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 id="2147483674" r:id="rId3"/>
    <p:sldMasterId id="2147483686" r:id="rId4"/>
    <p:sldMasterId id="2147483698" r:id="rId5"/>
  </p:sldMasterIdLst>
  <p:notesMasterIdLst>
    <p:notesMasterId r:id="rId40"/>
  </p:notesMasterIdLst>
  <p:sldIdLst>
    <p:sldId id="277" r:id="rId6"/>
    <p:sldId id="307" r:id="rId7"/>
    <p:sldId id="299" r:id="rId8"/>
    <p:sldId id="284" r:id="rId9"/>
    <p:sldId id="2007577111" r:id="rId10"/>
    <p:sldId id="265" r:id="rId11"/>
    <p:sldId id="266" r:id="rId12"/>
    <p:sldId id="267" r:id="rId13"/>
    <p:sldId id="300" r:id="rId14"/>
    <p:sldId id="2007577095" r:id="rId15"/>
    <p:sldId id="549" r:id="rId16"/>
    <p:sldId id="2007577096" r:id="rId17"/>
    <p:sldId id="288" r:id="rId18"/>
    <p:sldId id="2007577098" r:id="rId19"/>
    <p:sldId id="2007577097" r:id="rId20"/>
    <p:sldId id="2007577099" r:id="rId21"/>
    <p:sldId id="2007577103" r:id="rId22"/>
    <p:sldId id="2007577105" r:id="rId23"/>
    <p:sldId id="305" r:id="rId24"/>
    <p:sldId id="291" r:id="rId25"/>
    <p:sldId id="308" r:id="rId26"/>
    <p:sldId id="306" r:id="rId27"/>
    <p:sldId id="2007577100" r:id="rId28"/>
    <p:sldId id="311" r:id="rId29"/>
    <p:sldId id="2007577101" r:id="rId30"/>
    <p:sldId id="2007577102" r:id="rId31"/>
    <p:sldId id="2007577106" r:id="rId32"/>
    <p:sldId id="2007577109" r:id="rId33"/>
    <p:sldId id="2007577110" r:id="rId34"/>
    <p:sldId id="2007577107" r:id="rId35"/>
    <p:sldId id="312" r:id="rId36"/>
    <p:sldId id="313" r:id="rId37"/>
    <p:sldId id="314" r:id="rId38"/>
    <p:sldId id="200757710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Duyen" initials="K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BB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p:cViewPr varScale="1">
        <p:scale>
          <a:sx n="109" d="100"/>
          <a:sy n="109" d="100"/>
        </p:scale>
        <p:origin x="6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10/19/21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22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23</a:t>
            </a:fld>
            <a:endParaRPr lang="en-US"/>
          </a:p>
        </p:txBody>
      </p:sp>
    </p:spTree>
    <p:extLst>
      <p:ext uri="{BB962C8B-B14F-4D97-AF65-F5344CB8AC3E}">
        <p14:creationId xmlns:p14="http://schemas.microsoft.com/office/powerpoint/2010/main" val="1297610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32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19</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10/19/21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10/19/21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10/19/21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76555DC-DB59-438D-B55A-36E26D316A4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pic>
        <p:nvPicPr>
          <p:cNvPr id="8" name="图片 1"/>
          <p:cNvPicPr>
            <a:picLocks noChangeAspect="1"/>
          </p:cNvPicPr>
          <p:nvPr userDrawn="1"/>
        </p:nvPicPr>
        <p:blipFill>
          <a:blip r:embed="rId2" cstate="email"/>
          <a:stretch>
            <a:fillRect/>
          </a:stretch>
        </p:blipFill>
        <p:spPr>
          <a:xfrm flipH="1">
            <a:off x="-1" y="-1"/>
            <a:ext cx="4355558" cy="26515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ppt_x</p:attrName>
                                        </p:attrNameLst>
                                      </p:cBhvr>
                                      <p:tavLst>
                                        <p:tav tm="0">
                                          <p:val>
                                            <p:strVal val="#ppt_x"/>
                                          </p:val>
                                        </p:tav>
                                        <p:tav tm="100000">
                                          <p:val>
                                            <p:strVal val="#ppt_x"/>
                                          </p:val>
                                        </p:tav>
                                      </p:tavLst>
                                    </p:anim>
                                    <p:anim calcmode="lin" valueType="num">
                                      <p:cBhvr>
                                        <p:cTn id="9"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555DC-DB59-438D-B55A-36E26D316A4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10/19/21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76555DC-DB59-438D-B55A-36E26D316A4E}"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76555DC-DB59-438D-B55A-36E26D316A4E}" type="datetimeFigureOut">
              <a:rPr lang="en-US" smtClean="0"/>
              <a:t>10/19/21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76555DC-DB59-438D-B55A-36E26D316A4E}" type="datetimeFigureOut">
              <a:rPr lang="en-US" smtClean="0"/>
              <a:t>10/19/21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555DC-DB59-438D-B55A-36E26D316A4E}" type="datetimeFigureOut">
              <a:rPr lang="en-US" smtClean="0"/>
              <a:t>10/19/21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555DC-DB59-438D-B55A-36E26D316A4E}"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555DC-DB59-438D-B55A-36E26D316A4E}"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6555DC-DB59-438D-B55A-36E26D316A4E}" type="datetimeFigureOut">
              <a:rPr lang="en-US" smtClean="0"/>
              <a:t>10/19/21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1CBEC-4DA8-4B79-99D0-37DDF6BCFA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10/19/21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10/19/21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10/19/21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5.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10/19/21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2021/10/19</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10/19/21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555DC-DB59-438D-B55A-36E26D316A4E}" type="datetimeFigureOut">
              <a:rPr lang="en-US" smtClean="0"/>
              <a:t>10/19/21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11CBEC-4DA8-4B79-99D0-37DDF6BCFAE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8.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8.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2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8.xm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3.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pitchFamily="34" charset="0"/>
                <a:cs typeface="Arial-Rounded" panose="020B0500000000000000" pitchFamily="34" charset="0"/>
                <a:sym typeface="+mn-ea"/>
              </a:rPr>
              <a:t>Chào</a:t>
            </a:r>
            <a:r>
              <a:rPr lang="en-US" sz="4800" b="1" dirty="0">
                <a:solidFill>
                  <a:srgbClr val="0070C0"/>
                </a:solidFill>
                <a:latin typeface="Arial-Rounded" panose="020B0500000000000000" pitchFamily="34" charset="0"/>
                <a:cs typeface="Arial-Rounded" panose="020B0500000000000000" pitchFamily="34" charset="0"/>
                <a:sym typeface="+mn-ea"/>
              </a:rPr>
              <a:t> </a:t>
            </a:r>
            <a:r>
              <a:rPr lang="en-US" sz="4800" b="1" dirty="0" err="1">
                <a:solidFill>
                  <a:srgbClr val="0070C0"/>
                </a:solidFill>
                <a:latin typeface="Arial-Rounded" panose="020B0500000000000000" pitchFamily="34" charset="0"/>
                <a:cs typeface="Arial-Rounded" panose="020B0500000000000000" pitchFamily="34" charset="0"/>
                <a:sym typeface="+mn-ea"/>
              </a:rPr>
              <a:t>mừng</a:t>
            </a:r>
            <a:r>
              <a:rPr lang="en-US" sz="4800" b="1" dirty="0">
                <a:solidFill>
                  <a:srgbClr val="0070C0"/>
                </a:solidFill>
                <a:latin typeface="Arial-Rounded" panose="020B0500000000000000" pitchFamily="34" charset="0"/>
                <a:cs typeface="Arial-Rounded" panose="020B0500000000000000" pitchFamily="34" charset="0"/>
                <a:sym typeface="+mn-ea"/>
              </a:rPr>
              <a:t> </a:t>
            </a:r>
            <a:r>
              <a:rPr lang="en-US" sz="4800" b="1" dirty="0" err="1">
                <a:solidFill>
                  <a:srgbClr val="0070C0"/>
                </a:solidFill>
                <a:latin typeface="Arial-Rounded" panose="020B0500000000000000" pitchFamily="34" charset="0"/>
                <a:cs typeface="Arial-Rounded" panose="020B0500000000000000" pitchFamily="34" charset="0"/>
                <a:sym typeface="+mn-ea"/>
              </a:rPr>
              <a:t>các</a:t>
            </a:r>
            <a:r>
              <a:rPr lang="en-US" sz="4800" b="1" dirty="0">
                <a:solidFill>
                  <a:srgbClr val="0070C0"/>
                </a:solidFill>
                <a:latin typeface="Arial-Rounded" panose="020B0500000000000000" pitchFamily="34" charset="0"/>
                <a:cs typeface="Arial-Rounded" panose="020B0500000000000000" pitchFamily="34" charset="0"/>
                <a:sym typeface="+mn-ea"/>
              </a:rPr>
              <a:t> em </a:t>
            </a:r>
            <a:r>
              <a:rPr lang="en-US" sz="4800" b="1" dirty="0" err="1">
                <a:solidFill>
                  <a:srgbClr val="0070C0"/>
                </a:solidFill>
                <a:latin typeface="Arial-Rounded" panose="020B0500000000000000" pitchFamily="34" charset="0"/>
                <a:cs typeface="Arial-Rounded" panose="020B0500000000000000" pitchFamily="34" charset="0"/>
                <a:sym typeface="+mn-ea"/>
              </a:rPr>
              <a:t>đến</a:t>
            </a:r>
            <a:r>
              <a:rPr lang="en-US" sz="4800" b="1" dirty="0">
                <a:solidFill>
                  <a:srgbClr val="0070C0"/>
                </a:solidFill>
                <a:latin typeface="Arial-Rounded" panose="020B0500000000000000" pitchFamily="34" charset="0"/>
                <a:cs typeface="Arial-Rounded" panose="020B0500000000000000" pitchFamily="34" charset="0"/>
                <a:sym typeface="+mn-ea"/>
              </a:rPr>
              <a:t> </a:t>
            </a:r>
            <a:r>
              <a:rPr lang="en-US" sz="4800" b="1" dirty="0" err="1">
                <a:solidFill>
                  <a:srgbClr val="0070C0"/>
                </a:solidFill>
                <a:latin typeface="Arial-Rounded" panose="020B0500000000000000" pitchFamily="34" charset="0"/>
                <a:cs typeface="Arial-Rounded" panose="020B0500000000000000" pitchFamily="34" charset="0"/>
                <a:sym typeface="+mn-ea"/>
              </a:rPr>
              <a:t>với</a:t>
            </a:r>
            <a:r>
              <a:rPr lang="en-US" sz="4800" b="1" dirty="0">
                <a:solidFill>
                  <a:srgbClr val="0070C0"/>
                </a:solidFill>
                <a:latin typeface="Arial-Rounded" panose="020B0500000000000000" pitchFamily="34" charset="0"/>
                <a:cs typeface="Arial-Rounded" panose="020B0500000000000000" pitchFamily="34" charset="0"/>
                <a:sym typeface="+mn-ea"/>
              </a:rPr>
              <a:t> </a:t>
            </a:r>
            <a:r>
              <a:rPr lang="vi-VN" sz="4800" b="1" dirty="0">
                <a:solidFill>
                  <a:srgbClr val="0070C0"/>
                </a:solidFill>
                <a:latin typeface="Arial-Rounded" panose="020B0500000000000000" pitchFamily="34" charset="0"/>
                <a:cs typeface="Arial-Rounded" panose="020B0500000000000000" pitchFamily="34" charset="0"/>
                <a:sym typeface="+mn-ea"/>
              </a:rPr>
              <a:t>tiết</a:t>
            </a:r>
            <a:r>
              <a:rPr lang="en-US" altLang="vi-VN" sz="4800" b="1" dirty="0">
                <a:solidFill>
                  <a:srgbClr val="0070C0"/>
                </a:solidFill>
                <a:latin typeface="Arial-Rounded" panose="020B0500000000000000" pitchFamily="34" charset="0"/>
                <a:cs typeface="Arial-Rounded" panose="020B0500000000000000" pitchFamily="34" charset="0"/>
                <a:sym typeface="+mn-ea"/>
              </a:rPr>
              <a:t> Tự nhiên xã hội - Lớp 2</a:t>
            </a:r>
          </a:p>
        </p:txBody>
      </p:sp>
      <p:pic>
        <p:nvPicPr>
          <p:cNvPr id="20" name="Content Placeholder 19"/>
          <p:cNvPicPr>
            <a:picLocks noGrp="1" noChangeAspect="1"/>
          </p:cNvPicPr>
          <p:nvPr>
            <p:ph sz="half" idx="1"/>
          </p:nvPr>
        </p:nvPicPr>
        <p:blipFill>
          <a:blip r:embed="rId4"/>
          <a:stretch>
            <a:fillRect/>
          </a:stretch>
        </p:blipFill>
        <p:spPr>
          <a:xfrm>
            <a:off x="4963160" y="3044190"/>
            <a:ext cx="1945005" cy="2733675"/>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E3EEBE-921E-B448-ABEA-D6A936929B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0523" y="275075"/>
            <a:ext cx="8839200" cy="4864100"/>
          </a:xfrm>
          <a:prstGeom prst="rect">
            <a:avLst/>
          </a:prstGeom>
        </p:spPr>
      </p:pic>
      <p:sp>
        <p:nvSpPr>
          <p:cNvPr id="6" name="Rounded Rectangle 5">
            <a:extLst>
              <a:ext uri="{FF2B5EF4-FFF2-40B4-BE49-F238E27FC236}">
                <a16:creationId xmlns:a16="http://schemas.microsoft.com/office/drawing/2014/main" id="{C6799355-408A-5B49-95C0-E520E149804E}"/>
              </a:ext>
            </a:extLst>
          </p:cNvPr>
          <p:cNvSpPr/>
          <p:nvPr/>
        </p:nvSpPr>
        <p:spPr>
          <a:xfrm>
            <a:off x="959485" y="5529776"/>
            <a:ext cx="10273030"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t>Em thấy các bạn tham gia ngày hội đọc sách với thái độ như thế nào?</a:t>
            </a:r>
          </a:p>
        </p:txBody>
      </p:sp>
      <p:sp>
        <p:nvSpPr>
          <p:cNvPr id="7" name="Rectangle 6">
            <a:extLst>
              <a:ext uri="{FF2B5EF4-FFF2-40B4-BE49-F238E27FC236}">
                <a16:creationId xmlns:a16="http://schemas.microsoft.com/office/drawing/2014/main" id="{15D8BA2E-7988-EC44-A8D4-C69BC89DAB4D}"/>
              </a:ext>
            </a:extLst>
          </p:cNvPr>
          <p:cNvSpPr/>
          <p:nvPr/>
        </p:nvSpPr>
        <p:spPr>
          <a:xfrm>
            <a:off x="1512277" y="169691"/>
            <a:ext cx="2960444" cy="4333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8" name="Rounded Rectangle 7">
            <a:extLst>
              <a:ext uri="{FF2B5EF4-FFF2-40B4-BE49-F238E27FC236}">
                <a16:creationId xmlns:a16="http://schemas.microsoft.com/office/drawing/2014/main" id="{06BEAD39-F7AA-5A4A-AC1F-60D69584B77B}"/>
              </a:ext>
            </a:extLst>
          </p:cNvPr>
          <p:cNvSpPr/>
          <p:nvPr/>
        </p:nvSpPr>
        <p:spPr>
          <a:xfrm>
            <a:off x="959485" y="5580060"/>
            <a:ext cx="10273030"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t>Em</a:t>
            </a:r>
            <a:r>
              <a:rPr lang="en-US" sz="2800" dirty="0"/>
              <a:t> </a:t>
            </a:r>
            <a:r>
              <a:rPr lang="en-US" sz="2800" dirty="0" err="1"/>
              <a:t>có</a:t>
            </a:r>
            <a:r>
              <a:rPr lang="en-US" sz="2800" dirty="0"/>
              <a:t> </a:t>
            </a:r>
            <a:r>
              <a:rPr lang="en-US" sz="2800" dirty="0" err="1"/>
              <a:t>nhận</a:t>
            </a:r>
            <a:r>
              <a:rPr lang="en-US" sz="2800" dirty="0"/>
              <a:t> </a:t>
            </a:r>
            <a:r>
              <a:rPr lang="en-US" sz="2800" dirty="0" err="1"/>
              <a:t>xét</a:t>
            </a:r>
            <a:r>
              <a:rPr lang="en-US" sz="2800" dirty="0"/>
              <a:t> </a:t>
            </a:r>
            <a:r>
              <a:rPr lang="en-US" sz="2800" dirty="0" err="1"/>
              <a:t>gì</a:t>
            </a:r>
            <a:r>
              <a:rPr lang="en-US" sz="2800" dirty="0"/>
              <a:t> </a:t>
            </a:r>
            <a:r>
              <a:rPr lang="en-US" sz="2800" dirty="0" err="1"/>
              <a:t>về</a:t>
            </a:r>
            <a:r>
              <a:rPr lang="en-US" sz="2800" dirty="0"/>
              <a:t> </a:t>
            </a:r>
            <a:r>
              <a:rPr lang="en-US" sz="2800" dirty="0" err="1"/>
              <a:t>sự</a:t>
            </a:r>
            <a:r>
              <a:rPr lang="en-US" sz="2800" dirty="0"/>
              <a:t> </a:t>
            </a:r>
            <a:r>
              <a:rPr lang="en-US" sz="2800" dirty="0" err="1"/>
              <a:t>tham</a:t>
            </a:r>
            <a:r>
              <a:rPr lang="en-US" sz="2800" dirty="0"/>
              <a:t> </a:t>
            </a:r>
            <a:r>
              <a:rPr lang="en-US" sz="2800" dirty="0" err="1"/>
              <a:t>gia</a:t>
            </a:r>
            <a:r>
              <a:rPr lang="en-US" sz="2800" dirty="0"/>
              <a:t> </a:t>
            </a:r>
            <a:r>
              <a:rPr lang="en-US" sz="2800" dirty="0" err="1"/>
              <a:t>của</a:t>
            </a:r>
            <a:r>
              <a:rPr lang="en-US" sz="2800" dirty="0"/>
              <a:t> </a:t>
            </a:r>
            <a:r>
              <a:rPr lang="en-US" sz="2800" dirty="0" err="1"/>
              <a:t>các</a:t>
            </a:r>
            <a:r>
              <a:rPr lang="en-US" sz="2800" dirty="0"/>
              <a:t> </a:t>
            </a:r>
            <a:r>
              <a:rPr lang="en-US" sz="2800" dirty="0" err="1"/>
              <a:t>bạn</a:t>
            </a:r>
            <a:r>
              <a:rPr lang="en-US" sz="2800" dirty="0"/>
              <a:t> ?</a:t>
            </a:r>
          </a:p>
        </p:txBody>
      </p:sp>
      <p:sp>
        <p:nvSpPr>
          <p:cNvPr id="9" name="Rounded Rectangle 8">
            <a:extLst>
              <a:ext uri="{FF2B5EF4-FFF2-40B4-BE49-F238E27FC236}">
                <a16:creationId xmlns:a16="http://schemas.microsoft.com/office/drawing/2014/main" id="{C2AEFF90-CF43-B94F-9ECC-DB5A241D5C37}"/>
              </a:ext>
            </a:extLst>
          </p:cNvPr>
          <p:cNvSpPr/>
          <p:nvPr/>
        </p:nvSpPr>
        <p:spPr>
          <a:xfrm>
            <a:off x="945931" y="5557589"/>
            <a:ext cx="10540854"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t>Ngoài</a:t>
            </a:r>
            <a:r>
              <a:rPr lang="en-US" sz="2800" dirty="0"/>
              <a:t> </a:t>
            </a:r>
            <a:r>
              <a:rPr lang="en-US" sz="2800" dirty="0" err="1"/>
              <a:t>các</a:t>
            </a:r>
            <a:r>
              <a:rPr lang="en-US" sz="2800" dirty="0"/>
              <a:t> </a:t>
            </a:r>
            <a:r>
              <a:rPr lang="en-US" sz="2800" dirty="0" err="1"/>
              <a:t>bạn</a:t>
            </a:r>
            <a:r>
              <a:rPr lang="en-US" sz="2800" dirty="0"/>
              <a:t> </a:t>
            </a:r>
            <a:r>
              <a:rPr lang="en-US" sz="2800" dirty="0" err="1"/>
              <a:t>học</a:t>
            </a:r>
            <a:r>
              <a:rPr lang="en-US" sz="2800" dirty="0"/>
              <a:t> </a:t>
            </a:r>
            <a:r>
              <a:rPr lang="en-US" sz="2800" dirty="0" err="1"/>
              <a:t>sinh</a:t>
            </a:r>
            <a:r>
              <a:rPr lang="en-US" sz="2800" dirty="0"/>
              <a:t>, </a:t>
            </a:r>
            <a:r>
              <a:rPr lang="en-US" sz="2800" dirty="0" err="1"/>
              <a:t>còn</a:t>
            </a:r>
            <a:r>
              <a:rPr lang="en-US" sz="2800" dirty="0"/>
              <a:t> </a:t>
            </a:r>
            <a:r>
              <a:rPr lang="en-US" sz="2800" dirty="0" err="1"/>
              <a:t>có</a:t>
            </a:r>
            <a:r>
              <a:rPr lang="en-US" sz="2800" dirty="0"/>
              <a:t> </a:t>
            </a:r>
            <a:r>
              <a:rPr lang="en-US" sz="2800" dirty="0" err="1"/>
              <a:t>những</a:t>
            </a:r>
            <a:r>
              <a:rPr lang="en-US" sz="2800" dirty="0"/>
              <a:t> ai </a:t>
            </a:r>
            <a:r>
              <a:rPr lang="en-US" sz="2800" dirty="0" err="1"/>
              <a:t>tham</a:t>
            </a:r>
            <a:r>
              <a:rPr lang="en-US" sz="2800" dirty="0"/>
              <a:t> </a:t>
            </a:r>
            <a:r>
              <a:rPr lang="en-US" sz="2800" dirty="0" err="1"/>
              <a:t>gia</a:t>
            </a:r>
            <a:r>
              <a:rPr lang="en-US" sz="2800" dirty="0"/>
              <a:t> </a:t>
            </a:r>
            <a:r>
              <a:rPr lang="en-US" sz="2800" dirty="0" err="1"/>
              <a:t>vào</a:t>
            </a:r>
            <a:r>
              <a:rPr lang="en-US" sz="2800" dirty="0"/>
              <a:t> </a:t>
            </a:r>
            <a:r>
              <a:rPr lang="en-US" sz="2800" dirty="0" err="1"/>
              <a:t>hoạt</a:t>
            </a:r>
            <a:r>
              <a:rPr lang="en-US" sz="2800" dirty="0"/>
              <a:t> </a:t>
            </a:r>
            <a:r>
              <a:rPr lang="en-US" sz="2800" dirty="0" err="1"/>
              <a:t>động</a:t>
            </a:r>
            <a:r>
              <a:rPr lang="en-US" sz="2800" dirty="0"/>
              <a:t> </a:t>
            </a:r>
            <a:r>
              <a:rPr lang="en-US" sz="2800" dirty="0" err="1"/>
              <a:t>này</a:t>
            </a:r>
            <a:r>
              <a:rPr lang="en-US" sz="2800" dirty="0"/>
              <a:t>?</a:t>
            </a:r>
          </a:p>
        </p:txBody>
      </p:sp>
      <p:sp>
        <p:nvSpPr>
          <p:cNvPr id="10" name="Rounded Rectangle 9">
            <a:extLst>
              <a:ext uri="{FF2B5EF4-FFF2-40B4-BE49-F238E27FC236}">
                <a16:creationId xmlns:a16="http://schemas.microsoft.com/office/drawing/2014/main" id="{1E01448A-4A8A-B245-BA18-A509C0D274A3}"/>
              </a:ext>
            </a:extLst>
          </p:cNvPr>
          <p:cNvSpPr/>
          <p:nvPr/>
        </p:nvSpPr>
        <p:spPr>
          <a:xfrm>
            <a:off x="945931" y="5602531"/>
            <a:ext cx="10273030" cy="6896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t>Điều</a:t>
            </a:r>
            <a:r>
              <a:rPr lang="en-US" sz="2800" dirty="0"/>
              <a:t> </a:t>
            </a:r>
            <a:r>
              <a:rPr lang="en-US" sz="2800" dirty="0" err="1"/>
              <a:t>đó</a:t>
            </a:r>
            <a:r>
              <a:rPr lang="en-US" sz="2800" dirty="0"/>
              <a:t> </a:t>
            </a:r>
            <a:r>
              <a:rPr lang="en-US" sz="2800" dirty="0" err="1"/>
              <a:t>có</a:t>
            </a:r>
            <a:r>
              <a:rPr lang="en-US" sz="2800" dirty="0"/>
              <a:t> </a:t>
            </a:r>
            <a:r>
              <a:rPr lang="en-US" sz="2800" dirty="0" err="1"/>
              <a:t>ý</a:t>
            </a:r>
            <a:r>
              <a:rPr lang="en-US" sz="2800" dirty="0"/>
              <a:t> </a:t>
            </a:r>
            <a:r>
              <a:rPr lang="en-US" sz="2800" dirty="0" err="1"/>
              <a:t>nghĩa</a:t>
            </a:r>
            <a:r>
              <a:rPr lang="en-US" sz="2800" dirty="0"/>
              <a:t> </a:t>
            </a:r>
            <a:r>
              <a:rPr lang="en-US" sz="2800" dirty="0" err="1"/>
              <a:t>gì</a:t>
            </a:r>
            <a:r>
              <a:rPr lang="en-US" sz="2800" dirty="0"/>
              <a:t>?</a:t>
            </a:r>
          </a:p>
        </p:txBody>
      </p:sp>
    </p:spTree>
    <p:extLst>
      <p:ext uri="{BB962C8B-B14F-4D97-AF65-F5344CB8AC3E}">
        <p14:creationId xmlns:p14="http://schemas.microsoft.com/office/powerpoint/2010/main" val="155421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3" nodeType="clickEffect">
                                  <p:stCondLst>
                                    <p:cond delay="0"/>
                                  </p:stCondLst>
                                  <p:childTnLst>
                                    <p:anim calcmode="lin" valueType="num">
                                      <p:cBhvr>
                                        <p:cTn id="10" dur="500"/>
                                        <p:tgtEl>
                                          <p:spTgt spid="6"/>
                                        </p:tgtEl>
                                        <p:attrNameLst>
                                          <p:attrName>ppt_w</p:attrName>
                                        </p:attrNameLst>
                                      </p:cBhvr>
                                      <p:tavLst>
                                        <p:tav tm="0">
                                          <p:val>
                                            <p:strVal val="ppt_w"/>
                                          </p:val>
                                        </p:tav>
                                        <p:tav tm="100000">
                                          <p:val>
                                            <p:fltVal val="0"/>
                                          </p:val>
                                        </p:tav>
                                      </p:tavLst>
                                    </p:anim>
                                    <p:anim calcmode="lin" valueType="num">
                                      <p:cBhvr>
                                        <p:cTn id="11" dur="500"/>
                                        <p:tgtEl>
                                          <p:spTgt spid="6"/>
                                        </p:tgtEl>
                                        <p:attrNameLst>
                                          <p:attrName>ppt_h</p:attrName>
                                        </p:attrNameLst>
                                      </p:cBhvr>
                                      <p:tavLst>
                                        <p:tav tm="0">
                                          <p:val>
                                            <p:strVal val="ppt_h"/>
                                          </p:val>
                                        </p:tav>
                                        <p:tav tm="100000">
                                          <p:val>
                                            <p:fltVal val="0"/>
                                          </p:val>
                                        </p:tav>
                                      </p:tavLst>
                                    </p:anim>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2"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grpId="3" nodeType="clickEffect">
                                  <p:stCondLst>
                                    <p:cond delay="0"/>
                                  </p:stCondLst>
                                  <p:childTnLst>
                                    <p:anim calcmode="lin" valueType="num">
                                      <p:cBhvr>
                                        <p:cTn id="21" dur="500"/>
                                        <p:tgtEl>
                                          <p:spTgt spid="8"/>
                                        </p:tgtEl>
                                        <p:attrNameLst>
                                          <p:attrName>ppt_w</p:attrName>
                                        </p:attrNameLst>
                                      </p:cBhvr>
                                      <p:tavLst>
                                        <p:tav tm="0">
                                          <p:val>
                                            <p:strVal val="ppt_w"/>
                                          </p:val>
                                        </p:tav>
                                        <p:tav tm="100000">
                                          <p:val>
                                            <p:fltVal val="0"/>
                                          </p:val>
                                        </p:tav>
                                      </p:tavLst>
                                    </p:anim>
                                    <p:anim calcmode="lin" valueType="num">
                                      <p:cBhvr>
                                        <p:cTn id="22" dur="500"/>
                                        <p:tgtEl>
                                          <p:spTgt spid="8"/>
                                        </p:tgtEl>
                                        <p:attrNameLst>
                                          <p:attrName>ppt_h</p:attrName>
                                        </p:attrNameLst>
                                      </p:cBhvr>
                                      <p:tavLst>
                                        <p:tav tm="0">
                                          <p:val>
                                            <p:strVal val="ppt_h"/>
                                          </p:val>
                                        </p:tav>
                                        <p:tav tm="100000">
                                          <p:val>
                                            <p:fltVal val="0"/>
                                          </p:val>
                                        </p:tav>
                                      </p:tavLst>
                                    </p:anim>
                                    <p:animEffect transition="out" filter="fade">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2"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3" nodeType="clickEffect">
                                  <p:stCondLst>
                                    <p:cond delay="0"/>
                                  </p:stCondLst>
                                  <p:childTnLst>
                                    <p:anim calcmode="lin" valueType="num">
                                      <p:cBhvr>
                                        <p:cTn id="32" dur="500"/>
                                        <p:tgtEl>
                                          <p:spTgt spid="9"/>
                                        </p:tgtEl>
                                        <p:attrNameLst>
                                          <p:attrName>ppt_w</p:attrName>
                                        </p:attrNameLst>
                                      </p:cBhvr>
                                      <p:tavLst>
                                        <p:tav tm="0">
                                          <p:val>
                                            <p:strVal val="ppt_w"/>
                                          </p:val>
                                        </p:tav>
                                        <p:tav tm="100000">
                                          <p:val>
                                            <p:fltVal val="0"/>
                                          </p:val>
                                        </p:tav>
                                      </p:tavLst>
                                    </p:anim>
                                    <p:anim calcmode="lin" valueType="num">
                                      <p:cBhvr>
                                        <p:cTn id="33" dur="500"/>
                                        <p:tgtEl>
                                          <p:spTgt spid="9"/>
                                        </p:tgtEl>
                                        <p:attrNameLst>
                                          <p:attrName>ppt_h</p:attrName>
                                        </p:attrNameLst>
                                      </p:cBhvr>
                                      <p:tavLst>
                                        <p:tav tm="0">
                                          <p:val>
                                            <p:strVal val="ppt_h"/>
                                          </p:val>
                                        </p:tav>
                                        <p:tav tm="100000">
                                          <p:val>
                                            <p:fltVal val="0"/>
                                          </p:val>
                                        </p:tav>
                                      </p:tavLst>
                                    </p:anim>
                                    <p:animEffect transition="out" filter="fade">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2" nodeType="clickEffect">
                                  <p:stCondLst>
                                    <p:cond delay="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53" presetClass="exit" presetSubtype="32" fill="hold" grpId="3" nodeType="clickEffect">
                                  <p:stCondLst>
                                    <p:cond delay="0"/>
                                  </p:stCondLst>
                                  <p:childTnLst>
                                    <p:anim calcmode="lin" valueType="num">
                                      <p:cBhvr>
                                        <p:cTn id="43" dur="500"/>
                                        <p:tgtEl>
                                          <p:spTgt spid="10"/>
                                        </p:tgtEl>
                                        <p:attrNameLst>
                                          <p:attrName>ppt_w</p:attrName>
                                        </p:attrNameLst>
                                      </p:cBhvr>
                                      <p:tavLst>
                                        <p:tav tm="0">
                                          <p:val>
                                            <p:strVal val="ppt_w"/>
                                          </p:val>
                                        </p:tav>
                                        <p:tav tm="100000">
                                          <p:val>
                                            <p:fltVal val="0"/>
                                          </p:val>
                                        </p:tav>
                                      </p:tavLst>
                                    </p:anim>
                                    <p:anim calcmode="lin" valueType="num">
                                      <p:cBhvr>
                                        <p:cTn id="44" dur="500"/>
                                        <p:tgtEl>
                                          <p:spTgt spid="10"/>
                                        </p:tgtEl>
                                        <p:attrNameLst>
                                          <p:attrName>ppt_h</p:attrName>
                                        </p:attrNameLst>
                                      </p:cBhvr>
                                      <p:tavLst>
                                        <p:tav tm="0">
                                          <p:val>
                                            <p:strVal val="ppt_h"/>
                                          </p:val>
                                        </p:tav>
                                        <p:tav tm="100000">
                                          <p:val>
                                            <p:fltVal val="0"/>
                                          </p:val>
                                        </p:tav>
                                      </p:tavLst>
                                    </p:anim>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P spid="6" grpId="3" animBg="1"/>
      <p:bldP spid="8" grpId="1" animBg="1"/>
      <p:bldP spid="8" grpId="2" animBg="1"/>
      <p:bldP spid="8" grpId="3" animBg="1"/>
      <p:bldP spid="9" grpId="1" animBg="1"/>
      <p:bldP spid="9" grpId="2" animBg="1"/>
      <p:bldP spid="9" grpId="3" animBg="1"/>
      <p:bldP spid="10" grpId="1" animBg="1"/>
      <p:bldP spid="10" grpId="2" animBg="1"/>
      <p:bldP spid="10" grpId="3"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vector graphics, clipart&#10;&#10;Description automatically generated">
            <a:extLst>
              <a:ext uri="{FF2B5EF4-FFF2-40B4-BE49-F238E27FC236}">
                <a16:creationId xmlns:a16="http://schemas.microsoft.com/office/drawing/2014/main" id="{5DE9235C-3291-4349-81D0-097852E39A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385" y="278538"/>
            <a:ext cx="3519229" cy="2621826"/>
          </a:xfrm>
          <a:prstGeom prst="rect">
            <a:avLst/>
          </a:prstGeom>
        </p:spPr>
      </p:pic>
      <p:sp>
        <p:nvSpPr>
          <p:cNvPr id="4" name="TextBox 3">
            <a:extLst>
              <a:ext uri="{FF2B5EF4-FFF2-40B4-BE49-F238E27FC236}">
                <a16:creationId xmlns:a16="http://schemas.microsoft.com/office/drawing/2014/main" id="{F85216ED-B626-4C85-9FCC-18BF11B98FDB}"/>
              </a:ext>
            </a:extLst>
          </p:cNvPr>
          <p:cNvSpPr txBox="1"/>
          <p:nvPr/>
        </p:nvSpPr>
        <p:spPr>
          <a:xfrm>
            <a:off x="4077790" y="3075057"/>
            <a:ext cx="433438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4000" dirty="0">
                <a:solidFill>
                  <a:prstClr val="black"/>
                </a:solidFill>
                <a:latin typeface="Arial" panose="020B0604020202020204" pitchFamily="34" charset="0"/>
              </a:rPr>
              <a:t>T</a:t>
            </a:r>
            <a:r>
              <a:rPr kumimoji="0" lang="vi-VN" sz="4000" b="0" i="0" u="none" strike="noStrike" kern="1200" cap="none" spc="0" normalizeH="0" baseline="0" noProof="0" dirty="0">
                <a:ln>
                  <a:noFill/>
                </a:ln>
                <a:solidFill>
                  <a:prstClr val="black"/>
                </a:solidFill>
                <a:effectLst/>
                <a:uLnTx/>
                <a:uFillTx/>
                <a:latin typeface="Arial" panose="020B0604020202020204" pitchFamily="34" charset="0"/>
              </a:rPr>
              <a:t>hảo luận nhóm</a:t>
            </a:r>
            <a:endParaRPr kumimoji="0" lang="en-US" sz="4000" b="0" i="0" u="none" strike="noStrike" kern="1200" cap="none" spc="0" normalizeH="0" baseline="0" noProof="0" dirty="0">
              <a:ln>
                <a:noFill/>
              </a:ln>
              <a:solidFill>
                <a:prstClr val="black"/>
              </a:solidFill>
              <a:effectLst/>
              <a:uLnTx/>
              <a:uFillTx/>
              <a:latin typeface="Calibri"/>
            </a:endParaRPr>
          </a:p>
        </p:txBody>
      </p:sp>
      <p:sp>
        <p:nvSpPr>
          <p:cNvPr id="2" name="Rounded Rectangle 1">
            <a:extLst>
              <a:ext uri="{FF2B5EF4-FFF2-40B4-BE49-F238E27FC236}">
                <a16:creationId xmlns:a16="http://schemas.microsoft.com/office/drawing/2014/main" id="{09438DAC-73D4-C548-AC08-404387224853}"/>
              </a:ext>
            </a:extLst>
          </p:cNvPr>
          <p:cNvSpPr/>
          <p:nvPr/>
        </p:nvSpPr>
        <p:spPr>
          <a:xfrm>
            <a:off x="103196" y="4058590"/>
            <a:ext cx="2257789" cy="20038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 name="Text Box 1">
            <a:extLst>
              <a:ext uri="{FF2B5EF4-FFF2-40B4-BE49-F238E27FC236}">
                <a16:creationId xmlns:a16="http://schemas.microsoft.com/office/drawing/2014/main" id="{FA4F158F-C7CF-934F-98DA-9854863A957A}"/>
              </a:ext>
            </a:extLst>
          </p:cNvPr>
          <p:cNvSpPr txBox="1"/>
          <p:nvPr/>
        </p:nvSpPr>
        <p:spPr>
          <a:xfrm>
            <a:off x="179551" y="4243256"/>
            <a:ext cx="2257788" cy="1569660"/>
          </a:xfrm>
          <a:prstGeom prst="rect">
            <a:avLst/>
          </a:prstGeom>
          <a:noFill/>
        </p:spPr>
        <p:txBody>
          <a:bodyPr wrap="square" rtlCol="0">
            <a:spAutoFit/>
          </a:bodyPr>
          <a:lstStyle/>
          <a:p>
            <a:r>
              <a:rPr lang="en-US" sz="3200"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Việc đọc sách đem lại lợi ích gì?</a:t>
            </a:r>
            <a:endParaRPr lang="en-US" sz="3200" dirty="0"/>
          </a:p>
        </p:txBody>
      </p:sp>
      <p:sp>
        <p:nvSpPr>
          <p:cNvPr id="6" name="Rounded Rectangle 5">
            <a:extLst>
              <a:ext uri="{FF2B5EF4-FFF2-40B4-BE49-F238E27FC236}">
                <a16:creationId xmlns:a16="http://schemas.microsoft.com/office/drawing/2014/main" id="{20E2BE35-C84E-9346-9A0D-4C837540C342}"/>
              </a:ext>
            </a:extLst>
          </p:cNvPr>
          <p:cNvSpPr/>
          <p:nvPr/>
        </p:nvSpPr>
        <p:spPr>
          <a:xfrm>
            <a:off x="2485090" y="4023277"/>
            <a:ext cx="2173282" cy="2003822"/>
          </a:xfrm>
          <a:prstGeom prst="round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 name="Rectangle 6">
            <a:extLst>
              <a:ext uri="{FF2B5EF4-FFF2-40B4-BE49-F238E27FC236}">
                <a16:creationId xmlns:a16="http://schemas.microsoft.com/office/drawing/2014/main" id="{B3C0D6A6-27A3-7742-81DB-2C8A069D9558}"/>
              </a:ext>
            </a:extLst>
          </p:cNvPr>
          <p:cNvSpPr/>
          <p:nvPr/>
        </p:nvSpPr>
        <p:spPr>
          <a:xfrm>
            <a:off x="2400406" y="4240358"/>
            <a:ext cx="2257789" cy="1569660"/>
          </a:xfrm>
          <a:prstGeom prst="rect">
            <a:avLst/>
          </a:prstGeom>
          <a:noFill/>
        </p:spPr>
        <p:txBody>
          <a:bodyPr wrap="square" lIns="91440" tIns="45720" rIns="91440" bIns="45720">
            <a:spAutoFit/>
          </a:bodyPr>
          <a:lstStyle/>
          <a:p>
            <a:pPr algn="ct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Sách</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giúp</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em</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rút</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ra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điều</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32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gì</a:t>
            </a:r>
            <a:r>
              <a:rPr lang="en-US" sz="32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p>
        </p:txBody>
      </p:sp>
      <p:sp>
        <p:nvSpPr>
          <p:cNvPr id="8" name="Rounded Rectangle 7">
            <a:extLst>
              <a:ext uri="{FF2B5EF4-FFF2-40B4-BE49-F238E27FC236}">
                <a16:creationId xmlns:a16="http://schemas.microsoft.com/office/drawing/2014/main" id="{6279EDF6-114E-CC4C-8074-68CCD7C45A91}"/>
              </a:ext>
            </a:extLst>
          </p:cNvPr>
          <p:cNvSpPr/>
          <p:nvPr/>
        </p:nvSpPr>
        <p:spPr>
          <a:xfrm>
            <a:off x="4780750" y="4061488"/>
            <a:ext cx="2257788" cy="202707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Rectangle 8">
            <a:extLst>
              <a:ext uri="{FF2B5EF4-FFF2-40B4-BE49-F238E27FC236}">
                <a16:creationId xmlns:a16="http://schemas.microsoft.com/office/drawing/2014/main" id="{235D91E0-0F62-7F41-ABBD-92629618E46A}"/>
              </a:ext>
            </a:extLst>
          </p:cNvPr>
          <p:cNvSpPr/>
          <p:nvPr/>
        </p:nvSpPr>
        <p:spPr>
          <a:xfrm>
            <a:off x="4634686" y="4240358"/>
            <a:ext cx="2527460" cy="1569660"/>
          </a:xfrm>
          <a:prstGeom prst="rect">
            <a:avLst/>
          </a:prstGeom>
          <a:noFill/>
        </p:spPr>
        <p:txBody>
          <a:bodyPr wrap="square" lIns="91440" tIns="45720" rIns="91440" bIns="45720">
            <a:spAutoFit/>
          </a:bodyPr>
          <a:lstStyle/>
          <a:p>
            <a:pPr algn="ct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Em</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học</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được</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gì</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qua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việc</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đọc</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32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sách</a:t>
            </a:r>
            <a:r>
              <a:rPr lang="en-U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p>
        </p:txBody>
      </p:sp>
      <p:sp>
        <p:nvSpPr>
          <p:cNvPr id="10" name="Rounded Rectangle 9">
            <a:extLst>
              <a:ext uri="{FF2B5EF4-FFF2-40B4-BE49-F238E27FC236}">
                <a16:creationId xmlns:a16="http://schemas.microsoft.com/office/drawing/2014/main" id="{94C70D29-2113-5245-8A7D-84F5C7D51977}"/>
              </a:ext>
            </a:extLst>
          </p:cNvPr>
          <p:cNvSpPr/>
          <p:nvPr/>
        </p:nvSpPr>
        <p:spPr>
          <a:xfrm>
            <a:off x="7160922" y="4043826"/>
            <a:ext cx="2273478" cy="2027075"/>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1" name="Rectangle 10">
            <a:extLst>
              <a:ext uri="{FF2B5EF4-FFF2-40B4-BE49-F238E27FC236}">
                <a16:creationId xmlns:a16="http://schemas.microsoft.com/office/drawing/2014/main" id="{EF61B868-E5A5-8849-90D7-57BF9CB69CFB}"/>
              </a:ext>
            </a:extLst>
          </p:cNvPr>
          <p:cNvSpPr/>
          <p:nvPr/>
        </p:nvSpPr>
        <p:spPr>
          <a:xfrm>
            <a:off x="6979406" y="4290195"/>
            <a:ext cx="2579366" cy="1569660"/>
          </a:xfrm>
          <a:prstGeom prst="rect">
            <a:avLst/>
          </a:prstGeom>
          <a:noFill/>
        </p:spPr>
        <p:txBody>
          <a:bodyPr wrap="square" lIns="91440" tIns="45720" rIns="91440" bIns="45720">
            <a:spAutoFit/>
          </a:bodyPr>
          <a:lstStyle/>
          <a:p>
            <a:pPr algn="ct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Người</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lớn</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có</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cần</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đọc</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sách</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3200" b="1" cap="none" spc="0"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không</a:t>
            </a:r>
            <a:r>
              <a:rPr lang="en-US"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p>
        </p:txBody>
      </p:sp>
      <p:sp>
        <p:nvSpPr>
          <p:cNvPr id="12" name="Rounded Rectangle 11">
            <a:extLst>
              <a:ext uri="{FF2B5EF4-FFF2-40B4-BE49-F238E27FC236}">
                <a16:creationId xmlns:a16="http://schemas.microsoft.com/office/drawing/2014/main" id="{259A0F80-A39E-D245-A412-1B1200768054}"/>
              </a:ext>
            </a:extLst>
          </p:cNvPr>
          <p:cNvSpPr/>
          <p:nvPr/>
        </p:nvSpPr>
        <p:spPr>
          <a:xfrm>
            <a:off x="9647053" y="4011650"/>
            <a:ext cx="2273478" cy="2027075"/>
          </a:xfrm>
          <a:prstGeom prst="roundRect">
            <a:avLst/>
          </a:prstGeom>
          <a:solidFill>
            <a:srgbClr val="E8BBEC"/>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6" name="Rectangle 15">
            <a:extLst>
              <a:ext uri="{FF2B5EF4-FFF2-40B4-BE49-F238E27FC236}">
                <a16:creationId xmlns:a16="http://schemas.microsoft.com/office/drawing/2014/main" id="{DF26318A-16FD-1047-A828-8D5980E56F42}"/>
              </a:ext>
            </a:extLst>
          </p:cNvPr>
          <p:cNvSpPr/>
          <p:nvPr/>
        </p:nvSpPr>
        <p:spPr>
          <a:xfrm>
            <a:off x="9647053" y="4240358"/>
            <a:ext cx="2289898" cy="1569660"/>
          </a:xfrm>
          <a:prstGeom prst="rect">
            <a:avLst/>
          </a:prstGeom>
          <a:noFill/>
        </p:spPr>
        <p:txBody>
          <a:bodyPr wrap="square" lIns="91440" tIns="45720" rIns="91440" bIns="45720">
            <a:spAutoFit/>
          </a:bodyPr>
          <a:lstStyle/>
          <a:p>
            <a:pPr algn="ctr"/>
            <a:r>
              <a:rPr lang="en-US" sz="2400" b="1" cap="none" spc="0"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Ngày</a:t>
            </a:r>
            <a:r>
              <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21-4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được</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chọn</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là</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Ngày</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Sách</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Việt</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Nam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có</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ý</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nghĩa</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en-US" sz="24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gì</a:t>
            </a:r>
            <a:r>
              <a:rPr lang="en-US"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endParaRPr lang="en-US" sz="2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549372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2"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1"/>
      <p:bldP spid="5" grpId="2"/>
      <p:bldP spid="6" grpId="0" animBg="1"/>
      <p:bldP spid="7" grpId="0"/>
      <p:bldP spid="8" grpId="0" animBg="1"/>
      <p:bldP spid="9" grpId="0"/>
      <p:bldP spid="10" grpId="0" animBg="1"/>
      <p:bldP spid="11" grpId="0"/>
      <p:bldP spid="12" grpId="1" animBg="1"/>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C199D5-5E0B-BD4C-B9C6-5031A74ED3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4987" y="296862"/>
            <a:ext cx="8839200" cy="4864100"/>
          </a:xfrm>
          <a:prstGeom prst="rect">
            <a:avLst/>
          </a:prstGeom>
        </p:spPr>
      </p:pic>
      <p:sp>
        <p:nvSpPr>
          <p:cNvPr id="7" name="Rectangle 6">
            <a:extLst>
              <a:ext uri="{FF2B5EF4-FFF2-40B4-BE49-F238E27FC236}">
                <a16:creationId xmlns:a16="http://schemas.microsoft.com/office/drawing/2014/main" id="{8BB1E85D-5AF3-1042-A96A-634BFA0DBB82}"/>
              </a:ext>
            </a:extLst>
          </p:cNvPr>
          <p:cNvSpPr/>
          <p:nvPr/>
        </p:nvSpPr>
        <p:spPr>
          <a:xfrm>
            <a:off x="1547813" y="296862"/>
            <a:ext cx="3195638" cy="4333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8" name="Rounded Rectangle 7">
            <a:extLst>
              <a:ext uri="{FF2B5EF4-FFF2-40B4-BE49-F238E27FC236}">
                <a16:creationId xmlns:a16="http://schemas.microsoft.com/office/drawing/2014/main" id="{9A140444-FC2B-D340-B211-8D49807F82D6}"/>
              </a:ext>
            </a:extLst>
          </p:cNvPr>
          <p:cNvSpPr/>
          <p:nvPr/>
        </p:nvSpPr>
        <p:spPr>
          <a:xfrm>
            <a:off x="102393" y="5318125"/>
            <a:ext cx="11987213" cy="1400176"/>
          </a:xfrm>
          <a:prstGeom prst="roundRect">
            <a:avLst/>
          </a:prstGeom>
          <a:solidFill>
            <a:srgbClr val="E8BBEC"/>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chemeClr val="tx1"/>
                </a:solidFill>
              </a:rPr>
              <a:t>Ngày hội đọc sách giúp các em được tham gia nhiều hoạt động bổ ích, được tìm hiểu kiến thức mới về thế giới, về lịch sử, khoa học,…</a:t>
            </a:r>
          </a:p>
        </p:txBody>
      </p:sp>
      <p:sp>
        <p:nvSpPr>
          <p:cNvPr id="9" name="Rounded Rectangle 8">
            <a:extLst>
              <a:ext uri="{FF2B5EF4-FFF2-40B4-BE49-F238E27FC236}">
                <a16:creationId xmlns:a16="http://schemas.microsoft.com/office/drawing/2014/main" id="{88CCEA89-62CC-2C4C-80BF-EF2E70D92138}"/>
              </a:ext>
            </a:extLst>
          </p:cNvPr>
          <p:cNvSpPr/>
          <p:nvPr/>
        </p:nvSpPr>
        <p:spPr>
          <a:xfrm>
            <a:off x="102393" y="5354635"/>
            <a:ext cx="11987213" cy="1400176"/>
          </a:xfrm>
          <a:prstGeom prst="roundRect">
            <a:avLst/>
          </a:prstGeom>
          <a:solidFill>
            <a:srgbClr val="E8BBEC"/>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chemeClr val="tx1"/>
                </a:solidFill>
              </a:rPr>
              <a:t>Đọc sách đem lại lợi ích sự tập trung và khả năng tư duy, mở rộng vốn từ vựng, cải thiện trí nhớ. Đó cũng là hoạt động giải trí, giảm tress.</a:t>
            </a:r>
          </a:p>
        </p:txBody>
      </p:sp>
    </p:spTree>
    <p:extLst>
      <p:ext uri="{BB962C8B-B14F-4D97-AF65-F5344CB8AC3E}">
        <p14:creationId xmlns:p14="http://schemas.microsoft.com/office/powerpoint/2010/main" val="407804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8"/>
                                        </p:tgtEl>
                                        <p:attrNameLst>
                                          <p:attrName>ppt_w</p:attrName>
                                        </p:attrNameLst>
                                      </p:cBhvr>
                                      <p:tavLst>
                                        <p:tav tm="0">
                                          <p:val>
                                            <p:strVal val="ppt_w"/>
                                          </p:val>
                                        </p:tav>
                                        <p:tav tm="100000">
                                          <p:val>
                                            <p:fltVal val="0"/>
                                          </p:val>
                                        </p:tav>
                                      </p:tavLst>
                                    </p:anim>
                                    <p:anim calcmode="lin" valueType="num">
                                      <p:cBhvr>
                                        <p:cTn id="11" dur="500"/>
                                        <p:tgtEl>
                                          <p:spTgt spid="8"/>
                                        </p:tgtEl>
                                        <p:attrNameLst>
                                          <p:attrName>ppt_h</p:attrName>
                                        </p:attrNameLst>
                                      </p:cBhvr>
                                      <p:tavLst>
                                        <p:tav tm="0">
                                          <p:val>
                                            <p:strVal val="ppt_h"/>
                                          </p:val>
                                        </p:tav>
                                        <p:tav tm="100000">
                                          <p:val>
                                            <p:fltVal val="0"/>
                                          </p:val>
                                        </p:tav>
                                      </p:tavLst>
                                    </p:anim>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1981416" y="2623721"/>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thực 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3CE7AB-48A4-3D4A-B1E0-164ECD66D8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75" y="300039"/>
            <a:ext cx="9758363" cy="5767924"/>
          </a:xfrm>
          <a:prstGeom prst="rect">
            <a:avLst/>
          </a:prstGeom>
        </p:spPr>
      </p:pic>
    </p:spTree>
    <p:extLst>
      <p:ext uri="{BB962C8B-B14F-4D97-AF65-F5344CB8AC3E}">
        <p14:creationId xmlns:p14="http://schemas.microsoft.com/office/powerpoint/2010/main" val="5847816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580932-D444-5642-930A-CDBFA3F36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 y="203387"/>
            <a:ext cx="4800600" cy="2457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C880EEC0-D434-E444-AA79-E8E19DF4C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501" y="306760"/>
            <a:ext cx="4249738" cy="23540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0F2EAE4E-DCE0-9C49-8A53-AC645473F5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875" y="3414712"/>
            <a:ext cx="4714080" cy="2457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9118DDD9-5C4B-AD48-9050-D9D8B15839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4046" y="3429000"/>
            <a:ext cx="4438649" cy="24431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73286FD2-01A5-C549-B7F9-92EE70CA7F21}"/>
              </a:ext>
            </a:extLst>
          </p:cNvPr>
          <p:cNvSpPr txBox="1"/>
          <p:nvPr/>
        </p:nvSpPr>
        <p:spPr>
          <a:xfrm>
            <a:off x="3700463" y="5946727"/>
            <a:ext cx="4586288" cy="707886"/>
          </a:xfrm>
          <a:prstGeom prst="rect">
            <a:avLst/>
          </a:prstGeom>
          <a:noFill/>
        </p:spPr>
        <p:txBody>
          <a:bodyPr wrap="square" rtlCol="0">
            <a:spAutoFit/>
          </a:bodyPr>
          <a:lstStyle/>
          <a:p>
            <a:r>
              <a:rPr lang="en-VN" sz="4000" dirty="0"/>
              <a:t>Kể chuyện theo sách</a:t>
            </a:r>
          </a:p>
        </p:txBody>
      </p:sp>
      <p:sp>
        <p:nvSpPr>
          <p:cNvPr id="16" name="TextBox 15">
            <a:extLst>
              <a:ext uri="{FF2B5EF4-FFF2-40B4-BE49-F238E27FC236}">
                <a16:creationId xmlns:a16="http://schemas.microsoft.com/office/drawing/2014/main" id="{E174378A-ADB2-8E4B-BF50-158D1FFACFC8}"/>
              </a:ext>
            </a:extLst>
          </p:cNvPr>
          <p:cNvSpPr txBox="1"/>
          <p:nvPr/>
        </p:nvSpPr>
        <p:spPr>
          <a:xfrm>
            <a:off x="4337051" y="2711868"/>
            <a:ext cx="4249738" cy="707886"/>
          </a:xfrm>
          <a:prstGeom prst="rect">
            <a:avLst/>
          </a:prstGeom>
          <a:noFill/>
        </p:spPr>
        <p:txBody>
          <a:bodyPr wrap="square" rtlCol="0">
            <a:spAutoFit/>
          </a:bodyPr>
          <a:lstStyle/>
          <a:p>
            <a:r>
              <a:rPr lang="en-VN" sz="4000" dirty="0"/>
              <a:t>Triển lãm sách</a:t>
            </a:r>
          </a:p>
        </p:txBody>
      </p:sp>
      <p:sp>
        <p:nvSpPr>
          <p:cNvPr id="17" name="TextBox 16">
            <a:extLst>
              <a:ext uri="{FF2B5EF4-FFF2-40B4-BE49-F238E27FC236}">
                <a16:creationId xmlns:a16="http://schemas.microsoft.com/office/drawing/2014/main" id="{10875E63-5D20-924D-9065-4CE8E09989ED}"/>
              </a:ext>
            </a:extLst>
          </p:cNvPr>
          <p:cNvSpPr txBox="1"/>
          <p:nvPr/>
        </p:nvSpPr>
        <p:spPr>
          <a:xfrm>
            <a:off x="1099345" y="6008282"/>
            <a:ext cx="10725150" cy="584775"/>
          </a:xfrm>
          <a:prstGeom prst="rect">
            <a:avLst/>
          </a:prstGeom>
          <a:noFill/>
        </p:spPr>
        <p:txBody>
          <a:bodyPr wrap="square" rtlCol="0">
            <a:spAutoFit/>
          </a:bodyPr>
          <a:lstStyle/>
          <a:p>
            <a:r>
              <a:rPr lang="en-VN" sz="3200" dirty="0">
                <a:solidFill>
                  <a:srgbClr val="FF0000"/>
                </a:solidFill>
              </a:rPr>
              <a:t>Ngày hội đọc sách ở trường mình, có những hoạt động nào?</a:t>
            </a:r>
          </a:p>
        </p:txBody>
      </p:sp>
    </p:spTree>
    <p:extLst>
      <p:ext uri="{BB962C8B-B14F-4D97-AF65-F5344CB8AC3E}">
        <p14:creationId xmlns:p14="http://schemas.microsoft.com/office/powerpoint/2010/main" val="18706550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xit" presetSubtype="32" fill="hold" grpId="1" nodeType="clickEffect">
                                  <p:stCondLst>
                                    <p:cond delay="0"/>
                                  </p:stCondLst>
                                  <p:childTnLst>
                                    <p:anim calcmode="lin" valueType="num">
                                      <p:cBhvr>
                                        <p:cTn id="26" dur="500"/>
                                        <p:tgtEl>
                                          <p:spTgt spid="17"/>
                                        </p:tgtEl>
                                        <p:attrNameLst>
                                          <p:attrName>ppt_w</p:attrName>
                                        </p:attrNameLst>
                                      </p:cBhvr>
                                      <p:tavLst>
                                        <p:tav tm="0">
                                          <p:val>
                                            <p:strVal val="ppt_w"/>
                                          </p:val>
                                        </p:tav>
                                        <p:tav tm="100000">
                                          <p:val>
                                            <p:fltVal val="0"/>
                                          </p:val>
                                        </p:tav>
                                      </p:tavLst>
                                    </p:anim>
                                    <p:anim calcmode="lin" valueType="num">
                                      <p:cBhvr>
                                        <p:cTn id="27" dur="500"/>
                                        <p:tgtEl>
                                          <p:spTgt spid="17"/>
                                        </p:tgtEl>
                                        <p:attrNameLst>
                                          <p:attrName>ppt_h</p:attrName>
                                        </p:attrNameLst>
                                      </p:cBhvr>
                                      <p:tavLst>
                                        <p:tav tm="0">
                                          <p:val>
                                            <p:strVal val="ppt_h"/>
                                          </p:val>
                                        </p:tav>
                                        <p:tav tm="100000">
                                          <p:val>
                                            <p:fltVal val="0"/>
                                          </p:val>
                                        </p:tav>
                                      </p:tavLst>
                                    </p:anim>
                                    <p:animEffect transition="out" filter="fade">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7" grpId="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580932-D444-5642-930A-CDBFA3F36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6387" y="255073"/>
            <a:ext cx="4267201" cy="2457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C880EEC0-D434-E444-AA79-E8E19DF4C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8414" y="358446"/>
            <a:ext cx="4267199" cy="23540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0F2EAE4E-DCE0-9C49-8A53-AC645473F5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6387" y="3100900"/>
            <a:ext cx="4267201" cy="2457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9118DDD9-5C4B-AD48-9050-D9D8B15839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2702" y="3065039"/>
            <a:ext cx="4438649" cy="24431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73286FD2-01A5-C549-B7F9-92EE70CA7F21}"/>
              </a:ext>
            </a:extLst>
          </p:cNvPr>
          <p:cNvSpPr txBox="1"/>
          <p:nvPr/>
        </p:nvSpPr>
        <p:spPr>
          <a:xfrm>
            <a:off x="1169194" y="5534561"/>
            <a:ext cx="9853612" cy="1323439"/>
          </a:xfrm>
          <a:prstGeom prst="rect">
            <a:avLst/>
          </a:prstGeom>
          <a:noFill/>
        </p:spPr>
        <p:txBody>
          <a:bodyPr wrap="square" rtlCol="0">
            <a:spAutoFit/>
          </a:bodyPr>
          <a:lstStyle/>
          <a:p>
            <a:r>
              <a:rPr lang="en-VN" sz="4000" dirty="0">
                <a:solidFill>
                  <a:srgbClr val="FF0000"/>
                </a:solidFill>
              </a:rPr>
              <a:t>Không khí trong ngày hội đọc sách của trường mình như thế nào?</a:t>
            </a:r>
          </a:p>
        </p:txBody>
      </p:sp>
    </p:spTree>
    <p:extLst>
      <p:ext uri="{BB962C8B-B14F-4D97-AF65-F5344CB8AC3E}">
        <p14:creationId xmlns:p14="http://schemas.microsoft.com/office/powerpoint/2010/main" val="46962900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D92937-8A14-3949-AE55-A0D9AA7279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74" y="442914"/>
            <a:ext cx="5105401" cy="5129212"/>
          </a:xfrm>
          <a:prstGeom prst="rect">
            <a:avLst/>
          </a:prstGeom>
          <a:solidFill>
            <a:srgbClr val="0070C0"/>
          </a:solidFill>
          <a:ln>
            <a:solidFill>
              <a:srgbClr val="FFC000"/>
            </a:solidFill>
          </a:ln>
        </p:spPr>
      </p:pic>
      <p:pic>
        <p:nvPicPr>
          <p:cNvPr id="6" name="Picture 5">
            <a:extLst>
              <a:ext uri="{FF2B5EF4-FFF2-40B4-BE49-F238E27FC236}">
                <a16:creationId xmlns:a16="http://schemas.microsoft.com/office/drawing/2014/main" id="{86C25412-A698-6847-8D6A-2E638708B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3038" y="442915"/>
            <a:ext cx="3419475" cy="2543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C23AA39C-91BF-F74D-94C4-4DABFF366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5389" y="442914"/>
            <a:ext cx="3271837" cy="2543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748ACBFB-48CC-6B45-ACD2-37B422CA8B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0174" y="3143250"/>
            <a:ext cx="3419475" cy="2428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A31F48A6-A0F1-4442-9932-E09CF959AE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5389" y="3156130"/>
            <a:ext cx="3171790" cy="2428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552EBD8-C804-EC42-B101-94FAE486293C}"/>
              </a:ext>
            </a:extLst>
          </p:cNvPr>
          <p:cNvSpPr txBox="1"/>
          <p:nvPr/>
        </p:nvSpPr>
        <p:spPr>
          <a:xfrm>
            <a:off x="104774" y="5558350"/>
            <a:ext cx="11882405" cy="1323439"/>
          </a:xfrm>
          <a:prstGeom prst="rect">
            <a:avLst/>
          </a:prstGeom>
          <a:noFill/>
        </p:spPr>
        <p:txBody>
          <a:bodyPr wrap="square" rtlCol="0">
            <a:spAutoFit/>
          </a:bodyPr>
          <a:lstStyle/>
          <a:p>
            <a:r>
              <a:rPr lang="en-VN" sz="4000" dirty="0">
                <a:solidFill>
                  <a:srgbClr val="FF0000"/>
                </a:solidFill>
              </a:rPr>
              <a:t>Nêu điểm khác nhau giữa ngày hội đọc sách của trường mình  với trường mình Minh và Hoa.</a:t>
            </a:r>
          </a:p>
        </p:txBody>
      </p:sp>
      <p:sp>
        <p:nvSpPr>
          <p:cNvPr id="12" name="Rectangle 11">
            <a:extLst>
              <a:ext uri="{FF2B5EF4-FFF2-40B4-BE49-F238E27FC236}">
                <a16:creationId xmlns:a16="http://schemas.microsoft.com/office/drawing/2014/main" id="{E38473A4-20AD-A043-896D-669343DB73D9}"/>
              </a:ext>
            </a:extLst>
          </p:cNvPr>
          <p:cNvSpPr/>
          <p:nvPr/>
        </p:nvSpPr>
        <p:spPr>
          <a:xfrm>
            <a:off x="233362" y="442914"/>
            <a:ext cx="1423987" cy="4333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124114886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580932-D444-5642-930A-CDBFA3F36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6387" y="255073"/>
            <a:ext cx="4267201" cy="2457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C880EEC0-D434-E444-AA79-E8E19DF4C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8414" y="358446"/>
            <a:ext cx="4267199" cy="23540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0F2EAE4E-DCE0-9C49-8A53-AC645473F5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6387" y="3100900"/>
            <a:ext cx="4267201" cy="2457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9118DDD9-5C4B-AD48-9050-D9D8B15839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2702" y="3065039"/>
            <a:ext cx="4438649" cy="24431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73286FD2-01A5-C549-B7F9-92EE70CA7F21}"/>
              </a:ext>
            </a:extLst>
          </p:cNvPr>
          <p:cNvSpPr txBox="1"/>
          <p:nvPr/>
        </p:nvSpPr>
        <p:spPr>
          <a:xfrm>
            <a:off x="1833562" y="5777893"/>
            <a:ext cx="8281988" cy="707886"/>
          </a:xfrm>
          <a:prstGeom prst="rect">
            <a:avLst/>
          </a:prstGeom>
          <a:noFill/>
        </p:spPr>
        <p:txBody>
          <a:bodyPr wrap="square" rtlCol="0">
            <a:spAutoFit/>
          </a:bodyPr>
          <a:lstStyle/>
          <a:p>
            <a:r>
              <a:rPr lang="en-VN" sz="4000" dirty="0">
                <a:solidFill>
                  <a:srgbClr val="FF0000"/>
                </a:solidFill>
              </a:rPr>
              <a:t>Em có thích những hoạt này không?</a:t>
            </a:r>
          </a:p>
        </p:txBody>
      </p:sp>
      <p:sp>
        <p:nvSpPr>
          <p:cNvPr id="7" name="TextBox 6">
            <a:extLst>
              <a:ext uri="{FF2B5EF4-FFF2-40B4-BE49-F238E27FC236}">
                <a16:creationId xmlns:a16="http://schemas.microsoft.com/office/drawing/2014/main" id="{B6C20085-E9C4-BC45-A201-272969EAC5AC}"/>
              </a:ext>
            </a:extLst>
          </p:cNvPr>
          <p:cNvSpPr txBox="1"/>
          <p:nvPr/>
        </p:nvSpPr>
        <p:spPr>
          <a:xfrm>
            <a:off x="1911045" y="5461260"/>
            <a:ext cx="8281988" cy="1323439"/>
          </a:xfrm>
          <a:prstGeom prst="rect">
            <a:avLst/>
          </a:prstGeom>
          <a:noFill/>
        </p:spPr>
        <p:txBody>
          <a:bodyPr wrap="square" rtlCol="0">
            <a:spAutoFit/>
          </a:bodyPr>
          <a:lstStyle/>
          <a:p>
            <a:r>
              <a:rPr lang="en-VN" sz="4000" dirty="0">
                <a:solidFill>
                  <a:srgbClr val="FF0000"/>
                </a:solidFill>
              </a:rPr>
              <a:t>Trong hoạt động đọc sách ở trường, em đã tham gia những hoạt động nào?</a:t>
            </a:r>
          </a:p>
        </p:txBody>
      </p:sp>
      <p:sp>
        <p:nvSpPr>
          <p:cNvPr id="9" name="TextBox 8">
            <a:extLst>
              <a:ext uri="{FF2B5EF4-FFF2-40B4-BE49-F238E27FC236}">
                <a16:creationId xmlns:a16="http://schemas.microsoft.com/office/drawing/2014/main" id="{9ACB2567-4006-5F48-91F8-C11967A2A7BD}"/>
              </a:ext>
            </a:extLst>
          </p:cNvPr>
          <p:cNvSpPr txBox="1"/>
          <p:nvPr/>
        </p:nvSpPr>
        <p:spPr>
          <a:xfrm>
            <a:off x="2221708" y="5818972"/>
            <a:ext cx="8281988" cy="707886"/>
          </a:xfrm>
          <a:prstGeom prst="rect">
            <a:avLst/>
          </a:prstGeom>
          <a:noFill/>
        </p:spPr>
        <p:txBody>
          <a:bodyPr wrap="square" rtlCol="0">
            <a:spAutoFit/>
          </a:bodyPr>
          <a:lstStyle/>
          <a:p>
            <a:r>
              <a:rPr lang="en-VN" sz="4000" dirty="0">
                <a:solidFill>
                  <a:srgbClr val="FF0000"/>
                </a:solidFill>
              </a:rPr>
              <a:t>Vì sao em thích hoạt động đó?</a:t>
            </a:r>
          </a:p>
        </p:txBody>
      </p:sp>
      <p:sp>
        <p:nvSpPr>
          <p:cNvPr id="11" name="TextBox 10">
            <a:extLst>
              <a:ext uri="{FF2B5EF4-FFF2-40B4-BE49-F238E27FC236}">
                <a16:creationId xmlns:a16="http://schemas.microsoft.com/office/drawing/2014/main" id="{71B1E2A3-7042-ED49-A54A-7E4C1ABF96B6}"/>
              </a:ext>
            </a:extLst>
          </p:cNvPr>
          <p:cNvSpPr txBox="1"/>
          <p:nvPr/>
        </p:nvSpPr>
        <p:spPr>
          <a:xfrm>
            <a:off x="3555205" y="5777893"/>
            <a:ext cx="8281988" cy="707886"/>
          </a:xfrm>
          <a:prstGeom prst="rect">
            <a:avLst/>
          </a:prstGeom>
          <a:noFill/>
        </p:spPr>
        <p:txBody>
          <a:bodyPr wrap="square" rtlCol="0">
            <a:spAutoFit/>
          </a:bodyPr>
          <a:lstStyle/>
          <a:p>
            <a:r>
              <a:rPr lang="en-VN" sz="4000" dirty="0">
                <a:solidFill>
                  <a:srgbClr val="FF0000"/>
                </a:solidFill>
              </a:rPr>
              <a:t>Em học được gì từ sách?</a:t>
            </a:r>
          </a:p>
        </p:txBody>
      </p:sp>
      <p:sp>
        <p:nvSpPr>
          <p:cNvPr id="13" name="Rounded Rectangle 12">
            <a:extLst>
              <a:ext uri="{FF2B5EF4-FFF2-40B4-BE49-F238E27FC236}">
                <a16:creationId xmlns:a16="http://schemas.microsoft.com/office/drawing/2014/main" id="{C7C71EB6-8A80-494C-BBBC-7A33E76849D3}"/>
              </a:ext>
            </a:extLst>
          </p:cNvPr>
          <p:cNvSpPr/>
          <p:nvPr/>
        </p:nvSpPr>
        <p:spPr>
          <a:xfrm>
            <a:off x="0" y="5546485"/>
            <a:ext cx="11987213" cy="1400176"/>
          </a:xfrm>
          <a:prstGeom prst="roundRect">
            <a:avLst/>
          </a:prstGeom>
          <a:solidFill>
            <a:srgbClr val="E8BBEC"/>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chemeClr val="tx1"/>
                </a:solidFill>
              </a:rPr>
              <a:t>Đọc sách đem lại lợi ích sự tập trung và khả năng tư duy, mở rộng vốn từ vựng, cải thiện trí nhớ. Đó cũng là hoạt động giải trí, giảm tress.</a:t>
            </a:r>
          </a:p>
        </p:txBody>
      </p:sp>
    </p:spTree>
    <p:extLst>
      <p:ext uri="{BB962C8B-B14F-4D97-AF65-F5344CB8AC3E}">
        <p14:creationId xmlns:p14="http://schemas.microsoft.com/office/powerpoint/2010/main" val="36351771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1" nodeType="clickEffect">
                                  <p:stCondLst>
                                    <p:cond delay="0"/>
                                  </p:stCondLst>
                                  <p:childTnLst>
                                    <p:anim calcmode="lin" valueType="num">
                                      <p:cBhvr>
                                        <p:cTn id="10" dur="500"/>
                                        <p:tgtEl>
                                          <p:spTgt spid="15"/>
                                        </p:tgtEl>
                                        <p:attrNameLst>
                                          <p:attrName>ppt_w</p:attrName>
                                        </p:attrNameLst>
                                      </p:cBhvr>
                                      <p:tavLst>
                                        <p:tav tm="0">
                                          <p:val>
                                            <p:strVal val="ppt_w"/>
                                          </p:val>
                                        </p:tav>
                                        <p:tav tm="100000">
                                          <p:val>
                                            <p:fltVal val="0"/>
                                          </p:val>
                                        </p:tav>
                                      </p:tavLst>
                                    </p:anim>
                                    <p:anim calcmode="lin" valueType="num">
                                      <p:cBhvr>
                                        <p:cTn id="11" dur="500"/>
                                        <p:tgtEl>
                                          <p:spTgt spid="15"/>
                                        </p:tgtEl>
                                        <p:attrNameLst>
                                          <p:attrName>ppt_h</p:attrName>
                                        </p:attrNameLst>
                                      </p:cBhvr>
                                      <p:tavLst>
                                        <p:tav tm="0">
                                          <p:val>
                                            <p:strVal val="ppt_h"/>
                                          </p:val>
                                        </p:tav>
                                        <p:tav tm="100000">
                                          <p:val>
                                            <p:fltVal val="0"/>
                                          </p:val>
                                        </p:tav>
                                      </p:tavLst>
                                    </p:anim>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grpId="1" nodeType="clickEffect">
                                  <p:stCondLst>
                                    <p:cond delay="0"/>
                                  </p:stCondLst>
                                  <p:childTnLst>
                                    <p:anim calcmode="lin" valueType="num">
                                      <p:cBhvr>
                                        <p:cTn id="21" dur="500"/>
                                        <p:tgtEl>
                                          <p:spTgt spid="7"/>
                                        </p:tgtEl>
                                        <p:attrNameLst>
                                          <p:attrName>ppt_w</p:attrName>
                                        </p:attrNameLst>
                                      </p:cBhvr>
                                      <p:tavLst>
                                        <p:tav tm="0">
                                          <p:val>
                                            <p:strVal val="ppt_w"/>
                                          </p:val>
                                        </p:tav>
                                        <p:tav tm="100000">
                                          <p:val>
                                            <p:fltVal val="0"/>
                                          </p:val>
                                        </p:tav>
                                      </p:tavLst>
                                    </p:anim>
                                    <p:anim calcmode="lin" valueType="num">
                                      <p:cBhvr>
                                        <p:cTn id="22" dur="500"/>
                                        <p:tgtEl>
                                          <p:spTgt spid="7"/>
                                        </p:tgtEl>
                                        <p:attrNameLst>
                                          <p:attrName>ppt_h</p:attrName>
                                        </p:attrNameLst>
                                      </p:cBhvr>
                                      <p:tavLst>
                                        <p:tav tm="0">
                                          <p:val>
                                            <p:strVal val="ppt_h"/>
                                          </p:val>
                                        </p:tav>
                                        <p:tav tm="100000">
                                          <p:val>
                                            <p:fltVal val="0"/>
                                          </p:val>
                                        </p:tav>
                                      </p:tavLst>
                                    </p:anim>
                                    <p:animEffect transition="out" filter="fade">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1" nodeType="clickEffect">
                                  <p:stCondLst>
                                    <p:cond delay="0"/>
                                  </p:stCondLst>
                                  <p:childTnLst>
                                    <p:anim calcmode="lin" valueType="num">
                                      <p:cBhvr>
                                        <p:cTn id="32" dur="500"/>
                                        <p:tgtEl>
                                          <p:spTgt spid="9"/>
                                        </p:tgtEl>
                                        <p:attrNameLst>
                                          <p:attrName>ppt_w</p:attrName>
                                        </p:attrNameLst>
                                      </p:cBhvr>
                                      <p:tavLst>
                                        <p:tav tm="0">
                                          <p:val>
                                            <p:strVal val="ppt_w"/>
                                          </p:val>
                                        </p:tav>
                                        <p:tav tm="100000">
                                          <p:val>
                                            <p:fltVal val="0"/>
                                          </p:val>
                                        </p:tav>
                                      </p:tavLst>
                                    </p:anim>
                                    <p:anim calcmode="lin" valueType="num">
                                      <p:cBhvr>
                                        <p:cTn id="33" dur="500"/>
                                        <p:tgtEl>
                                          <p:spTgt spid="9"/>
                                        </p:tgtEl>
                                        <p:attrNameLst>
                                          <p:attrName>ppt_h</p:attrName>
                                        </p:attrNameLst>
                                      </p:cBhvr>
                                      <p:tavLst>
                                        <p:tav tm="0">
                                          <p:val>
                                            <p:strVal val="ppt_h"/>
                                          </p:val>
                                        </p:tav>
                                        <p:tav tm="100000">
                                          <p:val>
                                            <p:fltVal val="0"/>
                                          </p:val>
                                        </p:tav>
                                      </p:tavLst>
                                    </p:anim>
                                    <p:animEffect transition="out" filter="fade">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53" presetClass="exit" presetSubtype="32" fill="hold" grpId="1" nodeType="clickEffect">
                                  <p:stCondLst>
                                    <p:cond delay="0"/>
                                  </p:stCondLst>
                                  <p:childTnLst>
                                    <p:anim calcmode="lin" valueType="num">
                                      <p:cBhvr>
                                        <p:cTn id="43" dur="500"/>
                                        <p:tgtEl>
                                          <p:spTgt spid="11"/>
                                        </p:tgtEl>
                                        <p:attrNameLst>
                                          <p:attrName>ppt_w</p:attrName>
                                        </p:attrNameLst>
                                      </p:cBhvr>
                                      <p:tavLst>
                                        <p:tav tm="0">
                                          <p:val>
                                            <p:strVal val="ppt_w"/>
                                          </p:val>
                                        </p:tav>
                                        <p:tav tm="100000">
                                          <p:val>
                                            <p:fltVal val="0"/>
                                          </p:val>
                                        </p:tav>
                                      </p:tavLst>
                                    </p:anim>
                                    <p:anim calcmode="lin" valueType="num">
                                      <p:cBhvr>
                                        <p:cTn id="44" dur="500"/>
                                        <p:tgtEl>
                                          <p:spTgt spid="11"/>
                                        </p:tgtEl>
                                        <p:attrNameLst>
                                          <p:attrName>ppt_h</p:attrName>
                                        </p:attrNameLst>
                                      </p:cBhvr>
                                      <p:tavLst>
                                        <p:tav tm="0">
                                          <p:val>
                                            <p:strVal val="ppt_h"/>
                                          </p:val>
                                        </p:tav>
                                        <p:tav tm="100000">
                                          <p:val>
                                            <p:fltVal val="0"/>
                                          </p:val>
                                        </p:tav>
                                      </p:tavLst>
                                    </p:anim>
                                    <p:animEffect transition="out" filter="fade">
                                      <p:cBhvr>
                                        <p:cTn id="45" dur="500"/>
                                        <p:tgtEl>
                                          <p:spTgt spid="11"/>
                                        </p:tgtEl>
                                      </p:cBhvr>
                                    </p:animEffect>
                                    <p:set>
                                      <p:cBhvr>
                                        <p:cTn id="46" dur="1" fill="hold">
                                          <p:stCondLst>
                                            <p:cond delay="499"/>
                                          </p:stCondLst>
                                        </p:cTn>
                                        <p:tgtEl>
                                          <p:spTgt spid="1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7" grpId="0"/>
      <p:bldP spid="7" grpId="1"/>
      <p:bldP spid="9" grpId="0"/>
      <p:bldP spid="9" grpId="1"/>
      <p:bldP spid="11" grpId="0"/>
      <p:bldP spid="11" grpId="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2" name="Rectangle 4"/>
          <p:cNvSpPr/>
          <p:nvPr/>
        </p:nvSpPr>
        <p:spPr>
          <a:xfrm>
            <a:off x="1564005" y="2353945"/>
            <a:ext cx="9525635" cy="1198880"/>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strike="noStrike" kern="1200" cap="none" spc="0" normalizeH="0" baseline="0" noProof="0" dirty="0">
                <a:solidFill>
                  <a:schemeClr val="accent1"/>
                </a:solidFill>
                <a:effectLst>
                  <a:outerShdw blurRad="38100" dist="25400" dir="5400000" algn="ctr" rotWithShape="0">
                    <a:srgbClr val="6E747A">
                      <a:alpha val="43000"/>
                    </a:srgbClr>
                  </a:outerShdw>
                </a:effectLst>
                <a:uLnTx/>
                <a:uFillTx/>
                <a:latin typeface="Calibri" panose="020F0502020204030204"/>
                <a:ea typeface="+mn-ea"/>
                <a:cs typeface="+mn-cs"/>
              </a:rPr>
              <a:t>Đọc kĩ cuốn sách yêu thích và chuẩn bị giới thiệu với bạn về quyển sách này</a:t>
            </a:r>
          </a:p>
        </p:txBody>
      </p:sp>
      <p:sp>
        <p:nvSpPr>
          <p:cNvPr id="53254" name="Text Box 6"/>
          <p:cNvSpPr txBox="1"/>
          <p:nvPr/>
        </p:nvSpPr>
        <p:spPr>
          <a:xfrm>
            <a:off x="265642" y="2353945"/>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Text Box 1"/>
          <p:cNvSpPr txBox="1"/>
          <p:nvPr/>
        </p:nvSpPr>
        <p:spPr>
          <a:xfrm>
            <a:off x="2436495" y="976630"/>
            <a:ext cx="8082915" cy="768350"/>
          </a:xfrm>
          <a:prstGeom prst="rect">
            <a:avLst/>
          </a:prstGeom>
          <a:noFill/>
        </p:spPr>
        <p:txBody>
          <a:bodyPr wrap="square" rtlCol="0">
            <a:spAutoFit/>
          </a:bodyPr>
          <a:lstStyle/>
          <a:p>
            <a:pPr algn="ctr"/>
            <a:r>
              <a:rPr lang="en-US" sz="4400" u="sng" noProof="0" dirty="0">
                <a:ln w="22225">
                  <a:solidFill>
                    <a:schemeClr val="accent2"/>
                  </a:solidFill>
                  <a:prstDash val="solid"/>
                </a:ln>
                <a:solidFill>
                  <a:schemeClr val="accent2">
                    <a:lumMod val="40000"/>
                    <a:lumOff val="60000"/>
                  </a:schemeClr>
                </a:solidFill>
                <a:effectLst/>
                <a:uLnTx/>
                <a:uFillTx/>
                <a:latin typeface="Calibri" panose="020F0502020204030204"/>
                <a:sym typeface="+mn-ea"/>
              </a:rPr>
              <a:t>Bài tập về nhà</a:t>
            </a:r>
            <a:endParaRPr lang="en-US" sz="440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4"/>
                                        </p:tgtEl>
                                        <p:attrNameLst>
                                          <p:attrName>style.visibility</p:attrName>
                                        </p:attrNameLst>
                                      </p:cBhvr>
                                      <p:to>
                                        <p:strVal val="visible"/>
                                      </p:to>
                                    </p:set>
                                    <p:animEffect transition="in" filter="blinds(horizontal)">
                                      <p:cBhvr>
                                        <p:cTn id="12" dur="500"/>
                                        <p:tgtEl>
                                          <p:spTgt spid="53254"/>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3252"/>
                                        </p:tgtEl>
                                        <p:attrNameLst>
                                          <p:attrName>style.visibility</p:attrName>
                                        </p:attrNameLst>
                                      </p:cBhvr>
                                      <p:to>
                                        <p:strVal val="visible"/>
                                      </p:to>
                                    </p:set>
                                    <p:anim calcmode="lin" valueType="num">
                                      <p:cBhvr additive="base">
                                        <p:cTn id="22" dur="500" fill="hold"/>
                                        <p:tgtEl>
                                          <p:spTgt spid="53252"/>
                                        </p:tgtEl>
                                        <p:attrNameLst>
                                          <p:attrName>ppt_x</p:attrName>
                                        </p:attrNameLst>
                                      </p:cBhvr>
                                      <p:tavLst>
                                        <p:tav tm="0">
                                          <p:val>
                                            <p:strVal val="#ppt_x"/>
                                          </p:val>
                                        </p:tav>
                                        <p:tav tm="100000">
                                          <p:val>
                                            <p:strVal val="#ppt_x"/>
                                          </p:val>
                                        </p:tav>
                                      </p:tavLst>
                                    </p:anim>
                                    <p:anim calcmode="lin" valueType="num">
                                      <p:cBhvr additive="base">
                                        <p:cTn id="23" dur="500" fill="hold"/>
                                        <p:tgtEl>
                                          <p:spTgt spid="532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53254" grpId="0"/>
      <p:bldP spid="2" grpId="0"/>
      <p:bldP spid="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5"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6"/>
            <a:stretch>
              <a:fillRect/>
            </a:stretch>
          </p:blipFill>
          <p:spPr>
            <a:xfrm>
              <a:off x="5936016" y="2190760"/>
              <a:ext cx="3208926" cy="2720031"/>
            </a:xfrm>
            <a:prstGeom prst="rect">
              <a:avLst/>
            </a:prstGeom>
          </p:spPr>
        </p:pic>
        <p:pic>
          <p:nvPicPr>
            <p:cNvPr id="17" name="16"/>
            <p:cNvPicPr>
              <a:picLocks noChangeAspect="1"/>
            </p:cNvPicPr>
            <p:nvPr/>
          </p:nvPicPr>
          <p:blipFill>
            <a:blip r:embed="rId5" cstate="screen"/>
            <a:stretch>
              <a:fillRect/>
            </a:stretch>
          </p:blipFill>
          <p:spPr>
            <a:xfrm>
              <a:off x="-53293" y="3185627"/>
              <a:ext cx="4910252" cy="1956197"/>
            </a:xfrm>
            <a:prstGeom prst="rect">
              <a:avLst/>
            </a:prstGeom>
          </p:spPr>
        </p:pic>
      </p:grpSp>
      <p:sp>
        <p:nvSpPr>
          <p:cNvPr id="3" name="Rectangles 2"/>
          <p:cNvSpPr/>
          <p:nvPr/>
        </p:nvSpPr>
        <p:spPr>
          <a:xfrm>
            <a:off x="109855" y="0"/>
            <a:ext cx="2292350" cy="6394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t>Khởi động</a:t>
            </a:r>
          </a:p>
        </p:txBody>
      </p:sp>
      <p:pic>
        <p:nvPicPr>
          <p:cNvPr id="9" name="Video bài 7">
            <a:hlinkClick r:id="" action="ppaction://media"/>
            <a:extLst>
              <a:ext uri="{FF2B5EF4-FFF2-40B4-BE49-F238E27FC236}">
                <a16:creationId xmlns:a16="http://schemas.microsoft.com/office/drawing/2014/main" id="{DB0BA9CB-732F-4076-92AB-426B5981666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7"/>
          <a:stretch>
            <a:fillRect/>
          </a:stretch>
        </p:blipFill>
        <p:spPr>
          <a:xfrm>
            <a:off x="1339702" y="808074"/>
            <a:ext cx="9750056" cy="5368889"/>
          </a:xfrm>
        </p:spPr>
      </p:pic>
    </p:spTree>
  </p:cSld>
  <p:clrMapOvr>
    <a:masterClrMapping/>
  </p:clrMapOvr>
  <mc:AlternateContent xmlns:mc="http://schemas.openxmlformats.org/markup-compatibility/2006" xmlns:p14="http://schemas.microsoft.com/office/powerpoint/2010/main">
    <mc:Choice Requires="p14">
      <p:transition spd="slow" p14:dur="1250" advClick="0" advTm="3713">
        <p:fad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9"/>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76395" y="1346835"/>
            <a:ext cx="360870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90473" y="2923248"/>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
        <p:nvSpPr>
          <p:cNvPr id="12" name="Rectangle 11">
            <a:extLst>
              <a:ext uri="{FF2B5EF4-FFF2-40B4-BE49-F238E27FC236}">
                <a16:creationId xmlns:a16="http://schemas.microsoft.com/office/drawing/2014/main" id="{2EBDC223-B67F-3C4C-84A5-64AFDEC1E7E2}"/>
              </a:ext>
            </a:extLst>
          </p:cNvPr>
          <p:cNvSpPr/>
          <p:nvPr/>
        </p:nvSpPr>
        <p:spPr>
          <a:xfrm>
            <a:off x="10463214" y="25558"/>
            <a:ext cx="1564640" cy="137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1981416" y="2567081"/>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mở đầu</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t="-1000" r="-1000"/>
          </a:stretch>
        </a:blipFill>
        <a:effectLst/>
      </p:bgPr>
    </p:bg>
    <p:spTree>
      <p:nvGrpSpPr>
        <p:cNvPr id="1" name=""/>
        <p:cNvGrpSpPr/>
        <p:nvPr/>
      </p:nvGrpSpPr>
      <p:grpSpPr>
        <a:xfrm>
          <a:off x="0" y="0"/>
          <a:ext cx="0" cy="0"/>
          <a:chOff x="0" y="0"/>
          <a:chExt cx="0" cy="0"/>
        </a:xfrm>
      </p:grpSpPr>
      <p:sp>
        <p:nvSpPr>
          <p:cNvPr id="8" name="Rounded Rectangle 7"/>
          <p:cNvSpPr/>
          <p:nvPr/>
        </p:nvSpPr>
        <p:spPr>
          <a:xfrm>
            <a:off x="4117975" y="91440"/>
            <a:ext cx="3811905"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t>Giải câu đố</a:t>
            </a:r>
          </a:p>
        </p:txBody>
      </p:sp>
      <p:sp>
        <p:nvSpPr>
          <p:cNvPr id="6" name="Cloud Callout 5"/>
          <p:cNvSpPr/>
          <p:nvPr/>
        </p:nvSpPr>
        <p:spPr>
          <a:xfrm>
            <a:off x="1835150" y="1405890"/>
            <a:ext cx="8753475" cy="3863975"/>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a:t>Thân hình chữ nhật,</a:t>
            </a:r>
          </a:p>
          <a:p>
            <a:pPr algn="ctr"/>
            <a:r>
              <a:rPr lang="en-US" sz="3200"/>
              <a:t>Chữ nghĩa đầy mình,</a:t>
            </a:r>
          </a:p>
          <a:p>
            <a:pPr algn="ctr"/>
            <a:r>
              <a:rPr lang="en-US" sz="3200"/>
              <a:t>Ai mà muốn giỏi, </a:t>
            </a:r>
          </a:p>
          <a:p>
            <a:pPr algn="ctr"/>
            <a:r>
              <a:rPr lang="en-US" sz="3200"/>
              <a:t>Sẽ phải nhìn tôi - Là gì?</a:t>
            </a:r>
          </a:p>
        </p:txBody>
      </p:sp>
      <p:sp>
        <p:nvSpPr>
          <p:cNvPr id="3" name="Rounded Rectangle 2"/>
          <p:cNvSpPr/>
          <p:nvPr/>
        </p:nvSpPr>
        <p:spPr>
          <a:xfrm>
            <a:off x="3935095" y="5447030"/>
            <a:ext cx="3811905" cy="932815"/>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800"/>
              <a:t>Đáp án: Quyển sách</a:t>
            </a:r>
          </a:p>
        </p:txBody>
      </p:sp>
      <p:sp>
        <p:nvSpPr>
          <p:cNvPr id="7" name="Rectangle 6">
            <a:extLst>
              <a:ext uri="{FF2B5EF4-FFF2-40B4-BE49-F238E27FC236}">
                <a16:creationId xmlns:a16="http://schemas.microsoft.com/office/drawing/2014/main" id="{8AEC3D6A-33FB-CB4B-A0C9-622DACAF84D0}"/>
              </a:ext>
            </a:extLst>
          </p:cNvPr>
          <p:cNvSpPr/>
          <p:nvPr/>
        </p:nvSpPr>
        <p:spPr>
          <a:xfrm>
            <a:off x="10606093" y="25558"/>
            <a:ext cx="1564640" cy="137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6" grpId="0" bldLvl="0" animBg="1"/>
      <p:bldP spid="6" grpId="1" animBg="1"/>
      <p:bldP spid="3" grpId="0" bldLvl="0" animBg="1"/>
      <p:bldP spid="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117975" y="91440"/>
            <a:ext cx="3811905"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t>Giải câu đố</a:t>
            </a:r>
          </a:p>
        </p:txBody>
      </p:sp>
      <p:sp>
        <p:nvSpPr>
          <p:cNvPr id="6" name="Cloud Callout 5"/>
          <p:cNvSpPr/>
          <p:nvPr/>
        </p:nvSpPr>
        <p:spPr>
          <a:xfrm>
            <a:off x="1835150" y="1405890"/>
            <a:ext cx="9351963" cy="3863975"/>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dirty="0" err="1"/>
              <a:t>Cũng</a:t>
            </a:r>
            <a:r>
              <a:rPr lang="en-US" sz="3200" dirty="0"/>
              <a:t> </a:t>
            </a:r>
            <a:r>
              <a:rPr lang="en-US" sz="3200" dirty="0" err="1"/>
              <a:t>gáy</a:t>
            </a:r>
            <a:r>
              <a:rPr lang="en-US" sz="3200" dirty="0"/>
              <a:t>, </a:t>
            </a:r>
            <a:r>
              <a:rPr lang="en-US" sz="3200" dirty="0" err="1"/>
              <a:t>cũng</a:t>
            </a:r>
            <a:r>
              <a:rPr lang="en-US" sz="3200" dirty="0"/>
              <a:t> </a:t>
            </a:r>
            <a:r>
              <a:rPr lang="en-US" sz="3200" dirty="0" err="1"/>
              <a:t>ruột</a:t>
            </a:r>
            <a:r>
              <a:rPr lang="en-US" sz="3200" dirty="0"/>
              <a:t> </a:t>
            </a:r>
            <a:r>
              <a:rPr lang="en-US" sz="3200" dirty="0" err="1"/>
              <a:t>đàng</a:t>
            </a:r>
            <a:r>
              <a:rPr lang="en-US" sz="3200" dirty="0"/>
              <a:t> </a:t>
            </a:r>
            <a:r>
              <a:rPr lang="en-US" sz="3200" dirty="0" err="1"/>
              <a:t>hoàng</a:t>
            </a:r>
            <a:r>
              <a:rPr lang="en-US" sz="3200" dirty="0"/>
              <a:t>, </a:t>
            </a:r>
            <a:r>
              <a:rPr lang="en-US" sz="3200" dirty="0" err="1"/>
              <a:t>Cổ</a:t>
            </a:r>
            <a:r>
              <a:rPr lang="en-US" sz="3200" dirty="0"/>
              <a:t>, </a:t>
            </a:r>
            <a:r>
              <a:rPr lang="en-US" sz="3200" dirty="0" err="1"/>
              <a:t>kim</a:t>
            </a:r>
            <a:r>
              <a:rPr lang="en-US" sz="3200" dirty="0"/>
              <a:t>, </a:t>
            </a:r>
            <a:r>
              <a:rPr lang="en-US" sz="3200" dirty="0" err="1"/>
              <a:t>nhân</a:t>
            </a:r>
            <a:r>
              <a:rPr lang="en-US" sz="3200" dirty="0"/>
              <a:t> </a:t>
            </a:r>
            <a:r>
              <a:rPr lang="en-US" sz="3200" dirty="0" err="1"/>
              <a:t>loại</a:t>
            </a:r>
            <a:r>
              <a:rPr lang="en-US" sz="3200" dirty="0"/>
              <a:t> </a:t>
            </a:r>
            <a:r>
              <a:rPr lang="en-US" sz="3200" dirty="0" err="1"/>
              <a:t>thế</a:t>
            </a:r>
            <a:r>
              <a:rPr lang="en-US" sz="3200" dirty="0"/>
              <a:t> </a:t>
            </a:r>
            <a:r>
              <a:rPr lang="en-US" sz="3200" dirty="0" err="1"/>
              <a:t>gian</a:t>
            </a:r>
            <a:r>
              <a:rPr lang="en-US" sz="3200" dirty="0"/>
              <a:t> </a:t>
            </a:r>
            <a:r>
              <a:rPr lang="en-US" sz="3200" dirty="0" err="1"/>
              <a:t>đều</a:t>
            </a:r>
            <a:r>
              <a:rPr lang="en-US" sz="3200" dirty="0"/>
              <a:t> </a:t>
            </a:r>
            <a:r>
              <a:rPr lang="en-US" sz="3200" dirty="0" err="1"/>
              <a:t>cần</a:t>
            </a:r>
            <a:r>
              <a:rPr lang="en-US" sz="3200" dirty="0"/>
              <a:t>.</a:t>
            </a:r>
          </a:p>
        </p:txBody>
      </p:sp>
      <p:sp>
        <p:nvSpPr>
          <p:cNvPr id="3" name="Rounded Rectangle 2"/>
          <p:cNvSpPr/>
          <p:nvPr/>
        </p:nvSpPr>
        <p:spPr>
          <a:xfrm>
            <a:off x="3935095" y="5447030"/>
            <a:ext cx="3811905" cy="932815"/>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800"/>
              <a:t>Đáp án: Quyển sách</a:t>
            </a:r>
          </a:p>
        </p:txBody>
      </p:sp>
      <p:sp>
        <p:nvSpPr>
          <p:cNvPr id="7" name="Rectangle 6">
            <a:extLst>
              <a:ext uri="{FF2B5EF4-FFF2-40B4-BE49-F238E27FC236}">
                <a16:creationId xmlns:a16="http://schemas.microsoft.com/office/drawing/2014/main" id="{8AEC3D6A-33FB-CB4B-A0C9-622DACAF84D0}"/>
              </a:ext>
            </a:extLst>
          </p:cNvPr>
          <p:cNvSpPr/>
          <p:nvPr/>
        </p:nvSpPr>
        <p:spPr>
          <a:xfrm>
            <a:off x="10606093" y="25558"/>
            <a:ext cx="1564640" cy="137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extLst>
      <p:ext uri="{BB962C8B-B14F-4D97-AF65-F5344CB8AC3E}">
        <p14:creationId xmlns:p14="http://schemas.microsoft.com/office/powerpoint/2010/main" val="738273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6" grpId="0" bldLvl="0" animBg="1"/>
      <p:bldP spid="6" grpId="1" animBg="1"/>
      <p:bldP spid="3" grpId="0" bldLvl="0" animBg="1"/>
      <p:bldP spid="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1981161" y="2022035"/>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thực 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6CF3A22-4AAA-8A42-88A8-90EB775C065C}"/>
              </a:ext>
            </a:extLst>
          </p:cNvPr>
          <p:cNvPicPr>
            <a:picLocks noChangeAspect="1"/>
          </p:cNvPicPr>
          <p:nvPr/>
        </p:nvPicPr>
        <p:blipFill>
          <a:blip r:embed="rId2"/>
          <a:stretch>
            <a:fillRect/>
          </a:stretch>
        </p:blipFill>
        <p:spPr>
          <a:xfrm>
            <a:off x="381000" y="313015"/>
            <a:ext cx="11429999" cy="4823910"/>
          </a:xfrm>
          <a:prstGeom prst="rect">
            <a:avLst/>
          </a:prstGeom>
        </p:spPr>
      </p:pic>
      <p:sp>
        <p:nvSpPr>
          <p:cNvPr id="3" name="39">
            <a:extLst>
              <a:ext uri="{FF2B5EF4-FFF2-40B4-BE49-F238E27FC236}">
                <a16:creationId xmlns:a16="http://schemas.microsoft.com/office/drawing/2014/main" id="{A54F35E3-D153-8D4D-8D25-FD2931C15E19}"/>
              </a:ext>
            </a:extLst>
          </p:cNvPr>
          <p:cNvSpPr txBox="1"/>
          <p:nvPr/>
        </p:nvSpPr>
        <p:spPr>
          <a:xfrm flipH="1">
            <a:off x="2214560" y="5504377"/>
            <a:ext cx="7058025" cy="684793"/>
          </a:xfrm>
          <a:prstGeom prst="rect">
            <a:avLst/>
          </a:prstGeom>
          <a:noFill/>
        </p:spPr>
        <p:txBody>
          <a:bodyPr wrap="square" lIns="68571" tIns="34285" rIns="68571" bIns="34285" rtlCol="0">
            <a:spAutoFit/>
          </a:bodyPr>
          <a:lstStyle/>
          <a:p>
            <a:pPr algn="ctr"/>
            <a:r>
              <a:rPr lang="en-US" altLang="zh-CN" sz="4000" dirty="0" err="1">
                <a:solidFill>
                  <a:srgbClr val="FF0000"/>
                </a:solidFill>
                <a:latin typeface="Times New Roman" panose="02020603050405020304" pitchFamily="18" charset="0"/>
                <a:cs typeface="Times New Roman" panose="02020603050405020304" pitchFamily="18" charset="0"/>
                <a:sym typeface="+mn-ea"/>
              </a:rPr>
              <a:t>Trong</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tranh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là</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hoạt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động</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gì</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endParaRPr lang="en-US" altLang="zh-CN" sz="4000" dirty="0">
              <a:solidFill>
                <a:srgbClr val="FF0000"/>
              </a:solidFill>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4" name="39">
            <a:extLst>
              <a:ext uri="{FF2B5EF4-FFF2-40B4-BE49-F238E27FC236}">
                <a16:creationId xmlns:a16="http://schemas.microsoft.com/office/drawing/2014/main" id="{892CC69F-8D13-BC4A-824A-F3BDBEC8A2FA}"/>
              </a:ext>
            </a:extLst>
          </p:cNvPr>
          <p:cNvSpPr txBox="1"/>
          <p:nvPr/>
        </p:nvSpPr>
        <p:spPr>
          <a:xfrm flipH="1">
            <a:off x="1047753" y="5571187"/>
            <a:ext cx="9010646" cy="684793"/>
          </a:xfrm>
          <a:prstGeom prst="rect">
            <a:avLst/>
          </a:prstGeom>
          <a:noFill/>
        </p:spPr>
        <p:txBody>
          <a:bodyPr wrap="square" lIns="68571" tIns="34285" rIns="68571" bIns="34285" rtlCol="0">
            <a:spAutoFit/>
          </a:bodyPr>
          <a:lstStyle/>
          <a:p>
            <a:pPr algn="ctr"/>
            <a:r>
              <a:rPr lang="en-US" altLang="zh-CN" sz="4000" dirty="0" err="1">
                <a:solidFill>
                  <a:srgbClr val="FF0000"/>
                </a:solidFill>
                <a:latin typeface="Times New Roman" panose="02020603050405020304" pitchFamily="18" charset="0"/>
                <a:cs typeface="Times New Roman" panose="02020603050405020304" pitchFamily="18" charset="0"/>
                <a:sym typeface="+mn-ea"/>
              </a:rPr>
              <a:t>Em</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thích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nhận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vật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nào</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trong</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cuốn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sách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đó</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endParaRPr lang="en-US" altLang="zh-CN" sz="4000" dirty="0">
              <a:solidFill>
                <a:srgbClr val="FF0000"/>
              </a:solidFill>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5" name="39">
            <a:extLst>
              <a:ext uri="{FF2B5EF4-FFF2-40B4-BE49-F238E27FC236}">
                <a16:creationId xmlns:a16="http://schemas.microsoft.com/office/drawing/2014/main" id="{573F975A-40DA-2945-A215-F95A65FAC345}"/>
              </a:ext>
            </a:extLst>
          </p:cNvPr>
          <p:cNvSpPr txBox="1"/>
          <p:nvPr/>
        </p:nvSpPr>
        <p:spPr>
          <a:xfrm flipH="1">
            <a:off x="1238250" y="5504376"/>
            <a:ext cx="8629652" cy="684793"/>
          </a:xfrm>
          <a:prstGeom prst="rect">
            <a:avLst/>
          </a:prstGeom>
          <a:noFill/>
        </p:spPr>
        <p:txBody>
          <a:bodyPr wrap="square" lIns="68571" tIns="34285" rIns="68571" bIns="34285" rtlCol="0">
            <a:spAutoFit/>
          </a:bodyPr>
          <a:lstStyle/>
          <a:p>
            <a:pPr algn="ctr"/>
            <a:r>
              <a:rPr lang="en-US" altLang="zh-CN" sz="4000" dirty="0" err="1">
                <a:solidFill>
                  <a:srgbClr val="FF0000"/>
                </a:solidFill>
                <a:latin typeface="Times New Roman" panose="02020603050405020304" pitchFamily="18" charset="0"/>
                <a:cs typeface="Times New Roman" panose="02020603050405020304" pitchFamily="18" charset="0"/>
                <a:sym typeface="+mn-ea"/>
              </a:rPr>
              <a:t>Các</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bạn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đang</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nói</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về</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cuốn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sách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nào</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endParaRPr lang="en-US" altLang="zh-CN" sz="4000" dirty="0">
              <a:solidFill>
                <a:srgbClr val="FF0000"/>
              </a:solidFill>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6" name="39">
            <a:extLst>
              <a:ext uri="{FF2B5EF4-FFF2-40B4-BE49-F238E27FC236}">
                <a16:creationId xmlns:a16="http://schemas.microsoft.com/office/drawing/2014/main" id="{BFFFFA43-07DD-8F4B-9F2D-E520B251D25F}"/>
              </a:ext>
            </a:extLst>
          </p:cNvPr>
          <p:cNvSpPr txBox="1"/>
          <p:nvPr/>
        </p:nvSpPr>
        <p:spPr>
          <a:xfrm flipH="1">
            <a:off x="1333499" y="5546099"/>
            <a:ext cx="8629652" cy="684793"/>
          </a:xfrm>
          <a:prstGeom prst="rect">
            <a:avLst/>
          </a:prstGeom>
          <a:noFill/>
        </p:spPr>
        <p:txBody>
          <a:bodyPr wrap="square" lIns="68571" tIns="34285" rIns="68571" bIns="34285" rtlCol="0">
            <a:spAutoFit/>
          </a:bodyPr>
          <a:lstStyle/>
          <a:p>
            <a:pPr algn="ctr"/>
            <a:r>
              <a:rPr lang="en-US" altLang="zh-CN" sz="4000" dirty="0" err="1">
                <a:solidFill>
                  <a:srgbClr val="FF0000"/>
                </a:solidFill>
                <a:latin typeface="Times New Roman" panose="02020603050405020304" pitchFamily="18" charset="0"/>
                <a:cs typeface="Times New Roman" panose="02020603050405020304" pitchFamily="18" charset="0"/>
                <a:sym typeface="+mn-ea"/>
              </a:rPr>
              <a:t>Em</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đã</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đọc</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cuốn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sách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này</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chưa</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endParaRPr lang="en-US" altLang="zh-CN" sz="4000" dirty="0">
              <a:solidFill>
                <a:srgbClr val="FF0000"/>
              </a:solidFill>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7" name="39">
            <a:extLst>
              <a:ext uri="{FF2B5EF4-FFF2-40B4-BE49-F238E27FC236}">
                <a16:creationId xmlns:a16="http://schemas.microsoft.com/office/drawing/2014/main" id="{B0C745DD-3A7D-3343-BC96-6E9FD0DE0719}"/>
              </a:ext>
            </a:extLst>
          </p:cNvPr>
          <p:cNvSpPr txBox="1"/>
          <p:nvPr/>
        </p:nvSpPr>
        <p:spPr>
          <a:xfrm flipH="1">
            <a:off x="857256" y="5526341"/>
            <a:ext cx="9010646" cy="684793"/>
          </a:xfrm>
          <a:prstGeom prst="rect">
            <a:avLst/>
          </a:prstGeom>
          <a:noFill/>
        </p:spPr>
        <p:txBody>
          <a:bodyPr wrap="square" lIns="68571" tIns="34285" rIns="68571" bIns="34285" rtlCol="0">
            <a:spAutoFit/>
          </a:bodyPr>
          <a:lstStyle/>
          <a:p>
            <a:pPr algn="ctr"/>
            <a:r>
              <a:rPr lang="en-US" altLang="zh-CN" sz="4000" dirty="0" err="1">
                <a:solidFill>
                  <a:srgbClr val="FF0000"/>
                </a:solidFill>
                <a:latin typeface="Times New Roman" panose="02020603050405020304" pitchFamily="18" charset="0"/>
                <a:cs typeface="Times New Roman" panose="02020603050405020304" pitchFamily="18" charset="0"/>
                <a:sym typeface="+mn-ea"/>
              </a:rPr>
              <a:t>Vì</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sao</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em</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thích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nhân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vật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đó</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endParaRPr lang="en-US" altLang="zh-CN" sz="4000" dirty="0">
              <a:solidFill>
                <a:srgbClr val="FF0000"/>
              </a:solidFill>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8" name="39">
            <a:extLst>
              <a:ext uri="{FF2B5EF4-FFF2-40B4-BE49-F238E27FC236}">
                <a16:creationId xmlns:a16="http://schemas.microsoft.com/office/drawing/2014/main" id="{2179CAEF-6AE5-8041-8530-B07F69840C92}"/>
              </a:ext>
            </a:extLst>
          </p:cNvPr>
          <p:cNvSpPr txBox="1"/>
          <p:nvPr/>
        </p:nvSpPr>
        <p:spPr>
          <a:xfrm flipH="1">
            <a:off x="121443" y="5519144"/>
            <a:ext cx="11949112" cy="1300346"/>
          </a:xfrm>
          <a:prstGeom prst="rect">
            <a:avLst/>
          </a:prstGeom>
          <a:noFill/>
        </p:spPr>
        <p:txBody>
          <a:bodyPr wrap="square" lIns="68571" tIns="34285" rIns="68571" bIns="34285" rtlCol="0">
            <a:spAutoFit/>
          </a:bodyPr>
          <a:lstStyle/>
          <a:p>
            <a:pPr algn="ctr"/>
            <a:r>
              <a:rPr lang="en-US" altLang="zh-CN" sz="4000" dirty="0" err="1">
                <a:solidFill>
                  <a:srgbClr val="FF0000"/>
                </a:solidFill>
                <a:latin typeface="Times New Roman" panose="02020603050405020304" pitchFamily="18" charset="0"/>
                <a:cs typeface="Times New Roman" panose="02020603050405020304" pitchFamily="18" charset="0"/>
                <a:sym typeface="+mn-ea"/>
              </a:rPr>
              <a:t>Em</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có</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đồng</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ý</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với</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nhận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xét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của</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các</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bạn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về</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nhân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vật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Dế</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Mèn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Dế</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Trũi</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Vì</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sao</a:t>
            </a:r>
            <a:r>
              <a:rPr lang="en-US" altLang="zh-CN" sz="4000" dirty="0">
                <a:solidFill>
                  <a:srgbClr val="FF0000"/>
                </a:solidFill>
                <a:latin typeface="Times New Roman" panose="02020603050405020304" pitchFamily="18" charset="0"/>
                <a:cs typeface="Times New Roman" panose="02020603050405020304" pitchFamily="18" charset="0"/>
                <a:sym typeface="+mn-ea"/>
              </a:rPr>
              <a:t>?</a:t>
            </a:r>
            <a:endParaRPr lang="en-US" altLang="zh-CN" sz="4000" dirty="0">
              <a:solidFill>
                <a:srgbClr val="FF0000"/>
              </a:solidFill>
              <a:latin typeface="Times New Roman" panose="02020603050405020304" pitchFamily="18" charset="0"/>
              <a:ea typeface="Microsoft YaHei" panose="020B0503020204020204" charset="-122"/>
              <a:cs typeface="Times New Roman" panose="02020603050405020304" pitchFamily="18" charset="0"/>
              <a:sym typeface="+mn-ea"/>
            </a:endParaRPr>
          </a:p>
        </p:txBody>
      </p:sp>
    </p:spTree>
    <p:extLst>
      <p:ext uri="{BB962C8B-B14F-4D97-AF65-F5344CB8AC3E}">
        <p14:creationId xmlns:p14="http://schemas.microsoft.com/office/powerpoint/2010/main" val="279934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3" nodeType="clickEffect">
                                  <p:stCondLst>
                                    <p:cond delay="0"/>
                                  </p:stCondLst>
                                  <p:childTnLst>
                                    <p:anim calcmode="lin" valueType="num">
                                      <p:cBhvr>
                                        <p:cTn id="10" dur="500"/>
                                        <p:tgtEl>
                                          <p:spTgt spid="3"/>
                                        </p:tgtEl>
                                        <p:attrNameLst>
                                          <p:attrName>ppt_w</p:attrName>
                                        </p:attrNameLst>
                                      </p:cBhvr>
                                      <p:tavLst>
                                        <p:tav tm="0">
                                          <p:val>
                                            <p:strVal val="ppt_w"/>
                                          </p:val>
                                        </p:tav>
                                        <p:tav tm="100000">
                                          <p:val>
                                            <p:fltVal val="0"/>
                                          </p:val>
                                        </p:tav>
                                      </p:tavLst>
                                    </p:anim>
                                    <p:anim calcmode="lin" valueType="num">
                                      <p:cBhvr>
                                        <p:cTn id="11" dur="500"/>
                                        <p:tgtEl>
                                          <p:spTgt spid="3"/>
                                        </p:tgtEl>
                                        <p:attrNameLst>
                                          <p:attrName>ppt_h</p:attrName>
                                        </p:attrNameLst>
                                      </p:cBhvr>
                                      <p:tavLst>
                                        <p:tav tm="0">
                                          <p:val>
                                            <p:strVal val="ppt_h"/>
                                          </p:val>
                                        </p:tav>
                                        <p:tav tm="100000">
                                          <p:val>
                                            <p:fltVal val="0"/>
                                          </p:val>
                                        </p:tav>
                                      </p:tavLst>
                                    </p:anim>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1"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grpId="2" nodeType="clickEffect">
                                  <p:stCondLst>
                                    <p:cond delay="0"/>
                                  </p:stCondLst>
                                  <p:childTnLst>
                                    <p:anim calcmode="lin" valueType="num">
                                      <p:cBhvr>
                                        <p:cTn id="21" dur="500"/>
                                        <p:tgtEl>
                                          <p:spTgt spid="5"/>
                                        </p:tgtEl>
                                        <p:attrNameLst>
                                          <p:attrName>ppt_w</p:attrName>
                                        </p:attrNameLst>
                                      </p:cBhvr>
                                      <p:tavLst>
                                        <p:tav tm="0">
                                          <p:val>
                                            <p:strVal val="ppt_w"/>
                                          </p:val>
                                        </p:tav>
                                        <p:tav tm="100000">
                                          <p:val>
                                            <p:fltVal val="0"/>
                                          </p:val>
                                        </p:tav>
                                      </p:tavLst>
                                    </p:anim>
                                    <p:anim calcmode="lin" valueType="num">
                                      <p:cBhvr>
                                        <p:cTn id="22" dur="500"/>
                                        <p:tgtEl>
                                          <p:spTgt spid="5"/>
                                        </p:tgtEl>
                                        <p:attrNameLst>
                                          <p:attrName>ppt_h</p:attrName>
                                        </p:attrNameLst>
                                      </p:cBhvr>
                                      <p:tavLst>
                                        <p:tav tm="0">
                                          <p:val>
                                            <p:strVal val="ppt_h"/>
                                          </p:val>
                                        </p:tav>
                                        <p:tav tm="100000">
                                          <p:val>
                                            <p:fltVal val="0"/>
                                          </p:val>
                                        </p:tav>
                                      </p:tavLst>
                                    </p:anim>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2" nodeType="clickEffect">
                                  <p:stCondLst>
                                    <p:cond delay="0"/>
                                  </p:stCondLst>
                                  <p:childTnLst>
                                    <p:anim calcmode="lin" valueType="num">
                                      <p:cBhvr>
                                        <p:cTn id="32" dur="500"/>
                                        <p:tgtEl>
                                          <p:spTgt spid="6"/>
                                        </p:tgtEl>
                                        <p:attrNameLst>
                                          <p:attrName>ppt_w</p:attrName>
                                        </p:attrNameLst>
                                      </p:cBhvr>
                                      <p:tavLst>
                                        <p:tav tm="0">
                                          <p:val>
                                            <p:strVal val="ppt_w"/>
                                          </p:val>
                                        </p:tav>
                                        <p:tav tm="100000">
                                          <p:val>
                                            <p:fltVal val="0"/>
                                          </p:val>
                                        </p:tav>
                                      </p:tavLst>
                                    </p:anim>
                                    <p:anim calcmode="lin" valueType="num">
                                      <p:cBhvr>
                                        <p:cTn id="33" dur="500"/>
                                        <p:tgtEl>
                                          <p:spTgt spid="6"/>
                                        </p:tgtEl>
                                        <p:attrNameLst>
                                          <p:attrName>ppt_h</p:attrName>
                                        </p:attrNameLst>
                                      </p:cBhvr>
                                      <p:tavLst>
                                        <p:tav tm="0">
                                          <p:val>
                                            <p:strVal val="ppt_h"/>
                                          </p:val>
                                        </p:tav>
                                        <p:tav tm="100000">
                                          <p:val>
                                            <p:fltVal val="0"/>
                                          </p:val>
                                        </p:tav>
                                      </p:tavLst>
                                    </p:anim>
                                    <p:animEffect transition="out" filter="fade">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1" nodeType="clickEffect">
                                  <p:stCondLst>
                                    <p:cond delay="0"/>
                                  </p:stCondLst>
                                  <p:childTnLst>
                                    <p:set>
                                      <p:cBhvr>
                                        <p:cTn id="39" dur="1" fill="hold">
                                          <p:stCondLst>
                                            <p:cond delay="0"/>
                                          </p:stCondLst>
                                        </p:cTn>
                                        <p:tgtEl>
                                          <p:spTgt spid="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53" presetClass="exit" presetSubtype="32" fill="hold" grpId="2" nodeType="clickEffect">
                                  <p:stCondLst>
                                    <p:cond delay="0"/>
                                  </p:stCondLst>
                                  <p:childTnLst>
                                    <p:anim calcmode="lin" valueType="num">
                                      <p:cBhvr>
                                        <p:cTn id="43" dur="500"/>
                                        <p:tgtEl>
                                          <p:spTgt spid="4"/>
                                        </p:tgtEl>
                                        <p:attrNameLst>
                                          <p:attrName>ppt_w</p:attrName>
                                        </p:attrNameLst>
                                      </p:cBhvr>
                                      <p:tavLst>
                                        <p:tav tm="0">
                                          <p:val>
                                            <p:strVal val="ppt_w"/>
                                          </p:val>
                                        </p:tav>
                                        <p:tav tm="100000">
                                          <p:val>
                                            <p:fltVal val="0"/>
                                          </p:val>
                                        </p:tav>
                                      </p:tavLst>
                                    </p:anim>
                                    <p:anim calcmode="lin" valueType="num">
                                      <p:cBhvr>
                                        <p:cTn id="44" dur="500"/>
                                        <p:tgtEl>
                                          <p:spTgt spid="4"/>
                                        </p:tgtEl>
                                        <p:attrNameLst>
                                          <p:attrName>ppt_h</p:attrName>
                                        </p:attrNameLst>
                                      </p:cBhvr>
                                      <p:tavLst>
                                        <p:tav tm="0">
                                          <p:val>
                                            <p:strVal val="ppt_h"/>
                                          </p:val>
                                        </p:tav>
                                        <p:tav tm="100000">
                                          <p:val>
                                            <p:fltVal val="0"/>
                                          </p:val>
                                        </p:tav>
                                      </p:tavLst>
                                    </p:anim>
                                    <p:animEffect transition="out" filter="fade">
                                      <p:cBhvr>
                                        <p:cTn id="45" dur="500"/>
                                        <p:tgtEl>
                                          <p:spTgt spid="4"/>
                                        </p:tgtEl>
                                      </p:cBhvr>
                                    </p:animEffect>
                                    <p:set>
                                      <p:cBhvr>
                                        <p:cTn id="46" dur="1" fill="hold">
                                          <p:stCondLst>
                                            <p:cond delay="499"/>
                                          </p:stCondLst>
                                        </p:cTn>
                                        <p:tgtEl>
                                          <p:spTgt spid="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53" presetClass="exit" presetSubtype="32" fill="hold" grpId="2" nodeType="clickEffect">
                                  <p:stCondLst>
                                    <p:cond delay="0"/>
                                  </p:stCondLst>
                                  <p:childTnLst>
                                    <p:anim calcmode="lin" valueType="num">
                                      <p:cBhvr>
                                        <p:cTn id="54" dur="500"/>
                                        <p:tgtEl>
                                          <p:spTgt spid="7"/>
                                        </p:tgtEl>
                                        <p:attrNameLst>
                                          <p:attrName>ppt_w</p:attrName>
                                        </p:attrNameLst>
                                      </p:cBhvr>
                                      <p:tavLst>
                                        <p:tav tm="0">
                                          <p:val>
                                            <p:strVal val="ppt_w"/>
                                          </p:val>
                                        </p:tav>
                                        <p:tav tm="100000">
                                          <p:val>
                                            <p:fltVal val="0"/>
                                          </p:val>
                                        </p:tav>
                                      </p:tavLst>
                                    </p:anim>
                                    <p:anim calcmode="lin" valueType="num">
                                      <p:cBhvr>
                                        <p:cTn id="55" dur="500"/>
                                        <p:tgtEl>
                                          <p:spTgt spid="7"/>
                                        </p:tgtEl>
                                        <p:attrNameLst>
                                          <p:attrName>ppt_h</p:attrName>
                                        </p:attrNameLst>
                                      </p:cBhvr>
                                      <p:tavLst>
                                        <p:tav tm="0">
                                          <p:val>
                                            <p:strVal val="ppt_h"/>
                                          </p:val>
                                        </p:tav>
                                        <p:tav tm="100000">
                                          <p:val>
                                            <p:fltVal val="0"/>
                                          </p:val>
                                        </p:tav>
                                      </p:tavLst>
                                    </p:anim>
                                    <p:animEffect transition="out" filter="fade">
                                      <p:cBhvr>
                                        <p:cTn id="56" dur="500"/>
                                        <p:tgtEl>
                                          <p:spTgt spid="7"/>
                                        </p:tgtEl>
                                      </p:cBhvr>
                                    </p:animEffect>
                                    <p:set>
                                      <p:cBhvr>
                                        <p:cTn id="57" dur="1" fill="hold">
                                          <p:stCondLst>
                                            <p:cond delay="499"/>
                                          </p:stCondLst>
                                        </p:cTn>
                                        <p:tgtEl>
                                          <p:spTgt spid="7"/>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1" nodeType="clickEffect">
                                  <p:stCondLst>
                                    <p:cond delay="0"/>
                                  </p:stCondLst>
                                  <p:childTnLst>
                                    <p:set>
                                      <p:cBhvr>
                                        <p:cTn id="6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3" grpId="2"/>
      <p:bldP spid="3" grpId="3"/>
      <p:bldP spid="4" grpId="0"/>
      <p:bldP spid="4" grpId="1"/>
      <p:bldP spid="4" grpId="2"/>
      <p:bldP spid="5" grpId="0"/>
      <p:bldP spid="5" grpId="1"/>
      <p:bldP spid="5" grpId="2"/>
      <p:bldP spid="6" grpId="0"/>
      <p:bldP spid="6" grpId="1"/>
      <p:bldP spid="6" grpId="2"/>
      <p:bldP spid="7" grpId="0"/>
      <p:bldP spid="7" grpId="1"/>
      <p:bldP spid="7" grpId="2"/>
      <p:bldP spid="8" grpId="0"/>
      <p:bldP spid="8" grpId="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6CF3A22-4AAA-8A42-88A8-90EB775C065C}"/>
              </a:ext>
            </a:extLst>
          </p:cNvPr>
          <p:cNvPicPr>
            <a:picLocks noChangeAspect="1"/>
          </p:cNvPicPr>
          <p:nvPr/>
        </p:nvPicPr>
        <p:blipFill>
          <a:blip r:embed="rId2"/>
          <a:stretch>
            <a:fillRect/>
          </a:stretch>
        </p:blipFill>
        <p:spPr>
          <a:xfrm>
            <a:off x="624521" y="1443831"/>
            <a:ext cx="4776153" cy="4414044"/>
          </a:xfrm>
          <a:prstGeom prst="rect">
            <a:avLst/>
          </a:prstGeom>
        </p:spPr>
      </p:pic>
      <p:sp>
        <p:nvSpPr>
          <p:cNvPr id="3" name="39">
            <a:extLst>
              <a:ext uri="{FF2B5EF4-FFF2-40B4-BE49-F238E27FC236}">
                <a16:creationId xmlns:a16="http://schemas.microsoft.com/office/drawing/2014/main" id="{A54F35E3-D153-8D4D-8D25-FD2931C15E19}"/>
              </a:ext>
            </a:extLst>
          </p:cNvPr>
          <p:cNvSpPr txBox="1"/>
          <p:nvPr/>
        </p:nvSpPr>
        <p:spPr>
          <a:xfrm flipH="1">
            <a:off x="0" y="0"/>
            <a:ext cx="12372974" cy="684793"/>
          </a:xfrm>
          <a:prstGeom prst="rect">
            <a:avLst/>
          </a:prstGeom>
          <a:noFill/>
        </p:spPr>
        <p:txBody>
          <a:bodyPr wrap="square" lIns="68571" tIns="34285" rIns="68571" bIns="34285" rtlCol="0">
            <a:spAutoFit/>
          </a:bodyPr>
          <a:lstStyle/>
          <a:p>
            <a:pPr algn="ctr"/>
            <a:r>
              <a:rPr lang="en-US" altLang="zh-CN" sz="4000" dirty="0" err="1">
                <a:solidFill>
                  <a:srgbClr val="FF0000"/>
                </a:solidFill>
                <a:latin typeface="Times New Roman" panose="02020603050405020304" pitchFamily="18" charset="0"/>
                <a:cs typeface="Times New Roman" panose="02020603050405020304" pitchFamily="18" charset="0"/>
                <a:sym typeface="+mn-ea"/>
              </a:rPr>
              <a:t>Giới</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thiệu</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với</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bạn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cuốn</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sách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em</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yêu</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thích</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nhất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theo</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gợi</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000" dirty="0" err="1">
                <a:solidFill>
                  <a:srgbClr val="FF0000"/>
                </a:solidFill>
                <a:latin typeface="Times New Roman" panose="02020603050405020304" pitchFamily="18" charset="0"/>
                <a:cs typeface="Times New Roman" panose="02020603050405020304" pitchFamily="18" charset="0"/>
                <a:sym typeface="+mn-ea"/>
              </a:rPr>
              <a:t>ý</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endParaRPr lang="en-US" altLang="zh-CN" sz="4000" dirty="0">
              <a:solidFill>
                <a:srgbClr val="FF0000"/>
              </a:solidFill>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4" name="39">
            <a:extLst>
              <a:ext uri="{FF2B5EF4-FFF2-40B4-BE49-F238E27FC236}">
                <a16:creationId xmlns:a16="http://schemas.microsoft.com/office/drawing/2014/main" id="{8D3C5E1C-B1D3-2445-A1A1-173D09C3D4E8}"/>
              </a:ext>
            </a:extLst>
          </p:cNvPr>
          <p:cNvSpPr txBox="1"/>
          <p:nvPr/>
        </p:nvSpPr>
        <p:spPr>
          <a:xfrm flipH="1">
            <a:off x="5886450" y="1298284"/>
            <a:ext cx="6100762" cy="684793"/>
          </a:xfrm>
          <a:prstGeom prst="rect">
            <a:avLst/>
          </a:prstGeom>
          <a:noFill/>
        </p:spPr>
        <p:txBody>
          <a:bodyPr wrap="square" lIns="68571" tIns="34285" rIns="68571" bIns="34285" rtlCol="0">
            <a:spAutoFit/>
          </a:bodyPr>
          <a:lstStyle/>
          <a:p>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Tên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cuốn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sách</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tên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tác</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giả</a:t>
            </a:r>
            <a:endParaRPr lang="en-US" altLang="zh-CN" sz="30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5" name="39">
            <a:extLst>
              <a:ext uri="{FF2B5EF4-FFF2-40B4-BE49-F238E27FC236}">
                <a16:creationId xmlns:a16="http://schemas.microsoft.com/office/drawing/2014/main" id="{2C62CCE7-AADC-DB46-BA3F-18AF2F8C375D}"/>
              </a:ext>
            </a:extLst>
          </p:cNvPr>
          <p:cNvSpPr txBox="1"/>
          <p:nvPr/>
        </p:nvSpPr>
        <p:spPr>
          <a:xfrm flipH="1">
            <a:off x="5886450" y="2053261"/>
            <a:ext cx="6100762" cy="1608122"/>
          </a:xfrm>
          <a:prstGeom prst="rect">
            <a:avLst/>
          </a:prstGeom>
          <a:noFill/>
        </p:spPr>
        <p:txBody>
          <a:bodyPr wrap="square" lIns="68571" tIns="34285" rIns="68571" bIns="34285" rtlCol="0">
            <a:spAutoFit/>
          </a:bodyPr>
          <a:lstStyle/>
          <a:p>
            <a:pPr algn="just"/>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Nội</a:t>
            </a:r>
            <a:r>
              <a:rPr lang="en-US" altLang="zh-CN" sz="3000" dirty="0">
                <a:latin typeface="Times New Roman" panose="02020603050405020304" pitchFamily="18" charset="0"/>
                <a:cs typeface="Times New Roman" panose="02020603050405020304" pitchFamily="18" charset="0"/>
                <a:sym typeface="+mn-ea"/>
              </a:rPr>
              <a:t> dung </a:t>
            </a:r>
            <a:r>
              <a:rPr lang="en-US" altLang="zh-CN" sz="3000" dirty="0" err="1">
                <a:latin typeface="Times New Roman" panose="02020603050405020304" pitchFamily="18" charset="0"/>
                <a:cs typeface="Times New Roman" panose="02020603050405020304" pitchFamily="18" charset="0"/>
                <a:sym typeface="+mn-ea"/>
              </a:rPr>
              <a:t>cơ</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bản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của</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cuốn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sách</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hoặc</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những</a:t>
            </a:r>
            <a:r>
              <a:rPr lang="en-US" altLang="zh-CN" sz="3000" dirty="0">
                <a:latin typeface="Times New Roman" panose="02020603050405020304" pitchFamily="18" charset="0"/>
                <a:cs typeface="Times New Roman" panose="02020603050405020304" pitchFamily="18" charset="0"/>
                <a:sym typeface="+mn-ea"/>
              </a:rPr>
              <a:t> chi </a:t>
            </a:r>
            <a:r>
              <a:rPr lang="en-US" altLang="zh-CN" sz="3000" dirty="0" err="1">
                <a:latin typeface="Times New Roman" panose="02020603050405020304" pitchFamily="18" charset="0"/>
                <a:cs typeface="Times New Roman" panose="02020603050405020304" pitchFamily="18" charset="0"/>
                <a:sym typeface="+mn-ea"/>
              </a:rPr>
              <a:t>tiết</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nhân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vật</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mình</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yêu</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thích</a:t>
            </a:r>
            <a:r>
              <a:rPr lang="en-US" altLang="zh-CN" sz="3000" dirty="0">
                <a:latin typeface="Times New Roman" panose="02020603050405020304" pitchFamily="18" charset="0"/>
                <a:cs typeface="Times New Roman" panose="02020603050405020304" pitchFamily="18" charset="0"/>
                <a:sym typeface="+mn-ea"/>
              </a:rPr>
              <a:t>.</a:t>
            </a:r>
            <a:endParaRPr lang="en-US" altLang="zh-CN" sz="30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6" name="39">
            <a:extLst>
              <a:ext uri="{FF2B5EF4-FFF2-40B4-BE49-F238E27FC236}">
                <a16:creationId xmlns:a16="http://schemas.microsoft.com/office/drawing/2014/main" id="{9454DD7F-F898-2B43-8B0E-E5CCD15441CF}"/>
              </a:ext>
            </a:extLst>
          </p:cNvPr>
          <p:cNvSpPr txBox="1"/>
          <p:nvPr/>
        </p:nvSpPr>
        <p:spPr>
          <a:xfrm flipH="1">
            <a:off x="5886450" y="3731567"/>
            <a:ext cx="6100762" cy="684793"/>
          </a:xfrm>
          <a:prstGeom prst="rect">
            <a:avLst/>
          </a:prstGeom>
          <a:noFill/>
        </p:spPr>
        <p:txBody>
          <a:bodyPr wrap="square" lIns="68571" tIns="34285" rIns="68571" bIns="34285" rtlCol="0">
            <a:spAutoFit/>
          </a:bodyPr>
          <a:lstStyle/>
          <a:p>
            <a:pPr algn="just"/>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Nói</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lí</a:t>
            </a:r>
            <a:r>
              <a:rPr lang="en-US" altLang="zh-CN" sz="3000" dirty="0">
                <a:latin typeface="Times New Roman" panose="02020603050405020304" pitchFamily="18" charset="0"/>
                <a:cs typeface="Times New Roman" panose="02020603050405020304" pitchFamily="18" charset="0"/>
                <a:sym typeface="+mn-ea"/>
              </a:rPr>
              <a:t> do </a:t>
            </a:r>
            <a:r>
              <a:rPr lang="en-US" altLang="zh-CN" sz="3000" dirty="0" err="1">
                <a:latin typeface="Times New Roman" panose="02020603050405020304" pitchFamily="18" charset="0"/>
                <a:cs typeface="Times New Roman" panose="02020603050405020304" pitchFamily="18" charset="0"/>
                <a:sym typeface="+mn-ea"/>
              </a:rPr>
              <a:t>em</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yêu</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thích</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cuốn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sách</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đó</a:t>
            </a:r>
            <a:r>
              <a:rPr lang="en-US" altLang="zh-CN" sz="3000" dirty="0">
                <a:latin typeface="Times New Roman" panose="02020603050405020304" pitchFamily="18" charset="0"/>
                <a:cs typeface="Times New Roman" panose="02020603050405020304" pitchFamily="18" charset="0"/>
                <a:sym typeface="+mn-ea"/>
              </a:rPr>
              <a:t>.</a:t>
            </a:r>
            <a:endParaRPr lang="en-US" altLang="zh-CN" sz="30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7" name="39">
            <a:extLst>
              <a:ext uri="{FF2B5EF4-FFF2-40B4-BE49-F238E27FC236}">
                <a16:creationId xmlns:a16="http://schemas.microsoft.com/office/drawing/2014/main" id="{A2614DDC-9E9F-9243-8C05-E2AA79F925E9}"/>
              </a:ext>
            </a:extLst>
          </p:cNvPr>
          <p:cNvSpPr txBox="1"/>
          <p:nvPr/>
        </p:nvSpPr>
        <p:spPr>
          <a:xfrm flipH="1">
            <a:off x="5886450" y="4497074"/>
            <a:ext cx="6100762" cy="1146458"/>
          </a:xfrm>
          <a:prstGeom prst="rect">
            <a:avLst/>
          </a:prstGeom>
          <a:noFill/>
        </p:spPr>
        <p:txBody>
          <a:bodyPr wrap="square" lIns="68571" tIns="34285" rIns="68571" bIns="34285" rtlCol="0">
            <a:spAutoFit/>
          </a:bodyPr>
          <a:lstStyle/>
          <a:p>
            <a:pPr algn="just"/>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Em</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học</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được</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gì</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từ</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cuốn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sách</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Cảm</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nghĩ</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của</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em</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về</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cuốn</a:t>
            </a:r>
            <a:r>
              <a:rPr lang="en-US" altLang="zh-CN" sz="3000" dirty="0">
                <a:latin typeface="Times New Roman" panose="02020603050405020304" pitchFamily="18" charset="0"/>
                <a:cs typeface="Times New Roman" panose="02020603050405020304" pitchFamily="18" charset="0"/>
                <a:sym typeface="+mn-ea"/>
              </a:rPr>
              <a:t> </a:t>
            </a:r>
            <a:r>
              <a:rPr lang="en-US" altLang="zh-CN" sz="3000" dirty="0" err="1">
                <a:latin typeface="Times New Roman" panose="02020603050405020304" pitchFamily="18" charset="0"/>
                <a:cs typeface="Times New Roman" panose="02020603050405020304" pitchFamily="18" charset="0"/>
                <a:sym typeface="+mn-ea"/>
              </a:rPr>
              <a:t>sách</a:t>
            </a:r>
            <a:r>
              <a:rPr lang="en-US" altLang="zh-CN" sz="3000" dirty="0">
                <a:latin typeface="Times New Roman" panose="02020603050405020304" pitchFamily="18" charset="0"/>
                <a:cs typeface="Times New Roman" panose="02020603050405020304" pitchFamily="18" charset="0"/>
                <a:sym typeface="+mn-ea"/>
              </a:rPr>
              <a:t>.</a:t>
            </a:r>
            <a:endParaRPr lang="en-US" altLang="zh-CN" sz="30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Tree>
    <p:extLst>
      <p:ext uri="{BB962C8B-B14F-4D97-AF65-F5344CB8AC3E}">
        <p14:creationId xmlns:p14="http://schemas.microsoft.com/office/powerpoint/2010/main" val="355797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P spid="5" grpId="0"/>
      <p:bldP spid="5" grpId="1"/>
      <p:bldP spid="6" grpId="0"/>
      <p:bldP spid="6" grpId="1"/>
      <p:bldP spid="7" grpId="0"/>
      <p:bldP spid="7" grpId="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y2matecom_-_gioi_thieu_sach_thang_10_lop_121080pfhr_410202119.mp4" descr="y2matecom_-_gioi_thieu_sach_thang_10_lop_121080pfhr_410202119.mp4">
            <a:hlinkClick r:id="" action="ppaction://media"/>
            <a:extLst>
              <a:ext uri="{FF2B5EF4-FFF2-40B4-BE49-F238E27FC236}">
                <a16:creationId xmlns:a16="http://schemas.microsoft.com/office/drawing/2014/main" id="{368AFAE0-2FC8-D944-9816-960EC86DD8B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18190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7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39">
            <a:extLst>
              <a:ext uri="{FF2B5EF4-FFF2-40B4-BE49-F238E27FC236}">
                <a16:creationId xmlns:a16="http://schemas.microsoft.com/office/drawing/2014/main" id="{8D3C5E1C-B1D3-2445-A1A1-173D09C3D4E8}"/>
              </a:ext>
            </a:extLst>
          </p:cNvPr>
          <p:cNvSpPr txBox="1"/>
          <p:nvPr/>
        </p:nvSpPr>
        <p:spPr>
          <a:xfrm flipH="1">
            <a:off x="1814512" y="468120"/>
            <a:ext cx="8143875" cy="746348"/>
          </a:xfrm>
          <a:prstGeom prst="rect">
            <a:avLst/>
          </a:prstGeom>
          <a:noFill/>
        </p:spPr>
        <p:txBody>
          <a:bodyPr wrap="square" lIns="68571" tIns="34285" rIns="68571" bIns="34285" rtlCol="0">
            <a:spAutoFit/>
          </a:bodyPr>
          <a:lstStyle/>
          <a:p>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Tên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cuốn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sách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tên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tác</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giả</a:t>
            </a:r>
            <a:endParaRPr lang="en-US" altLang="zh-CN" sz="44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pic>
        <p:nvPicPr>
          <p:cNvPr id="3" name="Picture 2">
            <a:extLst>
              <a:ext uri="{FF2B5EF4-FFF2-40B4-BE49-F238E27FC236}">
                <a16:creationId xmlns:a16="http://schemas.microsoft.com/office/drawing/2014/main" id="{C782EBA6-4D06-ED42-B771-50347D7894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3311" y="1531068"/>
            <a:ext cx="3785391" cy="4426819"/>
          </a:xfrm>
          <a:prstGeom prst="rect">
            <a:avLst/>
          </a:prstGeom>
        </p:spPr>
      </p:pic>
    </p:spTree>
    <p:extLst>
      <p:ext uri="{BB962C8B-B14F-4D97-AF65-F5344CB8AC3E}">
        <p14:creationId xmlns:p14="http://schemas.microsoft.com/office/powerpoint/2010/main" val="146203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39">
            <a:extLst>
              <a:ext uri="{FF2B5EF4-FFF2-40B4-BE49-F238E27FC236}">
                <a16:creationId xmlns:a16="http://schemas.microsoft.com/office/drawing/2014/main" id="{2C62CCE7-AADC-DB46-BA3F-18AF2F8C375D}"/>
              </a:ext>
            </a:extLst>
          </p:cNvPr>
          <p:cNvSpPr txBox="1"/>
          <p:nvPr/>
        </p:nvSpPr>
        <p:spPr>
          <a:xfrm flipH="1">
            <a:off x="1223962" y="346736"/>
            <a:ext cx="9744076" cy="1423457"/>
          </a:xfrm>
          <a:prstGeom prst="rect">
            <a:avLst/>
          </a:prstGeom>
          <a:noFill/>
        </p:spPr>
        <p:txBody>
          <a:bodyPr wrap="square" lIns="68571" tIns="34285" rIns="68571" bIns="34285" rtlCol="0">
            <a:spAutoFit/>
          </a:bodyPr>
          <a:lstStyle/>
          <a:p>
            <a:pPr algn="just"/>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Nội</a:t>
            </a:r>
            <a:r>
              <a:rPr lang="en-US" altLang="zh-CN" sz="4400" dirty="0">
                <a:latin typeface="Times New Roman" panose="02020603050405020304" pitchFamily="18" charset="0"/>
                <a:cs typeface="Times New Roman" panose="02020603050405020304" pitchFamily="18" charset="0"/>
                <a:sym typeface="+mn-ea"/>
              </a:rPr>
              <a:t> dung </a:t>
            </a:r>
            <a:r>
              <a:rPr lang="en-US" altLang="zh-CN" sz="4400" dirty="0" err="1">
                <a:latin typeface="Times New Roman" panose="02020603050405020304" pitchFamily="18" charset="0"/>
                <a:cs typeface="Times New Roman" panose="02020603050405020304" pitchFamily="18" charset="0"/>
                <a:sym typeface="+mn-ea"/>
              </a:rPr>
              <a:t>cơ</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bản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của</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cuốn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sách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hoặc</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những</a:t>
            </a:r>
            <a:r>
              <a:rPr lang="en-US" altLang="zh-CN" sz="4400" dirty="0">
                <a:latin typeface="Times New Roman" panose="02020603050405020304" pitchFamily="18" charset="0"/>
                <a:cs typeface="Times New Roman" panose="02020603050405020304" pitchFamily="18" charset="0"/>
                <a:sym typeface="+mn-ea"/>
              </a:rPr>
              <a:t> chi </a:t>
            </a:r>
            <a:r>
              <a:rPr lang="en-US" altLang="zh-CN" sz="4400" dirty="0" err="1">
                <a:latin typeface="Times New Roman" panose="02020603050405020304" pitchFamily="18" charset="0"/>
                <a:cs typeface="Times New Roman" panose="02020603050405020304" pitchFamily="18" charset="0"/>
                <a:sym typeface="+mn-ea"/>
              </a:rPr>
              <a:t>tiết</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nhân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vật</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mình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yêu</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thích</a:t>
            </a:r>
            <a:r>
              <a:rPr lang="en-US" altLang="zh-CN" sz="3000" dirty="0">
                <a:latin typeface="Times New Roman" panose="02020603050405020304" pitchFamily="18" charset="0"/>
                <a:cs typeface="Times New Roman" panose="02020603050405020304" pitchFamily="18" charset="0"/>
                <a:sym typeface="+mn-ea"/>
              </a:rPr>
              <a:t>.</a:t>
            </a:r>
            <a:endParaRPr lang="en-US" altLang="zh-CN" sz="30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pic>
        <p:nvPicPr>
          <p:cNvPr id="3" name="Picture 2">
            <a:extLst>
              <a:ext uri="{FF2B5EF4-FFF2-40B4-BE49-F238E27FC236}">
                <a16:creationId xmlns:a16="http://schemas.microsoft.com/office/drawing/2014/main" id="{8427A767-53CA-F042-8E78-3B8494E12E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9725" y="1892207"/>
            <a:ext cx="3757612" cy="2850817"/>
          </a:xfrm>
          <a:prstGeom prst="rect">
            <a:avLst/>
          </a:prstGeom>
        </p:spPr>
      </p:pic>
      <p:pic>
        <p:nvPicPr>
          <p:cNvPr id="9" name="Picture 8">
            <a:extLst>
              <a:ext uri="{FF2B5EF4-FFF2-40B4-BE49-F238E27FC236}">
                <a16:creationId xmlns:a16="http://schemas.microsoft.com/office/drawing/2014/main" id="{2875AC9D-B3EA-DB4B-8114-6A8DF39CB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4890" y="1892207"/>
            <a:ext cx="3425595" cy="2822427"/>
          </a:xfrm>
          <a:prstGeom prst="rect">
            <a:avLst/>
          </a:prstGeom>
        </p:spPr>
      </p:pic>
    </p:spTree>
    <p:extLst>
      <p:ext uri="{BB962C8B-B14F-4D97-AF65-F5344CB8AC3E}">
        <p14:creationId xmlns:p14="http://schemas.microsoft.com/office/powerpoint/2010/main" val="257775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3"/>
          <p:cNvPicPr>
            <a:picLocks noChangeAspect="1"/>
          </p:cNvPicPr>
          <p:nvPr/>
        </p:nvPicPr>
        <p:blipFill rotWithShape="1">
          <a:blip r:embed="rId2" cstate="screen"/>
          <a:srcRect/>
          <a:stretch>
            <a:fillRect/>
          </a:stretch>
        </p:blipFill>
        <p:spPr>
          <a:xfrm>
            <a:off x="0" y="4833257"/>
            <a:ext cx="12192000" cy="2024743"/>
          </a:xfrm>
          <a:prstGeom prst="rect">
            <a:avLst/>
          </a:prstGeom>
        </p:spPr>
      </p:pic>
      <p:pic>
        <p:nvPicPr>
          <p:cNvPr id="3" name="2"/>
          <p:cNvPicPr>
            <a:picLocks noChangeAspect="1"/>
          </p:cNvPicPr>
          <p:nvPr/>
        </p:nvPicPr>
        <p:blipFill>
          <a:blip r:embed="rId3" cstate="screen"/>
          <a:stretch>
            <a:fillRect/>
          </a:stretch>
        </p:blipFill>
        <p:spPr>
          <a:xfrm>
            <a:off x="2989580" y="370840"/>
            <a:ext cx="7760335" cy="5164455"/>
          </a:xfrm>
          <a:prstGeom prst="rect">
            <a:avLst/>
          </a:prstGeom>
        </p:spPr>
      </p:pic>
      <p:pic>
        <p:nvPicPr>
          <p:cNvPr id="4" name="7"/>
          <p:cNvPicPr>
            <a:picLocks noChangeAspect="1"/>
          </p:cNvPicPr>
          <p:nvPr/>
        </p:nvPicPr>
        <p:blipFill rotWithShape="1">
          <a:blip r:embed="rId4" cstate="screen"/>
          <a:srcRect/>
          <a:stretch>
            <a:fillRect/>
          </a:stretch>
        </p:blipFill>
        <p:spPr>
          <a:xfrm>
            <a:off x="187708" y="2082745"/>
            <a:ext cx="2627036" cy="2258134"/>
          </a:xfrm>
          <a:prstGeom prst="rect">
            <a:avLst/>
          </a:prstGeom>
        </p:spPr>
      </p:pic>
      <p:sp>
        <p:nvSpPr>
          <p:cNvPr id="5" name="Rectangle 2"/>
          <p:cNvSpPr txBox="1">
            <a:spLocks noChangeArrowheads="1"/>
          </p:cNvSpPr>
          <p:nvPr/>
        </p:nvSpPr>
        <p:spPr>
          <a:xfrm>
            <a:off x="3869055" y="3475355"/>
            <a:ext cx="5295265" cy="698500"/>
          </a:xfrm>
          <a:prstGeom prst="rect">
            <a:avLst/>
          </a:prstGeom>
          <a:extLst>
            <a:ext uri="{91240B29-F687-4F45-9708-019B960494DF}">
              <a14:hiddenLine xmlns:a14="http://schemas.microsoft.com/office/drawing/2010/main" w="9525">
                <a:solidFill>
                  <a:srgbClr val="000000"/>
                </a:solidFill>
                <a:bevel/>
              </a14:hiddenLine>
            </a:ext>
          </a:extLst>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altLang="zh-CN"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ea typeface="+mn-ea"/>
                <a:cs typeface="Times New Roman" panose="02020603050405020304" pitchFamily="18" charset="0"/>
                <a:sym typeface="+mn-lt"/>
              </a:rPr>
              <a:t>Bài 7: Ngày hội đọc sách của chúng em</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decel="10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750" fill="hold"/>
                                        <p:tgtEl>
                                          <p:spTgt spid="3"/>
                                        </p:tgtEl>
                                        <p:attrNameLst>
                                          <p:attrName>ppt_x</p:attrName>
                                        </p:attrNameLst>
                                      </p:cBhvr>
                                      <p:tavLst>
                                        <p:tav tm="0">
                                          <p:val>
                                            <p:strVal val="#ppt_x"/>
                                          </p:val>
                                        </p:tav>
                                        <p:tav tm="100000">
                                          <p:val>
                                            <p:strVal val="#ppt_x"/>
                                          </p:val>
                                        </p:tav>
                                      </p:tavLst>
                                    </p:anim>
                                    <p:anim calcmode="lin" valueType="num">
                                      <p:cBhvr additive="base">
                                        <p:cTn id="13" dur="75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6" presetClass="entr" presetSubtype="21"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39">
            <a:extLst>
              <a:ext uri="{FF2B5EF4-FFF2-40B4-BE49-F238E27FC236}">
                <a16:creationId xmlns:a16="http://schemas.microsoft.com/office/drawing/2014/main" id="{8D3C5E1C-B1D3-2445-A1A1-173D09C3D4E8}"/>
              </a:ext>
            </a:extLst>
          </p:cNvPr>
          <p:cNvSpPr txBox="1"/>
          <p:nvPr/>
        </p:nvSpPr>
        <p:spPr>
          <a:xfrm flipH="1">
            <a:off x="1814512" y="468120"/>
            <a:ext cx="8143875" cy="746348"/>
          </a:xfrm>
          <a:prstGeom prst="rect">
            <a:avLst/>
          </a:prstGeom>
          <a:noFill/>
        </p:spPr>
        <p:txBody>
          <a:bodyPr wrap="square" lIns="68571" tIns="34285" rIns="68571" bIns="34285" rtlCol="0">
            <a:spAutoFit/>
          </a:bodyPr>
          <a:lstStyle/>
          <a:p>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Tên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cuốn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sách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tên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tác</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giả</a:t>
            </a:r>
            <a:endParaRPr lang="en-US" altLang="zh-CN" sz="44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5" name="39">
            <a:extLst>
              <a:ext uri="{FF2B5EF4-FFF2-40B4-BE49-F238E27FC236}">
                <a16:creationId xmlns:a16="http://schemas.microsoft.com/office/drawing/2014/main" id="{2C62CCE7-AADC-DB46-BA3F-18AF2F8C375D}"/>
              </a:ext>
            </a:extLst>
          </p:cNvPr>
          <p:cNvSpPr txBox="1"/>
          <p:nvPr/>
        </p:nvSpPr>
        <p:spPr>
          <a:xfrm flipH="1">
            <a:off x="1814512" y="1518311"/>
            <a:ext cx="9744076" cy="1423457"/>
          </a:xfrm>
          <a:prstGeom prst="rect">
            <a:avLst/>
          </a:prstGeom>
          <a:noFill/>
        </p:spPr>
        <p:txBody>
          <a:bodyPr wrap="square" lIns="68571" tIns="34285" rIns="68571" bIns="34285" rtlCol="0">
            <a:spAutoFit/>
          </a:bodyPr>
          <a:lstStyle/>
          <a:p>
            <a:pPr algn="just"/>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Nội</a:t>
            </a:r>
            <a:r>
              <a:rPr lang="en-US" altLang="zh-CN" sz="4400" dirty="0">
                <a:latin typeface="Times New Roman" panose="02020603050405020304" pitchFamily="18" charset="0"/>
                <a:cs typeface="Times New Roman" panose="02020603050405020304" pitchFamily="18" charset="0"/>
                <a:sym typeface="+mn-ea"/>
              </a:rPr>
              <a:t> dung </a:t>
            </a:r>
            <a:r>
              <a:rPr lang="en-US" altLang="zh-CN" sz="4400" dirty="0" err="1">
                <a:latin typeface="Times New Roman" panose="02020603050405020304" pitchFamily="18" charset="0"/>
                <a:cs typeface="Times New Roman" panose="02020603050405020304" pitchFamily="18" charset="0"/>
                <a:sym typeface="+mn-ea"/>
              </a:rPr>
              <a:t>cơ</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bản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của</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cuốn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sách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hoặc</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những</a:t>
            </a:r>
            <a:r>
              <a:rPr lang="en-US" altLang="zh-CN" sz="4400" dirty="0">
                <a:latin typeface="Times New Roman" panose="02020603050405020304" pitchFamily="18" charset="0"/>
                <a:cs typeface="Times New Roman" panose="02020603050405020304" pitchFamily="18" charset="0"/>
                <a:sym typeface="+mn-ea"/>
              </a:rPr>
              <a:t> chi </a:t>
            </a:r>
            <a:r>
              <a:rPr lang="en-US" altLang="zh-CN" sz="4400" dirty="0" err="1">
                <a:latin typeface="Times New Roman" panose="02020603050405020304" pitchFamily="18" charset="0"/>
                <a:cs typeface="Times New Roman" panose="02020603050405020304" pitchFamily="18" charset="0"/>
                <a:sym typeface="+mn-ea"/>
              </a:rPr>
              <a:t>tiết</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nhân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vật</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mình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yêu</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thích</a:t>
            </a:r>
            <a:r>
              <a:rPr lang="en-US" altLang="zh-CN" sz="3000" dirty="0">
                <a:latin typeface="Times New Roman" panose="02020603050405020304" pitchFamily="18" charset="0"/>
                <a:cs typeface="Times New Roman" panose="02020603050405020304" pitchFamily="18" charset="0"/>
                <a:sym typeface="+mn-ea"/>
              </a:rPr>
              <a:t>.</a:t>
            </a:r>
            <a:endParaRPr lang="en-US" altLang="zh-CN" sz="30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6" name="39">
            <a:extLst>
              <a:ext uri="{FF2B5EF4-FFF2-40B4-BE49-F238E27FC236}">
                <a16:creationId xmlns:a16="http://schemas.microsoft.com/office/drawing/2014/main" id="{9454DD7F-F898-2B43-8B0E-E5CCD15441CF}"/>
              </a:ext>
            </a:extLst>
          </p:cNvPr>
          <p:cNvSpPr txBox="1"/>
          <p:nvPr/>
        </p:nvSpPr>
        <p:spPr>
          <a:xfrm flipH="1">
            <a:off x="1814511" y="3573836"/>
            <a:ext cx="9358313" cy="746348"/>
          </a:xfrm>
          <a:prstGeom prst="rect">
            <a:avLst/>
          </a:prstGeom>
          <a:noFill/>
        </p:spPr>
        <p:txBody>
          <a:bodyPr wrap="square" lIns="68571" tIns="34285" rIns="68571" bIns="34285" rtlCol="0">
            <a:spAutoFit/>
          </a:bodyPr>
          <a:lstStyle/>
          <a:p>
            <a:pPr algn="just"/>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Nói</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lí</a:t>
            </a:r>
            <a:r>
              <a:rPr lang="en-US" altLang="zh-CN" sz="4400" dirty="0">
                <a:latin typeface="Times New Roman" panose="02020603050405020304" pitchFamily="18" charset="0"/>
                <a:cs typeface="Times New Roman" panose="02020603050405020304" pitchFamily="18" charset="0"/>
                <a:sym typeface="+mn-ea"/>
              </a:rPr>
              <a:t> do </a:t>
            </a:r>
            <a:r>
              <a:rPr lang="en-US" altLang="zh-CN" sz="4400" dirty="0" err="1">
                <a:latin typeface="Times New Roman" panose="02020603050405020304" pitchFamily="18" charset="0"/>
                <a:cs typeface="Times New Roman" panose="02020603050405020304" pitchFamily="18" charset="0"/>
                <a:sym typeface="+mn-ea"/>
              </a:rPr>
              <a:t>em</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yêu</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thích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cuốn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sách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đó</a:t>
            </a:r>
            <a:r>
              <a:rPr lang="en-US" altLang="zh-CN" sz="4400" dirty="0">
                <a:latin typeface="Times New Roman" panose="02020603050405020304" pitchFamily="18" charset="0"/>
                <a:cs typeface="Times New Roman" panose="02020603050405020304" pitchFamily="18" charset="0"/>
                <a:sym typeface="+mn-ea"/>
              </a:rPr>
              <a:t>.</a:t>
            </a:r>
            <a:endParaRPr lang="en-US" altLang="zh-CN" sz="44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
        <p:nvSpPr>
          <p:cNvPr id="7" name="39">
            <a:extLst>
              <a:ext uri="{FF2B5EF4-FFF2-40B4-BE49-F238E27FC236}">
                <a16:creationId xmlns:a16="http://schemas.microsoft.com/office/drawing/2014/main" id="{A2614DDC-9E9F-9243-8C05-E2AA79F925E9}"/>
              </a:ext>
            </a:extLst>
          </p:cNvPr>
          <p:cNvSpPr txBox="1"/>
          <p:nvPr/>
        </p:nvSpPr>
        <p:spPr>
          <a:xfrm flipH="1">
            <a:off x="1776413" y="4589407"/>
            <a:ext cx="10415587" cy="1423457"/>
          </a:xfrm>
          <a:prstGeom prst="rect">
            <a:avLst/>
          </a:prstGeom>
          <a:noFill/>
        </p:spPr>
        <p:txBody>
          <a:bodyPr wrap="square" lIns="68571" tIns="34285" rIns="68571" bIns="34285" rtlCol="0">
            <a:spAutoFit/>
          </a:bodyPr>
          <a:lstStyle/>
          <a:p>
            <a:pPr algn="just"/>
            <a:r>
              <a:rPr lang="en-US" altLang="zh-CN" sz="4000" dirty="0">
                <a:latin typeface="Times New Roman" panose="02020603050405020304" pitchFamily="18" charset="0"/>
                <a:cs typeface="Times New Roman" panose="02020603050405020304" pitchFamily="18" charset="0"/>
                <a:sym typeface="+mn-ea"/>
              </a:rPr>
              <a:t>-</a:t>
            </a:r>
            <a:r>
              <a:rPr lang="en-US" altLang="zh-CN" sz="4000" dirty="0">
                <a:solidFill>
                  <a:srgbClr val="FF0000"/>
                </a:solidFill>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Em</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học</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được</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gì</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từ</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cuốn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sách</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Cảm</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nghĩ</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của</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em</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về</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cuốn</a:t>
            </a:r>
            <a:r>
              <a:rPr lang="en-US" altLang="zh-CN" sz="4400" dirty="0">
                <a:latin typeface="Times New Roman" panose="02020603050405020304" pitchFamily="18" charset="0"/>
                <a:cs typeface="Times New Roman" panose="02020603050405020304" pitchFamily="18" charset="0"/>
                <a:sym typeface="+mn-ea"/>
              </a:rPr>
              <a:t> </a:t>
            </a:r>
            <a:r>
              <a:rPr lang="en-US" altLang="zh-CN" sz="4400" dirty="0" err="1">
                <a:latin typeface="Times New Roman" panose="02020603050405020304" pitchFamily="18" charset="0"/>
                <a:cs typeface="Times New Roman" panose="02020603050405020304" pitchFamily="18" charset="0"/>
                <a:sym typeface="+mn-ea"/>
              </a:rPr>
              <a:t>sách</a:t>
            </a:r>
            <a:r>
              <a:rPr lang="en-US" altLang="zh-CN" sz="4400" dirty="0">
                <a:latin typeface="Times New Roman" panose="02020603050405020304" pitchFamily="18" charset="0"/>
                <a:cs typeface="Times New Roman" panose="02020603050405020304" pitchFamily="18" charset="0"/>
                <a:sym typeface="+mn-ea"/>
              </a:rPr>
              <a:t>.</a:t>
            </a:r>
            <a:endParaRPr lang="en-US" altLang="zh-CN" sz="4400" dirty="0">
              <a:latin typeface="Times New Roman" panose="02020603050405020304" pitchFamily="18" charset="0"/>
              <a:ea typeface="Microsoft YaHei" panose="020B0503020204020204" charset="-122"/>
              <a:cs typeface="Times New Roman" panose="02020603050405020304" pitchFamily="18" charset="0"/>
              <a:sym typeface="+mn-ea"/>
            </a:endParaRPr>
          </a:p>
        </p:txBody>
      </p:sp>
    </p:spTree>
    <p:extLst>
      <p:ext uri="{BB962C8B-B14F-4D97-AF65-F5344CB8AC3E}">
        <p14:creationId xmlns:p14="http://schemas.microsoft.com/office/powerpoint/2010/main" val="389434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1981416" y="2748514"/>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vận dụng</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t="-1000" r="-1000"/>
          </a:stretch>
        </a:blipFill>
        <a:effectLst/>
      </p:bgPr>
    </p:bg>
    <p:spTree>
      <p:nvGrpSpPr>
        <p:cNvPr id="1" name=""/>
        <p:cNvGrpSpPr/>
        <p:nvPr/>
      </p:nvGrpSpPr>
      <p:grpSpPr>
        <a:xfrm>
          <a:off x="0" y="0"/>
          <a:ext cx="0" cy="0"/>
          <a:chOff x="0" y="0"/>
          <a:chExt cx="0" cy="0"/>
        </a:xfrm>
      </p:grpSpPr>
      <p:sp>
        <p:nvSpPr>
          <p:cNvPr id="8" name="Rounded Rectangle 7"/>
          <p:cNvSpPr/>
          <p:nvPr/>
        </p:nvSpPr>
        <p:spPr>
          <a:xfrm>
            <a:off x="1619481" y="142240"/>
            <a:ext cx="8287790"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err="1"/>
              <a:t>Lập</a:t>
            </a:r>
            <a:r>
              <a:rPr lang="en-US" sz="3200" dirty="0"/>
              <a:t> </a:t>
            </a:r>
            <a:r>
              <a:rPr lang="en-US" sz="3200" dirty="0" err="1"/>
              <a:t>kế</a:t>
            </a:r>
            <a:r>
              <a:rPr lang="en-US" sz="3200" dirty="0"/>
              <a:t> </a:t>
            </a:r>
            <a:r>
              <a:rPr lang="en-US" sz="3200" dirty="0" err="1"/>
              <a:t>hoạch</a:t>
            </a:r>
            <a:r>
              <a:rPr lang="en-US" sz="3200" dirty="0"/>
              <a:t> </a:t>
            </a:r>
            <a:r>
              <a:rPr lang="en-US" sz="3200" dirty="0" err="1"/>
              <a:t>đọc</a:t>
            </a:r>
            <a:r>
              <a:rPr lang="en-US" sz="3200" dirty="0"/>
              <a:t> </a:t>
            </a:r>
            <a:r>
              <a:rPr lang="en-US" sz="3200" dirty="0" err="1"/>
              <a:t>sách</a:t>
            </a:r>
            <a:r>
              <a:rPr lang="en-US" sz="3200" dirty="0"/>
              <a:t> </a:t>
            </a:r>
            <a:r>
              <a:rPr lang="en-US" sz="3200" dirty="0" err="1"/>
              <a:t>trong</a:t>
            </a:r>
            <a:r>
              <a:rPr lang="en-US" sz="3200" dirty="0"/>
              <a:t> </a:t>
            </a:r>
            <a:r>
              <a:rPr lang="en-US" sz="3200" dirty="0" err="1"/>
              <a:t>tháng</a:t>
            </a:r>
            <a:r>
              <a:rPr lang="en-US" sz="3200" dirty="0"/>
              <a:t> </a:t>
            </a:r>
            <a:r>
              <a:rPr lang="en-US" sz="3200" dirty="0" err="1"/>
              <a:t>của</a:t>
            </a:r>
            <a:r>
              <a:rPr lang="en-US" sz="3200" dirty="0"/>
              <a:t> </a:t>
            </a:r>
            <a:r>
              <a:rPr lang="en-US" sz="3200" dirty="0" err="1"/>
              <a:t>em</a:t>
            </a:r>
            <a:endParaRPr lang="en-US" sz="32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55968880"/>
              </p:ext>
            </p:extLst>
          </p:nvPr>
        </p:nvGraphicFramePr>
        <p:xfrm>
          <a:off x="275422" y="1795749"/>
          <a:ext cx="11622792" cy="1919636"/>
        </p:xfrm>
        <a:graphic>
          <a:graphicData uri="http://schemas.openxmlformats.org/drawingml/2006/table">
            <a:tbl>
              <a:tblPr firstRow="1" bandRow="1">
                <a:tableStyleId>{5C22544A-7EE6-4342-B048-85BDC9FD1C3A}</a:tableStyleId>
              </a:tblPr>
              <a:tblGrid>
                <a:gridCol w="2905698">
                  <a:extLst>
                    <a:ext uri="{9D8B030D-6E8A-4147-A177-3AD203B41FA5}">
                      <a16:colId xmlns:a16="http://schemas.microsoft.com/office/drawing/2014/main" val="20000"/>
                    </a:ext>
                  </a:extLst>
                </a:gridCol>
                <a:gridCol w="2905698">
                  <a:extLst>
                    <a:ext uri="{9D8B030D-6E8A-4147-A177-3AD203B41FA5}">
                      <a16:colId xmlns:a16="http://schemas.microsoft.com/office/drawing/2014/main" val="20001"/>
                    </a:ext>
                  </a:extLst>
                </a:gridCol>
                <a:gridCol w="2905698">
                  <a:extLst>
                    <a:ext uri="{9D8B030D-6E8A-4147-A177-3AD203B41FA5}">
                      <a16:colId xmlns:a16="http://schemas.microsoft.com/office/drawing/2014/main" val="20002"/>
                    </a:ext>
                  </a:extLst>
                </a:gridCol>
                <a:gridCol w="2905698">
                  <a:extLst>
                    <a:ext uri="{9D8B030D-6E8A-4147-A177-3AD203B41FA5}">
                      <a16:colId xmlns:a16="http://schemas.microsoft.com/office/drawing/2014/main" val="20003"/>
                    </a:ext>
                  </a:extLst>
                </a:gridCol>
              </a:tblGrid>
              <a:tr h="1393284">
                <a:tc>
                  <a:txBody>
                    <a:bodyPr/>
                    <a:lstStyle/>
                    <a:p>
                      <a:pPr algn="ctr">
                        <a:buNone/>
                      </a:pPr>
                      <a:r>
                        <a:rPr lang="en-US" sz="2800" dirty="0" err="1"/>
                        <a:t>Thời</a:t>
                      </a:r>
                      <a:r>
                        <a:rPr lang="en-US" sz="2800" dirty="0"/>
                        <a:t> </a:t>
                      </a:r>
                      <a:r>
                        <a:rPr lang="en-US" sz="2800" dirty="0" err="1"/>
                        <a:t>gian</a:t>
                      </a:r>
                      <a:r>
                        <a:rPr lang="en-US" sz="2800" dirty="0"/>
                        <a:t> </a:t>
                      </a:r>
                      <a:r>
                        <a:rPr lang="en-US" sz="2800" dirty="0" err="1"/>
                        <a:t>đọc</a:t>
                      </a:r>
                      <a:endParaRPr lang="en-US" sz="2800" dirty="0"/>
                    </a:p>
                  </a:txBody>
                  <a:tcPr/>
                </a:tc>
                <a:tc>
                  <a:txBody>
                    <a:bodyPr/>
                    <a:lstStyle/>
                    <a:p>
                      <a:pPr algn="ctr">
                        <a:buNone/>
                      </a:pPr>
                      <a:r>
                        <a:rPr lang="en-US" sz="2800"/>
                        <a:t>Tên cuốn sách</a:t>
                      </a:r>
                    </a:p>
                  </a:txBody>
                  <a:tcPr/>
                </a:tc>
                <a:tc>
                  <a:txBody>
                    <a:bodyPr/>
                    <a:lstStyle/>
                    <a:p>
                      <a:pPr algn="ctr">
                        <a:buNone/>
                      </a:pPr>
                      <a:r>
                        <a:rPr lang="en-US" sz="2800"/>
                        <a:t>Nhân vật yêu thích</a:t>
                      </a:r>
                    </a:p>
                  </a:txBody>
                  <a:tcPr/>
                </a:tc>
                <a:tc>
                  <a:txBody>
                    <a:bodyPr/>
                    <a:lstStyle/>
                    <a:p>
                      <a:pPr algn="ctr">
                        <a:buNone/>
                      </a:pPr>
                      <a:r>
                        <a:rPr lang="en-US" sz="2800"/>
                        <a:t>Những điều học được từ cuốn sách</a:t>
                      </a:r>
                    </a:p>
                  </a:txBody>
                  <a:tcPr/>
                </a:tc>
                <a:extLst>
                  <a:ext uri="{0D108BD9-81ED-4DB2-BD59-A6C34878D82A}">
                    <a16:rowId xmlns:a16="http://schemas.microsoft.com/office/drawing/2014/main" val="10000"/>
                  </a:ext>
                </a:extLst>
              </a:tr>
              <a:tr h="526352">
                <a:tc>
                  <a:txBody>
                    <a:bodyPr/>
                    <a:lstStyle/>
                    <a:p>
                      <a:pPr>
                        <a:buNone/>
                      </a:pPr>
                      <a:endParaRPr lang="en-US" sz="2800"/>
                    </a:p>
                  </a:txBody>
                  <a:tcPr/>
                </a:tc>
                <a:tc>
                  <a:txBody>
                    <a:bodyPr/>
                    <a:lstStyle/>
                    <a:p>
                      <a:pPr>
                        <a:buNone/>
                      </a:pPr>
                      <a:endParaRPr lang="en-US" sz="2800"/>
                    </a:p>
                  </a:txBody>
                  <a:tcPr/>
                </a:tc>
                <a:tc>
                  <a:txBody>
                    <a:bodyPr/>
                    <a:lstStyle/>
                    <a:p>
                      <a:pPr>
                        <a:buNone/>
                      </a:pPr>
                      <a:endParaRPr lang="en-US" sz="2800"/>
                    </a:p>
                  </a:txBody>
                  <a:tcPr/>
                </a:tc>
                <a:tc>
                  <a:txBody>
                    <a:bodyPr/>
                    <a:lstStyle/>
                    <a:p>
                      <a:pPr>
                        <a:buNone/>
                      </a:pPr>
                      <a:endParaRPr lang="en-US" sz="2800" dirty="0"/>
                    </a:p>
                  </a:txBody>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D8F2A420-BBEC-174E-8EDE-D4A78546F3BB}"/>
              </a:ext>
            </a:extLst>
          </p:cNvPr>
          <p:cNvSpPr/>
          <p:nvPr/>
        </p:nvSpPr>
        <p:spPr>
          <a:xfrm>
            <a:off x="10920411" y="17780"/>
            <a:ext cx="1271589" cy="12106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710055" y="481965"/>
            <a:ext cx="9035415" cy="58934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8DE865-FE37-DE4A-BF73-F51CFE9F2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09938" cy="6858000"/>
          </a:xfrm>
          <a:prstGeom prst="rect">
            <a:avLst/>
          </a:prstGeom>
        </p:spPr>
      </p:pic>
      <p:sp>
        <p:nvSpPr>
          <p:cNvPr id="6" name="Title 1">
            <a:extLst>
              <a:ext uri="{FF2B5EF4-FFF2-40B4-BE49-F238E27FC236}">
                <a16:creationId xmlns:a16="http://schemas.microsoft.com/office/drawing/2014/main" id="{1B3D6E30-8429-0846-8140-930EE14DD376}"/>
              </a:ext>
            </a:extLst>
          </p:cNvPr>
          <p:cNvSpPr>
            <a:spLocks noGrp="1"/>
          </p:cNvSpPr>
          <p:nvPr>
            <p:ph type="title"/>
          </p:nvPr>
        </p:nvSpPr>
        <p:spPr>
          <a:xfrm>
            <a:off x="3924300" y="1939925"/>
            <a:ext cx="6239608" cy="1325563"/>
          </a:xfrm>
        </p:spPr>
        <p:txBody>
          <a:bodyPr>
            <a:normAutofit/>
          </a:bodyPr>
          <a:lstStyle/>
          <a:p>
            <a:r>
              <a:rPr lang="en-US" sz="6600" b="1" dirty="0" err="1">
                <a:solidFill>
                  <a:srgbClr val="0070C0"/>
                </a:solidFill>
              </a:rPr>
              <a:t>Củng</a:t>
            </a:r>
            <a:r>
              <a:rPr lang="en-US" sz="6600" b="1" dirty="0">
                <a:solidFill>
                  <a:srgbClr val="0070C0"/>
                </a:solidFill>
              </a:rPr>
              <a:t> </a:t>
            </a:r>
            <a:r>
              <a:rPr lang="en-US" sz="6600" b="1" dirty="0" err="1">
                <a:solidFill>
                  <a:srgbClr val="0070C0"/>
                </a:solidFill>
              </a:rPr>
              <a:t>cố</a:t>
            </a:r>
            <a:r>
              <a:rPr lang="en-US" sz="6600" b="1" dirty="0">
                <a:solidFill>
                  <a:srgbClr val="0070C0"/>
                </a:solidFill>
              </a:rPr>
              <a:t> </a:t>
            </a:r>
            <a:r>
              <a:rPr lang="en-US" sz="6600" b="1" dirty="0" err="1">
                <a:solidFill>
                  <a:srgbClr val="0070C0"/>
                </a:solidFill>
              </a:rPr>
              <a:t>bài</a:t>
            </a:r>
            <a:r>
              <a:rPr lang="en-US" sz="6600" b="1" dirty="0">
                <a:solidFill>
                  <a:srgbClr val="0070C0"/>
                </a:solidFill>
              </a:rPr>
              <a:t> </a:t>
            </a:r>
            <a:r>
              <a:rPr lang="en-US" sz="6600" b="1" dirty="0" err="1">
                <a:solidFill>
                  <a:srgbClr val="0070C0"/>
                </a:solidFill>
              </a:rPr>
              <a:t>học</a:t>
            </a:r>
            <a:endParaRPr lang="en-US" sz="6600" b="1" dirty="0">
              <a:solidFill>
                <a:srgbClr val="0070C0"/>
              </a:solidFill>
            </a:endParaRPr>
          </a:p>
        </p:txBody>
      </p:sp>
    </p:spTree>
    <p:extLst>
      <p:ext uri="{BB962C8B-B14F-4D97-AF65-F5344CB8AC3E}">
        <p14:creationId xmlns:p14="http://schemas.microsoft.com/office/powerpoint/2010/main" val="142367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176395" y="1346835"/>
            <a:ext cx="360870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337E0-A3AC-B349-9BB2-CC6709BD5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96"/>
            <a:ext cx="12192000" cy="6847207"/>
          </a:xfrm>
          <a:prstGeom prst="rect">
            <a:avLst/>
          </a:prstGeom>
        </p:spPr>
      </p:pic>
    </p:spTree>
    <p:extLst>
      <p:ext uri="{BB962C8B-B14F-4D97-AF65-F5344CB8AC3E}">
        <p14:creationId xmlns:p14="http://schemas.microsoft.com/office/powerpoint/2010/main" val="37551324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1981416" y="2585087"/>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mở đầu</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t="-1000" r="-1000"/>
          </a:stretch>
        </a:blipFill>
        <a:effectLst/>
      </p:bgPr>
    </p:bg>
    <p:spTree>
      <p:nvGrpSpPr>
        <p:cNvPr id="1" name=""/>
        <p:cNvGrpSpPr/>
        <p:nvPr/>
      </p:nvGrpSpPr>
      <p:grpSpPr>
        <a:xfrm>
          <a:off x="0" y="0"/>
          <a:ext cx="0" cy="0"/>
          <a:chOff x="0" y="0"/>
          <a:chExt cx="0" cy="0"/>
        </a:xfrm>
      </p:grpSpPr>
      <p:sp>
        <p:nvSpPr>
          <p:cNvPr id="8" name="Rounded Rectangle 7"/>
          <p:cNvSpPr/>
          <p:nvPr/>
        </p:nvSpPr>
        <p:spPr>
          <a:xfrm>
            <a:off x="699135" y="162560"/>
            <a:ext cx="7118985"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t>1. Kể tên một cuốn sách mà em đã đọc</a:t>
            </a:r>
          </a:p>
        </p:txBody>
      </p:sp>
      <p:sp>
        <p:nvSpPr>
          <p:cNvPr id="2" name="Rectangle 1">
            <a:extLst>
              <a:ext uri="{FF2B5EF4-FFF2-40B4-BE49-F238E27FC236}">
                <a16:creationId xmlns:a16="http://schemas.microsoft.com/office/drawing/2014/main" id="{371CA6DE-3CF5-8B44-965D-D9B4F99A5C9D}"/>
              </a:ext>
            </a:extLst>
          </p:cNvPr>
          <p:cNvSpPr/>
          <p:nvPr/>
        </p:nvSpPr>
        <p:spPr>
          <a:xfrm>
            <a:off x="11054862" y="0"/>
            <a:ext cx="1137138" cy="13012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3713">
        <p15:prstTrans prst="airplan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1981161" y="2022035"/>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khám phá</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Rounded Rectangle 7"/>
          <p:cNvSpPr/>
          <p:nvPr/>
        </p:nvSpPr>
        <p:spPr>
          <a:xfrm>
            <a:off x="699134" y="59468"/>
            <a:ext cx="10945178" cy="9328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a:t>1. </a:t>
            </a:r>
            <a:r>
              <a:rPr lang="en-US" sz="2800" dirty="0" err="1"/>
              <a:t>Ngày</a:t>
            </a:r>
            <a:r>
              <a:rPr lang="en-US" sz="2800" dirty="0"/>
              <a:t> </a:t>
            </a:r>
            <a:r>
              <a:rPr lang="en-US" sz="2800" dirty="0" err="1"/>
              <a:t>hội</a:t>
            </a:r>
            <a:r>
              <a:rPr lang="en-US" sz="2800" dirty="0"/>
              <a:t> </a:t>
            </a:r>
            <a:r>
              <a:rPr lang="en-US" sz="2800" dirty="0" err="1"/>
              <a:t>đọc</a:t>
            </a:r>
            <a:r>
              <a:rPr lang="en-US" sz="2800" dirty="0"/>
              <a:t> </a:t>
            </a:r>
            <a:r>
              <a:rPr lang="en-US" sz="2800" dirty="0" err="1"/>
              <a:t>sách</a:t>
            </a:r>
            <a:r>
              <a:rPr lang="en-US" sz="2800" dirty="0"/>
              <a:t> </a:t>
            </a:r>
            <a:r>
              <a:rPr lang="en-US" sz="2800" dirty="0" err="1"/>
              <a:t>trường</a:t>
            </a:r>
            <a:r>
              <a:rPr lang="en-US" sz="2800" dirty="0"/>
              <a:t> Minh </a:t>
            </a:r>
            <a:r>
              <a:rPr lang="en-US" sz="2800" dirty="0" err="1"/>
              <a:t>và</a:t>
            </a:r>
            <a:r>
              <a:rPr lang="en-US" sz="2800" dirty="0"/>
              <a:t> </a:t>
            </a:r>
            <a:r>
              <a:rPr lang="en-US" sz="2800" dirty="0" err="1"/>
              <a:t>Hoa</a:t>
            </a:r>
            <a:r>
              <a:rPr lang="en-US" sz="2800" dirty="0"/>
              <a:t> </a:t>
            </a:r>
            <a:r>
              <a:rPr lang="en-US" sz="2800" dirty="0" err="1"/>
              <a:t>diễn</a:t>
            </a:r>
            <a:r>
              <a:rPr lang="en-US" sz="2800" dirty="0"/>
              <a:t> ra </a:t>
            </a:r>
            <a:r>
              <a:rPr lang="en-US" sz="2800" dirty="0" err="1"/>
              <a:t>những</a:t>
            </a:r>
            <a:r>
              <a:rPr lang="en-US" sz="2800" dirty="0"/>
              <a:t> </a:t>
            </a:r>
            <a:r>
              <a:rPr lang="en-US" sz="2800" dirty="0" err="1"/>
              <a:t>hoạt</a:t>
            </a:r>
            <a:r>
              <a:rPr lang="en-US" sz="2800" dirty="0"/>
              <a:t> </a:t>
            </a:r>
            <a:r>
              <a:rPr lang="en-US" sz="2800" dirty="0" err="1"/>
              <a:t>động</a:t>
            </a:r>
            <a:r>
              <a:rPr lang="en-US" sz="2800" dirty="0"/>
              <a:t> </a:t>
            </a:r>
            <a:r>
              <a:rPr lang="en-US" sz="2800" dirty="0" err="1"/>
              <a:t>gì</a:t>
            </a:r>
            <a:r>
              <a:rPr lang="en-US" sz="2800" dirty="0"/>
              <a:t>?</a:t>
            </a:r>
          </a:p>
        </p:txBody>
      </p:sp>
      <p:pic>
        <p:nvPicPr>
          <p:cNvPr id="11" name="Picture 10">
            <a:extLst>
              <a:ext uri="{FF2B5EF4-FFF2-40B4-BE49-F238E27FC236}">
                <a16:creationId xmlns:a16="http://schemas.microsoft.com/office/drawing/2014/main" id="{AE672869-6434-D647-96FE-4C621CDD0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95375"/>
            <a:ext cx="11958638" cy="3605213"/>
          </a:xfrm>
          <a:prstGeom prst="rect">
            <a:avLst/>
          </a:prstGeom>
        </p:spPr>
      </p:pic>
      <p:sp>
        <p:nvSpPr>
          <p:cNvPr id="5" name="Vertical Scroll 4"/>
          <p:cNvSpPr/>
          <p:nvPr/>
        </p:nvSpPr>
        <p:spPr>
          <a:xfrm>
            <a:off x="3900488" y="5066190"/>
            <a:ext cx="4400550" cy="113442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Kể</a:t>
            </a:r>
            <a:r>
              <a:rPr lang="en-US" sz="3200" dirty="0"/>
              <a:t> </a:t>
            </a:r>
            <a:r>
              <a:rPr lang="en-US" sz="3200" dirty="0" err="1"/>
              <a:t>chuyện</a:t>
            </a:r>
            <a:r>
              <a:rPr lang="en-US" sz="3200" dirty="0"/>
              <a:t> </a:t>
            </a:r>
            <a:r>
              <a:rPr lang="en-US" sz="3200" dirty="0" err="1"/>
              <a:t>theo</a:t>
            </a:r>
            <a:r>
              <a:rPr lang="en-US" sz="3200" dirty="0"/>
              <a:t> </a:t>
            </a:r>
            <a:r>
              <a:rPr lang="en-US" sz="3200" dirty="0" err="1"/>
              <a:t>sách</a:t>
            </a:r>
            <a:endParaRPr lang="en-US" sz="3200" dirty="0"/>
          </a:p>
        </p:txBody>
      </p:sp>
      <p:sp>
        <p:nvSpPr>
          <p:cNvPr id="12" name="Vertical Scroll 11">
            <a:extLst>
              <a:ext uri="{FF2B5EF4-FFF2-40B4-BE49-F238E27FC236}">
                <a16:creationId xmlns:a16="http://schemas.microsoft.com/office/drawing/2014/main" id="{59DEFF38-DADC-D44B-AACA-34B4513369DF}"/>
              </a:ext>
            </a:extLst>
          </p:cNvPr>
          <p:cNvSpPr/>
          <p:nvPr/>
        </p:nvSpPr>
        <p:spPr>
          <a:xfrm>
            <a:off x="4186237" y="5066190"/>
            <a:ext cx="3586163" cy="113442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Triển</a:t>
            </a:r>
            <a:r>
              <a:rPr lang="en-US" sz="3200" dirty="0"/>
              <a:t> </a:t>
            </a:r>
            <a:r>
              <a:rPr lang="en-US" sz="3200" dirty="0" err="1"/>
              <a:t>lãm</a:t>
            </a:r>
            <a:r>
              <a:rPr lang="en-US" sz="3200" dirty="0"/>
              <a:t> </a:t>
            </a:r>
            <a:r>
              <a:rPr lang="en-US" sz="3200" dirty="0" err="1"/>
              <a:t>sách</a:t>
            </a:r>
            <a:endParaRPr lang="en-US" sz="3200" dirty="0"/>
          </a:p>
        </p:txBody>
      </p:sp>
      <p:sp>
        <p:nvSpPr>
          <p:cNvPr id="13" name="Vertical Scroll 12">
            <a:extLst>
              <a:ext uri="{FF2B5EF4-FFF2-40B4-BE49-F238E27FC236}">
                <a16:creationId xmlns:a16="http://schemas.microsoft.com/office/drawing/2014/main" id="{64E62096-9CAF-7C44-BEC1-870FB89E0011}"/>
              </a:ext>
            </a:extLst>
          </p:cNvPr>
          <p:cNvSpPr/>
          <p:nvPr/>
        </p:nvSpPr>
        <p:spPr>
          <a:xfrm>
            <a:off x="4186237" y="5063968"/>
            <a:ext cx="3586164" cy="113442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Giới</a:t>
            </a:r>
            <a:r>
              <a:rPr lang="en-US" sz="3200" dirty="0"/>
              <a:t> </a:t>
            </a:r>
            <a:r>
              <a:rPr lang="en-US" sz="3200" dirty="0" err="1"/>
              <a:t>thiệu</a:t>
            </a:r>
            <a:r>
              <a:rPr lang="en-US" sz="3200" dirty="0"/>
              <a:t> </a:t>
            </a:r>
            <a:r>
              <a:rPr lang="en-US" sz="3200" dirty="0" err="1"/>
              <a:t>sách</a:t>
            </a:r>
            <a:endParaRPr lang="en-US" sz="3200" dirty="0"/>
          </a:p>
        </p:txBody>
      </p:sp>
      <p:sp>
        <p:nvSpPr>
          <p:cNvPr id="14" name="Vertical Scroll 13">
            <a:extLst>
              <a:ext uri="{FF2B5EF4-FFF2-40B4-BE49-F238E27FC236}">
                <a16:creationId xmlns:a16="http://schemas.microsoft.com/office/drawing/2014/main" id="{3C0A8972-2B5B-4A44-B347-2095DE9EE026}"/>
              </a:ext>
            </a:extLst>
          </p:cNvPr>
          <p:cNvSpPr/>
          <p:nvPr/>
        </p:nvSpPr>
        <p:spPr>
          <a:xfrm>
            <a:off x="4186236" y="5061746"/>
            <a:ext cx="3586164" cy="113442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Quyên</a:t>
            </a:r>
            <a:r>
              <a:rPr lang="en-US" sz="3200" dirty="0"/>
              <a:t> </a:t>
            </a:r>
            <a:r>
              <a:rPr lang="en-US" sz="3200" dirty="0" err="1"/>
              <a:t>góp</a:t>
            </a:r>
            <a:r>
              <a:rPr lang="en-US" sz="3200" dirty="0"/>
              <a:t> </a:t>
            </a:r>
            <a:r>
              <a:rPr lang="en-US" sz="3200" dirty="0" err="1"/>
              <a:t>sách</a:t>
            </a:r>
            <a:endParaRPr lang="en-US" sz="3200" dirty="0"/>
          </a:p>
        </p:txBody>
      </p:sp>
      <p:sp>
        <p:nvSpPr>
          <p:cNvPr id="15" name="Vertical Scroll 14">
            <a:extLst>
              <a:ext uri="{FF2B5EF4-FFF2-40B4-BE49-F238E27FC236}">
                <a16:creationId xmlns:a16="http://schemas.microsoft.com/office/drawing/2014/main" id="{4A98E811-B50C-EC44-9452-DFF15EA9F2E6}"/>
              </a:ext>
            </a:extLst>
          </p:cNvPr>
          <p:cNvSpPr/>
          <p:nvPr/>
        </p:nvSpPr>
        <p:spPr>
          <a:xfrm>
            <a:off x="190024" y="4862395"/>
            <a:ext cx="12191999" cy="1866106"/>
          </a:xfrm>
          <a:prstGeom prst="verticalScroll">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Ngày</a:t>
            </a:r>
            <a:r>
              <a:rPr lang="en-US" sz="3200" dirty="0"/>
              <a:t> </a:t>
            </a:r>
            <a:r>
              <a:rPr lang="en-US" sz="3200" dirty="0" err="1"/>
              <a:t>hội</a:t>
            </a:r>
            <a:r>
              <a:rPr lang="en-US" sz="3200" dirty="0"/>
              <a:t> </a:t>
            </a:r>
            <a:r>
              <a:rPr lang="en-US" sz="3200" dirty="0" err="1"/>
              <a:t>đọc</a:t>
            </a:r>
            <a:r>
              <a:rPr lang="en-US" sz="3200" dirty="0"/>
              <a:t> </a:t>
            </a:r>
            <a:r>
              <a:rPr lang="en-US" sz="3200" dirty="0" err="1"/>
              <a:t>sách</a:t>
            </a:r>
            <a:r>
              <a:rPr lang="en-US" sz="3200" dirty="0"/>
              <a:t> </a:t>
            </a:r>
            <a:r>
              <a:rPr lang="en-US" sz="3200" dirty="0" err="1"/>
              <a:t>là</a:t>
            </a:r>
            <a:r>
              <a:rPr lang="en-US" sz="3200" dirty="0"/>
              <a:t> </a:t>
            </a:r>
            <a:r>
              <a:rPr lang="en-US" sz="3200" dirty="0" err="1"/>
              <a:t>sự</a:t>
            </a:r>
            <a:r>
              <a:rPr lang="en-US" sz="3200" dirty="0"/>
              <a:t> </a:t>
            </a:r>
            <a:r>
              <a:rPr lang="en-US" sz="3200" dirty="0" err="1"/>
              <a:t>kiện</a:t>
            </a:r>
            <a:r>
              <a:rPr lang="en-US" sz="3200" dirty="0"/>
              <a:t> </a:t>
            </a:r>
            <a:r>
              <a:rPr lang="en-US" sz="3200" dirty="0" err="1"/>
              <a:t>quan</a:t>
            </a:r>
            <a:r>
              <a:rPr lang="en-US" sz="3200" dirty="0"/>
              <a:t> </a:t>
            </a:r>
            <a:r>
              <a:rPr lang="en-US" sz="3200" dirty="0" err="1"/>
              <a:t>trọng</a:t>
            </a:r>
            <a:r>
              <a:rPr lang="en-US" sz="3200" dirty="0"/>
              <a:t> </a:t>
            </a:r>
            <a:r>
              <a:rPr lang="en-US" sz="3200" dirty="0" err="1"/>
              <a:t>trong</a:t>
            </a:r>
            <a:r>
              <a:rPr lang="en-US" sz="3200" dirty="0"/>
              <a:t> </a:t>
            </a:r>
            <a:r>
              <a:rPr lang="en-US" sz="3200" dirty="0" err="1"/>
              <a:t>các</a:t>
            </a:r>
            <a:r>
              <a:rPr lang="en-US" sz="3200" dirty="0"/>
              <a:t> </a:t>
            </a:r>
            <a:r>
              <a:rPr lang="en-US" sz="3200" dirty="0" err="1"/>
              <a:t>hoạt</a:t>
            </a:r>
            <a:r>
              <a:rPr lang="en-US" sz="3200" dirty="0"/>
              <a:t> </a:t>
            </a:r>
            <a:r>
              <a:rPr lang="en-US" sz="3200" dirty="0" err="1"/>
              <a:t>động</a:t>
            </a:r>
            <a:r>
              <a:rPr lang="en-US" sz="3200" dirty="0"/>
              <a:t> </a:t>
            </a:r>
            <a:r>
              <a:rPr lang="en-US" sz="3200" dirty="0" err="1"/>
              <a:t>ở</a:t>
            </a:r>
            <a:r>
              <a:rPr lang="en-US" sz="3200" dirty="0"/>
              <a:t> </a:t>
            </a:r>
            <a:r>
              <a:rPr lang="en-US" sz="3200" dirty="0" err="1"/>
              <a:t>trường</a:t>
            </a:r>
            <a:r>
              <a:rPr lang="en-US" sz="3200" dirty="0"/>
              <a:t>. </a:t>
            </a:r>
            <a:r>
              <a:rPr lang="en-US" sz="3200" dirty="0" err="1"/>
              <a:t>Trong</a:t>
            </a:r>
            <a:r>
              <a:rPr lang="en-US" sz="3200" dirty="0"/>
              <a:t> </a:t>
            </a:r>
            <a:r>
              <a:rPr lang="en-US" sz="3200" dirty="0" err="1"/>
              <a:t>ngày</a:t>
            </a:r>
            <a:r>
              <a:rPr lang="en-US" sz="3200" dirty="0"/>
              <a:t> </a:t>
            </a:r>
            <a:r>
              <a:rPr lang="en-US" sz="3200" dirty="0" err="1"/>
              <a:t>hội</a:t>
            </a:r>
            <a:r>
              <a:rPr lang="en-US" sz="3200" dirty="0"/>
              <a:t> </a:t>
            </a:r>
            <a:r>
              <a:rPr lang="en-US" sz="3200" dirty="0" err="1"/>
              <a:t>này</a:t>
            </a:r>
            <a:r>
              <a:rPr lang="en-US" sz="3200" dirty="0"/>
              <a:t>, </a:t>
            </a:r>
            <a:r>
              <a:rPr lang="en-US" sz="3200" dirty="0" err="1"/>
              <a:t>các</a:t>
            </a:r>
            <a:r>
              <a:rPr lang="en-US" sz="3200" dirty="0"/>
              <a:t> </a:t>
            </a:r>
            <a:r>
              <a:rPr lang="en-US" sz="3200" dirty="0" err="1"/>
              <a:t>em</a:t>
            </a:r>
            <a:r>
              <a:rPr lang="en-US" sz="3200" dirty="0"/>
              <a:t> </a:t>
            </a:r>
            <a:r>
              <a:rPr lang="en-US" sz="3200" dirty="0" err="1"/>
              <a:t>được</a:t>
            </a:r>
            <a:r>
              <a:rPr lang="en-US" sz="3200" dirty="0"/>
              <a:t> </a:t>
            </a:r>
            <a:r>
              <a:rPr lang="en-US" sz="3200" dirty="0" err="1"/>
              <a:t>tham</a:t>
            </a:r>
            <a:r>
              <a:rPr lang="en-US" sz="3200" dirty="0"/>
              <a:t> </a:t>
            </a:r>
            <a:r>
              <a:rPr lang="en-US" sz="3200" dirty="0" err="1"/>
              <a:t>gia</a:t>
            </a:r>
            <a:r>
              <a:rPr lang="en-US" sz="3200" dirty="0"/>
              <a:t> </a:t>
            </a:r>
            <a:r>
              <a:rPr lang="en-US" sz="3200" dirty="0" err="1"/>
              <a:t>nhiều</a:t>
            </a:r>
            <a:r>
              <a:rPr lang="en-US" sz="3200" dirty="0"/>
              <a:t> </a:t>
            </a:r>
            <a:r>
              <a:rPr lang="en-US" sz="3200" dirty="0" err="1"/>
              <a:t>hoạt</a:t>
            </a:r>
            <a:r>
              <a:rPr lang="en-US" sz="3200" dirty="0"/>
              <a:t> </a:t>
            </a:r>
            <a:r>
              <a:rPr lang="en-US" sz="3200" dirty="0" err="1"/>
              <a:t>động</a:t>
            </a:r>
            <a:r>
              <a:rPr lang="en-US" sz="3200" dirty="0"/>
              <a:t>, </a:t>
            </a:r>
            <a:r>
              <a:rPr lang="en-US" sz="3200" dirty="0" err="1"/>
              <a:t>được</a:t>
            </a:r>
            <a:r>
              <a:rPr lang="en-US" sz="3200" dirty="0"/>
              <a:t> </a:t>
            </a:r>
            <a:r>
              <a:rPr lang="en-US" sz="3200" dirty="0" err="1"/>
              <a:t>đọc</a:t>
            </a:r>
            <a:r>
              <a:rPr lang="en-US" sz="3200" dirty="0"/>
              <a:t> </a:t>
            </a:r>
            <a:r>
              <a:rPr lang="en-US" sz="3200" dirty="0" err="1"/>
              <a:t>và</a:t>
            </a:r>
            <a:r>
              <a:rPr lang="en-US" sz="3200" dirty="0"/>
              <a:t> </a:t>
            </a:r>
            <a:r>
              <a:rPr lang="en-US" sz="3200" dirty="0" err="1"/>
              <a:t>biết</a:t>
            </a:r>
            <a:r>
              <a:rPr lang="en-US" sz="3200" dirty="0"/>
              <a:t> </a:t>
            </a:r>
            <a:r>
              <a:rPr lang="en-US" sz="3200" dirty="0" err="1"/>
              <a:t>nhiều</a:t>
            </a:r>
            <a:r>
              <a:rPr lang="en-US" sz="3200" dirty="0"/>
              <a:t> </a:t>
            </a:r>
            <a:r>
              <a:rPr lang="en-US" sz="3200" dirty="0" err="1"/>
              <a:t>điều</a:t>
            </a:r>
            <a:r>
              <a:rPr lang="en-US" sz="3200" dirty="0"/>
              <a:t> </a:t>
            </a:r>
            <a:r>
              <a:rPr lang="en-US" sz="3200" dirty="0" err="1"/>
              <a:t>bổ</a:t>
            </a:r>
            <a:r>
              <a:rPr lang="en-US" sz="3200" dirty="0"/>
              <a:t> </a:t>
            </a:r>
            <a:r>
              <a:rPr lang="en-US" sz="3200" dirty="0" err="1"/>
              <a:t>ích</a:t>
            </a:r>
            <a:r>
              <a:rPr lang="en-US" sz="3200" dirty="0"/>
              <a:t>.</a:t>
            </a:r>
          </a:p>
        </p:txBody>
      </p:sp>
      <p:sp>
        <p:nvSpPr>
          <p:cNvPr id="16" name="Rectangle 15">
            <a:extLst>
              <a:ext uri="{FF2B5EF4-FFF2-40B4-BE49-F238E27FC236}">
                <a16:creationId xmlns:a16="http://schemas.microsoft.com/office/drawing/2014/main" id="{1C5F16E2-186B-DC44-9422-5A6C074E4099}"/>
              </a:ext>
            </a:extLst>
          </p:cNvPr>
          <p:cNvSpPr/>
          <p:nvPr/>
        </p:nvSpPr>
        <p:spPr>
          <a:xfrm>
            <a:off x="75724" y="1095375"/>
            <a:ext cx="3681889" cy="4333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3" presetClass="exit" presetSubtype="32" fill="hold" grpId="3" nodeType="clickEffect">
                                  <p:stCondLst>
                                    <p:cond delay="0"/>
                                  </p:stCondLst>
                                  <p:childTnLst>
                                    <p:anim calcmode="lin" valueType="num">
                                      <p:cBhvr>
                                        <p:cTn id="15" dur="500"/>
                                        <p:tgtEl>
                                          <p:spTgt spid="5"/>
                                        </p:tgtEl>
                                        <p:attrNameLst>
                                          <p:attrName>ppt_w</p:attrName>
                                        </p:attrNameLst>
                                      </p:cBhvr>
                                      <p:tavLst>
                                        <p:tav tm="0">
                                          <p:val>
                                            <p:strVal val="ppt_w"/>
                                          </p:val>
                                        </p:tav>
                                        <p:tav tm="100000">
                                          <p:val>
                                            <p:fltVal val="0"/>
                                          </p:val>
                                        </p:tav>
                                      </p:tavLst>
                                    </p:anim>
                                    <p:anim calcmode="lin" valueType="num">
                                      <p:cBhvr>
                                        <p:cTn id="16" dur="500"/>
                                        <p:tgtEl>
                                          <p:spTgt spid="5"/>
                                        </p:tgtEl>
                                        <p:attrNameLst>
                                          <p:attrName>ppt_h</p:attrName>
                                        </p:attrNameLst>
                                      </p:cBhvr>
                                      <p:tavLst>
                                        <p:tav tm="0">
                                          <p:val>
                                            <p:strVal val="ppt_h"/>
                                          </p:val>
                                        </p:tav>
                                        <p:tav tm="100000">
                                          <p:val>
                                            <p:fltVal val="0"/>
                                          </p:val>
                                        </p:tav>
                                      </p:tavLst>
                                    </p:anim>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2"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xit" presetSubtype="32" fill="hold" grpId="3" nodeType="clickEffect">
                                  <p:stCondLst>
                                    <p:cond delay="0"/>
                                  </p:stCondLst>
                                  <p:childTnLst>
                                    <p:anim calcmode="lin" valueType="num">
                                      <p:cBhvr>
                                        <p:cTn id="26" dur="500"/>
                                        <p:tgtEl>
                                          <p:spTgt spid="12"/>
                                        </p:tgtEl>
                                        <p:attrNameLst>
                                          <p:attrName>ppt_w</p:attrName>
                                        </p:attrNameLst>
                                      </p:cBhvr>
                                      <p:tavLst>
                                        <p:tav tm="0">
                                          <p:val>
                                            <p:strVal val="ppt_w"/>
                                          </p:val>
                                        </p:tav>
                                        <p:tav tm="100000">
                                          <p:val>
                                            <p:fltVal val="0"/>
                                          </p:val>
                                        </p:tav>
                                      </p:tavLst>
                                    </p:anim>
                                    <p:anim calcmode="lin" valueType="num">
                                      <p:cBhvr>
                                        <p:cTn id="27" dur="500"/>
                                        <p:tgtEl>
                                          <p:spTgt spid="12"/>
                                        </p:tgtEl>
                                        <p:attrNameLst>
                                          <p:attrName>ppt_h</p:attrName>
                                        </p:attrNameLst>
                                      </p:cBhvr>
                                      <p:tavLst>
                                        <p:tav tm="0">
                                          <p:val>
                                            <p:strVal val="ppt_h"/>
                                          </p:val>
                                        </p:tav>
                                        <p:tav tm="100000">
                                          <p:val>
                                            <p:fltVal val="0"/>
                                          </p:val>
                                        </p:tav>
                                      </p:tavLst>
                                    </p:anim>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2"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53" presetClass="exit" presetSubtype="32" fill="hold" grpId="3" nodeType="clickEffect">
                                  <p:stCondLst>
                                    <p:cond delay="0"/>
                                  </p:stCondLst>
                                  <p:childTnLst>
                                    <p:anim calcmode="lin" valueType="num">
                                      <p:cBhvr>
                                        <p:cTn id="37" dur="500"/>
                                        <p:tgtEl>
                                          <p:spTgt spid="13"/>
                                        </p:tgtEl>
                                        <p:attrNameLst>
                                          <p:attrName>ppt_w</p:attrName>
                                        </p:attrNameLst>
                                      </p:cBhvr>
                                      <p:tavLst>
                                        <p:tav tm="0">
                                          <p:val>
                                            <p:strVal val="ppt_w"/>
                                          </p:val>
                                        </p:tav>
                                        <p:tav tm="100000">
                                          <p:val>
                                            <p:fltVal val="0"/>
                                          </p:val>
                                        </p:tav>
                                      </p:tavLst>
                                    </p:anim>
                                    <p:anim calcmode="lin" valueType="num">
                                      <p:cBhvr>
                                        <p:cTn id="38" dur="500"/>
                                        <p:tgtEl>
                                          <p:spTgt spid="13"/>
                                        </p:tgtEl>
                                        <p:attrNameLst>
                                          <p:attrName>ppt_h</p:attrName>
                                        </p:attrNameLst>
                                      </p:cBhvr>
                                      <p:tavLst>
                                        <p:tav tm="0">
                                          <p:val>
                                            <p:strVal val="ppt_h"/>
                                          </p:val>
                                        </p:tav>
                                        <p:tav tm="100000">
                                          <p:val>
                                            <p:fltVal val="0"/>
                                          </p:val>
                                        </p:tav>
                                      </p:tavLst>
                                    </p:anim>
                                    <p:animEffect transition="out" filter="fade">
                                      <p:cBhvr>
                                        <p:cTn id="39" dur="500"/>
                                        <p:tgtEl>
                                          <p:spTgt spid="13"/>
                                        </p:tgtEl>
                                      </p:cBhvr>
                                    </p:animEffect>
                                    <p:set>
                                      <p:cBhvr>
                                        <p:cTn id="40" dur="1" fill="hold">
                                          <p:stCondLst>
                                            <p:cond delay="499"/>
                                          </p:stCondLst>
                                        </p:cTn>
                                        <p:tgtEl>
                                          <p:spTgt spid="1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2"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3" nodeType="clickEffect">
                                  <p:stCondLst>
                                    <p:cond delay="0"/>
                                  </p:stCondLst>
                                  <p:childTnLst>
                                    <p:anim calcmode="lin" valueType="num">
                                      <p:cBhvr>
                                        <p:cTn id="48" dur="500"/>
                                        <p:tgtEl>
                                          <p:spTgt spid="14"/>
                                        </p:tgtEl>
                                        <p:attrNameLst>
                                          <p:attrName>ppt_w</p:attrName>
                                        </p:attrNameLst>
                                      </p:cBhvr>
                                      <p:tavLst>
                                        <p:tav tm="0">
                                          <p:val>
                                            <p:strVal val="ppt_w"/>
                                          </p:val>
                                        </p:tav>
                                        <p:tav tm="100000">
                                          <p:val>
                                            <p:fltVal val="0"/>
                                          </p:val>
                                        </p:tav>
                                      </p:tavLst>
                                    </p:anim>
                                    <p:anim calcmode="lin" valueType="num">
                                      <p:cBhvr>
                                        <p:cTn id="49" dur="500"/>
                                        <p:tgtEl>
                                          <p:spTgt spid="14"/>
                                        </p:tgtEl>
                                        <p:attrNameLst>
                                          <p:attrName>ppt_h</p:attrName>
                                        </p:attrNameLst>
                                      </p:cBhvr>
                                      <p:tavLst>
                                        <p:tav tm="0">
                                          <p:val>
                                            <p:strVal val="ppt_h"/>
                                          </p:val>
                                        </p:tav>
                                        <p:tav tm="100000">
                                          <p:val>
                                            <p:fltVal val="0"/>
                                          </p:val>
                                        </p:tav>
                                      </p:tavLst>
                                    </p:anim>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2" nodeType="clickEffect">
                                  <p:stCondLst>
                                    <p:cond delay="0"/>
                                  </p:stCondLst>
                                  <p:childTnLst>
                                    <p:set>
                                      <p:cBhvr>
                                        <p:cTn id="5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5" grpId="1" animBg="1"/>
      <p:bldP spid="5" grpId="2" animBg="1"/>
      <p:bldP spid="5" grpId="3" animBg="1"/>
      <p:bldP spid="12" grpId="1" animBg="1"/>
      <p:bldP spid="12" grpId="2" animBg="1"/>
      <p:bldP spid="12" grpId="3" animBg="1"/>
      <p:bldP spid="13" grpId="1" animBg="1"/>
      <p:bldP spid="13" grpId="2" animBg="1"/>
      <p:bldP spid="13" grpId="3" animBg="1"/>
      <p:bldP spid="14" grpId="1" animBg="1"/>
      <p:bldP spid="14" grpId="2" animBg="1"/>
      <p:bldP spid="14" grpId="3" animBg="1"/>
      <p:bldP spid="15" grpId="1" animBg="1"/>
      <p:bldP spid="15" grpId="2"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3"/>
</p:tagLst>
</file>

<file path=ppt/tags/tag2.xml><?xml version="1.0" encoding="utf-8"?>
<p:tagLst xmlns:a="http://schemas.openxmlformats.org/drawingml/2006/main" xmlns:r="http://schemas.openxmlformats.org/officeDocument/2006/relationships" xmlns:p="http://schemas.openxmlformats.org/presentationml/2006/main">
  <p:tag name="TIMING" val="|0.3"/>
</p:tagLst>
</file>

<file path=ppt/tags/tag3.xml><?xml version="1.0" encoding="utf-8"?>
<p:tagLst xmlns:a="http://schemas.openxmlformats.org/drawingml/2006/main" xmlns:r="http://schemas.openxmlformats.org/officeDocument/2006/relationships" xmlns:p="http://schemas.openxmlformats.org/presentationml/2006/main">
  <p:tag name="TIMING" val="|0.3"/>
</p:tagLst>
</file>

<file path=ppt/tags/tag4.xml><?xml version="1.0" encoding="utf-8"?>
<p:tagLst xmlns:a="http://schemas.openxmlformats.org/drawingml/2006/main" xmlns:r="http://schemas.openxmlformats.org/officeDocument/2006/relationships" xmlns:p="http://schemas.openxmlformats.org/presentationml/2006/main">
  <p:tag name="TIMING" val="|0.3"/>
</p:tagLst>
</file>

<file path=ppt/tags/tag5.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1003</Words>
  <Application>Microsoft Macintosh PowerPoint</Application>
  <PresentationFormat>Widescreen</PresentationFormat>
  <Paragraphs>105</Paragraphs>
  <Slides>34</Slides>
  <Notes>16</Notes>
  <HiddenSlides>0</HiddenSlides>
  <MMClips>2</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34</vt:i4>
      </vt:variant>
    </vt:vector>
  </HeadingPairs>
  <TitlesOfParts>
    <vt:vector size="49" baseType="lpstr">
      <vt:lpstr>等线</vt:lpstr>
      <vt:lpstr>Microsoft YaHei</vt:lpstr>
      <vt:lpstr>.VnAvant</vt:lpstr>
      <vt:lpstr>Arial</vt:lpstr>
      <vt:lpstr>Arial Rounded MT Bold</vt:lpstr>
      <vt:lpstr>Arial-Rounded</vt:lpstr>
      <vt:lpstr>Calibri</vt:lpstr>
      <vt:lpstr>Calibri Light</vt:lpstr>
      <vt:lpstr>Times New Roman</vt:lpstr>
      <vt:lpstr>字魂59号-创粗黑</vt:lpstr>
      <vt:lpstr>1_Office Theme</vt:lpstr>
      <vt:lpstr>2_Office Theme</vt:lpstr>
      <vt:lpstr>Office 主题</vt:lpstr>
      <vt:lpstr>5_Office Theme</vt:lpstr>
      <vt:lpstr>3_Office Theme</vt:lpstr>
      <vt:lpstr>Chào mừng các em đến với tiết Tự nhiên xã hội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 bài học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Tự nhiên xã hội - Lớp 2</dc:title>
  <dc:creator>BENR-</dc:creator>
  <cp:lastModifiedBy>Ngọc Bích Đỗ</cp:lastModifiedBy>
  <cp:revision>15</cp:revision>
  <dcterms:created xsi:type="dcterms:W3CDTF">2021-06-02T05:01:13Z</dcterms:created>
  <dcterms:modified xsi:type="dcterms:W3CDTF">2021-10-19T03:57:28Z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