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3" r:id="rId2"/>
  </p:sldMasterIdLst>
  <p:notesMasterIdLst>
    <p:notesMasterId r:id="rId24"/>
  </p:notesMasterIdLst>
  <p:sldIdLst>
    <p:sldId id="257" r:id="rId3"/>
    <p:sldId id="259" r:id="rId4"/>
    <p:sldId id="261" r:id="rId5"/>
    <p:sldId id="3747" r:id="rId6"/>
    <p:sldId id="3727" r:id="rId7"/>
    <p:sldId id="262" r:id="rId8"/>
    <p:sldId id="3748" r:id="rId9"/>
    <p:sldId id="3749" r:id="rId10"/>
    <p:sldId id="3730" r:id="rId11"/>
    <p:sldId id="3731" r:id="rId12"/>
    <p:sldId id="3733" r:id="rId13"/>
    <p:sldId id="3751" r:id="rId14"/>
    <p:sldId id="3752" r:id="rId15"/>
    <p:sldId id="3735" r:id="rId16"/>
    <p:sldId id="3743" r:id="rId17"/>
    <p:sldId id="3729" r:id="rId18"/>
    <p:sldId id="3754" r:id="rId19"/>
    <p:sldId id="3755" r:id="rId20"/>
    <p:sldId id="3750" r:id="rId21"/>
    <p:sldId id="3745" r:id="rId22"/>
    <p:sldId id="3746" r:id="rId23"/>
  </p:sldIdLst>
  <p:sldSz cx="12192000" cy="6858000"/>
  <p:notesSz cx="6858000" cy="9144000"/>
  <p:embeddedFontLst>
    <p:embeddedFont>
      <p:font typeface="等线" panose="02010600030101010101" pitchFamily="2" charset="-122"/>
      <p:regular r:id="rId25"/>
    </p:embeddedFont>
    <p:embeddedFont>
      <p:font typeface="微软雅黑" panose="020B0503020204020204" pitchFamily="34" charset="-122"/>
      <p:regular r:id="rId26"/>
      <p:bold r:id="rId27"/>
    </p:embeddedFont>
    <p:embeddedFont>
      <p:font typeface="#9Slide07 HoneyCream" panose="020B0604020202020204" charset="0"/>
      <p:regular r:id="rId28"/>
    </p:embeddedFont>
    <p:embeddedFont>
      <p:font typeface="#9Slide07 IcielAmerigraf" panose="020B0604020202020204" charset="0"/>
      <p:regular r:id="rId29"/>
    </p:embeddedFont>
    <p:embeddedFont>
      <p:font typeface="#9Slide07 SVNA Love Of Thunder" panose="02040603050506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SVN-Newton" panose="02040603050506020204" pitchFamily="18" charset="0"/>
      <p:regular r:id="rId35"/>
    </p:embeddedFont>
    <p:embeddedFont>
      <p:font typeface="SVN-Olivier" panose="02040603050506020204" pitchFamily="18" charset="0"/>
      <p:regular r:id="rId36"/>
    </p:embeddedFont>
    <p:embeddedFont>
      <p:font typeface="UTM Bienvenue" panose="02040603050506020204" pitchFamily="18" charset="0"/>
      <p:regular r:id="rId37"/>
    </p:embeddedFont>
    <p:embeddedFont>
      <p:font typeface="UTM Flavour" panose="02040603050506020204" pitchFamily="18" charset="0"/>
      <p:regular r:id="rId38"/>
    </p:embeddedFont>
    <p:embeddedFont>
      <p:font typeface="UTM Showcard" panose="02040603050506020204" pitchFamily="18" charset="0"/>
      <p:regular r:id="rId39"/>
    </p:embeddedFont>
  </p:embeddedFontLst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C629"/>
    <a:srgbClr val="156A40"/>
    <a:srgbClr val="FE80A3"/>
    <a:srgbClr val="58C9B0"/>
    <a:srgbClr val="20A284"/>
    <a:srgbClr val="ED88AB"/>
    <a:srgbClr val="2DA6BF"/>
    <a:srgbClr val="F5844A"/>
    <a:srgbClr val="1EA3BF"/>
    <a:srgbClr val="EAE2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660"/>
  </p:normalViewPr>
  <p:slideViewPr>
    <p:cSldViewPr snapToGrid="0">
      <p:cViewPr varScale="1">
        <p:scale>
          <a:sx n="72" d="100"/>
          <a:sy n="72" d="100"/>
        </p:scale>
        <p:origin x="9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E9C35-3B65-4F34-806E-5B1331E97C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E5A10-64EB-4B4E-9BF2-D181485ED9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823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10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118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215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53041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53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877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068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100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1221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156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8535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0565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724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6768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524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898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664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539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E5A10-64EB-4B4E-9BF2-D181485ED98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1217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5278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1" name="矩形: 圆角 10"/>
            <p:cNvSpPr/>
            <p:nvPr userDrawn="1"/>
          </p:nvSpPr>
          <p:spPr>
            <a:xfrm>
              <a:off x="711200" y="419101"/>
              <a:ext cx="10693400" cy="614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标题 4"/>
          <p:cNvSpPr txBox="1"/>
          <p:nvPr userDrawn="1"/>
        </p:nvSpPr>
        <p:spPr>
          <a:xfrm>
            <a:off x="4448196" y="540363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请输入您的标题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27" y="1030497"/>
            <a:ext cx="3252218" cy="24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5278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矩形: 圆角 8"/>
            <p:cNvSpPr/>
            <p:nvPr userDrawn="1"/>
          </p:nvSpPr>
          <p:spPr>
            <a:xfrm>
              <a:off x="711200" y="419101"/>
              <a:ext cx="10693400" cy="614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标题 4"/>
          <p:cNvSpPr txBox="1"/>
          <p:nvPr userDrawn="1"/>
        </p:nvSpPr>
        <p:spPr>
          <a:xfrm>
            <a:off x="4377858" y="54022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请输入您的标题</a:t>
            </a:r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27" y="1030497"/>
            <a:ext cx="3252218" cy="24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5278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矩形: 圆角 6"/>
            <p:cNvSpPr/>
            <p:nvPr userDrawn="1"/>
          </p:nvSpPr>
          <p:spPr>
            <a:xfrm>
              <a:off x="711200" y="419101"/>
              <a:ext cx="10693400" cy="614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4"/>
          <p:cNvSpPr txBox="1"/>
          <p:nvPr userDrawn="1"/>
        </p:nvSpPr>
        <p:spPr>
          <a:xfrm>
            <a:off x="4377858" y="55292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请输入您的标题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27" y="1030497"/>
            <a:ext cx="3252218" cy="24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5278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3" name="矩形: 圆角 12"/>
            <p:cNvSpPr/>
            <p:nvPr userDrawn="1"/>
          </p:nvSpPr>
          <p:spPr>
            <a:xfrm>
              <a:off x="711200" y="419101"/>
              <a:ext cx="10693400" cy="614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4"/>
          <p:cNvSpPr txBox="1"/>
          <p:nvPr userDrawn="1"/>
        </p:nvSpPr>
        <p:spPr>
          <a:xfrm>
            <a:off x="4377858" y="52752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dirty="0"/>
              <a:t>请输入您的标题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27" y="1030497"/>
            <a:ext cx="3252218" cy="245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E7ABA-8BB8-46D7-8CC6-B8EA155034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302B-D3F4-4CBA-A399-F07F814BC2D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7A90D1-C873-407C-BAA8-571AAD22D7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7BE1A1-5166-4A89-9EC1-659E64C4C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350883" y="685800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A218D7F9-1B10-4FF9-98A8-BE2EB68FDD2E}"/>
              </a:ext>
            </a:extLst>
          </p:cNvPr>
          <p:cNvSpPr txBox="1"/>
          <p:nvPr userDrawn="1"/>
        </p:nvSpPr>
        <p:spPr>
          <a:xfrm>
            <a:off x="3782753" y="816516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BEC265C-C49A-4BA1-907A-FC056E466045}"/>
              </a:ext>
            </a:extLst>
          </p:cNvPr>
          <p:cNvSpPr txBox="1">
            <a:spLocks/>
          </p:cNvSpPr>
          <p:nvPr userDrawn="1"/>
        </p:nvSpPr>
        <p:spPr>
          <a:xfrm>
            <a:off x="-541421" y="605631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A68F50-1495-48A7-9133-A5F1956A71C8}"/>
              </a:ext>
            </a:extLst>
          </p:cNvPr>
          <p:cNvSpPr txBox="1">
            <a:spLocks/>
          </p:cNvSpPr>
          <p:nvPr userDrawn="1"/>
        </p:nvSpPr>
        <p:spPr>
          <a:xfrm>
            <a:off x="10518937" y="-31862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2B3C6AB-C32E-47AC-B6E5-74A1CE15ABE8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3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jpeg"/><Relationship Id="rId7" Type="http://schemas.openxmlformats.org/officeDocument/2006/relationships/image" Target="../media/image26.png"/><Relationship Id="rId12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36.png"/><Relationship Id="rId5" Type="http://schemas.openxmlformats.org/officeDocument/2006/relationships/image" Target="../media/image7.png"/><Relationship Id="rId10" Type="http://schemas.openxmlformats.org/officeDocument/2006/relationships/image" Target="../media/image30.png"/><Relationship Id="rId4" Type="http://schemas.openxmlformats.org/officeDocument/2006/relationships/image" Target="../media/image34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16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43.png"/><Relationship Id="rId4" Type="http://schemas.openxmlformats.org/officeDocument/2006/relationships/image" Target="../media/image5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10" Type="http://schemas.openxmlformats.org/officeDocument/2006/relationships/image" Target="../media/image27.png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959975" y="1077520"/>
            <a:ext cx="8146707" cy="47461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8" y="101991"/>
            <a:ext cx="2239327" cy="240530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5746819"/>
            <a:ext cx="5502026" cy="10091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7909"/>
            <a:ext cx="1742066" cy="349334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419"/>
            <a:ext cx="2308675" cy="223945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55" y="4670413"/>
            <a:ext cx="1240542" cy="173063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298" y="-188881"/>
            <a:ext cx="3135726" cy="217656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63" y="5159244"/>
            <a:ext cx="1240542" cy="167097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556" y="2833603"/>
            <a:ext cx="2239326" cy="3493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3" y="4427110"/>
            <a:ext cx="2751012" cy="232889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775" y="2008905"/>
            <a:ext cx="1415668" cy="137322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3685" y="656476"/>
            <a:ext cx="1010366" cy="9800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237" y="5921457"/>
            <a:ext cx="822072" cy="7974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71F2BF-CB27-621C-B743-2F60DC21F3F1}"/>
              </a:ext>
            </a:extLst>
          </p:cNvPr>
          <p:cNvSpPr txBox="1"/>
          <p:nvPr/>
        </p:nvSpPr>
        <p:spPr>
          <a:xfrm>
            <a:off x="3300673" y="1339033"/>
            <a:ext cx="4926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solidFill>
                  <a:srgbClr val="FE80A3"/>
                </a:solidFill>
                <a:latin typeface="#9Slide07 IcielAmerigraf" pitchFamily="2" charset="0"/>
                <a:cs typeface="#9Slide03 Arima Madurai Bold" panose="00000800000000000000" pitchFamily="2" charset="0"/>
              </a:rPr>
              <a:t>Ôn</a:t>
            </a:r>
            <a:r>
              <a:rPr lang="en-US" sz="7200" dirty="0">
                <a:solidFill>
                  <a:srgbClr val="FE80A3"/>
                </a:solidFill>
                <a:latin typeface="#9Slide07 IcielAmerigraf" pitchFamily="2" charset="0"/>
                <a:cs typeface="#9Slide03 Arima Madurai Bold" panose="00000800000000000000" pitchFamily="2" charset="0"/>
              </a:rPr>
              <a:t> </a:t>
            </a:r>
            <a:r>
              <a:rPr lang="en-US" sz="7200" dirty="0" err="1">
                <a:solidFill>
                  <a:srgbClr val="FE80A3"/>
                </a:solidFill>
                <a:latin typeface="#9Slide07 IcielAmerigraf" pitchFamily="2" charset="0"/>
                <a:cs typeface="#9Slide03 Arima Madurai Bold" panose="00000800000000000000" pitchFamily="2" charset="0"/>
              </a:rPr>
              <a:t>tập</a:t>
            </a:r>
            <a:endParaRPr lang="en-US" sz="7200" dirty="0">
              <a:solidFill>
                <a:srgbClr val="FE80A3"/>
              </a:solidFill>
              <a:latin typeface="#9Slide07 IcielAmerigraf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945122-E319-F7D6-6E3B-20EF9F5D631F}"/>
              </a:ext>
            </a:extLst>
          </p:cNvPr>
          <p:cNvSpPr txBox="1"/>
          <p:nvPr/>
        </p:nvSpPr>
        <p:spPr>
          <a:xfrm>
            <a:off x="2664322" y="3223459"/>
            <a:ext cx="5035732" cy="132343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8800" dirty="0">
                <a:solidFill>
                  <a:srgbClr val="156A40"/>
                </a:solidFill>
                <a:latin typeface="#9Slide07 SVNA Love Of Thunder" panose="02040603050506020204" pitchFamily="18" charset="0"/>
              </a:rPr>
              <a:t>TIẾNG VIỆT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C57576-64DD-1D99-6FB5-5B864AE1AE82}"/>
              </a:ext>
            </a:extLst>
          </p:cNvPr>
          <p:cNvSpPr txBox="1"/>
          <p:nvPr/>
        </p:nvSpPr>
        <p:spPr>
          <a:xfrm>
            <a:off x="2823353" y="4111003"/>
            <a:ext cx="4926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FE80A3"/>
                </a:solidFill>
                <a:latin typeface="#9Slide07 IcielAmerigraf" pitchFamily="2" charset="0"/>
                <a:cs typeface="#9Slide03 Arima Madurai Bold" panose="00000800000000000000" pitchFamily="2" charset="0"/>
              </a:rPr>
              <a:t>(Tiết 1)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281112" y="552907"/>
            <a:ext cx="1172601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200" dirty="0">
                <a:latin typeface="UTM Bienvenue" panose="02040603050506020204" pitchFamily="18" charset="0"/>
              </a:rPr>
              <a:t>2. </a:t>
            </a:r>
            <a:r>
              <a:rPr lang="en-US" altLang="zh-CN" sz="3200" dirty="0" err="1">
                <a:latin typeface="UTM Bienvenue" panose="02040603050506020204" pitchFamily="18" charset="0"/>
              </a:rPr>
              <a:t>Ghi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lại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những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điều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cần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nhớ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về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các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bài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tập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là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truyện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kể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thuộc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chủ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latin typeface="UTM Bienvenue" panose="02040603050506020204" pitchFamily="18" charset="0"/>
              </a:rPr>
              <a:t>điểm</a:t>
            </a:r>
            <a:r>
              <a:rPr lang="en-US" altLang="zh-CN" sz="3200" dirty="0"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Thương</a:t>
            </a:r>
            <a:r>
              <a:rPr lang="en-US" altLang="zh-CN" sz="32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người</a:t>
            </a:r>
            <a:r>
              <a:rPr lang="en-US" altLang="zh-CN" sz="32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như</a:t>
            </a:r>
            <a:r>
              <a:rPr lang="en-US" altLang="zh-CN" sz="32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thể</a:t>
            </a:r>
            <a:r>
              <a:rPr lang="en-US" altLang="zh-CN" sz="32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thương</a:t>
            </a:r>
            <a:r>
              <a:rPr lang="en-US" altLang="zh-CN" sz="32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2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thân</a:t>
            </a:r>
            <a:endParaRPr lang="zh-CN" altLang="en-US" sz="3200" dirty="0">
              <a:solidFill>
                <a:srgbClr val="FFC000"/>
              </a:solidFill>
              <a:latin typeface="UTM Bienvenue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aphicFrame>
        <p:nvGraphicFramePr>
          <p:cNvPr id="23" name="Group 71">
            <a:extLst>
              <a:ext uri="{FF2B5EF4-FFF2-40B4-BE49-F238E27FC236}">
                <a16:creationId xmlns:a16="http://schemas.microsoft.com/office/drawing/2014/main" id="{772A899C-FAF8-940A-1F63-235793CF44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7396231"/>
              </p:ext>
            </p:extLst>
          </p:nvPr>
        </p:nvGraphicFramePr>
        <p:xfrm>
          <a:off x="794293" y="3149504"/>
          <a:ext cx="9570718" cy="1667421"/>
        </p:xfrm>
        <a:graphic>
          <a:graphicData uri="http://schemas.openxmlformats.org/drawingml/2006/table">
            <a:tbl>
              <a:tblPr/>
              <a:tblGrid>
                <a:gridCol w="1971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0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04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4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Tên</a:t>
                      </a: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 bài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Tác giả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Nội</a:t>
                      </a: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 dung </a:t>
                      </a: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chính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Bienvenue" panose="020406030505060202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Nhân</a:t>
                      </a: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 </a:t>
                      </a: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Bienvenue" panose="02040603050506020204" pitchFamily="18" charset="0"/>
                        </a:rPr>
                        <a:t>vật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Bienvenue" panose="020406030505060202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1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…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…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…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…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D2664AF-7E2A-C0C1-7941-B42963349507}"/>
              </a:ext>
            </a:extLst>
          </p:cNvPr>
          <p:cNvSpPr txBox="1"/>
          <p:nvPr/>
        </p:nvSpPr>
        <p:spPr>
          <a:xfrm>
            <a:off x="3956383" y="2441618"/>
            <a:ext cx="4632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UVN Thanh Pho" panose="02060506040706070203" pitchFamily="18" charset="0"/>
              </a:rPr>
              <a:t>Hoàn</a:t>
            </a:r>
            <a:r>
              <a:rPr lang="en-US" sz="4000" b="1" dirty="0">
                <a:solidFill>
                  <a:srgbClr val="C00000"/>
                </a:solidFill>
                <a:latin typeface="UVN Thanh Pho" panose="02060506040706070203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VN Thanh Pho" panose="02060506040706070203" pitchFamily="18" charset="0"/>
              </a:rPr>
              <a:t>thành</a:t>
            </a:r>
            <a:r>
              <a:rPr lang="en-US" sz="4000" b="1" dirty="0">
                <a:solidFill>
                  <a:srgbClr val="C00000"/>
                </a:solidFill>
                <a:latin typeface="UVN Thanh Pho" panose="02060506040706070203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VN Thanh Pho" panose="02060506040706070203" pitchFamily="18" charset="0"/>
              </a:rPr>
              <a:t>bảng</a:t>
            </a:r>
            <a:r>
              <a:rPr lang="en-US" sz="4000" b="1" dirty="0">
                <a:solidFill>
                  <a:srgbClr val="C00000"/>
                </a:solidFill>
                <a:latin typeface="UVN Thanh Pho" panose="02060506040706070203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UVN Thanh Pho" panose="02060506040706070203" pitchFamily="18" charset="0"/>
              </a:rPr>
              <a:t>sau</a:t>
            </a:r>
            <a:r>
              <a:rPr lang="en-US" sz="4000" b="1" dirty="0">
                <a:solidFill>
                  <a:srgbClr val="C00000"/>
                </a:solidFill>
                <a:latin typeface="UVN Thanh Pho" panose="02060506040706070203" pitchFamily="18" charset="0"/>
              </a:rPr>
              <a:t>:</a:t>
            </a:r>
          </a:p>
        </p:txBody>
      </p:sp>
      <p:pic>
        <p:nvPicPr>
          <p:cNvPr id="28" name="图片 13">
            <a:extLst>
              <a:ext uri="{FF2B5EF4-FFF2-40B4-BE49-F238E27FC236}">
                <a16:creationId xmlns:a16="http://schemas.microsoft.com/office/drawing/2014/main" id="{E91C7407-7EF2-99A6-30BF-485803C826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512" y="1976725"/>
            <a:ext cx="1775668" cy="1668575"/>
          </a:xfrm>
          <a:prstGeom prst="rect">
            <a:avLst/>
          </a:prstGeom>
        </p:spPr>
      </p:pic>
      <p:pic>
        <p:nvPicPr>
          <p:cNvPr id="29" name="图片 15">
            <a:extLst>
              <a:ext uri="{FF2B5EF4-FFF2-40B4-BE49-F238E27FC236}">
                <a16:creationId xmlns:a16="http://schemas.microsoft.com/office/drawing/2014/main" id="{E12FBB4D-74AB-4FAD-7426-67A41BD0F5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16" y="5375787"/>
            <a:ext cx="1088825" cy="1466612"/>
          </a:xfrm>
          <a:prstGeom prst="rect">
            <a:avLst/>
          </a:prstGeom>
        </p:spPr>
      </p:pic>
      <p:pic>
        <p:nvPicPr>
          <p:cNvPr id="30" name="图片 13">
            <a:extLst>
              <a:ext uri="{FF2B5EF4-FFF2-40B4-BE49-F238E27FC236}">
                <a16:creationId xmlns:a16="http://schemas.microsoft.com/office/drawing/2014/main" id="{BCFC9890-9C5F-10E5-6792-DF3DAB3FC3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3" y="4711931"/>
            <a:ext cx="2414567" cy="2044078"/>
          </a:xfrm>
          <a:prstGeom prst="rect">
            <a:avLst/>
          </a:prstGeom>
        </p:spPr>
      </p:pic>
      <p:pic>
        <p:nvPicPr>
          <p:cNvPr id="31" name="图片 20">
            <a:extLst>
              <a:ext uri="{FF2B5EF4-FFF2-40B4-BE49-F238E27FC236}">
                <a16:creationId xmlns:a16="http://schemas.microsoft.com/office/drawing/2014/main" id="{17F462D4-9B55-7ECE-F061-9034F79C2F3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744" y="6020488"/>
            <a:ext cx="721534" cy="69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16D856C-052A-26F7-3A8C-55D51105A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81" y="414658"/>
            <a:ext cx="7626278" cy="17122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07926" y="708981"/>
            <a:ext cx="71242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A1FDCE5-1C77-4556-A4B9-382D6A7531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48" y="2267522"/>
            <a:ext cx="2504082" cy="427350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F7C6008-8859-45C2-AE60-267B74D7110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20935" y="3937567"/>
            <a:ext cx="1968778" cy="2586843"/>
          </a:xfrm>
          <a:prstGeom prst="rect">
            <a:avLst/>
          </a:prstGeom>
        </p:spPr>
      </p:pic>
      <p:pic>
        <p:nvPicPr>
          <p:cNvPr id="19" name="内容占位符 3">
            <a:extLst>
              <a:ext uri="{FF2B5EF4-FFF2-40B4-BE49-F238E27FC236}">
                <a16:creationId xmlns:a16="http://schemas.microsoft.com/office/drawing/2014/main" id="{CD0B5191-A9CB-F6DD-BF98-A631930B23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819" y="2522807"/>
            <a:ext cx="1149095" cy="1152588"/>
          </a:xfrm>
          <a:prstGeom prst="rect">
            <a:avLst/>
          </a:prstGeom>
        </p:spPr>
      </p:pic>
      <p:pic>
        <p:nvPicPr>
          <p:cNvPr id="21" name="内容占位符 3">
            <a:extLst>
              <a:ext uri="{FF2B5EF4-FFF2-40B4-BE49-F238E27FC236}">
                <a16:creationId xmlns:a16="http://schemas.microsoft.com/office/drawing/2014/main" id="{171BE6D4-6572-FE1A-0196-41EEA77AB29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819" y="4097070"/>
            <a:ext cx="1149095" cy="115258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3693D9B-EFA2-61B7-A3A2-AEF2C5BB0F1C}"/>
              </a:ext>
            </a:extLst>
          </p:cNvPr>
          <p:cNvSpPr txBox="1"/>
          <p:nvPr/>
        </p:nvSpPr>
        <p:spPr>
          <a:xfrm>
            <a:off x="6132102" y="2442206"/>
            <a:ext cx="50154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B202C3-98BE-4DC4-1A08-B6B662B59857}"/>
              </a:ext>
            </a:extLst>
          </p:cNvPr>
          <p:cNvSpPr txBox="1"/>
          <p:nvPr/>
        </p:nvSpPr>
        <p:spPr>
          <a:xfrm>
            <a:off x="6119084" y="4286111"/>
            <a:ext cx="45288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3952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9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485"/>
                            </p:stCondLst>
                            <p:childTnLst>
                              <p:par>
                                <p:cTn id="4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857" y="5935199"/>
            <a:ext cx="5502026" cy="10091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pic>
        <p:nvPicPr>
          <p:cNvPr id="16" name="图片 2" descr="18">
            <a:extLst>
              <a:ext uri="{FF2B5EF4-FFF2-40B4-BE49-F238E27FC236}">
                <a16:creationId xmlns:a16="http://schemas.microsoft.com/office/drawing/2014/main" id="{D860322E-61A5-E61E-D7AC-7A1C56A8C2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033" y="923977"/>
            <a:ext cx="6340762" cy="49723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34AED10B-6CE5-6BB5-73AA-4A6F38061CB0}"/>
              </a:ext>
            </a:extLst>
          </p:cNvPr>
          <p:cNvSpPr txBox="1"/>
          <p:nvPr/>
        </p:nvSpPr>
        <p:spPr>
          <a:xfrm>
            <a:off x="1472645" y="1666884"/>
            <a:ext cx="48155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0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b="1" dirty="0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dirty="0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b="1" dirty="0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4C6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4000" b="1" dirty="0">
              <a:ln w="0"/>
              <a:solidFill>
                <a:srgbClr val="F4C6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组合 1">
            <a:extLst>
              <a:ext uri="{FF2B5EF4-FFF2-40B4-BE49-F238E27FC236}">
                <a16:creationId xmlns:a16="http://schemas.microsoft.com/office/drawing/2014/main" id="{60865423-CE3A-3B82-703F-6467B3B7DA74}"/>
              </a:ext>
            </a:extLst>
          </p:cNvPr>
          <p:cNvGrpSpPr/>
          <p:nvPr/>
        </p:nvGrpSpPr>
        <p:grpSpPr>
          <a:xfrm>
            <a:off x="6513070" y="559607"/>
            <a:ext cx="5293632" cy="3136957"/>
            <a:chOff x="878907" y="1583270"/>
            <a:chExt cx="4400474" cy="4055566"/>
          </a:xfrm>
        </p:grpSpPr>
        <p:pic>
          <p:nvPicPr>
            <p:cNvPr id="26" name="图片 12">
              <a:extLst>
                <a:ext uri="{FF2B5EF4-FFF2-40B4-BE49-F238E27FC236}">
                  <a16:creationId xmlns:a16="http://schemas.microsoft.com/office/drawing/2014/main" id="{233ABF04-B4D9-0237-CB86-3B7C7E6C1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907" y="1583270"/>
              <a:ext cx="4171950" cy="4055566"/>
            </a:xfrm>
            <a:prstGeom prst="rect">
              <a:avLst/>
            </a:prstGeom>
          </p:spPr>
        </p:pic>
        <p:pic>
          <p:nvPicPr>
            <p:cNvPr id="27" name="图片 20">
              <a:extLst>
                <a:ext uri="{FF2B5EF4-FFF2-40B4-BE49-F238E27FC236}">
                  <a16:creationId xmlns:a16="http://schemas.microsoft.com/office/drawing/2014/main" id="{C2B698BD-951E-0761-C981-BF4124C95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1616" y="1864378"/>
              <a:ext cx="1567765" cy="3493349"/>
            </a:xfrm>
            <a:prstGeom prst="rect">
              <a:avLst/>
            </a:prstGeom>
          </p:spPr>
        </p:pic>
      </p:grpSp>
      <p:grpSp>
        <p:nvGrpSpPr>
          <p:cNvPr id="28" name="组合 2">
            <a:extLst>
              <a:ext uri="{FF2B5EF4-FFF2-40B4-BE49-F238E27FC236}">
                <a16:creationId xmlns:a16="http://schemas.microsoft.com/office/drawing/2014/main" id="{1F2FF9B4-C9BD-0475-5C54-BEA40198DF64}"/>
              </a:ext>
            </a:extLst>
          </p:cNvPr>
          <p:cNvGrpSpPr/>
          <p:nvPr/>
        </p:nvGrpSpPr>
        <p:grpSpPr>
          <a:xfrm>
            <a:off x="7275683" y="3696565"/>
            <a:ext cx="4531019" cy="2785835"/>
            <a:chOff x="5535494" y="1615415"/>
            <a:chExt cx="4608628" cy="4055566"/>
          </a:xfrm>
        </p:grpSpPr>
        <p:pic>
          <p:nvPicPr>
            <p:cNvPr id="29" name="图片 15">
              <a:extLst>
                <a:ext uri="{FF2B5EF4-FFF2-40B4-BE49-F238E27FC236}">
                  <a16:creationId xmlns:a16="http://schemas.microsoft.com/office/drawing/2014/main" id="{071A5C4E-2C41-0050-FEF6-2F5BD3C20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5494" y="1615415"/>
              <a:ext cx="4171950" cy="4055566"/>
            </a:xfrm>
            <a:prstGeom prst="rect">
              <a:avLst/>
            </a:prstGeom>
          </p:spPr>
        </p:pic>
        <p:pic>
          <p:nvPicPr>
            <p:cNvPr id="30" name="图片 21">
              <a:extLst>
                <a:ext uri="{FF2B5EF4-FFF2-40B4-BE49-F238E27FC236}">
                  <a16:creationId xmlns:a16="http://schemas.microsoft.com/office/drawing/2014/main" id="{B117B4E9-5431-EF9C-849A-3BCDBE6D7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2090" y="1742434"/>
              <a:ext cx="2032032" cy="3566813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469" y="3364651"/>
            <a:ext cx="1742066" cy="349334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37EFC86-94EB-225D-9211-27272195CE96}"/>
              </a:ext>
            </a:extLst>
          </p:cNvPr>
          <p:cNvSpPr txBox="1"/>
          <p:nvPr/>
        </p:nvSpPr>
        <p:spPr>
          <a:xfrm>
            <a:off x="7234407" y="1275552"/>
            <a:ext cx="312483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bênh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15)</a:t>
            </a:r>
            <a:endParaRPr lang="en-US" sz="2800" b="1" dirty="0">
              <a:ln w="0"/>
              <a:solidFill>
                <a:srgbClr val="F4C6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ln w="0"/>
              <a:solidFill>
                <a:srgbClr val="F4C6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8E3914-E72A-CE95-4AE4-2B7F29F72FF4}"/>
              </a:ext>
            </a:extLst>
          </p:cNvPr>
          <p:cNvSpPr txBox="1"/>
          <p:nvPr/>
        </p:nvSpPr>
        <p:spPr>
          <a:xfrm>
            <a:off x="7785517" y="4531813"/>
            <a:ext cx="24164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8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ln w="0"/>
                <a:solidFill>
                  <a:srgbClr val="3F71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30, 31</a:t>
            </a:r>
            <a:endParaRPr lang="en-US" sz="2800" b="1" dirty="0">
              <a:ln w="0"/>
              <a:solidFill>
                <a:srgbClr val="F4C6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11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9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246" y="3187431"/>
            <a:ext cx="1742066" cy="349334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737909" y="487043"/>
            <a:ext cx="392287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 err="1">
                <a:latin typeface="UTM Bienvenue" panose="02040603050506020204" pitchFamily="18" charset="0"/>
              </a:rPr>
              <a:t>Hoàn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thành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bảng</a:t>
            </a:r>
            <a:r>
              <a:rPr lang="en-US" altLang="zh-CN" sz="3600" dirty="0">
                <a:latin typeface="UTM Bienvenue" panose="02040603050506020204" pitchFamily="18" charset="0"/>
              </a:rPr>
              <a:t>:</a:t>
            </a:r>
            <a:endParaRPr lang="zh-CN" altLang="en-US" sz="3600" dirty="0">
              <a:latin typeface="UTM Bienvenue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aphicFrame>
        <p:nvGraphicFramePr>
          <p:cNvPr id="20" name="Group 71">
            <a:extLst>
              <a:ext uri="{FF2B5EF4-FFF2-40B4-BE49-F238E27FC236}">
                <a16:creationId xmlns:a16="http://schemas.microsoft.com/office/drawing/2014/main" id="{6BCC2976-5D91-3C3D-638F-0166727978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136893"/>
              </p:ext>
            </p:extLst>
          </p:nvPr>
        </p:nvGraphicFramePr>
        <p:xfrm>
          <a:off x="799476" y="1193674"/>
          <a:ext cx="10340961" cy="5177283"/>
        </p:xfrm>
        <a:graphic>
          <a:graphicData uri="http://schemas.openxmlformats.org/drawingml/2006/table">
            <a:tbl>
              <a:tblPr/>
              <a:tblGrid>
                <a:gridCol w="1999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5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9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6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 giả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5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72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182840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56E47A38-6141-F487-C0FE-8EEE0EFDFCEE}"/>
              </a:ext>
            </a:extLst>
          </p:cNvPr>
          <p:cNvSpPr/>
          <p:nvPr/>
        </p:nvSpPr>
        <p:spPr>
          <a:xfrm>
            <a:off x="4581424" y="1913867"/>
            <a:ext cx="363250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hiếp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bênh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B05DCC7-4FCB-B435-5ACC-32A9C5D2B599}"/>
              </a:ext>
            </a:extLst>
          </p:cNvPr>
          <p:cNvSpPr/>
          <p:nvPr/>
        </p:nvSpPr>
        <p:spPr>
          <a:xfrm>
            <a:off x="1782325" y="2189485"/>
            <a:ext cx="363250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3200" b="1" cap="none" spc="0" dirty="0">
              <a:ln w="0"/>
              <a:solidFill>
                <a:srgbClr val="A9450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C7F067-38BC-41EB-FCBF-BA76FC845237}"/>
              </a:ext>
            </a:extLst>
          </p:cNvPr>
          <p:cNvSpPr/>
          <p:nvPr/>
        </p:nvSpPr>
        <p:spPr>
          <a:xfrm>
            <a:off x="8105131" y="2127746"/>
            <a:ext cx="363250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endParaRPr lang="en-US" sz="3200" b="1" cap="none" spc="0" dirty="0">
              <a:ln w="0"/>
              <a:solidFill>
                <a:srgbClr val="A9450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endParaRPr lang="en-US" sz="3200" b="1" dirty="0">
              <a:ln w="0"/>
              <a:solidFill>
                <a:srgbClr val="A9450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ọn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endParaRPr lang="en-US" sz="3200" b="1" cap="none" spc="0" dirty="0">
              <a:ln w="0"/>
              <a:solidFill>
                <a:srgbClr val="A9450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B4F9D7-52E0-B9DE-B5B5-768B00E91014}"/>
              </a:ext>
            </a:extLst>
          </p:cNvPr>
          <p:cNvSpPr/>
          <p:nvPr/>
        </p:nvSpPr>
        <p:spPr>
          <a:xfrm>
            <a:off x="4506089" y="4094760"/>
            <a:ext cx="3632501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cap="none" spc="0" dirty="0">
              <a:ln w="0"/>
              <a:solidFill>
                <a:srgbClr val="A9450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0B7A9AF-1270-A713-64AF-BF660C4E8A4D}"/>
              </a:ext>
            </a:extLst>
          </p:cNvPr>
          <p:cNvSpPr/>
          <p:nvPr/>
        </p:nvSpPr>
        <p:spPr>
          <a:xfrm>
            <a:off x="2629475" y="4394764"/>
            <a:ext cx="20425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Tuốc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ghê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nhép</a:t>
            </a:r>
            <a:endParaRPr lang="en-US" sz="3200" b="1" cap="none" spc="0" dirty="0">
              <a:ln w="0"/>
              <a:solidFill>
                <a:srgbClr val="A9450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39ECBB-8F8D-0FDD-39AC-CBDE3517F8C5}"/>
              </a:ext>
            </a:extLst>
          </p:cNvPr>
          <p:cNvSpPr/>
          <p:nvPr/>
        </p:nvSpPr>
        <p:spPr>
          <a:xfrm>
            <a:off x="8159591" y="4212241"/>
            <a:ext cx="343180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b="1" cap="none" spc="0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A9450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endParaRPr lang="en-US" sz="3200" b="1" cap="none" spc="0" dirty="0">
              <a:ln w="0"/>
              <a:solidFill>
                <a:srgbClr val="A9450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499BE66-8E82-BA69-7CE5-8138A1362B95}"/>
              </a:ext>
            </a:extLst>
          </p:cNvPr>
          <p:cNvSpPr/>
          <p:nvPr/>
        </p:nvSpPr>
        <p:spPr>
          <a:xfrm>
            <a:off x="757620" y="1969048"/>
            <a:ext cx="20425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32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32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bênh</a:t>
            </a:r>
            <a:r>
              <a:rPr lang="en-US" sz="32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32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endParaRPr lang="en-US" sz="32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15F998D-9389-8C4B-D356-770102E8C76B}"/>
              </a:ext>
            </a:extLst>
          </p:cNvPr>
          <p:cNvSpPr/>
          <p:nvPr/>
        </p:nvSpPr>
        <p:spPr>
          <a:xfrm>
            <a:off x="940995" y="4389373"/>
            <a:ext cx="168848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endParaRPr lang="en-US" sz="32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18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5803" y="2931886"/>
            <a:ext cx="10622426" cy="31786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7" y="5605919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83" y="203932"/>
            <a:ext cx="1302287" cy="126324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165" y="4570896"/>
            <a:ext cx="1689436" cy="235686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32" y="5410432"/>
            <a:ext cx="1784645" cy="15108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" y="1467173"/>
            <a:ext cx="2682889" cy="470925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45" y="4962938"/>
            <a:ext cx="934115" cy="125822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29" y="2806725"/>
            <a:ext cx="1972673" cy="13692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726" y="1660994"/>
            <a:ext cx="707192" cy="685989"/>
          </a:xfrm>
          <a:prstGeom prst="rect">
            <a:avLst/>
          </a:prstGeom>
        </p:spPr>
      </p:pic>
      <p:sp>
        <p:nvSpPr>
          <p:cNvPr id="15" name="椭圆 14"/>
          <p:cNvSpPr/>
          <p:nvPr/>
        </p:nvSpPr>
        <p:spPr>
          <a:xfrm>
            <a:off x="9609163" y="3146723"/>
            <a:ext cx="1668782" cy="649124"/>
          </a:xfrm>
          <a:prstGeom prst="ellips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03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文本框 30"/>
          <p:cNvSpPr txBox="1">
            <a:spLocks noChangeArrowheads="1"/>
          </p:cNvSpPr>
          <p:nvPr/>
        </p:nvSpPr>
        <p:spPr bwMode="auto">
          <a:xfrm>
            <a:off x="2758826" y="3937796"/>
            <a:ext cx="7868757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6000" dirty="0">
                <a:latin typeface="UTM Bienvenue" panose="02040603050506020204" pitchFamily="18" charset="0"/>
              </a:rPr>
              <a:t>3. </a:t>
            </a:r>
            <a:r>
              <a:rPr lang="en-US" altLang="zh-CN" sz="6000" dirty="0" err="1">
                <a:latin typeface="UTM Bienvenue" panose="02040603050506020204" pitchFamily="18" charset="0"/>
              </a:rPr>
              <a:t>Luyện</a:t>
            </a:r>
            <a:r>
              <a:rPr lang="en-US" altLang="zh-CN" sz="6000" dirty="0">
                <a:latin typeface="UTM Bienvenue" panose="02040603050506020204" pitchFamily="18" charset="0"/>
              </a:rPr>
              <a:t> </a:t>
            </a:r>
            <a:r>
              <a:rPr lang="en-US" altLang="zh-CN" sz="60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6000" dirty="0">
                <a:latin typeface="UTM Bienvenue" panose="02040603050506020204" pitchFamily="18" charset="0"/>
              </a:rPr>
              <a:t> </a:t>
            </a:r>
            <a:r>
              <a:rPr lang="en-US" altLang="zh-CN" sz="6000" dirty="0" err="1">
                <a:latin typeface="UTM Bienvenue" panose="02040603050506020204" pitchFamily="18" charset="0"/>
              </a:rPr>
              <a:t>diễn</a:t>
            </a:r>
            <a:r>
              <a:rPr lang="en-US" altLang="zh-CN" sz="6000" dirty="0">
                <a:latin typeface="UTM Bienvenue" panose="02040603050506020204" pitchFamily="18" charset="0"/>
              </a:rPr>
              <a:t> </a:t>
            </a:r>
            <a:r>
              <a:rPr lang="en-US" altLang="zh-CN" sz="6000" dirty="0" err="1">
                <a:latin typeface="UTM Bienvenue" panose="02040603050506020204" pitchFamily="18" charset="0"/>
              </a:rPr>
              <a:t>cảm</a:t>
            </a:r>
            <a:endParaRPr lang="zh-CN" altLang="en-US" sz="6000" dirty="0">
              <a:latin typeface="UTM Bienven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16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264170" y="478279"/>
            <a:ext cx="1129008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3.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Trong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các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bài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đọc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Dế</a:t>
            </a:r>
            <a:r>
              <a:rPr lang="en-US" altLang="zh-CN" sz="36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Mèn</a:t>
            </a:r>
            <a:r>
              <a:rPr lang="en-US" altLang="zh-CN" sz="36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bênh</a:t>
            </a:r>
            <a:r>
              <a:rPr lang="en-US" altLang="zh-CN" sz="36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vực</a:t>
            </a:r>
            <a:r>
              <a:rPr lang="en-US" altLang="zh-CN" sz="36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kẻ</a:t>
            </a:r>
            <a:r>
              <a:rPr lang="en-US" altLang="zh-CN" sz="36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yếu</a:t>
            </a:r>
            <a:r>
              <a:rPr lang="en-US" altLang="zh-CN" sz="36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và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Người</a:t>
            </a:r>
            <a:r>
              <a:rPr lang="en-US" altLang="zh-CN" sz="36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ăn</a:t>
            </a:r>
            <a:r>
              <a:rPr lang="en-US" altLang="zh-CN" sz="36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xin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,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tìm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đoạn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văn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có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giọng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đọc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UTM Bienvenue" panose="02040603050506020204" pitchFamily="18" charset="0"/>
              </a:rPr>
              <a:t>:</a:t>
            </a:r>
            <a:endParaRPr lang="zh-CN" altLang="en-US" sz="3600" dirty="0">
              <a:solidFill>
                <a:schemeClr val="accent6">
                  <a:lumMod val="75000"/>
                </a:schemeClr>
              </a:solidFill>
              <a:latin typeface="UTM Bienvenue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21" name="组合 1">
            <a:extLst>
              <a:ext uri="{FF2B5EF4-FFF2-40B4-BE49-F238E27FC236}">
                <a16:creationId xmlns:a16="http://schemas.microsoft.com/office/drawing/2014/main" id="{BB982AA7-EC87-0239-A3B4-93AD2E7AFC73}"/>
              </a:ext>
            </a:extLst>
          </p:cNvPr>
          <p:cNvGrpSpPr/>
          <p:nvPr/>
        </p:nvGrpSpPr>
        <p:grpSpPr>
          <a:xfrm>
            <a:off x="1518472" y="2071423"/>
            <a:ext cx="1687436" cy="1065811"/>
            <a:chOff x="1632911" y="1725394"/>
            <a:chExt cx="1687436" cy="1065811"/>
          </a:xfrm>
        </p:grpSpPr>
        <p:sp>
          <p:nvSpPr>
            <p:cNvPr id="22" name="矩形: 圆角 2">
              <a:extLst>
                <a:ext uri="{FF2B5EF4-FFF2-40B4-BE49-F238E27FC236}">
                  <a16:creationId xmlns:a16="http://schemas.microsoft.com/office/drawing/2014/main" id="{03ED8B48-F495-4BA9-D471-B9150EBFE239}"/>
                </a:ext>
              </a:extLst>
            </p:cNvPr>
            <p:cNvSpPr/>
            <p:nvPr/>
          </p:nvSpPr>
          <p:spPr>
            <a:xfrm rot="5400000">
              <a:off x="2473197" y="1829324"/>
              <a:ext cx="262597" cy="1431702"/>
            </a:xfrm>
            <a:prstGeom prst="roundRect">
              <a:avLst>
                <a:gd name="adj" fmla="val 50000"/>
              </a:avLst>
            </a:prstGeom>
            <a:solidFill>
              <a:srgbClr val="FE80A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23" name="图片 35">
              <a:extLst>
                <a:ext uri="{FF2B5EF4-FFF2-40B4-BE49-F238E27FC236}">
                  <a16:creationId xmlns:a16="http://schemas.microsoft.com/office/drawing/2014/main" id="{D0F09D18-F009-4B00-BFDA-D0F64B9E7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2911" y="1725394"/>
              <a:ext cx="791267" cy="1065811"/>
            </a:xfrm>
            <a:prstGeom prst="rect">
              <a:avLst/>
            </a:prstGeom>
          </p:spPr>
        </p:pic>
      </p:grpSp>
      <p:grpSp>
        <p:nvGrpSpPr>
          <p:cNvPr id="24" name="组合 1">
            <a:extLst>
              <a:ext uri="{FF2B5EF4-FFF2-40B4-BE49-F238E27FC236}">
                <a16:creationId xmlns:a16="http://schemas.microsoft.com/office/drawing/2014/main" id="{459D45B7-3788-8CD5-7242-AF108AC950F5}"/>
              </a:ext>
            </a:extLst>
          </p:cNvPr>
          <p:cNvGrpSpPr/>
          <p:nvPr/>
        </p:nvGrpSpPr>
        <p:grpSpPr>
          <a:xfrm>
            <a:off x="1518472" y="3388814"/>
            <a:ext cx="1687436" cy="1065811"/>
            <a:chOff x="1632911" y="1725394"/>
            <a:chExt cx="1687436" cy="1065811"/>
          </a:xfrm>
        </p:grpSpPr>
        <p:sp>
          <p:nvSpPr>
            <p:cNvPr id="25" name="矩形: 圆角 2">
              <a:extLst>
                <a:ext uri="{FF2B5EF4-FFF2-40B4-BE49-F238E27FC236}">
                  <a16:creationId xmlns:a16="http://schemas.microsoft.com/office/drawing/2014/main" id="{5B505E83-7CAF-8387-50C9-13F6382E6712}"/>
                </a:ext>
              </a:extLst>
            </p:cNvPr>
            <p:cNvSpPr/>
            <p:nvPr/>
          </p:nvSpPr>
          <p:spPr>
            <a:xfrm rot="5400000">
              <a:off x="2473197" y="1829324"/>
              <a:ext cx="262597" cy="1431702"/>
            </a:xfrm>
            <a:prstGeom prst="roundRect">
              <a:avLst>
                <a:gd name="adj" fmla="val 50000"/>
              </a:avLst>
            </a:prstGeom>
            <a:solidFill>
              <a:srgbClr val="FE80A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26" name="图片 35">
              <a:extLst>
                <a:ext uri="{FF2B5EF4-FFF2-40B4-BE49-F238E27FC236}">
                  <a16:creationId xmlns:a16="http://schemas.microsoft.com/office/drawing/2014/main" id="{D4DF4A5F-740B-D1F5-59D8-F7432CCF2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2911" y="1725394"/>
              <a:ext cx="791267" cy="1065811"/>
            </a:xfrm>
            <a:prstGeom prst="rect">
              <a:avLst/>
            </a:prstGeom>
          </p:spPr>
        </p:pic>
      </p:grpSp>
      <p:grpSp>
        <p:nvGrpSpPr>
          <p:cNvPr id="27" name="组合 1">
            <a:extLst>
              <a:ext uri="{FF2B5EF4-FFF2-40B4-BE49-F238E27FC236}">
                <a16:creationId xmlns:a16="http://schemas.microsoft.com/office/drawing/2014/main" id="{D3D81E86-E18E-7AC6-4336-AE78E655E848}"/>
              </a:ext>
            </a:extLst>
          </p:cNvPr>
          <p:cNvGrpSpPr/>
          <p:nvPr/>
        </p:nvGrpSpPr>
        <p:grpSpPr>
          <a:xfrm>
            <a:off x="1525686" y="4856644"/>
            <a:ext cx="1687436" cy="1065811"/>
            <a:chOff x="1632911" y="1725394"/>
            <a:chExt cx="1687436" cy="1065811"/>
          </a:xfrm>
        </p:grpSpPr>
        <p:sp>
          <p:nvSpPr>
            <p:cNvPr id="28" name="矩形: 圆角 2">
              <a:extLst>
                <a:ext uri="{FF2B5EF4-FFF2-40B4-BE49-F238E27FC236}">
                  <a16:creationId xmlns:a16="http://schemas.microsoft.com/office/drawing/2014/main" id="{179622E5-2C02-EE1C-F7FD-F68E92FF4E45}"/>
                </a:ext>
              </a:extLst>
            </p:cNvPr>
            <p:cNvSpPr/>
            <p:nvPr/>
          </p:nvSpPr>
          <p:spPr>
            <a:xfrm rot="5400000">
              <a:off x="2473197" y="1829324"/>
              <a:ext cx="262597" cy="1431702"/>
            </a:xfrm>
            <a:prstGeom prst="roundRect">
              <a:avLst>
                <a:gd name="adj" fmla="val 50000"/>
              </a:avLst>
            </a:prstGeom>
            <a:solidFill>
              <a:srgbClr val="FE80A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29" name="图片 35">
              <a:extLst>
                <a:ext uri="{FF2B5EF4-FFF2-40B4-BE49-F238E27FC236}">
                  <a16:creationId xmlns:a16="http://schemas.microsoft.com/office/drawing/2014/main" id="{FEBE9012-AE1B-5CE7-6EC4-65E39CE34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2911" y="1725394"/>
              <a:ext cx="791267" cy="1065811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4E9FB30-A594-0834-E12D-F1C1A648060E}"/>
              </a:ext>
            </a:extLst>
          </p:cNvPr>
          <p:cNvSpPr txBox="1"/>
          <p:nvPr/>
        </p:nvSpPr>
        <p:spPr>
          <a:xfrm>
            <a:off x="2408896" y="2210545"/>
            <a:ext cx="87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Bienvenue" panose="02040603050506020204" pitchFamily="18" charset="0"/>
              </a:rPr>
              <a:t>a)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CDB860-D8D2-88AD-0B14-181B4F51A4BA}"/>
              </a:ext>
            </a:extLst>
          </p:cNvPr>
          <p:cNvSpPr txBox="1"/>
          <p:nvPr/>
        </p:nvSpPr>
        <p:spPr>
          <a:xfrm>
            <a:off x="2408895" y="3512332"/>
            <a:ext cx="87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Bienvenue" panose="02040603050506020204" pitchFamily="18" charset="0"/>
              </a:rPr>
              <a:t>b)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5CE259-3664-1790-7000-DE07E8AE9878}"/>
              </a:ext>
            </a:extLst>
          </p:cNvPr>
          <p:cNvSpPr txBox="1"/>
          <p:nvPr/>
        </p:nvSpPr>
        <p:spPr>
          <a:xfrm>
            <a:off x="2408894" y="4956790"/>
            <a:ext cx="87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Bienvenue" panose="02040603050506020204" pitchFamily="18" charset="0"/>
              </a:rPr>
              <a:t>c)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11BA60-A99C-DA39-3D6B-E4044F5C9B66}"/>
              </a:ext>
            </a:extLst>
          </p:cNvPr>
          <p:cNvSpPr txBox="1"/>
          <p:nvPr/>
        </p:nvSpPr>
        <p:spPr>
          <a:xfrm>
            <a:off x="3205908" y="2250946"/>
            <a:ext cx="469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Bienvenue" panose="02040603050506020204" pitchFamily="18" charset="0"/>
              </a:rPr>
              <a:t>Thiết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tha</a:t>
            </a:r>
            <a:r>
              <a:rPr lang="en-US" sz="3600" dirty="0">
                <a:latin typeface="UTM Bienvenue" panose="02040603050506020204" pitchFamily="18" charset="0"/>
              </a:rPr>
              <a:t>, </a:t>
            </a:r>
            <a:r>
              <a:rPr lang="en-US" sz="3600" dirty="0" err="1">
                <a:latin typeface="UTM Bienvenue" panose="02040603050506020204" pitchFamily="18" charset="0"/>
              </a:rPr>
              <a:t>trìu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mến</a:t>
            </a:r>
            <a:endParaRPr lang="en-US" sz="3600" dirty="0">
              <a:latin typeface="UTM Bienvenue" panose="020406030505060202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2C2621-FE7B-127E-258D-70834414EB68}"/>
              </a:ext>
            </a:extLst>
          </p:cNvPr>
          <p:cNvSpPr txBox="1"/>
          <p:nvPr/>
        </p:nvSpPr>
        <p:spPr>
          <a:xfrm>
            <a:off x="3205908" y="3517137"/>
            <a:ext cx="469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Bienvenue" panose="02040603050506020204" pitchFamily="18" charset="0"/>
              </a:rPr>
              <a:t>Thảm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thiết</a:t>
            </a:r>
            <a:endParaRPr lang="en-US" sz="3600" dirty="0">
              <a:latin typeface="UTM Bienvenue" panose="020406030505060202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B9833D-30BC-7882-D464-8D499FC45F12}"/>
              </a:ext>
            </a:extLst>
          </p:cNvPr>
          <p:cNvSpPr txBox="1"/>
          <p:nvPr/>
        </p:nvSpPr>
        <p:spPr>
          <a:xfrm>
            <a:off x="3279817" y="5011737"/>
            <a:ext cx="469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Bienvenue" panose="02040603050506020204" pitchFamily="18" charset="0"/>
              </a:rPr>
              <a:t>Mạnh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mẽ</a:t>
            </a:r>
            <a:r>
              <a:rPr lang="en-US" sz="3600" dirty="0">
                <a:latin typeface="UTM Bienvenue" panose="02040603050506020204" pitchFamily="18" charset="0"/>
              </a:rPr>
              <a:t>, </a:t>
            </a:r>
            <a:r>
              <a:rPr lang="en-US" sz="3600" dirty="0" err="1">
                <a:latin typeface="UTM Bienvenue" panose="02040603050506020204" pitchFamily="18" charset="0"/>
              </a:rPr>
              <a:t>răn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đe</a:t>
            </a:r>
            <a:endParaRPr lang="en-US" sz="3600" dirty="0">
              <a:latin typeface="UTM Bienven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78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2" grpId="0"/>
      <p:bldP spid="31" grpId="0"/>
      <p:bldP spid="32" grpId="0"/>
      <p:bldP spid="33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66BFB513-E547-4560-9609-D0CDBF44A61C}"/>
              </a:ext>
            </a:extLst>
          </p:cNvPr>
          <p:cNvGrpSpPr/>
          <p:nvPr/>
        </p:nvGrpSpPr>
        <p:grpSpPr>
          <a:xfrm>
            <a:off x="532227" y="1721617"/>
            <a:ext cx="10817848" cy="1896138"/>
            <a:chOff x="532227" y="1721617"/>
            <a:chExt cx="10817848" cy="1896138"/>
          </a:xfrm>
        </p:grpSpPr>
        <p:grpSp>
          <p:nvGrpSpPr>
            <p:cNvPr id="20" name="组合 19"/>
            <p:cNvGrpSpPr/>
            <p:nvPr/>
          </p:nvGrpSpPr>
          <p:grpSpPr>
            <a:xfrm>
              <a:off x="532227" y="2340925"/>
              <a:ext cx="10224871" cy="772235"/>
              <a:chOff x="365754" y="2290226"/>
              <a:chExt cx="10224871" cy="772235"/>
            </a:xfrm>
          </p:grpSpPr>
          <p:sp>
            <p:nvSpPr>
              <p:cNvPr id="21" name="Bent Arrow 49"/>
              <p:cNvSpPr/>
              <p:nvPr/>
            </p:nvSpPr>
            <p:spPr>
              <a:xfrm flipH="1">
                <a:off x="9270608" y="2290226"/>
                <a:ext cx="1320017" cy="772235"/>
              </a:xfrm>
              <a:prstGeom prst="bentArrow">
                <a:avLst>
                  <a:gd name="adj1" fmla="val 17673"/>
                  <a:gd name="adj2" fmla="val 2457"/>
                  <a:gd name="adj3" fmla="val 0"/>
                  <a:gd name="adj4" fmla="val 51336"/>
                </a:avLst>
              </a:prstGeom>
              <a:solidFill>
                <a:srgbClr val="52A7A4"/>
              </a:solidFill>
              <a:ln>
                <a:solidFill>
                  <a:srgbClr val="52A7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 flipV="1">
                <a:off x="365754" y="2346335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V="1">
                <a:off x="3324955" y="2330119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 flipV="1">
                <a:off x="6379376" y="2330119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D2B1213-A0A6-425A-AEE5-8AC374375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9691" y="2608564"/>
              <a:ext cx="1040384" cy="1009191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5B1154A3-0DA5-4CE1-94CA-05DC0BD6F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976" y="1746208"/>
              <a:ext cx="1614712" cy="1366952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3B90A43B-2F34-498E-87C0-B1BEB5A79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886" y="1813193"/>
              <a:ext cx="1614712" cy="1366952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B80829B1-EFB4-4391-AA69-38264DC6C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2110" y="1721617"/>
              <a:ext cx="1614712" cy="1366952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598C5B2F-1ACD-C956-1A4E-3D54E9537878}"/>
              </a:ext>
            </a:extLst>
          </p:cNvPr>
          <p:cNvSpPr txBox="1"/>
          <p:nvPr/>
        </p:nvSpPr>
        <p:spPr>
          <a:xfrm>
            <a:off x="1125594" y="3326017"/>
            <a:ext cx="944691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chẳng biết làm cách nào. Tôi nắm chặt lấy bàn tay run rẩy kia</a:t>
            </a:r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vi-VN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tôi nữa, tôi cũng vừa nhận được chút gì của ông lão.</a:t>
            </a:r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4E41AC-A849-CF5B-C226-60B6441D37D6}"/>
              </a:ext>
            </a:extLst>
          </p:cNvPr>
          <p:cNvSpPr txBox="1"/>
          <p:nvPr/>
        </p:nvSpPr>
        <p:spPr>
          <a:xfrm>
            <a:off x="3402259" y="950292"/>
            <a:ext cx="87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Bienvenue" panose="02040603050506020204" pitchFamily="18" charset="0"/>
              </a:rPr>
              <a:t>a)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0C7A0D5-3443-FF8D-3A17-A1335390F512}"/>
              </a:ext>
            </a:extLst>
          </p:cNvPr>
          <p:cNvSpPr txBox="1"/>
          <p:nvPr/>
        </p:nvSpPr>
        <p:spPr>
          <a:xfrm>
            <a:off x="4199271" y="990693"/>
            <a:ext cx="469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Bienvenue" panose="02040603050506020204" pitchFamily="18" charset="0"/>
              </a:rPr>
              <a:t>Thiết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tha</a:t>
            </a:r>
            <a:r>
              <a:rPr lang="en-US" sz="3600" dirty="0">
                <a:latin typeface="UTM Bienvenue" panose="02040603050506020204" pitchFamily="18" charset="0"/>
              </a:rPr>
              <a:t>, </a:t>
            </a:r>
            <a:r>
              <a:rPr lang="en-US" sz="3600" dirty="0" err="1">
                <a:latin typeface="UTM Bienvenue" panose="02040603050506020204" pitchFamily="18" charset="0"/>
              </a:rPr>
              <a:t>trìu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mến</a:t>
            </a:r>
            <a:endParaRPr lang="en-US" sz="3600" dirty="0">
              <a:latin typeface="UTM Bienven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358031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34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66BFB513-E547-4560-9609-D0CDBF44A61C}"/>
              </a:ext>
            </a:extLst>
          </p:cNvPr>
          <p:cNvGrpSpPr/>
          <p:nvPr/>
        </p:nvGrpSpPr>
        <p:grpSpPr>
          <a:xfrm>
            <a:off x="532227" y="1721617"/>
            <a:ext cx="10817848" cy="1896138"/>
            <a:chOff x="532227" y="1721617"/>
            <a:chExt cx="10817848" cy="1896138"/>
          </a:xfrm>
        </p:grpSpPr>
        <p:grpSp>
          <p:nvGrpSpPr>
            <p:cNvPr id="20" name="组合 19"/>
            <p:cNvGrpSpPr/>
            <p:nvPr/>
          </p:nvGrpSpPr>
          <p:grpSpPr>
            <a:xfrm>
              <a:off x="532227" y="2340925"/>
              <a:ext cx="10224871" cy="772235"/>
              <a:chOff x="365754" y="2290226"/>
              <a:chExt cx="10224871" cy="772235"/>
            </a:xfrm>
          </p:grpSpPr>
          <p:sp>
            <p:nvSpPr>
              <p:cNvPr id="21" name="Bent Arrow 49"/>
              <p:cNvSpPr/>
              <p:nvPr/>
            </p:nvSpPr>
            <p:spPr>
              <a:xfrm flipH="1">
                <a:off x="9270608" y="2290226"/>
                <a:ext cx="1320017" cy="772235"/>
              </a:xfrm>
              <a:prstGeom prst="bentArrow">
                <a:avLst>
                  <a:gd name="adj1" fmla="val 17673"/>
                  <a:gd name="adj2" fmla="val 2457"/>
                  <a:gd name="adj3" fmla="val 0"/>
                  <a:gd name="adj4" fmla="val 51336"/>
                </a:avLst>
              </a:prstGeom>
              <a:solidFill>
                <a:srgbClr val="52A7A4"/>
              </a:solidFill>
              <a:ln>
                <a:solidFill>
                  <a:srgbClr val="52A7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 flipV="1">
                <a:off x="365754" y="2346335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V="1">
                <a:off x="3324955" y="2330119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 flipV="1">
                <a:off x="6379376" y="2330119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D2B1213-A0A6-425A-AEE5-8AC374375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9691" y="2608564"/>
              <a:ext cx="1040384" cy="1009191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5B1154A3-0DA5-4CE1-94CA-05DC0BD6F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976" y="1746208"/>
              <a:ext cx="1614712" cy="1366952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3B90A43B-2F34-498E-87C0-B1BEB5A79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886" y="1813193"/>
              <a:ext cx="1614712" cy="1366952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B80829B1-EFB4-4391-AA69-38264DC6C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2110" y="1721617"/>
              <a:ext cx="1614712" cy="1366952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5B29E92-9FD5-52DD-7BF6-F99F6DFAD9F0}"/>
              </a:ext>
            </a:extLst>
          </p:cNvPr>
          <p:cNvSpPr txBox="1"/>
          <p:nvPr/>
        </p:nvSpPr>
        <p:spPr>
          <a:xfrm>
            <a:off x="3946912" y="1102441"/>
            <a:ext cx="87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Bienvenue" panose="02040603050506020204" pitchFamily="18" charset="0"/>
              </a:rPr>
              <a:t>b)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632E88-D220-5E17-416B-0BDE3977EC44}"/>
              </a:ext>
            </a:extLst>
          </p:cNvPr>
          <p:cNvSpPr txBox="1"/>
          <p:nvPr/>
        </p:nvSpPr>
        <p:spPr>
          <a:xfrm>
            <a:off x="4743925" y="1107246"/>
            <a:ext cx="469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Bienvenue" panose="02040603050506020204" pitchFamily="18" charset="0"/>
              </a:rPr>
              <a:t>Thảm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thiết</a:t>
            </a:r>
            <a:endParaRPr lang="en-US" sz="3600" dirty="0">
              <a:latin typeface="UTM Bienvenue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59109C-A324-6127-8B1E-51AD4B8A8616}"/>
              </a:ext>
            </a:extLst>
          </p:cNvPr>
          <p:cNvSpPr txBox="1"/>
          <p:nvPr/>
        </p:nvSpPr>
        <p:spPr>
          <a:xfrm>
            <a:off x="844771" y="3136192"/>
            <a:ext cx="944691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trước, gặp khi trời làm đói kém</a:t>
            </a:r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vi-VN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 nay bọn chúng chăng tơ ngang đường đe bắt em, vặt chân, vặt cánh ăn thịt em.</a:t>
            </a:r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i="1" dirty="0">
              <a:ln w="0"/>
              <a:solidFill>
                <a:srgbClr val="6E15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351419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66BFB513-E547-4560-9609-D0CDBF44A61C}"/>
              </a:ext>
            </a:extLst>
          </p:cNvPr>
          <p:cNvGrpSpPr/>
          <p:nvPr/>
        </p:nvGrpSpPr>
        <p:grpSpPr>
          <a:xfrm>
            <a:off x="532227" y="1721617"/>
            <a:ext cx="10817848" cy="1896138"/>
            <a:chOff x="532227" y="1721617"/>
            <a:chExt cx="10817848" cy="1896138"/>
          </a:xfrm>
        </p:grpSpPr>
        <p:grpSp>
          <p:nvGrpSpPr>
            <p:cNvPr id="20" name="组合 19"/>
            <p:cNvGrpSpPr/>
            <p:nvPr/>
          </p:nvGrpSpPr>
          <p:grpSpPr>
            <a:xfrm>
              <a:off x="532227" y="2340925"/>
              <a:ext cx="10224871" cy="772235"/>
              <a:chOff x="365754" y="2290226"/>
              <a:chExt cx="10224871" cy="772235"/>
            </a:xfrm>
          </p:grpSpPr>
          <p:sp>
            <p:nvSpPr>
              <p:cNvPr id="21" name="Bent Arrow 49"/>
              <p:cNvSpPr/>
              <p:nvPr/>
            </p:nvSpPr>
            <p:spPr>
              <a:xfrm flipH="1">
                <a:off x="9270608" y="2290226"/>
                <a:ext cx="1320017" cy="772235"/>
              </a:xfrm>
              <a:prstGeom prst="bentArrow">
                <a:avLst>
                  <a:gd name="adj1" fmla="val 17673"/>
                  <a:gd name="adj2" fmla="val 2457"/>
                  <a:gd name="adj3" fmla="val 0"/>
                  <a:gd name="adj4" fmla="val 51336"/>
                </a:avLst>
              </a:prstGeom>
              <a:solidFill>
                <a:srgbClr val="52A7A4"/>
              </a:solidFill>
              <a:ln>
                <a:solidFill>
                  <a:srgbClr val="52A7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 flipV="1">
                <a:off x="365754" y="2346335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V="1">
                <a:off x="3324955" y="2330119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 flipV="1">
                <a:off x="6379376" y="2330119"/>
                <a:ext cx="1041010" cy="11920"/>
              </a:xfrm>
              <a:prstGeom prst="line">
                <a:avLst/>
              </a:prstGeom>
              <a:ln w="57150">
                <a:solidFill>
                  <a:srgbClr val="52A7A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D2B1213-A0A6-425A-AEE5-8AC374375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9691" y="2608564"/>
              <a:ext cx="1040384" cy="1009191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5B1154A3-0DA5-4CE1-94CA-05DC0BD6F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976" y="1746208"/>
              <a:ext cx="1614712" cy="1366952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3B90A43B-2F34-498E-87C0-B1BEB5A79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886" y="1813193"/>
              <a:ext cx="1614712" cy="1366952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B80829B1-EFB4-4391-AA69-38264DC6C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2110" y="1721617"/>
              <a:ext cx="1614712" cy="1366952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598C5B2F-1ACD-C956-1A4E-3D54E9537878}"/>
              </a:ext>
            </a:extLst>
          </p:cNvPr>
          <p:cNvSpPr txBox="1"/>
          <p:nvPr/>
        </p:nvSpPr>
        <p:spPr>
          <a:xfrm>
            <a:off x="763285" y="3038880"/>
            <a:ext cx="944691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thét:</a:t>
            </a:r>
          </a:p>
          <a:p>
            <a:pPr algn="ctr"/>
            <a:r>
              <a:rPr lang="vi-VN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 người có của ăn của để, béo múp béo míp </a:t>
            </a:r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vi-VN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 đáng xấu hổ! Có phá hết các vòng vây đi không?</a:t>
            </a:r>
            <a:r>
              <a:rPr lang="en-US" sz="4000" b="1" i="1" dirty="0">
                <a:ln w="0"/>
                <a:solidFill>
                  <a:srgbClr val="6E15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AA7337-669B-E2D5-9DB0-5E8E771BDE13}"/>
              </a:ext>
            </a:extLst>
          </p:cNvPr>
          <p:cNvSpPr txBox="1"/>
          <p:nvPr/>
        </p:nvSpPr>
        <p:spPr>
          <a:xfrm>
            <a:off x="3413392" y="1044930"/>
            <a:ext cx="87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Bienvenue" panose="02040603050506020204" pitchFamily="18" charset="0"/>
              </a:rPr>
              <a:t>c)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1E7D71-9EC6-4650-8AE6-F75AE306B1E0}"/>
              </a:ext>
            </a:extLst>
          </p:cNvPr>
          <p:cNvSpPr txBox="1"/>
          <p:nvPr/>
        </p:nvSpPr>
        <p:spPr>
          <a:xfrm>
            <a:off x="4284315" y="1099877"/>
            <a:ext cx="469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Bienvenue" panose="02040603050506020204" pitchFamily="18" charset="0"/>
              </a:rPr>
              <a:t>Mạnh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mẽ</a:t>
            </a:r>
            <a:r>
              <a:rPr lang="en-US" sz="3600" dirty="0">
                <a:latin typeface="UTM Bienvenue" panose="02040603050506020204" pitchFamily="18" charset="0"/>
              </a:rPr>
              <a:t>, </a:t>
            </a:r>
            <a:r>
              <a:rPr lang="en-US" sz="3600" dirty="0" err="1">
                <a:latin typeface="UTM Bienvenue" panose="02040603050506020204" pitchFamily="18" charset="0"/>
              </a:rPr>
              <a:t>răn</a:t>
            </a:r>
            <a:r>
              <a:rPr lang="en-US" sz="3600" dirty="0">
                <a:latin typeface="UTM Bienvenue" panose="02040603050506020204" pitchFamily="18" charset="0"/>
              </a:rPr>
              <a:t> </a:t>
            </a:r>
            <a:r>
              <a:rPr lang="en-US" sz="3600" dirty="0" err="1">
                <a:latin typeface="UTM Bienvenue" panose="02040603050506020204" pitchFamily="18" charset="0"/>
              </a:rPr>
              <a:t>đe</a:t>
            </a:r>
            <a:endParaRPr lang="en-US" sz="3600" dirty="0">
              <a:latin typeface="UTM Bienven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922797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ABA63209-3679-4CBB-8422-CBB3531D7E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8956" y="1649744"/>
            <a:ext cx="2825156" cy="4407244"/>
          </a:xfrm>
          <a:prstGeom prst="rect">
            <a:avLst/>
          </a:prstGeom>
        </p:spPr>
      </p:pic>
      <p:pic>
        <p:nvPicPr>
          <p:cNvPr id="23" name="图片 2" descr="dd5b000dc1ca9ebaa8717402f5fd3b20">
            <a:extLst>
              <a:ext uri="{FF2B5EF4-FFF2-40B4-BE49-F238E27FC236}">
                <a16:creationId xmlns:a16="http://schemas.microsoft.com/office/drawing/2014/main" id="{3DAEDEE6-0114-C70B-2729-1EEA9AB382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4112" y="631288"/>
            <a:ext cx="5612182" cy="4551045"/>
          </a:xfrm>
          <a:prstGeom prst="rect">
            <a:avLst/>
          </a:prstGeom>
        </p:spPr>
      </p:pic>
      <p:sp>
        <p:nvSpPr>
          <p:cNvPr id="2" name="PA_矩形 1">
            <a:extLst>
              <a:ext uri="{FF2B5EF4-FFF2-40B4-BE49-F238E27FC236}">
                <a16:creationId xmlns:a16="http://schemas.microsoft.com/office/drawing/2014/main" id="{27AB77A7-A6B4-243D-846F-A28049DCBAE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38992" y="2136934"/>
            <a:ext cx="5335001" cy="1003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8565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Bienvenue" panose="02040603050506020204"/>
                <a:ea typeface="微软雅黑" panose="020B0503020204020204" pitchFamily="34" charset="-122"/>
              </a:rPr>
              <a:t>Thi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UTM Bienvenue" panose="02040603050506020204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Bienvenue" panose="02040603050506020204"/>
                <a:ea typeface="微软雅黑" panose="020B0503020204020204" pitchFamily="34" charset="-122"/>
              </a:rPr>
              <a:t>đọc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Bienvenue" panose="02040603050506020204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Bienvenue" panose="02040603050506020204"/>
                <a:ea typeface="微软雅黑" panose="020B0503020204020204" pitchFamily="34" charset="-122"/>
              </a:rPr>
              <a:t>diễn</a:t>
            </a:r>
            <a:r>
              <a:rPr lang="en-US" altLang="zh-CN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TM Bienvenue" panose="02040603050506020204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Bienvenue" panose="02040603050506020204"/>
                <a:ea typeface="微软雅黑" panose="020B0503020204020204" pitchFamily="34" charset="-122"/>
              </a:rPr>
              <a:t>cảm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UTM Bienvenue" panose="02040603050506020204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736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85803" y="685635"/>
            <a:ext cx="10622426" cy="54248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0806" y="5222200"/>
            <a:ext cx="1240542" cy="16709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50" y="4538204"/>
            <a:ext cx="2751012" cy="23288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907" y="-283701"/>
            <a:ext cx="4124093" cy="25035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74" y="5883980"/>
            <a:ext cx="5502026" cy="10091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6643162" y="4041190"/>
            <a:ext cx="807645" cy="649124"/>
          </a:xfrm>
          <a:prstGeom prst="ellipse">
            <a:avLst/>
          </a:prstGeom>
          <a:solidFill>
            <a:srgbClr val="F4C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6626369" y="2240932"/>
            <a:ext cx="807645" cy="649124"/>
          </a:xfrm>
          <a:prstGeom prst="ellipse">
            <a:avLst/>
          </a:prstGeom>
          <a:solidFill>
            <a:srgbClr val="F4C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297597" y="2319796"/>
            <a:ext cx="807645" cy="649124"/>
          </a:xfrm>
          <a:prstGeom prst="ellipse">
            <a:avLst/>
          </a:prstGeom>
          <a:solidFill>
            <a:srgbClr val="F4C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01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30"/>
          <p:cNvSpPr txBox="1">
            <a:spLocks noChangeArrowheads="1"/>
          </p:cNvSpPr>
          <p:nvPr/>
        </p:nvSpPr>
        <p:spPr bwMode="auto">
          <a:xfrm>
            <a:off x="2081368" y="2310693"/>
            <a:ext cx="1487908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0">
                      <a:srgbClr val="8A6327"/>
                    </a:gs>
                    <a:gs pos="100000">
                      <a:srgbClr val="FACC64"/>
                    </a:gs>
                  </a:gsLst>
                  <a:lin ang="135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Kiến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文本框 36"/>
          <p:cNvSpPr txBox="1">
            <a:spLocks noChangeArrowheads="1"/>
          </p:cNvSpPr>
          <p:nvPr/>
        </p:nvSpPr>
        <p:spPr bwMode="auto">
          <a:xfrm>
            <a:off x="7527889" y="2323867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0">
                      <a:srgbClr val="8A6327"/>
                    </a:gs>
                    <a:gs pos="100000">
                      <a:srgbClr val="FACC64"/>
                    </a:gs>
                  </a:gsLst>
                  <a:lin ang="135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Kĩ</a:t>
            </a:r>
            <a:r>
              <a:rPr kumimoji="0" lang="en-US" altLang="zh-CN" sz="24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文本框 39"/>
          <p:cNvSpPr txBox="1">
            <a:spLocks noChangeArrowheads="1"/>
          </p:cNvSpPr>
          <p:nvPr/>
        </p:nvSpPr>
        <p:spPr bwMode="auto">
          <a:xfrm>
            <a:off x="7369297" y="4165997"/>
            <a:ext cx="4089581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0">
                      <a:srgbClr val="8A6327"/>
                    </a:gs>
                    <a:gs pos="100000">
                      <a:srgbClr val="FACC64"/>
                    </a:gs>
                  </a:gsLst>
                  <a:lin ang="135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Góp</a:t>
            </a:r>
            <a:r>
              <a:rPr kumimoji="0" lang="en-US" altLang="zh-CN" sz="24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zh-CN" sz="24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altLang="zh-CN" sz="24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triển</a:t>
            </a:r>
            <a:r>
              <a:rPr kumimoji="0" lang="en-US" altLang="zh-CN" sz="24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r>
              <a:rPr kumimoji="0" lang="en-US" altLang="zh-CN" sz="24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lực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文本框 30"/>
          <p:cNvSpPr txBox="1">
            <a:spLocks noChangeArrowheads="1"/>
          </p:cNvSpPr>
          <p:nvPr/>
        </p:nvSpPr>
        <p:spPr bwMode="auto">
          <a:xfrm>
            <a:off x="1453267" y="1183524"/>
            <a:ext cx="5211683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5400" dirty="0" err="1">
                <a:solidFill>
                  <a:srgbClr val="ED88AB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Yêu</a:t>
            </a:r>
            <a:r>
              <a:rPr lang="en-US" altLang="zh-CN" sz="5400" dirty="0">
                <a:solidFill>
                  <a:srgbClr val="ED88AB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ED88AB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cầu</a:t>
            </a:r>
            <a:r>
              <a:rPr lang="en-US" altLang="zh-CN" sz="5400" dirty="0">
                <a:solidFill>
                  <a:srgbClr val="ED88AB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ED88AB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zh-CN" sz="5400" dirty="0">
                <a:solidFill>
                  <a:srgbClr val="ED88AB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ED88AB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đạt</a:t>
            </a:r>
            <a:endParaRPr lang="zh-CN" altLang="en-US" sz="5400" dirty="0">
              <a:solidFill>
                <a:srgbClr val="ED88AB"/>
              </a:solidFill>
              <a:latin typeface="UTM Bienvenu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1297597" y="4124765"/>
            <a:ext cx="807645" cy="649124"/>
          </a:xfrm>
          <a:prstGeom prst="ellipse">
            <a:avLst/>
          </a:prstGeom>
          <a:solidFill>
            <a:srgbClr val="F4C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03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33"/>
          <p:cNvSpPr txBox="1">
            <a:spLocks noChangeArrowheads="1"/>
          </p:cNvSpPr>
          <p:nvPr/>
        </p:nvSpPr>
        <p:spPr bwMode="auto">
          <a:xfrm>
            <a:off x="2105242" y="4267036"/>
            <a:ext cx="1202573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2000" b="1">
                <a:gradFill>
                  <a:gsLst>
                    <a:gs pos="0">
                      <a:srgbClr val="8A6327"/>
                    </a:gs>
                    <a:gs pos="100000">
                      <a:srgbClr val="FACC64"/>
                    </a:gs>
                  </a:gsLst>
                  <a:lin ang="135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Thái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850807" y="2808032"/>
            <a:ext cx="4080344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Hiểu nội dung chính của từng đoạn, nội dung của cả bài; nhận biết được một số hình ảnh, chi tiết có ý nghĩa trong bài; bước đầu biết nhận xét về nhân vật trong văn bản tự sự.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624025" y="2808476"/>
            <a:ext cx="4582455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nl-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rành mạch, trôi chảy bài tập đọc đã học theo tốc độ qui định giữa HKI (khoảng 75 tiếng/phút); bước đầu biết đọc diễn cảm đoạn văn, đoạn thơ phù hợp với nội dung đoạn đọc.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806620" y="4708294"/>
            <a:ext cx="3155593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GD HS biết mơ ước và chia sẻ những ước mơ của mình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695600" y="4695969"/>
            <a:ext cx="3578411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nl-N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 lực tự học, NL giao tiếp và hợp tác, NL giải quyết vấn đề và sáng tạo, NL ngôn ngữ, NL thẩm mĩ.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3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100"/>
                            </p:stCondLst>
                            <p:childTnLst>
                              <p:par>
                                <p:cTn id="8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20" grpId="0"/>
      <p:bldP spid="22" grpId="0" animBg="1"/>
      <p:bldP spid="23" grpId="0"/>
      <p:bldP spid="24" grpId="0"/>
      <p:bldP spid="25" grpId="0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963134" y="487043"/>
            <a:ext cx="3472425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7200" dirty="0" err="1">
                <a:latin typeface="UTM Showcard" panose="02040603050506020204" pitchFamily="18" charset="0"/>
              </a:rPr>
              <a:t>Dặn</a:t>
            </a:r>
            <a:r>
              <a:rPr lang="en-US" altLang="zh-CN" sz="7200" dirty="0">
                <a:latin typeface="UTM Showcard" panose="02040603050506020204" pitchFamily="18" charset="0"/>
              </a:rPr>
              <a:t> </a:t>
            </a:r>
            <a:r>
              <a:rPr lang="en-US" altLang="zh-CN" sz="7200" dirty="0" err="1">
                <a:latin typeface="UTM Showcard" panose="02040603050506020204" pitchFamily="18" charset="0"/>
              </a:rPr>
              <a:t>dò</a:t>
            </a:r>
            <a:endParaRPr lang="zh-CN" altLang="en-US" sz="7200" dirty="0">
              <a:latin typeface="UTM Showcard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pic>
        <p:nvPicPr>
          <p:cNvPr id="12" name="内容占位符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243" y="2118488"/>
            <a:ext cx="1149095" cy="1152588"/>
          </a:xfrm>
          <a:prstGeom prst="rect">
            <a:avLst/>
          </a:prstGeom>
        </p:spPr>
      </p:pic>
      <p:pic>
        <p:nvPicPr>
          <p:cNvPr id="13" name="内容占位符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243" y="3801883"/>
            <a:ext cx="1149095" cy="1152588"/>
          </a:xfrm>
          <a:prstGeom prst="rect">
            <a:avLst/>
          </a:prstGeom>
        </p:spPr>
      </p:pic>
      <p:sp>
        <p:nvSpPr>
          <p:cNvPr id="15" name="TextBox 11"/>
          <p:cNvSpPr txBox="1"/>
          <p:nvPr/>
        </p:nvSpPr>
        <p:spPr>
          <a:xfrm>
            <a:off x="4801078" y="2341392"/>
            <a:ext cx="5610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Luyện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đọc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các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bài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tập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đọc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Olivier" panose="02040603050506020204" pitchFamily="18" charset="0"/>
              <a:cs typeface="+mn-ea"/>
              <a:sym typeface="+mn-lt"/>
            </a:endParaRPr>
          </a:p>
        </p:txBody>
      </p:sp>
      <p:sp>
        <p:nvSpPr>
          <p:cNvPr id="18" name="TextBox 11"/>
          <p:cNvSpPr txBox="1"/>
          <p:nvPr/>
        </p:nvSpPr>
        <p:spPr>
          <a:xfrm>
            <a:off x="4797739" y="4087171"/>
            <a:ext cx="5808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Ôn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quy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tắc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viết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Olivier" panose="02040603050506020204" pitchFamily="18" charset="0"/>
                <a:cs typeface="+mn-ea"/>
                <a:sym typeface="+mn-lt"/>
              </a:rPr>
              <a:t>hoa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Olivier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3743F3E-67F8-4689-B1D1-3DF59510648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5655" y="2525162"/>
            <a:ext cx="2155309" cy="34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96915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5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959975" y="1077520"/>
            <a:ext cx="8146707" cy="47461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308" y="101991"/>
            <a:ext cx="2239327" cy="240530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5746819"/>
            <a:ext cx="5502026" cy="10091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7909"/>
            <a:ext cx="1742066" cy="349334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419"/>
            <a:ext cx="2308675" cy="223945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55" y="4670413"/>
            <a:ext cx="1240542" cy="173063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298" y="-188881"/>
            <a:ext cx="3135726" cy="217656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63" y="5159244"/>
            <a:ext cx="1240542" cy="167097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556" y="2833603"/>
            <a:ext cx="2239326" cy="3493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3" y="4427110"/>
            <a:ext cx="2751012" cy="232889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775" y="2008905"/>
            <a:ext cx="1415668" cy="137322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3685" y="656476"/>
            <a:ext cx="1010366" cy="9800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237" y="5921457"/>
            <a:ext cx="822072" cy="79742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1825529" y="2114201"/>
            <a:ext cx="6551468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01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Chúc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các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em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học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tốt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TM Bienvenue" panose="02040603050506020204" pitchFamily="18" charset="0"/>
                <a:ea typeface="等线" panose="02010600030101010101" pitchFamily="2" charset="-122"/>
                <a:cs typeface="经典综艺体简" panose="02010609000101010101" pitchFamily="49" charset="-122"/>
              </a:rPr>
              <a:t>!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5CD1B7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UTM Bienvenue" panose="02040603050506020204" pitchFamily="18" charset="0"/>
              <a:ea typeface="等线" panose="02010600030101010101" pitchFamily="2" charset="-122"/>
              <a:cs typeface="经典综艺体简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718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5803" y="2931886"/>
            <a:ext cx="10622426" cy="31786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7" y="5605919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83" y="203932"/>
            <a:ext cx="1302287" cy="126324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165" y="4570896"/>
            <a:ext cx="1689436" cy="235686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32" y="5410432"/>
            <a:ext cx="1784645" cy="15108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" y="1467173"/>
            <a:ext cx="2682889" cy="470925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45" y="4962938"/>
            <a:ext cx="934115" cy="125822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29" y="2806725"/>
            <a:ext cx="1972673" cy="13692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726" y="1660994"/>
            <a:ext cx="707192" cy="685989"/>
          </a:xfrm>
          <a:prstGeom prst="rect">
            <a:avLst/>
          </a:prstGeom>
        </p:spPr>
      </p:pic>
      <p:sp>
        <p:nvSpPr>
          <p:cNvPr id="18" name="文本框 30">
            <a:extLst>
              <a:ext uri="{FF2B5EF4-FFF2-40B4-BE49-F238E27FC236}">
                <a16:creationId xmlns:a16="http://schemas.microsoft.com/office/drawing/2014/main" id="{27682680-0EC3-F88E-DB49-B99954864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167" y="3636501"/>
            <a:ext cx="7037590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5400" dirty="0">
                <a:latin typeface="UTM Bienvenue" panose="02040603050506020204" pitchFamily="18" charset="0"/>
              </a:rPr>
              <a:t>1. </a:t>
            </a:r>
            <a:r>
              <a:rPr lang="en-US" altLang="zh-CN" sz="5400" dirty="0" err="1">
                <a:latin typeface="UTM Bienvenue" panose="02040603050506020204" pitchFamily="18" charset="0"/>
              </a:rPr>
              <a:t>Ôn</a:t>
            </a:r>
            <a:r>
              <a:rPr lang="en-US" altLang="zh-CN" sz="5400" dirty="0">
                <a:latin typeface="UTM Bienvenue" panose="02040603050506020204" pitchFamily="18" charset="0"/>
              </a:rPr>
              <a:t> </a:t>
            </a:r>
            <a:r>
              <a:rPr lang="en-US" altLang="zh-CN" sz="5400" dirty="0" err="1">
                <a:latin typeface="UTM Bienvenue" panose="02040603050506020204" pitchFamily="18" charset="0"/>
              </a:rPr>
              <a:t>luyện</a:t>
            </a:r>
            <a:r>
              <a:rPr lang="en-US" altLang="zh-CN" sz="5400" dirty="0">
                <a:latin typeface="UTM Bienvenue" panose="02040603050506020204" pitchFamily="18" charset="0"/>
              </a:rPr>
              <a:t> </a:t>
            </a:r>
            <a:r>
              <a:rPr lang="en-US" altLang="zh-CN" sz="5400" dirty="0" err="1">
                <a:latin typeface="UTM Bienvenue" panose="02040603050506020204" pitchFamily="18" charset="0"/>
              </a:rPr>
              <a:t>tập</a:t>
            </a:r>
            <a:r>
              <a:rPr lang="en-US" altLang="zh-CN" sz="5400" dirty="0">
                <a:latin typeface="UTM Bienvenue" panose="02040603050506020204" pitchFamily="18" charset="0"/>
              </a:rPr>
              <a:t> </a:t>
            </a:r>
            <a:r>
              <a:rPr lang="en-US" altLang="zh-CN" sz="54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5400" dirty="0">
                <a:latin typeface="UTM Bienvenue" panose="02040603050506020204" pitchFamily="18" charset="0"/>
              </a:rPr>
              <a:t> </a:t>
            </a:r>
            <a:r>
              <a:rPr lang="en-US" altLang="zh-CN" sz="5400" dirty="0" err="1">
                <a:latin typeface="UTM Bienvenue" panose="02040603050506020204" pitchFamily="18" charset="0"/>
              </a:rPr>
              <a:t>và</a:t>
            </a:r>
            <a:r>
              <a:rPr lang="en-US" altLang="zh-CN" sz="5400" dirty="0">
                <a:latin typeface="UTM Bienvenue" panose="02040603050506020204" pitchFamily="18" charset="0"/>
              </a:rPr>
              <a:t> </a:t>
            </a:r>
            <a:r>
              <a:rPr lang="en-US" altLang="zh-CN" sz="5400" dirty="0" err="1">
                <a:latin typeface="UTM Bienvenue" panose="02040603050506020204" pitchFamily="18" charset="0"/>
              </a:rPr>
              <a:t>học</a:t>
            </a:r>
            <a:r>
              <a:rPr lang="en-US" altLang="zh-CN" sz="5400" dirty="0">
                <a:latin typeface="UTM Bienvenue" panose="02040603050506020204" pitchFamily="18" charset="0"/>
              </a:rPr>
              <a:t> </a:t>
            </a:r>
            <a:r>
              <a:rPr lang="en-US" altLang="zh-CN" sz="5400" dirty="0" err="1">
                <a:latin typeface="UTM Bienvenue" panose="02040603050506020204" pitchFamily="18" charset="0"/>
              </a:rPr>
              <a:t>thuộc</a:t>
            </a:r>
            <a:r>
              <a:rPr lang="en-US" altLang="zh-CN" sz="5400" dirty="0">
                <a:latin typeface="UTM Bienvenue" panose="02040603050506020204" pitchFamily="18" charset="0"/>
              </a:rPr>
              <a:t> </a:t>
            </a:r>
            <a:r>
              <a:rPr lang="en-US" altLang="zh-CN" sz="5400" dirty="0" err="1">
                <a:latin typeface="UTM Bienvenue" panose="02040603050506020204" pitchFamily="18" charset="0"/>
              </a:rPr>
              <a:t>lòng</a:t>
            </a:r>
            <a:endParaRPr lang="zh-CN" altLang="en-US" sz="5400" dirty="0">
              <a:latin typeface="UTM Bienvenue" panose="02040603050506020204" pitchFamily="18" charset="0"/>
            </a:endParaRPr>
          </a:p>
        </p:txBody>
      </p:sp>
      <p:sp>
        <p:nvSpPr>
          <p:cNvPr id="19" name="椭圆 14">
            <a:extLst>
              <a:ext uri="{FF2B5EF4-FFF2-40B4-BE49-F238E27FC236}">
                <a16:creationId xmlns:a16="http://schemas.microsoft.com/office/drawing/2014/main" id="{8B65659A-03CE-2983-3A65-F29E01BDC90F}"/>
              </a:ext>
            </a:extLst>
          </p:cNvPr>
          <p:cNvSpPr/>
          <p:nvPr/>
        </p:nvSpPr>
        <p:spPr>
          <a:xfrm>
            <a:off x="9827651" y="3421409"/>
            <a:ext cx="1668782" cy="649124"/>
          </a:xfrm>
          <a:prstGeom prst="ellips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01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743319" y="476541"/>
            <a:ext cx="801533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>
                <a:latin typeface="UTM Bienvenue" panose="02040603050506020204" pitchFamily="18" charset="0"/>
              </a:rPr>
              <a:t>1. </a:t>
            </a:r>
            <a:r>
              <a:rPr lang="en-US" altLang="zh-CN" sz="3600" dirty="0" err="1">
                <a:latin typeface="UTM Bienvenue" panose="02040603050506020204" pitchFamily="18" charset="0"/>
              </a:rPr>
              <a:t>Ôn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luyện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tập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và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học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thuộc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lòng</a:t>
            </a:r>
            <a:endParaRPr lang="zh-CN" altLang="en-US" sz="3600" dirty="0">
              <a:latin typeface="UTM Bienvenue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101" name="组合 100"/>
          <p:cNvGrpSpPr/>
          <p:nvPr/>
        </p:nvGrpSpPr>
        <p:grpSpPr>
          <a:xfrm flipH="1">
            <a:off x="3342639" y="1321607"/>
            <a:ext cx="7107293" cy="3655793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102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3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4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5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6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7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8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09" name="组合 108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0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1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2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3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4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5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6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7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8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9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0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1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2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3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4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5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6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7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8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9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0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1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2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3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4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5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6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7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8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9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0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1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2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3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4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5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6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7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8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9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0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1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2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3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4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5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6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7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8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9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0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1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2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3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4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5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6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7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8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9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0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1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2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3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4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5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6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7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8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9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0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1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2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3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4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5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6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7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8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9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90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sp>
        <p:nvSpPr>
          <p:cNvPr id="197" name="矩形 196"/>
          <p:cNvSpPr/>
          <p:nvPr/>
        </p:nvSpPr>
        <p:spPr>
          <a:xfrm>
            <a:off x="3866583" y="1800654"/>
            <a:ext cx="6047632" cy="2334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Mèn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bênh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endParaRPr lang="en-US" sz="2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15)</a:t>
            </a:r>
          </a:p>
        </p:txBody>
      </p:sp>
      <p:pic>
        <p:nvPicPr>
          <p:cNvPr id="191" name="图片 19">
            <a:extLst>
              <a:ext uri="{FF2B5EF4-FFF2-40B4-BE49-F238E27FC236}">
                <a16:creationId xmlns:a16="http://schemas.microsoft.com/office/drawing/2014/main" id="{B48CFBF0-77F7-D08C-116F-0F95C698A3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2037" y="2604265"/>
            <a:ext cx="2155309" cy="34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3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743319" y="476541"/>
            <a:ext cx="801533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>
                <a:latin typeface="UTM Bienvenue" panose="02040603050506020204" pitchFamily="18" charset="0"/>
              </a:rPr>
              <a:t>1. </a:t>
            </a:r>
            <a:r>
              <a:rPr lang="en-US" altLang="zh-CN" sz="3600" dirty="0" err="1">
                <a:latin typeface="UTM Bienvenue" panose="02040603050506020204" pitchFamily="18" charset="0"/>
              </a:rPr>
              <a:t>Ôn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luyện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tập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và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học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thuộc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lòng</a:t>
            </a:r>
            <a:endParaRPr lang="zh-CN" altLang="en-US" sz="3600" dirty="0">
              <a:latin typeface="UTM Bienvenue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101" name="组合 100"/>
          <p:cNvGrpSpPr/>
          <p:nvPr/>
        </p:nvGrpSpPr>
        <p:grpSpPr>
          <a:xfrm flipH="1">
            <a:off x="3342639" y="1321607"/>
            <a:ext cx="7107293" cy="3655793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102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3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4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5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6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7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8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09" name="组合 108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0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1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2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3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4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5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6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7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8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9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0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1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2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3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4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5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6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7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8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29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0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1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2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3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4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5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6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7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8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9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0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1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2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3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4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5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6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7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8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49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0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1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2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3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4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5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6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7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8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59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0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1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2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3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4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5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6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7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8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69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0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1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2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3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4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5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6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7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8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79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0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1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2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3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4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5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6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7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8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89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90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sp>
        <p:nvSpPr>
          <p:cNvPr id="197" name="矩形 196"/>
          <p:cNvSpPr/>
          <p:nvPr/>
        </p:nvSpPr>
        <p:spPr>
          <a:xfrm>
            <a:off x="3866583" y="1800654"/>
            <a:ext cx="6047632" cy="2334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endParaRPr lang="en-US" sz="2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30)</a:t>
            </a:r>
          </a:p>
        </p:txBody>
      </p:sp>
      <p:pic>
        <p:nvPicPr>
          <p:cNvPr id="198" name="图片 197">
            <a:extLst>
              <a:ext uri="{FF2B5EF4-FFF2-40B4-BE49-F238E27FC236}">
                <a16:creationId xmlns:a16="http://schemas.microsoft.com/office/drawing/2014/main" id="{D2937CA8-BFF2-4101-9957-36122EE3A7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0491" y="2689856"/>
            <a:ext cx="2380684" cy="34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23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792776" y="516699"/>
            <a:ext cx="801533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>
                <a:latin typeface="UTM Bienvenue" panose="02040603050506020204" pitchFamily="18" charset="0"/>
              </a:rPr>
              <a:t>1. </a:t>
            </a:r>
            <a:r>
              <a:rPr lang="en-US" altLang="zh-CN" sz="3600" dirty="0" err="1">
                <a:latin typeface="UTM Bienvenue" panose="02040603050506020204" pitchFamily="18" charset="0"/>
              </a:rPr>
              <a:t>Ôn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luyện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tập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và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học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thuộc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lòng</a:t>
            </a:r>
            <a:endParaRPr lang="zh-CN" altLang="en-US" sz="3600" dirty="0">
              <a:latin typeface="UTM Bienvenue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4B809365-B465-4F0B-A72C-13C04F251F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16" y="1617550"/>
            <a:ext cx="1888894" cy="4208900"/>
          </a:xfrm>
          <a:prstGeom prst="rect">
            <a:avLst/>
          </a:prstGeom>
        </p:spPr>
      </p:pic>
      <p:grpSp>
        <p:nvGrpSpPr>
          <p:cNvPr id="23" name="组合 100">
            <a:extLst>
              <a:ext uri="{FF2B5EF4-FFF2-40B4-BE49-F238E27FC236}">
                <a16:creationId xmlns:a16="http://schemas.microsoft.com/office/drawing/2014/main" id="{B791B291-1B4F-2BAC-951D-5730A9111D89}"/>
              </a:ext>
            </a:extLst>
          </p:cNvPr>
          <p:cNvGrpSpPr/>
          <p:nvPr/>
        </p:nvGrpSpPr>
        <p:grpSpPr>
          <a:xfrm flipH="1">
            <a:off x="3342639" y="1321607"/>
            <a:ext cx="7107293" cy="3655793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CD1D501B-A7D8-D319-E2A6-9C3A6E9FEC6E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C92B2A21-E90C-6131-A854-09D5809678AF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A96185D4-4201-AFFB-F13E-C061DF0F7725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55A25E5F-F3FF-0704-639B-7802A7193059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A6E09B00-05CF-CA66-B7BF-43491732A526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EEE3D94-76AC-2F7C-B589-1CF9DD64A99E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91F87B38-D17D-C7F0-41E7-330924303B8C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32" name="组合 108">
              <a:extLst>
                <a:ext uri="{FF2B5EF4-FFF2-40B4-BE49-F238E27FC236}">
                  <a16:creationId xmlns:a16="http://schemas.microsoft.com/office/drawing/2014/main" id="{1BE434AF-6604-D346-949F-8FA2D3B0B753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5C4C1C44-058F-874E-DA57-1D2C51A22200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33263B60-0BAE-8D62-62CB-DC6F11AABC45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5" name="Freeform 14">
                <a:extLst>
                  <a:ext uri="{FF2B5EF4-FFF2-40B4-BE49-F238E27FC236}">
                    <a16:creationId xmlns:a16="http://schemas.microsoft.com/office/drawing/2014/main" id="{072F283D-E9E5-0778-93C5-4FC179D9D7AE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id="{728FF3EA-A638-1050-7E0D-ECA8210C7E41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7" name="Freeform 16">
                <a:extLst>
                  <a:ext uri="{FF2B5EF4-FFF2-40B4-BE49-F238E27FC236}">
                    <a16:creationId xmlns:a16="http://schemas.microsoft.com/office/drawing/2014/main" id="{D827887E-248F-B358-B752-FF24388C4B4A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FD431422-56AA-29F8-25C5-F5B173CF8EC0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F326C70C-20E4-7E0B-2D7E-01DA18EB4264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17D38B15-BC20-0EF6-0125-FFE358BA77CF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1" name="Freeform 20">
                <a:extLst>
                  <a:ext uri="{FF2B5EF4-FFF2-40B4-BE49-F238E27FC236}">
                    <a16:creationId xmlns:a16="http://schemas.microsoft.com/office/drawing/2014/main" id="{525055D3-48B0-8B3F-C724-751C00BFABCC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2" name="Freeform 21">
                <a:extLst>
                  <a:ext uri="{FF2B5EF4-FFF2-40B4-BE49-F238E27FC236}">
                    <a16:creationId xmlns:a16="http://schemas.microsoft.com/office/drawing/2014/main" id="{49A390B8-393B-8822-8729-A5A46D943265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id="{24219984-C93F-EA7E-69EF-F306F5B2B2A6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id="{BF38BE35-6205-633F-72B7-B00450DA0A60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5" name="Freeform 24">
                <a:extLst>
                  <a:ext uri="{FF2B5EF4-FFF2-40B4-BE49-F238E27FC236}">
                    <a16:creationId xmlns:a16="http://schemas.microsoft.com/office/drawing/2014/main" id="{26884608-C085-D05E-3A0C-9D6BB103809A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6" name="Freeform 25">
                <a:extLst>
                  <a:ext uri="{FF2B5EF4-FFF2-40B4-BE49-F238E27FC236}">
                    <a16:creationId xmlns:a16="http://schemas.microsoft.com/office/drawing/2014/main" id="{B04E8972-42F0-20B8-5D97-0C4D907B016B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7" name="Freeform 26">
                <a:extLst>
                  <a:ext uri="{FF2B5EF4-FFF2-40B4-BE49-F238E27FC236}">
                    <a16:creationId xmlns:a16="http://schemas.microsoft.com/office/drawing/2014/main" id="{E8417F17-F9B1-2404-6779-BFC1B3134C2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8" name="Freeform 27">
                <a:extLst>
                  <a:ext uri="{FF2B5EF4-FFF2-40B4-BE49-F238E27FC236}">
                    <a16:creationId xmlns:a16="http://schemas.microsoft.com/office/drawing/2014/main" id="{DE37458E-2B77-46C6-A5DC-5794C10E3A7F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9" name="Freeform 28">
                <a:extLst>
                  <a:ext uri="{FF2B5EF4-FFF2-40B4-BE49-F238E27FC236}">
                    <a16:creationId xmlns:a16="http://schemas.microsoft.com/office/drawing/2014/main" id="{572E9F38-5E7A-6863-BE33-27EE1353F9C1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0" name="Freeform 29">
                <a:extLst>
                  <a:ext uri="{FF2B5EF4-FFF2-40B4-BE49-F238E27FC236}">
                    <a16:creationId xmlns:a16="http://schemas.microsoft.com/office/drawing/2014/main" id="{660D15A4-3FBE-53A3-9351-10338347497D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1" name="Freeform 30">
                <a:extLst>
                  <a:ext uri="{FF2B5EF4-FFF2-40B4-BE49-F238E27FC236}">
                    <a16:creationId xmlns:a16="http://schemas.microsoft.com/office/drawing/2014/main" id="{EE56DCD8-C6F4-D547-18D4-3FA84119E8E7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id="{49B134A0-93C5-7660-8C1C-5D631EA6C85A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3" name="Freeform 32">
                <a:extLst>
                  <a:ext uri="{FF2B5EF4-FFF2-40B4-BE49-F238E27FC236}">
                    <a16:creationId xmlns:a16="http://schemas.microsoft.com/office/drawing/2014/main" id="{F55AFF45-D30A-0928-171F-8DC8BFEA5978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4" name="Freeform 33">
                <a:extLst>
                  <a:ext uri="{FF2B5EF4-FFF2-40B4-BE49-F238E27FC236}">
                    <a16:creationId xmlns:a16="http://schemas.microsoft.com/office/drawing/2014/main" id="{084B7CC4-902B-E120-3ACD-E5524055FC9D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5" name="Freeform 34">
                <a:extLst>
                  <a:ext uri="{FF2B5EF4-FFF2-40B4-BE49-F238E27FC236}">
                    <a16:creationId xmlns:a16="http://schemas.microsoft.com/office/drawing/2014/main" id="{51899819-154B-A1AD-3B4A-3B3D125E808C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6" name="Freeform 35">
                <a:extLst>
                  <a:ext uri="{FF2B5EF4-FFF2-40B4-BE49-F238E27FC236}">
                    <a16:creationId xmlns:a16="http://schemas.microsoft.com/office/drawing/2014/main" id="{69E2D3D8-4A02-623A-0EBE-03EB6CD78094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7" name="Freeform 36">
                <a:extLst>
                  <a:ext uri="{FF2B5EF4-FFF2-40B4-BE49-F238E27FC236}">
                    <a16:creationId xmlns:a16="http://schemas.microsoft.com/office/drawing/2014/main" id="{DDAB9FA3-87A9-2403-6776-E2D30D3D22F3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C55F3242-996A-BDB3-A6AB-9634C1D23A6A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9" name="Freeform 38">
                <a:extLst>
                  <a:ext uri="{FF2B5EF4-FFF2-40B4-BE49-F238E27FC236}">
                    <a16:creationId xmlns:a16="http://schemas.microsoft.com/office/drawing/2014/main" id="{68E7F711-6420-B0EE-BBD3-029AA436B5AB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0" name="Freeform 39">
                <a:extLst>
                  <a:ext uri="{FF2B5EF4-FFF2-40B4-BE49-F238E27FC236}">
                    <a16:creationId xmlns:a16="http://schemas.microsoft.com/office/drawing/2014/main" id="{7315AA64-910A-0AAE-7788-75C6721BD306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id="{39D8A3B6-942C-4AEF-27F7-7B94FED9831C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2" name="Freeform 41">
                <a:extLst>
                  <a:ext uri="{FF2B5EF4-FFF2-40B4-BE49-F238E27FC236}">
                    <a16:creationId xmlns:a16="http://schemas.microsoft.com/office/drawing/2014/main" id="{DC2F5489-B040-DA5C-00D1-E7480C0B6F17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3" name="Freeform 42">
                <a:extLst>
                  <a:ext uri="{FF2B5EF4-FFF2-40B4-BE49-F238E27FC236}">
                    <a16:creationId xmlns:a16="http://schemas.microsoft.com/office/drawing/2014/main" id="{9EB647B7-3544-B4DD-5DCA-B8FBEFD56CFB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4" name="Freeform 43">
                <a:extLst>
                  <a:ext uri="{FF2B5EF4-FFF2-40B4-BE49-F238E27FC236}">
                    <a16:creationId xmlns:a16="http://schemas.microsoft.com/office/drawing/2014/main" id="{609F24A2-1FEB-2A61-682A-CA3A30393550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5" name="Freeform 44">
                <a:extLst>
                  <a:ext uri="{FF2B5EF4-FFF2-40B4-BE49-F238E27FC236}">
                    <a16:creationId xmlns:a16="http://schemas.microsoft.com/office/drawing/2014/main" id="{62E43A6A-6E2A-6984-0E5D-FCE565AF92B1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6" name="Freeform 45">
                <a:extLst>
                  <a:ext uri="{FF2B5EF4-FFF2-40B4-BE49-F238E27FC236}">
                    <a16:creationId xmlns:a16="http://schemas.microsoft.com/office/drawing/2014/main" id="{C46B7A76-8426-8034-8DD2-331BD94AEF64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7" name="Freeform 46">
                <a:extLst>
                  <a:ext uri="{FF2B5EF4-FFF2-40B4-BE49-F238E27FC236}">
                    <a16:creationId xmlns:a16="http://schemas.microsoft.com/office/drawing/2014/main" id="{41956BE8-6053-1BDC-98E3-11BD73209E41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8" name="Freeform 47">
                <a:extLst>
                  <a:ext uri="{FF2B5EF4-FFF2-40B4-BE49-F238E27FC236}">
                    <a16:creationId xmlns:a16="http://schemas.microsoft.com/office/drawing/2014/main" id="{9927CF68-8F54-28F9-DFD9-E15C0C4E388D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9" name="Freeform 48">
                <a:extLst>
                  <a:ext uri="{FF2B5EF4-FFF2-40B4-BE49-F238E27FC236}">
                    <a16:creationId xmlns:a16="http://schemas.microsoft.com/office/drawing/2014/main" id="{74DCDFB8-C511-D17E-95AE-E0E5FA9E73F4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0" name="Freeform 49">
                <a:extLst>
                  <a:ext uri="{FF2B5EF4-FFF2-40B4-BE49-F238E27FC236}">
                    <a16:creationId xmlns:a16="http://schemas.microsoft.com/office/drawing/2014/main" id="{F685CD52-7B77-42E4-CA6A-AE7743020F00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1" name="Freeform 50">
                <a:extLst>
                  <a:ext uri="{FF2B5EF4-FFF2-40B4-BE49-F238E27FC236}">
                    <a16:creationId xmlns:a16="http://schemas.microsoft.com/office/drawing/2014/main" id="{282844D5-E4CC-8252-B301-65CC257B98CE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2" name="Freeform 51">
                <a:extLst>
                  <a:ext uri="{FF2B5EF4-FFF2-40B4-BE49-F238E27FC236}">
                    <a16:creationId xmlns:a16="http://schemas.microsoft.com/office/drawing/2014/main" id="{8D5B20E8-354B-5431-9431-5B822A53EE3D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3" name="Freeform 52">
                <a:extLst>
                  <a:ext uri="{FF2B5EF4-FFF2-40B4-BE49-F238E27FC236}">
                    <a16:creationId xmlns:a16="http://schemas.microsoft.com/office/drawing/2014/main" id="{7F8F23B4-8A10-2E52-52E2-A4F62559E963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4" name="Freeform 53">
                <a:extLst>
                  <a:ext uri="{FF2B5EF4-FFF2-40B4-BE49-F238E27FC236}">
                    <a16:creationId xmlns:a16="http://schemas.microsoft.com/office/drawing/2014/main" id="{F18535F4-5925-104E-76C2-C0FDAD046091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5" name="Freeform 54">
                <a:extLst>
                  <a:ext uri="{FF2B5EF4-FFF2-40B4-BE49-F238E27FC236}">
                    <a16:creationId xmlns:a16="http://schemas.microsoft.com/office/drawing/2014/main" id="{209A0CDE-D8F1-358F-747A-D11955C7D892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6" name="Freeform 55">
                <a:extLst>
                  <a:ext uri="{FF2B5EF4-FFF2-40B4-BE49-F238E27FC236}">
                    <a16:creationId xmlns:a16="http://schemas.microsoft.com/office/drawing/2014/main" id="{4BA0DACD-F746-F6B4-BC9F-EC2B0118C65E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7" name="Freeform 56">
                <a:extLst>
                  <a:ext uri="{FF2B5EF4-FFF2-40B4-BE49-F238E27FC236}">
                    <a16:creationId xmlns:a16="http://schemas.microsoft.com/office/drawing/2014/main" id="{6F91BE75-35FB-F34F-B96E-B5817A949FE2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8" name="Freeform 57">
                <a:extLst>
                  <a:ext uri="{FF2B5EF4-FFF2-40B4-BE49-F238E27FC236}">
                    <a16:creationId xmlns:a16="http://schemas.microsoft.com/office/drawing/2014/main" id="{AFB845B0-3CE4-D9B6-B63B-210E70F47973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9" name="Freeform 58">
                <a:extLst>
                  <a:ext uri="{FF2B5EF4-FFF2-40B4-BE49-F238E27FC236}">
                    <a16:creationId xmlns:a16="http://schemas.microsoft.com/office/drawing/2014/main" id="{D2C4C274-F58E-E401-9EA3-645D28E11730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0" name="Freeform 59">
                <a:extLst>
                  <a:ext uri="{FF2B5EF4-FFF2-40B4-BE49-F238E27FC236}">
                    <a16:creationId xmlns:a16="http://schemas.microsoft.com/office/drawing/2014/main" id="{6024E606-30A0-3A5F-F14E-483EA32FA109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1" name="Freeform 60">
                <a:extLst>
                  <a:ext uri="{FF2B5EF4-FFF2-40B4-BE49-F238E27FC236}">
                    <a16:creationId xmlns:a16="http://schemas.microsoft.com/office/drawing/2014/main" id="{7877C83A-094E-F546-C06D-81CF6567C522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2" name="Freeform 61">
                <a:extLst>
                  <a:ext uri="{FF2B5EF4-FFF2-40B4-BE49-F238E27FC236}">
                    <a16:creationId xmlns:a16="http://schemas.microsoft.com/office/drawing/2014/main" id="{B0EF98CC-DD3F-BACE-83E6-3F41113CA24F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3" name="Freeform 62">
                <a:extLst>
                  <a:ext uri="{FF2B5EF4-FFF2-40B4-BE49-F238E27FC236}">
                    <a16:creationId xmlns:a16="http://schemas.microsoft.com/office/drawing/2014/main" id="{5B3FDCF2-88DD-0228-712C-50B594DC045B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4" name="Freeform 63">
                <a:extLst>
                  <a:ext uri="{FF2B5EF4-FFF2-40B4-BE49-F238E27FC236}">
                    <a16:creationId xmlns:a16="http://schemas.microsoft.com/office/drawing/2014/main" id="{38C9D441-6E57-C9EC-B498-B6C0D0360C00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5" name="Freeform 64">
                <a:extLst>
                  <a:ext uri="{FF2B5EF4-FFF2-40B4-BE49-F238E27FC236}">
                    <a16:creationId xmlns:a16="http://schemas.microsoft.com/office/drawing/2014/main" id="{F10C4DA4-3A30-D7D6-0ED6-C7A389952C1B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6" name="Freeform 65">
                <a:extLst>
                  <a:ext uri="{FF2B5EF4-FFF2-40B4-BE49-F238E27FC236}">
                    <a16:creationId xmlns:a16="http://schemas.microsoft.com/office/drawing/2014/main" id="{96DD9099-0524-E0F8-BEC4-AB2120A36B66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7" name="Freeform 66">
                <a:extLst>
                  <a:ext uri="{FF2B5EF4-FFF2-40B4-BE49-F238E27FC236}">
                    <a16:creationId xmlns:a16="http://schemas.microsoft.com/office/drawing/2014/main" id="{299828DF-4899-892E-A2B4-2106EF5259A2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8" name="Freeform 67">
                <a:extLst>
                  <a:ext uri="{FF2B5EF4-FFF2-40B4-BE49-F238E27FC236}">
                    <a16:creationId xmlns:a16="http://schemas.microsoft.com/office/drawing/2014/main" id="{52FFEC4A-F0AB-E952-EBA4-4542F4B6B12F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9" name="Freeform 68">
                <a:extLst>
                  <a:ext uri="{FF2B5EF4-FFF2-40B4-BE49-F238E27FC236}">
                    <a16:creationId xmlns:a16="http://schemas.microsoft.com/office/drawing/2014/main" id="{FE5D15F4-AE51-71B8-7B30-1268BDBD4B5E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0" name="Freeform 69">
                <a:extLst>
                  <a:ext uri="{FF2B5EF4-FFF2-40B4-BE49-F238E27FC236}">
                    <a16:creationId xmlns:a16="http://schemas.microsoft.com/office/drawing/2014/main" id="{86E89680-9E8E-1C13-F38D-CF13DDFE39E0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1" name="Freeform 70">
                <a:extLst>
                  <a:ext uri="{FF2B5EF4-FFF2-40B4-BE49-F238E27FC236}">
                    <a16:creationId xmlns:a16="http://schemas.microsoft.com/office/drawing/2014/main" id="{E91335C6-6B9A-26C9-EA8E-482C0F914AED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2" name="Freeform 71">
                <a:extLst>
                  <a:ext uri="{FF2B5EF4-FFF2-40B4-BE49-F238E27FC236}">
                    <a16:creationId xmlns:a16="http://schemas.microsoft.com/office/drawing/2014/main" id="{8217DFF1-B184-1C32-BDA0-41E31CB89FAB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3" name="Freeform 72">
                <a:extLst>
                  <a:ext uri="{FF2B5EF4-FFF2-40B4-BE49-F238E27FC236}">
                    <a16:creationId xmlns:a16="http://schemas.microsoft.com/office/drawing/2014/main" id="{6077E583-ABB7-DDFA-928B-122170C55A89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4" name="Freeform 73">
                <a:extLst>
                  <a:ext uri="{FF2B5EF4-FFF2-40B4-BE49-F238E27FC236}">
                    <a16:creationId xmlns:a16="http://schemas.microsoft.com/office/drawing/2014/main" id="{CA8A57D6-F026-42BB-2D03-30304ED9B4B2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5" name="Freeform 74">
                <a:extLst>
                  <a:ext uri="{FF2B5EF4-FFF2-40B4-BE49-F238E27FC236}">
                    <a16:creationId xmlns:a16="http://schemas.microsoft.com/office/drawing/2014/main" id="{12D4D9D2-863E-CFCE-9BB6-2E0DFB931A44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6" name="Freeform 75">
                <a:extLst>
                  <a:ext uri="{FF2B5EF4-FFF2-40B4-BE49-F238E27FC236}">
                    <a16:creationId xmlns:a16="http://schemas.microsoft.com/office/drawing/2014/main" id="{C51123A9-BBDB-74FF-EC53-E59507315898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7" name="Freeform 76">
                <a:extLst>
                  <a:ext uri="{FF2B5EF4-FFF2-40B4-BE49-F238E27FC236}">
                    <a16:creationId xmlns:a16="http://schemas.microsoft.com/office/drawing/2014/main" id="{5AB60888-95C0-15CB-4325-2B367F93C707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8" name="Freeform 77">
                <a:extLst>
                  <a:ext uri="{FF2B5EF4-FFF2-40B4-BE49-F238E27FC236}">
                    <a16:creationId xmlns:a16="http://schemas.microsoft.com/office/drawing/2014/main" id="{28F6FD81-C825-EB18-8203-F0F94EBA4F60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9" name="Freeform 78">
                <a:extLst>
                  <a:ext uri="{FF2B5EF4-FFF2-40B4-BE49-F238E27FC236}">
                    <a16:creationId xmlns:a16="http://schemas.microsoft.com/office/drawing/2014/main" id="{20E82F5F-1902-EB85-978A-DFE870BE5B06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0" name="Freeform 79">
                <a:extLst>
                  <a:ext uri="{FF2B5EF4-FFF2-40B4-BE49-F238E27FC236}">
                    <a16:creationId xmlns:a16="http://schemas.microsoft.com/office/drawing/2014/main" id="{58C24437-D2D6-B35C-E189-542E5F914C33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1" name="Freeform 80">
                <a:extLst>
                  <a:ext uri="{FF2B5EF4-FFF2-40B4-BE49-F238E27FC236}">
                    <a16:creationId xmlns:a16="http://schemas.microsoft.com/office/drawing/2014/main" id="{D736F9D1-FCD8-122E-5864-4A81A6A8A287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2" name="Freeform 81">
                <a:extLst>
                  <a:ext uri="{FF2B5EF4-FFF2-40B4-BE49-F238E27FC236}">
                    <a16:creationId xmlns:a16="http://schemas.microsoft.com/office/drawing/2014/main" id="{A5E64B06-4E1F-DDC2-16FC-A7E5DC4D0667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3" name="Freeform 82">
                <a:extLst>
                  <a:ext uri="{FF2B5EF4-FFF2-40B4-BE49-F238E27FC236}">
                    <a16:creationId xmlns:a16="http://schemas.microsoft.com/office/drawing/2014/main" id="{B71802EB-E904-98DF-E757-B0975307DA24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4" name="Freeform 83">
                <a:extLst>
                  <a:ext uri="{FF2B5EF4-FFF2-40B4-BE49-F238E27FC236}">
                    <a16:creationId xmlns:a16="http://schemas.microsoft.com/office/drawing/2014/main" id="{6110597A-00B2-3808-498B-0360E450AE5B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5" name="Freeform 84">
                <a:extLst>
                  <a:ext uri="{FF2B5EF4-FFF2-40B4-BE49-F238E27FC236}">
                    <a16:creationId xmlns:a16="http://schemas.microsoft.com/office/drawing/2014/main" id="{0B4754B1-2BE0-4627-0B28-095E4A58D117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6" name="Freeform 85">
                <a:extLst>
                  <a:ext uri="{FF2B5EF4-FFF2-40B4-BE49-F238E27FC236}">
                    <a16:creationId xmlns:a16="http://schemas.microsoft.com/office/drawing/2014/main" id="{65E4565D-90CD-F6FF-90D1-9B6164230EA5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7" name="Freeform 86">
                <a:extLst>
                  <a:ext uri="{FF2B5EF4-FFF2-40B4-BE49-F238E27FC236}">
                    <a16:creationId xmlns:a16="http://schemas.microsoft.com/office/drawing/2014/main" id="{68DCD4CB-E56A-2B3A-96B0-78BC12401F0E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8" name="Freeform 87">
                <a:extLst>
                  <a:ext uri="{FF2B5EF4-FFF2-40B4-BE49-F238E27FC236}">
                    <a16:creationId xmlns:a16="http://schemas.microsoft.com/office/drawing/2014/main" id="{0923F8BD-0ED8-E7F4-3DD1-2317EDCE4683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9" name="Freeform 88">
                <a:extLst>
                  <a:ext uri="{FF2B5EF4-FFF2-40B4-BE49-F238E27FC236}">
                    <a16:creationId xmlns:a16="http://schemas.microsoft.com/office/drawing/2014/main" id="{0A65E45A-5CFD-0483-A8B7-1224B77C4143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0" name="Freeform 89">
                <a:extLst>
                  <a:ext uri="{FF2B5EF4-FFF2-40B4-BE49-F238E27FC236}">
                    <a16:creationId xmlns:a16="http://schemas.microsoft.com/office/drawing/2014/main" id="{754436BE-D726-A2A7-3EFB-366FBAE09D60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1" name="Freeform 90">
                <a:extLst>
                  <a:ext uri="{FF2B5EF4-FFF2-40B4-BE49-F238E27FC236}">
                    <a16:creationId xmlns:a16="http://schemas.microsoft.com/office/drawing/2014/main" id="{B97D49D5-53B5-93E1-E476-DDC71F25BB75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2" name="Freeform 91">
                <a:extLst>
                  <a:ext uri="{FF2B5EF4-FFF2-40B4-BE49-F238E27FC236}">
                    <a16:creationId xmlns:a16="http://schemas.microsoft.com/office/drawing/2014/main" id="{6941F266-5B11-0C5B-FAD4-928CA8043A58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3" name="Freeform 92">
                <a:extLst>
                  <a:ext uri="{FF2B5EF4-FFF2-40B4-BE49-F238E27FC236}">
                    <a16:creationId xmlns:a16="http://schemas.microsoft.com/office/drawing/2014/main" id="{471132C5-EE6A-05E9-59B5-862EF9975EFE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sp>
        <p:nvSpPr>
          <p:cNvPr id="114" name="矩形 196">
            <a:extLst>
              <a:ext uri="{FF2B5EF4-FFF2-40B4-BE49-F238E27FC236}">
                <a16:creationId xmlns:a16="http://schemas.microsoft.com/office/drawing/2014/main" id="{9C160ABA-BA0D-52C8-AEF2-A77DFB6AF1AC}"/>
              </a:ext>
            </a:extLst>
          </p:cNvPr>
          <p:cNvSpPr/>
          <p:nvPr/>
        </p:nvSpPr>
        <p:spPr>
          <a:xfrm>
            <a:off x="4047838" y="1893030"/>
            <a:ext cx="6047632" cy="17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endParaRPr lang="en-US" sz="2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792776" y="516699"/>
            <a:ext cx="801533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>
                <a:latin typeface="UTM Bienvenue" panose="02040603050506020204" pitchFamily="18" charset="0"/>
              </a:rPr>
              <a:t>1. </a:t>
            </a:r>
            <a:r>
              <a:rPr lang="en-US" altLang="zh-CN" sz="3600" dirty="0" err="1">
                <a:latin typeface="UTM Bienvenue" panose="02040603050506020204" pitchFamily="18" charset="0"/>
              </a:rPr>
              <a:t>Ôn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luyện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tập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và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học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thuộc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lòng</a:t>
            </a:r>
            <a:endParaRPr lang="zh-CN" altLang="en-US" sz="3600" dirty="0">
              <a:latin typeface="UTM Bienvenue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23" name="组合 100">
            <a:extLst>
              <a:ext uri="{FF2B5EF4-FFF2-40B4-BE49-F238E27FC236}">
                <a16:creationId xmlns:a16="http://schemas.microsoft.com/office/drawing/2014/main" id="{B791B291-1B4F-2BAC-951D-5730A9111D89}"/>
              </a:ext>
            </a:extLst>
          </p:cNvPr>
          <p:cNvGrpSpPr/>
          <p:nvPr/>
        </p:nvGrpSpPr>
        <p:grpSpPr>
          <a:xfrm flipH="1">
            <a:off x="3342639" y="1321607"/>
            <a:ext cx="7107293" cy="3655793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CD1D501B-A7D8-D319-E2A6-9C3A6E9FEC6E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C92B2A21-E90C-6131-A854-09D5809678AF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A96185D4-4201-AFFB-F13E-C061DF0F7725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55A25E5F-F3FF-0704-639B-7802A7193059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A6E09B00-05CF-CA66-B7BF-43491732A526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EEE3D94-76AC-2F7C-B589-1CF9DD64A99E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91F87B38-D17D-C7F0-41E7-330924303B8C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32" name="组合 108">
              <a:extLst>
                <a:ext uri="{FF2B5EF4-FFF2-40B4-BE49-F238E27FC236}">
                  <a16:creationId xmlns:a16="http://schemas.microsoft.com/office/drawing/2014/main" id="{1BE434AF-6604-D346-949F-8FA2D3B0B753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5C4C1C44-058F-874E-DA57-1D2C51A22200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33263B60-0BAE-8D62-62CB-DC6F11AABC45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5" name="Freeform 14">
                <a:extLst>
                  <a:ext uri="{FF2B5EF4-FFF2-40B4-BE49-F238E27FC236}">
                    <a16:creationId xmlns:a16="http://schemas.microsoft.com/office/drawing/2014/main" id="{072F283D-E9E5-0778-93C5-4FC179D9D7AE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id="{728FF3EA-A638-1050-7E0D-ECA8210C7E41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7" name="Freeform 16">
                <a:extLst>
                  <a:ext uri="{FF2B5EF4-FFF2-40B4-BE49-F238E27FC236}">
                    <a16:creationId xmlns:a16="http://schemas.microsoft.com/office/drawing/2014/main" id="{D827887E-248F-B358-B752-FF24388C4B4A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FD431422-56AA-29F8-25C5-F5B173CF8EC0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F326C70C-20E4-7E0B-2D7E-01DA18EB4264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17D38B15-BC20-0EF6-0125-FFE358BA77CF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1" name="Freeform 20">
                <a:extLst>
                  <a:ext uri="{FF2B5EF4-FFF2-40B4-BE49-F238E27FC236}">
                    <a16:creationId xmlns:a16="http://schemas.microsoft.com/office/drawing/2014/main" id="{525055D3-48B0-8B3F-C724-751C00BFABCC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2" name="Freeform 21">
                <a:extLst>
                  <a:ext uri="{FF2B5EF4-FFF2-40B4-BE49-F238E27FC236}">
                    <a16:creationId xmlns:a16="http://schemas.microsoft.com/office/drawing/2014/main" id="{49A390B8-393B-8822-8729-A5A46D943265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id="{24219984-C93F-EA7E-69EF-F306F5B2B2A6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id="{BF38BE35-6205-633F-72B7-B00450DA0A60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5" name="Freeform 24">
                <a:extLst>
                  <a:ext uri="{FF2B5EF4-FFF2-40B4-BE49-F238E27FC236}">
                    <a16:creationId xmlns:a16="http://schemas.microsoft.com/office/drawing/2014/main" id="{26884608-C085-D05E-3A0C-9D6BB103809A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6" name="Freeform 25">
                <a:extLst>
                  <a:ext uri="{FF2B5EF4-FFF2-40B4-BE49-F238E27FC236}">
                    <a16:creationId xmlns:a16="http://schemas.microsoft.com/office/drawing/2014/main" id="{B04E8972-42F0-20B8-5D97-0C4D907B016B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7" name="Freeform 26">
                <a:extLst>
                  <a:ext uri="{FF2B5EF4-FFF2-40B4-BE49-F238E27FC236}">
                    <a16:creationId xmlns:a16="http://schemas.microsoft.com/office/drawing/2014/main" id="{E8417F17-F9B1-2404-6779-BFC1B3134C2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8" name="Freeform 27">
                <a:extLst>
                  <a:ext uri="{FF2B5EF4-FFF2-40B4-BE49-F238E27FC236}">
                    <a16:creationId xmlns:a16="http://schemas.microsoft.com/office/drawing/2014/main" id="{DE37458E-2B77-46C6-A5DC-5794C10E3A7F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9" name="Freeform 28">
                <a:extLst>
                  <a:ext uri="{FF2B5EF4-FFF2-40B4-BE49-F238E27FC236}">
                    <a16:creationId xmlns:a16="http://schemas.microsoft.com/office/drawing/2014/main" id="{572E9F38-5E7A-6863-BE33-27EE1353F9C1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0" name="Freeform 29">
                <a:extLst>
                  <a:ext uri="{FF2B5EF4-FFF2-40B4-BE49-F238E27FC236}">
                    <a16:creationId xmlns:a16="http://schemas.microsoft.com/office/drawing/2014/main" id="{660D15A4-3FBE-53A3-9351-10338347497D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1" name="Freeform 30">
                <a:extLst>
                  <a:ext uri="{FF2B5EF4-FFF2-40B4-BE49-F238E27FC236}">
                    <a16:creationId xmlns:a16="http://schemas.microsoft.com/office/drawing/2014/main" id="{EE56DCD8-C6F4-D547-18D4-3FA84119E8E7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id="{49B134A0-93C5-7660-8C1C-5D631EA6C85A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3" name="Freeform 32">
                <a:extLst>
                  <a:ext uri="{FF2B5EF4-FFF2-40B4-BE49-F238E27FC236}">
                    <a16:creationId xmlns:a16="http://schemas.microsoft.com/office/drawing/2014/main" id="{F55AFF45-D30A-0928-171F-8DC8BFEA5978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4" name="Freeform 33">
                <a:extLst>
                  <a:ext uri="{FF2B5EF4-FFF2-40B4-BE49-F238E27FC236}">
                    <a16:creationId xmlns:a16="http://schemas.microsoft.com/office/drawing/2014/main" id="{084B7CC4-902B-E120-3ACD-E5524055FC9D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5" name="Freeform 34">
                <a:extLst>
                  <a:ext uri="{FF2B5EF4-FFF2-40B4-BE49-F238E27FC236}">
                    <a16:creationId xmlns:a16="http://schemas.microsoft.com/office/drawing/2014/main" id="{51899819-154B-A1AD-3B4A-3B3D125E808C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6" name="Freeform 35">
                <a:extLst>
                  <a:ext uri="{FF2B5EF4-FFF2-40B4-BE49-F238E27FC236}">
                    <a16:creationId xmlns:a16="http://schemas.microsoft.com/office/drawing/2014/main" id="{69E2D3D8-4A02-623A-0EBE-03EB6CD78094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7" name="Freeform 36">
                <a:extLst>
                  <a:ext uri="{FF2B5EF4-FFF2-40B4-BE49-F238E27FC236}">
                    <a16:creationId xmlns:a16="http://schemas.microsoft.com/office/drawing/2014/main" id="{DDAB9FA3-87A9-2403-6776-E2D30D3D22F3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C55F3242-996A-BDB3-A6AB-9634C1D23A6A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9" name="Freeform 38">
                <a:extLst>
                  <a:ext uri="{FF2B5EF4-FFF2-40B4-BE49-F238E27FC236}">
                    <a16:creationId xmlns:a16="http://schemas.microsoft.com/office/drawing/2014/main" id="{68E7F711-6420-B0EE-BBD3-029AA436B5AB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0" name="Freeform 39">
                <a:extLst>
                  <a:ext uri="{FF2B5EF4-FFF2-40B4-BE49-F238E27FC236}">
                    <a16:creationId xmlns:a16="http://schemas.microsoft.com/office/drawing/2014/main" id="{7315AA64-910A-0AAE-7788-75C6721BD306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id="{39D8A3B6-942C-4AEF-27F7-7B94FED9831C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2" name="Freeform 41">
                <a:extLst>
                  <a:ext uri="{FF2B5EF4-FFF2-40B4-BE49-F238E27FC236}">
                    <a16:creationId xmlns:a16="http://schemas.microsoft.com/office/drawing/2014/main" id="{DC2F5489-B040-DA5C-00D1-E7480C0B6F17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3" name="Freeform 42">
                <a:extLst>
                  <a:ext uri="{FF2B5EF4-FFF2-40B4-BE49-F238E27FC236}">
                    <a16:creationId xmlns:a16="http://schemas.microsoft.com/office/drawing/2014/main" id="{9EB647B7-3544-B4DD-5DCA-B8FBEFD56CFB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4" name="Freeform 43">
                <a:extLst>
                  <a:ext uri="{FF2B5EF4-FFF2-40B4-BE49-F238E27FC236}">
                    <a16:creationId xmlns:a16="http://schemas.microsoft.com/office/drawing/2014/main" id="{609F24A2-1FEB-2A61-682A-CA3A30393550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5" name="Freeform 44">
                <a:extLst>
                  <a:ext uri="{FF2B5EF4-FFF2-40B4-BE49-F238E27FC236}">
                    <a16:creationId xmlns:a16="http://schemas.microsoft.com/office/drawing/2014/main" id="{62E43A6A-6E2A-6984-0E5D-FCE565AF92B1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6" name="Freeform 45">
                <a:extLst>
                  <a:ext uri="{FF2B5EF4-FFF2-40B4-BE49-F238E27FC236}">
                    <a16:creationId xmlns:a16="http://schemas.microsoft.com/office/drawing/2014/main" id="{C46B7A76-8426-8034-8DD2-331BD94AEF64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7" name="Freeform 46">
                <a:extLst>
                  <a:ext uri="{FF2B5EF4-FFF2-40B4-BE49-F238E27FC236}">
                    <a16:creationId xmlns:a16="http://schemas.microsoft.com/office/drawing/2014/main" id="{41956BE8-6053-1BDC-98E3-11BD73209E41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8" name="Freeform 47">
                <a:extLst>
                  <a:ext uri="{FF2B5EF4-FFF2-40B4-BE49-F238E27FC236}">
                    <a16:creationId xmlns:a16="http://schemas.microsoft.com/office/drawing/2014/main" id="{9927CF68-8F54-28F9-DFD9-E15C0C4E388D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9" name="Freeform 48">
                <a:extLst>
                  <a:ext uri="{FF2B5EF4-FFF2-40B4-BE49-F238E27FC236}">
                    <a16:creationId xmlns:a16="http://schemas.microsoft.com/office/drawing/2014/main" id="{74DCDFB8-C511-D17E-95AE-E0E5FA9E73F4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0" name="Freeform 49">
                <a:extLst>
                  <a:ext uri="{FF2B5EF4-FFF2-40B4-BE49-F238E27FC236}">
                    <a16:creationId xmlns:a16="http://schemas.microsoft.com/office/drawing/2014/main" id="{F685CD52-7B77-42E4-CA6A-AE7743020F00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1" name="Freeform 50">
                <a:extLst>
                  <a:ext uri="{FF2B5EF4-FFF2-40B4-BE49-F238E27FC236}">
                    <a16:creationId xmlns:a16="http://schemas.microsoft.com/office/drawing/2014/main" id="{282844D5-E4CC-8252-B301-65CC257B98CE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2" name="Freeform 51">
                <a:extLst>
                  <a:ext uri="{FF2B5EF4-FFF2-40B4-BE49-F238E27FC236}">
                    <a16:creationId xmlns:a16="http://schemas.microsoft.com/office/drawing/2014/main" id="{8D5B20E8-354B-5431-9431-5B822A53EE3D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3" name="Freeform 52">
                <a:extLst>
                  <a:ext uri="{FF2B5EF4-FFF2-40B4-BE49-F238E27FC236}">
                    <a16:creationId xmlns:a16="http://schemas.microsoft.com/office/drawing/2014/main" id="{7F8F23B4-8A10-2E52-52E2-A4F62559E963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4" name="Freeform 53">
                <a:extLst>
                  <a:ext uri="{FF2B5EF4-FFF2-40B4-BE49-F238E27FC236}">
                    <a16:creationId xmlns:a16="http://schemas.microsoft.com/office/drawing/2014/main" id="{F18535F4-5925-104E-76C2-C0FDAD046091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5" name="Freeform 54">
                <a:extLst>
                  <a:ext uri="{FF2B5EF4-FFF2-40B4-BE49-F238E27FC236}">
                    <a16:creationId xmlns:a16="http://schemas.microsoft.com/office/drawing/2014/main" id="{209A0CDE-D8F1-358F-747A-D11955C7D892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6" name="Freeform 55">
                <a:extLst>
                  <a:ext uri="{FF2B5EF4-FFF2-40B4-BE49-F238E27FC236}">
                    <a16:creationId xmlns:a16="http://schemas.microsoft.com/office/drawing/2014/main" id="{4BA0DACD-F746-F6B4-BC9F-EC2B0118C65E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7" name="Freeform 56">
                <a:extLst>
                  <a:ext uri="{FF2B5EF4-FFF2-40B4-BE49-F238E27FC236}">
                    <a16:creationId xmlns:a16="http://schemas.microsoft.com/office/drawing/2014/main" id="{6F91BE75-35FB-F34F-B96E-B5817A949FE2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8" name="Freeform 57">
                <a:extLst>
                  <a:ext uri="{FF2B5EF4-FFF2-40B4-BE49-F238E27FC236}">
                    <a16:creationId xmlns:a16="http://schemas.microsoft.com/office/drawing/2014/main" id="{AFB845B0-3CE4-D9B6-B63B-210E70F47973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9" name="Freeform 58">
                <a:extLst>
                  <a:ext uri="{FF2B5EF4-FFF2-40B4-BE49-F238E27FC236}">
                    <a16:creationId xmlns:a16="http://schemas.microsoft.com/office/drawing/2014/main" id="{D2C4C274-F58E-E401-9EA3-645D28E11730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0" name="Freeform 59">
                <a:extLst>
                  <a:ext uri="{FF2B5EF4-FFF2-40B4-BE49-F238E27FC236}">
                    <a16:creationId xmlns:a16="http://schemas.microsoft.com/office/drawing/2014/main" id="{6024E606-30A0-3A5F-F14E-483EA32FA109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1" name="Freeform 60">
                <a:extLst>
                  <a:ext uri="{FF2B5EF4-FFF2-40B4-BE49-F238E27FC236}">
                    <a16:creationId xmlns:a16="http://schemas.microsoft.com/office/drawing/2014/main" id="{7877C83A-094E-F546-C06D-81CF6567C522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2" name="Freeform 61">
                <a:extLst>
                  <a:ext uri="{FF2B5EF4-FFF2-40B4-BE49-F238E27FC236}">
                    <a16:creationId xmlns:a16="http://schemas.microsoft.com/office/drawing/2014/main" id="{B0EF98CC-DD3F-BACE-83E6-3F41113CA24F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3" name="Freeform 62">
                <a:extLst>
                  <a:ext uri="{FF2B5EF4-FFF2-40B4-BE49-F238E27FC236}">
                    <a16:creationId xmlns:a16="http://schemas.microsoft.com/office/drawing/2014/main" id="{5B3FDCF2-88DD-0228-712C-50B594DC045B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4" name="Freeform 63">
                <a:extLst>
                  <a:ext uri="{FF2B5EF4-FFF2-40B4-BE49-F238E27FC236}">
                    <a16:creationId xmlns:a16="http://schemas.microsoft.com/office/drawing/2014/main" id="{38C9D441-6E57-C9EC-B498-B6C0D0360C00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5" name="Freeform 64">
                <a:extLst>
                  <a:ext uri="{FF2B5EF4-FFF2-40B4-BE49-F238E27FC236}">
                    <a16:creationId xmlns:a16="http://schemas.microsoft.com/office/drawing/2014/main" id="{F10C4DA4-3A30-D7D6-0ED6-C7A389952C1B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6" name="Freeform 65">
                <a:extLst>
                  <a:ext uri="{FF2B5EF4-FFF2-40B4-BE49-F238E27FC236}">
                    <a16:creationId xmlns:a16="http://schemas.microsoft.com/office/drawing/2014/main" id="{96DD9099-0524-E0F8-BEC4-AB2120A36B66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7" name="Freeform 66">
                <a:extLst>
                  <a:ext uri="{FF2B5EF4-FFF2-40B4-BE49-F238E27FC236}">
                    <a16:creationId xmlns:a16="http://schemas.microsoft.com/office/drawing/2014/main" id="{299828DF-4899-892E-A2B4-2106EF5259A2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8" name="Freeform 67">
                <a:extLst>
                  <a:ext uri="{FF2B5EF4-FFF2-40B4-BE49-F238E27FC236}">
                    <a16:creationId xmlns:a16="http://schemas.microsoft.com/office/drawing/2014/main" id="{52FFEC4A-F0AB-E952-EBA4-4542F4B6B12F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9" name="Freeform 68">
                <a:extLst>
                  <a:ext uri="{FF2B5EF4-FFF2-40B4-BE49-F238E27FC236}">
                    <a16:creationId xmlns:a16="http://schemas.microsoft.com/office/drawing/2014/main" id="{FE5D15F4-AE51-71B8-7B30-1268BDBD4B5E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0" name="Freeform 69">
                <a:extLst>
                  <a:ext uri="{FF2B5EF4-FFF2-40B4-BE49-F238E27FC236}">
                    <a16:creationId xmlns:a16="http://schemas.microsoft.com/office/drawing/2014/main" id="{86E89680-9E8E-1C13-F38D-CF13DDFE39E0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1" name="Freeform 70">
                <a:extLst>
                  <a:ext uri="{FF2B5EF4-FFF2-40B4-BE49-F238E27FC236}">
                    <a16:creationId xmlns:a16="http://schemas.microsoft.com/office/drawing/2014/main" id="{E91335C6-6B9A-26C9-EA8E-482C0F914AED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2" name="Freeform 71">
                <a:extLst>
                  <a:ext uri="{FF2B5EF4-FFF2-40B4-BE49-F238E27FC236}">
                    <a16:creationId xmlns:a16="http://schemas.microsoft.com/office/drawing/2014/main" id="{8217DFF1-B184-1C32-BDA0-41E31CB89FAB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3" name="Freeform 72">
                <a:extLst>
                  <a:ext uri="{FF2B5EF4-FFF2-40B4-BE49-F238E27FC236}">
                    <a16:creationId xmlns:a16="http://schemas.microsoft.com/office/drawing/2014/main" id="{6077E583-ABB7-DDFA-928B-122170C55A89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4" name="Freeform 73">
                <a:extLst>
                  <a:ext uri="{FF2B5EF4-FFF2-40B4-BE49-F238E27FC236}">
                    <a16:creationId xmlns:a16="http://schemas.microsoft.com/office/drawing/2014/main" id="{CA8A57D6-F026-42BB-2D03-30304ED9B4B2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5" name="Freeform 74">
                <a:extLst>
                  <a:ext uri="{FF2B5EF4-FFF2-40B4-BE49-F238E27FC236}">
                    <a16:creationId xmlns:a16="http://schemas.microsoft.com/office/drawing/2014/main" id="{12D4D9D2-863E-CFCE-9BB6-2E0DFB931A44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6" name="Freeform 75">
                <a:extLst>
                  <a:ext uri="{FF2B5EF4-FFF2-40B4-BE49-F238E27FC236}">
                    <a16:creationId xmlns:a16="http://schemas.microsoft.com/office/drawing/2014/main" id="{C51123A9-BBDB-74FF-EC53-E59507315898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7" name="Freeform 76">
                <a:extLst>
                  <a:ext uri="{FF2B5EF4-FFF2-40B4-BE49-F238E27FC236}">
                    <a16:creationId xmlns:a16="http://schemas.microsoft.com/office/drawing/2014/main" id="{5AB60888-95C0-15CB-4325-2B367F93C707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8" name="Freeform 77">
                <a:extLst>
                  <a:ext uri="{FF2B5EF4-FFF2-40B4-BE49-F238E27FC236}">
                    <a16:creationId xmlns:a16="http://schemas.microsoft.com/office/drawing/2014/main" id="{28F6FD81-C825-EB18-8203-F0F94EBA4F60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9" name="Freeform 78">
                <a:extLst>
                  <a:ext uri="{FF2B5EF4-FFF2-40B4-BE49-F238E27FC236}">
                    <a16:creationId xmlns:a16="http://schemas.microsoft.com/office/drawing/2014/main" id="{20E82F5F-1902-EB85-978A-DFE870BE5B06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0" name="Freeform 79">
                <a:extLst>
                  <a:ext uri="{FF2B5EF4-FFF2-40B4-BE49-F238E27FC236}">
                    <a16:creationId xmlns:a16="http://schemas.microsoft.com/office/drawing/2014/main" id="{58C24437-D2D6-B35C-E189-542E5F914C33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1" name="Freeform 80">
                <a:extLst>
                  <a:ext uri="{FF2B5EF4-FFF2-40B4-BE49-F238E27FC236}">
                    <a16:creationId xmlns:a16="http://schemas.microsoft.com/office/drawing/2014/main" id="{D736F9D1-FCD8-122E-5864-4A81A6A8A287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2" name="Freeform 81">
                <a:extLst>
                  <a:ext uri="{FF2B5EF4-FFF2-40B4-BE49-F238E27FC236}">
                    <a16:creationId xmlns:a16="http://schemas.microsoft.com/office/drawing/2014/main" id="{A5E64B06-4E1F-DDC2-16FC-A7E5DC4D0667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3" name="Freeform 82">
                <a:extLst>
                  <a:ext uri="{FF2B5EF4-FFF2-40B4-BE49-F238E27FC236}">
                    <a16:creationId xmlns:a16="http://schemas.microsoft.com/office/drawing/2014/main" id="{B71802EB-E904-98DF-E757-B0975307DA24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4" name="Freeform 83">
                <a:extLst>
                  <a:ext uri="{FF2B5EF4-FFF2-40B4-BE49-F238E27FC236}">
                    <a16:creationId xmlns:a16="http://schemas.microsoft.com/office/drawing/2014/main" id="{6110597A-00B2-3808-498B-0360E450AE5B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5" name="Freeform 84">
                <a:extLst>
                  <a:ext uri="{FF2B5EF4-FFF2-40B4-BE49-F238E27FC236}">
                    <a16:creationId xmlns:a16="http://schemas.microsoft.com/office/drawing/2014/main" id="{0B4754B1-2BE0-4627-0B28-095E4A58D117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6" name="Freeform 85">
                <a:extLst>
                  <a:ext uri="{FF2B5EF4-FFF2-40B4-BE49-F238E27FC236}">
                    <a16:creationId xmlns:a16="http://schemas.microsoft.com/office/drawing/2014/main" id="{65E4565D-90CD-F6FF-90D1-9B6164230EA5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7" name="Freeform 86">
                <a:extLst>
                  <a:ext uri="{FF2B5EF4-FFF2-40B4-BE49-F238E27FC236}">
                    <a16:creationId xmlns:a16="http://schemas.microsoft.com/office/drawing/2014/main" id="{68DCD4CB-E56A-2B3A-96B0-78BC12401F0E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8" name="Freeform 87">
                <a:extLst>
                  <a:ext uri="{FF2B5EF4-FFF2-40B4-BE49-F238E27FC236}">
                    <a16:creationId xmlns:a16="http://schemas.microsoft.com/office/drawing/2014/main" id="{0923F8BD-0ED8-E7F4-3DD1-2317EDCE4683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9" name="Freeform 88">
                <a:extLst>
                  <a:ext uri="{FF2B5EF4-FFF2-40B4-BE49-F238E27FC236}">
                    <a16:creationId xmlns:a16="http://schemas.microsoft.com/office/drawing/2014/main" id="{0A65E45A-5CFD-0483-A8B7-1224B77C4143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0" name="Freeform 89">
                <a:extLst>
                  <a:ext uri="{FF2B5EF4-FFF2-40B4-BE49-F238E27FC236}">
                    <a16:creationId xmlns:a16="http://schemas.microsoft.com/office/drawing/2014/main" id="{754436BE-D726-A2A7-3EFB-366FBAE09D60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1" name="Freeform 90">
                <a:extLst>
                  <a:ext uri="{FF2B5EF4-FFF2-40B4-BE49-F238E27FC236}">
                    <a16:creationId xmlns:a16="http://schemas.microsoft.com/office/drawing/2014/main" id="{B97D49D5-53B5-93E1-E476-DDC71F25BB75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2" name="Freeform 91">
                <a:extLst>
                  <a:ext uri="{FF2B5EF4-FFF2-40B4-BE49-F238E27FC236}">
                    <a16:creationId xmlns:a16="http://schemas.microsoft.com/office/drawing/2014/main" id="{6941F266-5B11-0C5B-FAD4-928CA8043A58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3" name="Freeform 92">
                <a:extLst>
                  <a:ext uri="{FF2B5EF4-FFF2-40B4-BE49-F238E27FC236}">
                    <a16:creationId xmlns:a16="http://schemas.microsoft.com/office/drawing/2014/main" id="{471132C5-EE6A-05E9-59B5-862EF9975EFE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sp>
        <p:nvSpPr>
          <p:cNvPr id="114" name="矩形 196">
            <a:extLst>
              <a:ext uri="{FF2B5EF4-FFF2-40B4-BE49-F238E27FC236}">
                <a16:creationId xmlns:a16="http://schemas.microsoft.com/office/drawing/2014/main" id="{9C160ABA-BA0D-52C8-AEF2-A77DFB6AF1AC}"/>
              </a:ext>
            </a:extLst>
          </p:cNvPr>
          <p:cNvSpPr/>
          <p:nvPr/>
        </p:nvSpPr>
        <p:spPr>
          <a:xfrm>
            <a:off x="3866583" y="1800654"/>
            <a:ext cx="6047632" cy="2334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2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25)</a:t>
            </a:r>
          </a:p>
        </p:txBody>
      </p:sp>
      <p:pic>
        <p:nvPicPr>
          <p:cNvPr id="115" name="图片 19">
            <a:extLst>
              <a:ext uri="{FF2B5EF4-FFF2-40B4-BE49-F238E27FC236}">
                <a16:creationId xmlns:a16="http://schemas.microsoft.com/office/drawing/2014/main" id="{713A65DA-9D2F-B9E0-C0E6-42EC280EE5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7916" y="2454788"/>
            <a:ext cx="2806919" cy="368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9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958" y="418794"/>
            <a:ext cx="11290083" cy="60204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752" y="6056988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34" y="3149504"/>
            <a:ext cx="1742066" cy="3493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280" y="4754554"/>
            <a:ext cx="1114892" cy="1807029"/>
          </a:xfrm>
          <a:prstGeom prst="rect">
            <a:avLst/>
          </a:prstGeom>
        </p:spPr>
      </p:pic>
      <p:sp>
        <p:nvSpPr>
          <p:cNvPr id="9" name="文本框 30"/>
          <p:cNvSpPr txBox="1">
            <a:spLocks noChangeArrowheads="1"/>
          </p:cNvSpPr>
          <p:nvPr/>
        </p:nvSpPr>
        <p:spPr bwMode="auto">
          <a:xfrm>
            <a:off x="792776" y="516699"/>
            <a:ext cx="801533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3600" dirty="0">
                <a:latin typeface="UTM Bienvenue" panose="02040603050506020204" pitchFamily="18" charset="0"/>
              </a:rPr>
              <a:t>1. </a:t>
            </a:r>
            <a:r>
              <a:rPr lang="en-US" altLang="zh-CN" sz="3600" dirty="0" err="1">
                <a:latin typeface="UTM Bienvenue" panose="02040603050506020204" pitchFamily="18" charset="0"/>
              </a:rPr>
              <a:t>Ôn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luyện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tập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và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học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thuộc</a:t>
            </a:r>
            <a:r>
              <a:rPr lang="en-US" altLang="zh-CN" sz="3600" dirty="0">
                <a:latin typeface="UTM Bienvenue" panose="02040603050506020204" pitchFamily="18" charset="0"/>
              </a:rPr>
              <a:t> </a:t>
            </a:r>
            <a:r>
              <a:rPr lang="en-US" altLang="zh-CN" sz="3600" dirty="0" err="1">
                <a:latin typeface="UTM Bienvenue" panose="02040603050506020204" pitchFamily="18" charset="0"/>
              </a:rPr>
              <a:t>lòng</a:t>
            </a:r>
            <a:endParaRPr lang="zh-CN" altLang="en-US" sz="3600" dirty="0">
              <a:latin typeface="UTM Bienvenue" panose="020406030505060202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003" y="-71243"/>
            <a:ext cx="1010366" cy="980073"/>
          </a:xfrm>
          <a:prstGeom prst="rect">
            <a:avLst/>
          </a:prstGeom>
        </p:spPr>
      </p:pic>
      <p:grpSp>
        <p:nvGrpSpPr>
          <p:cNvPr id="23" name="组合 100">
            <a:extLst>
              <a:ext uri="{FF2B5EF4-FFF2-40B4-BE49-F238E27FC236}">
                <a16:creationId xmlns:a16="http://schemas.microsoft.com/office/drawing/2014/main" id="{B791B291-1B4F-2BAC-951D-5730A9111D89}"/>
              </a:ext>
            </a:extLst>
          </p:cNvPr>
          <p:cNvGrpSpPr/>
          <p:nvPr/>
        </p:nvGrpSpPr>
        <p:grpSpPr>
          <a:xfrm flipH="1">
            <a:off x="3342639" y="1321607"/>
            <a:ext cx="7107293" cy="3655793"/>
            <a:chOff x="3246438" y="1068388"/>
            <a:chExt cx="5711825" cy="4678363"/>
          </a:xfrm>
          <a:solidFill>
            <a:schemeClr val="tx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CD1D501B-A7D8-D319-E2A6-9C3A6E9FEC6E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C92B2A21-E90C-6131-A854-09D5809678AF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A96185D4-4201-AFFB-F13E-C061DF0F7725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55A25E5F-F3FF-0704-639B-7802A7193059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A6E09B00-05CF-CA66-B7BF-43491732A526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EEE3D94-76AC-2F7C-B589-1CF9DD64A99E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91F87B38-D17D-C7F0-41E7-330924303B8C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32" name="组合 108">
              <a:extLst>
                <a:ext uri="{FF2B5EF4-FFF2-40B4-BE49-F238E27FC236}">
                  <a16:creationId xmlns:a16="http://schemas.microsoft.com/office/drawing/2014/main" id="{1BE434AF-6604-D346-949F-8FA2D3B0B753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5C4C1C44-058F-874E-DA57-1D2C51A22200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33263B60-0BAE-8D62-62CB-DC6F11AABC45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5" name="Freeform 14">
                <a:extLst>
                  <a:ext uri="{FF2B5EF4-FFF2-40B4-BE49-F238E27FC236}">
                    <a16:creationId xmlns:a16="http://schemas.microsoft.com/office/drawing/2014/main" id="{072F283D-E9E5-0778-93C5-4FC179D9D7AE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id="{728FF3EA-A638-1050-7E0D-ECA8210C7E41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7" name="Freeform 16">
                <a:extLst>
                  <a:ext uri="{FF2B5EF4-FFF2-40B4-BE49-F238E27FC236}">
                    <a16:creationId xmlns:a16="http://schemas.microsoft.com/office/drawing/2014/main" id="{D827887E-248F-B358-B752-FF24388C4B4A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FD431422-56AA-29F8-25C5-F5B173CF8EC0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F326C70C-20E4-7E0B-2D7E-01DA18EB4264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17D38B15-BC20-0EF6-0125-FFE358BA77CF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1" name="Freeform 20">
                <a:extLst>
                  <a:ext uri="{FF2B5EF4-FFF2-40B4-BE49-F238E27FC236}">
                    <a16:creationId xmlns:a16="http://schemas.microsoft.com/office/drawing/2014/main" id="{525055D3-48B0-8B3F-C724-751C00BFABCC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2" name="Freeform 21">
                <a:extLst>
                  <a:ext uri="{FF2B5EF4-FFF2-40B4-BE49-F238E27FC236}">
                    <a16:creationId xmlns:a16="http://schemas.microsoft.com/office/drawing/2014/main" id="{49A390B8-393B-8822-8729-A5A46D943265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id="{24219984-C93F-EA7E-69EF-F306F5B2B2A6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id="{BF38BE35-6205-633F-72B7-B00450DA0A60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5" name="Freeform 24">
                <a:extLst>
                  <a:ext uri="{FF2B5EF4-FFF2-40B4-BE49-F238E27FC236}">
                    <a16:creationId xmlns:a16="http://schemas.microsoft.com/office/drawing/2014/main" id="{26884608-C085-D05E-3A0C-9D6BB103809A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6" name="Freeform 25">
                <a:extLst>
                  <a:ext uri="{FF2B5EF4-FFF2-40B4-BE49-F238E27FC236}">
                    <a16:creationId xmlns:a16="http://schemas.microsoft.com/office/drawing/2014/main" id="{B04E8972-42F0-20B8-5D97-0C4D907B016B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7" name="Freeform 26">
                <a:extLst>
                  <a:ext uri="{FF2B5EF4-FFF2-40B4-BE49-F238E27FC236}">
                    <a16:creationId xmlns:a16="http://schemas.microsoft.com/office/drawing/2014/main" id="{E8417F17-F9B1-2404-6779-BFC1B3134C2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8" name="Freeform 27">
                <a:extLst>
                  <a:ext uri="{FF2B5EF4-FFF2-40B4-BE49-F238E27FC236}">
                    <a16:creationId xmlns:a16="http://schemas.microsoft.com/office/drawing/2014/main" id="{DE37458E-2B77-46C6-A5DC-5794C10E3A7F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9" name="Freeform 28">
                <a:extLst>
                  <a:ext uri="{FF2B5EF4-FFF2-40B4-BE49-F238E27FC236}">
                    <a16:creationId xmlns:a16="http://schemas.microsoft.com/office/drawing/2014/main" id="{572E9F38-5E7A-6863-BE33-27EE1353F9C1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0" name="Freeform 29">
                <a:extLst>
                  <a:ext uri="{FF2B5EF4-FFF2-40B4-BE49-F238E27FC236}">
                    <a16:creationId xmlns:a16="http://schemas.microsoft.com/office/drawing/2014/main" id="{660D15A4-3FBE-53A3-9351-10338347497D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1" name="Freeform 30">
                <a:extLst>
                  <a:ext uri="{FF2B5EF4-FFF2-40B4-BE49-F238E27FC236}">
                    <a16:creationId xmlns:a16="http://schemas.microsoft.com/office/drawing/2014/main" id="{EE56DCD8-C6F4-D547-18D4-3FA84119E8E7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id="{49B134A0-93C5-7660-8C1C-5D631EA6C85A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3" name="Freeform 32">
                <a:extLst>
                  <a:ext uri="{FF2B5EF4-FFF2-40B4-BE49-F238E27FC236}">
                    <a16:creationId xmlns:a16="http://schemas.microsoft.com/office/drawing/2014/main" id="{F55AFF45-D30A-0928-171F-8DC8BFEA5978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4" name="Freeform 33">
                <a:extLst>
                  <a:ext uri="{FF2B5EF4-FFF2-40B4-BE49-F238E27FC236}">
                    <a16:creationId xmlns:a16="http://schemas.microsoft.com/office/drawing/2014/main" id="{084B7CC4-902B-E120-3ACD-E5524055FC9D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5" name="Freeform 34">
                <a:extLst>
                  <a:ext uri="{FF2B5EF4-FFF2-40B4-BE49-F238E27FC236}">
                    <a16:creationId xmlns:a16="http://schemas.microsoft.com/office/drawing/2014/main" id="{51899819-154B-A1AD-3B4A-3B3D125E808C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6" name="Freeform 35">
                <a:extLst>
                  <a:ext uri="{FF2B5EF4-FFF2-40B4-BE49-F238E27FC236}">
                    <a16:creationId xmlns:a16="http://schemas.microsoft.com/office/drawing/2014/main" id="{69E2D3D8-4A02-623A-0EBE-03EB6CD78094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7" name="Freeform 36">
                <a:extLst>
                  <a:ext uri="{FF2B5EF4-FFF2-40B4-BE49-F238E27FC236}">
                    <a16:creationId xmlns:a16="http://schemas.microsoft.com/office/drawing/2014/main" id="{DDAB9FA3-87A9-2403-6776-E2D30D3D22F3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C55F3242-996A-BDB3-A6AB-9634C1D23A6A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9" name="Freeform 38">
                <a:extLst>
                  <a:ext uri="{FF2B5EF4-FFF2-40B4-BE49-F238E27FC236}">
                    <a16:creationId xmlns:a16="http://schemas.microsoft.com/office/drawing/2014/main" id="{68E7F711-6420-B0EE-BBD3-029AA436B5AB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0" name="Freeform 39">
                <a:extLst>
                  <a:ext uri="{FF2B5EF4-FFF2-40B4-BE49-F238E27FC236}">
                    <a16:creationId xmlns:a16="http://schemas.microsoft.com/office/drawing/2014/main" id="{7315AA64-910A-0AAE-7788-75C6721BD306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id="{39D8A3B6-942C-4AEF-27F7-7B94FED9831C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2" name="Freeform 41">
                <a:extLst>
                  <a:ext uri="{FF2B5EF4-FFF2-40B4-BE49-F238E27FC236}">
                    <a16:creationId xmlns:a16="http://schemas.microsoft.com/office/drawing/2014/main" id="{DC2F5489-B040-DA5C-00D1-E7480C0B6F17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3" name="Freeform 42">
                <a:extLst>
                  <a:ext uri="{FF2B5EF4-FFF2-40B4-BE49-F238E27FC236}">
                    <a16:creationId xmlns:a16="http://schemas.microsoft.com/office/drawing/2014/main" id="{9EB647B7-3544-B4DD-5DCA-B8FBEFD56CFB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4" name="Freeform 43">
                <a:extLst>
                  <a:ext uri="{FF2B5EF4-FFF2-40B4-BE49-F238E27FC236}">
                    <a16:creationId xmlns:a16="http://schemas.microsoft.com/office/drawing/2014/main" id="{609F24A2-1FEB-2A61-682A-CA3A30393550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5" name="Freeform 44">
                <a:extLst>
                  <a:ext uri="{FF2B5EF4-FFF2-40B4-BE49-F238E27FC236}">
                    <a16:creationId xmlns:a16="http://schemas.microsoft.com/office/drawing/2014/main" id="{62E43A6A-6E2A-6984-0E5D-FCE565AF92B1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6" name="Freeform 45">
                <a:extLst>
                  <a:ext uri="{FF2B5EF4-FFF2-40B4-BE49-F238E27FC236}">
                    <a16:creationId xmlns:a16="http://schemas.microsoft.com/office/drawing/2014/main" id="{C46B7A76-8426-8034-8DD2-331BD94AEF64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7" name="Freeform 46">
                <a:extLst>
                  <a:ext uri="{FF2B5EF4-FFF2-40B4-BE49-F238E27FC236}">
                    <a16:creationId xmlns:a16="http://schemas.microsoft.com/office/drawing/2014/main" id="{41956BE8-6053-1BDC-98E3-11BD73209E41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8" name="Freeform 47">
                <a:extLst>
                  <a:ext uri="{FF2B5EF4-FFF2-40B4-BE49-F238E27FC236}">
                    <a16:creationId xmlns:a16="http://schemas.microsoft.com/office/drawing/2014/main" id="{9927CF68-8F54-28F9-DFD9-E15C0C4E388D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69" name="Freeform 48">
                <a:extLst>
                  <a:ext uri="{FF2B5EF4-FFF2-40B4-BE49-F238E27FC236}">
                    <a16:creationId xmlns:a16="http://schemas.microsoft.com/office/drawing/2014/main" id="{74DCDFB8-C511-D17E-95AE-E0E5FA9E73F4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0" name="Freeform 49">
                <a:extLst>
                  <a:ext uri="{FF2B5EF4-FFF2-40B4-BE49-F238E27FC236}">
                    <a16:creationId xmlns:a16="http://schemas.microsoft.com/office/drawing/2014/main" id="{F685CD52-7B77-42E4-CA6A-AE7743020F00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1" name="Freeform 50">
                <a:extLst>
                  <a:ext uri="{FF2B5EF4-FFF2-40B4-BE49-F238E27FC236}">
                    <a16:creationId xmlns:a16="http://schemas.microsoft.com/office/drawing/2014/main" id="{282844D5-E4CC-8252-B301-65CC257B98CE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2" name="Freeform 51">
                <a:extLst>
                  <a:ext uri="{FF2B5EF4-FFF2-40B4-BE49-F238E27FC236}">
                    <a16:creationId xmlns:a16="http://schemas.microsoft.com/office/drawing/2014/main" id="{8D5B20E8-354B-5431-9431-5B822A53EE3D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3" name="Freeform 52">
                <a:extLst>
                  <a:ext uri="{FF2B5EF4-FFF2-40B4-BE49-F238E27FC236}">
                    <a16:creationId xmlns:a16="http://schemas.microsoft.com/office/drawing/2014/main" id="{7F8F23B4-8A10-2E52-52E2-A4F62559E963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4" name="Freeform 53">
                <a:extLst>
                  <a:ext uri="{FF2B5EF4-FFF2-40B4-BE49-F238E27FC236}">
                    <a16:creationId xmlns:a16="http://schemas.microsoft.com/office/drawing/2014/main" id="{F18535F4-5925-104E-76C2-C0FDAD046091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5" name="Freeform 54">
                <a:extLst>
                  <a:ext uri="{FF2B5EF4-FFF2-40B4-BE49-F238E27FC236}">
                    <a16:creationId xmlns:a16="http://schemas.microsoft.com/office/drawing/2014/main" id="{209A0CDE-D8F1-358F-747A-D11955C7D892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6" name="Freeform 55">
                <a:extLst>
                  <a:ext uri="{FF2B5EF4-FFF2-40B4-BE49-F238E27FC236}">
                    <a16:creationId xmlns:a16="http://schemas.microsoft.com/office/drawing/2014/main" id="{4BA0DACD-F746-F6B4-BC9F-EC2B0118C65E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7" name="Freeform 56">
                <a:extLst>
                  <a:ext uri="{FF2B5EF4-FFF2-40B4-BE49-F238E27FC236}">
                    <a16:creationId xmlns:a16="http://schemas.microsoft.com/office/drawing/2014/main" id="{6F91BE75-35FB-F34F-B96E-B5817A949FE2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8" name="Freeform 57">
                <a:extLst>
                  <a:ext uri="{FF2B5EF4-FFF2-40B4-BE49-F238E27FC236}">
                    <a16:creationId xmlns:a16="http://schemas.microsoft.com/office/drawing/2014/main" id="{AFB845B0-3CE4-D9B6-B63B-210E70F47973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79" name="Freeform 58">
                <a:extLst>
                  <a:ext uri="{FF2B5EF4-FFF2-40B4-BE49-F238E27FC236}">
                    <a16:creationId xmlns:a16="http://schemas.microsoft.com/office/drawing/2014/main" id="{D2C4C274-F58E-E401-9EA3-645D28E11730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0" name="Freeform 59">
                <a:extLst>
                  <a:ext uri="{FF2B5EF4-FFF2-40B4-BE49-F238E27FC236}">
                    <a16:creationId xmlns:a16="http://schemas.microsoft.com/office/drawing/2014/main" id="{6024E606-30A0-3A5F-F14E-483EA32FA109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1" name="Freeform 60">
                <a:extLst>
                  <a:ext uri="{FF2B5EF4-FFF2-40B4-BE49-F238E27FC236}">
                    <a16:creationId xmlns:a16="http://schemas.microsoft.com/office/drawing/2014/main" id="{7877C83A-094E-F546-C06D-81CF6567C522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2" name="Freeform 61">
                <a:extLst>
                  <a:ext uri="{FF2B5EF4-FFF2-40B4-BE49-F238E27FC236}">
                    <a16:creationId xmlns:a16="http://schemas.microsoft.com/office/drawing/2014/main" id="{B0EF98CC-DD3F-BACE-83E6-3F41113CA24F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3" name="Freeform 62">
                <a:extLst>
                  <a:ext uri="{FF2B5EF4-FFF2-40B4-BE49-F238E27FC236}">
                    <a16:creationId xmlns:a16="http://schemas.microsoft.com/office/drawing/2014/main" id="{5B3FDCF2-88DD-0228-712C-50B594DC045B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4" name="Freeform 63">
                <a:extLst>
                  <a:ext uri="{FF2B5EF4-FFF2-40B4-BE49-F238E27FC236}">
                    <a16:creationId xmlns:a16="http://schemas.microsoft.com/office/drawing/2014/main" id="{38C9D441-6E57-C9EC-B498-B6C0D0360C00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5" name="Freeform 64">
                <a:extLst>
                  <a:ext uri="{FF2B5EF4-FFF2-40B4-BE49-F238E27FC236}">
                    <a16:creationId xmlns:a16="http://schemas.microsoft.com/office/drawing/2014/main" id="{F10C4DA4-3A30-D7D6-0ED6-C7A389952C1B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6" name="Freeform 65">
                <a:extLst>
                  <a:ext uri="{FF2B5EF4-FFF2-40B4-BE49-F238E27FC236}">
                    <a16:creationId xmlns:a16="http://schemas.microsoft.com/office/drawing/2014/main" id="{96DD9099-0524-E0F8-BEC4-AB2120A36B66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7" name="Freeform 66">
                <a:extLst>
                  <a:ext uri="{FF2B5EF4-FFF2-40B4-BE49-F238E27FC236}">
                    <a16:creationId xmlns:a16="http://schemas.microsoft.com/office/drawing/2014/main" id="{299828DF-4899-892E-A2B4-2106EF5259A2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8" name="Freeform 67">
                <a:extLst>
                  <a:ext uri="{FF2B5EF4-FFF2-40B4-BE49-F238E27FC236}">
                    <a16:creationId xmlns:a16="http://schemas.microsoft.com/office/drawing/2014/main" id="{52FFEC4A-F0AB-E952-EBA4-4542F4B6B12F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89" name="Freeform 68">
                <a:extLst>
                  <a:ext uri="{FF2B5EF4-FFF2-40B4-BE49-F238E27FC236}">
                    <a16:creationId xmlns:a16="http://schemas.microsoft.com/office/drawing/2014/main" id="{FE5D15F4-AE51-71B8-7B30-1268BDBD4B5E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0" name="Freeform 69">
                <a:extLst>
                  <a:ext uri="{FF2B5EF4-FFF2-40B4-BE49-F238E27FC236}">
                    <a16:creationId xmlns:a16="http://schemas.microsoft.com/office/drawing/2014/main" id="{86E89680-9E8E-1C13-F38D-CF13DDFE39E0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1" name="Freeform 70">
                <a:extLst>
                  <a:ext uri="{FF2B5EF4-FFF2-40B4-BE49-F238E27FC236}">
                    <a16:creationId xmlns:a16="http://schemas.microsoft.com/office/drawing/2014/main" id="{E91335C6-6B9A-26C9-EA8E-482C0F914AED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2" name="Freeform 71">
                <a:extLst>
                  <a:ext uri="{FF2B5EF4-FFF2-40B4-BE49-F238E27FC236}">
                    <a16:creationId xmlns:a16="http://schemas.microsoft.com/office/drawing/2014/main" id="{8217DFF1-B184-1C32-BDA0-41E31CB89FAB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3" name="Freeform 72">
                <a:extLst>
                  <a:ext uri="{FF2B5EF4-FFF2-40B4-BE49-F238E27FC236}">
                    <a16:creationId xmlns:a16="http://schemas.microsoft.com/office/drawing/2014/main" id="{6077E583-ABB7-DDFA-928B-122170C55A89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4" name="Freeform 73">
                <a:extLst>
                  <a:ext uri="{FF2B5EF4-FFF2-40B4-BE49-F238E27FC236}">
                    <a16:creationId xmlns:a16="http://schemas.microsoft.com/office/drawing/2014/main" id="{CA8A57D6-F026-42BB-2D03-30304ED9B4B2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5" name="Freeform 74">
                <a:extLst>
                  <a:ext uri="{FF2B5EF4-FFF2-40B4-BE49-F238E27FC236}">
                    <a16:creationId xmlns:a16="http://schemas.microsoft.com/office/drawing/2014/main" id="{12D4D9D2-863E-CFCE-9BB6-2E0DFB931A44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6" name="Freeform 75">
                <a:extLst>
                  <a:ext uri="{FF2B5EF4-FFF2-40B4-BE49-F238E27FC236}">
                    <a16:creationId xmlns:a16="http://schemas.microsoft.com/office/drawing/2014/main" id="{C51123A9-BBDB-74FF-EC53-E59507315898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7" name="Freeform 76">
                <a:extLst>
                  <a:ext uri="{FF2B5EF4-FFF2-40B4-BE49-F238E27FC236}">
                    <a16:creationId xmlns:a16="http://schemas.microsoft.com/office/drawing/2014/main" id="{5AB60888-95C0-15CB-4325-2B367F93C707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8" name="Freeform 77">
                <a:extLst>
                  <a:ext uri="{FF2B5EF4-FFF2-40B4-BE49-F238E27FC236}">
                    <a16:creationId xmlns:a16="http://schemas.microsoft.com/office/drawing/2014/main" id="{28F6FD81-C825-EB18-8203-F0F94EBA4F60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9" name="Freeform 78">
                <a:extLst>
                  <a:ext uri="{FF2B5EF4-FFF2-40B4-BE49-F238E27FC236}">
                    <a16:creationId xmlns:a16="http://schemas.microsoft.com/office/drawing/2014/main" id="{20E82F5F-1902-EB85-978A-DFE870BE5B06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0" name="Freeform 79">
                <a:extLst>
                  <a:ext uri="{FF2B5EF4-FFF2-40B4-BE49-F238E27FC236}">
                    <a16:creationId xmlns:a16="http://schemas.microsoft.com/office/drawing/2014/main" id="{58C24437-D2D6-B35C-E189-542E5F914C33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1" name="Freeform 80">
                <a:extLst>
                  <a:ext uri="{FF2B5EF4-FFF2-40B4-BE49-F238E27FC236}">
                    <a16:creationId xmlns:a16="http://schemas.microsoft.com/office/drawing/2014/main" id="{D736F9D1-FCD8-122E-5864-4A81A6A8A287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2" name="Freeform 81">
                <a:extLst>
                  <a:ext uri="{FF2B5EF4-FFF2-40B4-BE49-F238E27FC236}">
                    <a16:creationId xmlns:a16="http://schemas.microsoft.com/office/drawing/2014/main" id="{A5E64B06-4E1F-DDC2-16FC-A7E5DC4D0667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3" name="Freeform 82">
                <a:extLst>
                  <a:ext uri="{FF2B5EF4-FFF2-40B4-BE49-F238E27FC236}">
                    <a16:creationId xmlns:a16="http://schemas.microsoft.com/office/drawing/2014/main" id="{B71802EB-E904-98DF-E757-B0975307DA24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4" name="Freeform 83">
                <a:extLst>
                  <a:ext uri="{FF2B5EF4-FFF2-40B4-BE49-F238E27FC236}">
                    <a16:creationId xmlns:a16="http://schemas.microsoft.com/office/drawing/2014/main" id="{6110597A-00B2-3808-498B-0360E450AE5B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5" name="Freeform 84">
                <a:extLst>
                  <a:ext uri="{FF2B5EF4-FFF2-40B4-BE49-F238E27FC236}">
                    <a16:creationId xmlns:a16="http://schemas.microsoft.com/office/drawing/2014/main" id="{0B4754B1-2BE0-4627-0B28-095E4A58D117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6" name="Freeform 85">
                <a:extLst>
                  <a:ext uri="{FF2B5EF4-FFF2-40B4-BE49-F238E27FC236}">
                    <a16:creationId xmlns:a16="http://schemas.microsoft.com/office/drawing/2014/main" id="{65E4565D-90CD-F6FF-90D1-9B6164230EA5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7" name="Freeform 86">
                <a:extLst>
                  <a:ext uri="{FF2B5EF4-FFF2-40B4-BE49-F238E27FC236}">
                    <a16:creationId xmlns:a16="http://schemas.microsoft.com/office/drawing/2014/main" id="{68DCD4CB-E56A-2B3A-96B0-78BC12401F0E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8" name="Freeform 87">
                <a:extLst>
                  <a:ext uri="{FF2B5EF4-FFF2-40B4-BE49-F238E27FC236}">
                    <a16:creationId xmlns:a16="http://schemas.microsoft.com/office/drawing/2014/main" id="{0923F8BD-0ED8-E7F4-3DD1-2317EDCE4683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09" name="Freeform 88">
                <a:extLst>
                  <a:ext uri="{FF2B5EF4-FFF2-40B4-BE49-F238E27FC236}">
                    <a16:creationId xmlns:a16="http://schemas.microsoft.com/office/drawing/2014/main" id="{0A65E45A-5CFD-0483-A8B7-1224B77C4143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0" name="Freeform 89">
                <a:extLst>
                  <a:ext uri="{FF2B5EF4-FFF2-40B4-BE49-F238E27FC236}">
                    <a16:creationId xmlns:a16="http://schemas.microsoft.com/office/drawing/2014/main" id="{754436BE-D726-A2A7-3EFB-366FBAE09D60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1" name="Freeform 90">
                <a:extLst>
                  <a:ext uri="{FF2B5EF4-FFF2-40B4-BE49-F238E27FC236}">
                    <a16:creationId xmlns:a16="http://schemas.microsoft.com/office/drawing/2014/main" id="{B97D49D5-53B5-93E1-E476-DDC71F25BB75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2" name="Freeform 91">
                <a:extLst>
                  <a:ext uri="{FF2B5EF4-FFF2-40B4-BE49-F238E27FC236}">
                    <a16:creationId xmlns:a16="http://schemas.microsoft.com/office/drawing/2014/main" id="{6941F266-5B11-0C5B-FAD4-928CA8043A58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13" name="Freeform 92">
                <a:extLst>
                  <a:ext uri="{FF2B5EF4-FFF2-40B4-BE49-F238E27FC236}">
                    <a16:creationId xmlns:a16="http://schemas.microsoft.com/office/drawing/2014/main" id="{471132C5-EE6A-05E9-59B5-862EF9975EFE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sp>
        <p:nvSpPr>
          <p:cNvPr id="114" name="矩形 196">
            <a:extLst>
              <a:ext uri="{FF2B5EF4-FFF2-40B4-BE49-F238E27FC236}">
                <a16:creationId xmlns:a16="http://schemas.microsoft.com/office/drawing/2014/main" id="{9C160ABA-BA0D-52C8-AEF2-A77DFB6AF1AC}"/>
              </a:ext>
            </a:extLst>
          </p:cNvPr>
          <p:cNvSpPr/>
          <p:nvPr/>
        </p:nvSpPr>
        <p:spPr>
          <a:xfrm>
            <a:off x="3988464" y="1892458"/>
            <a:ext cx="6047632" cy="17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2400" b="1" dirty="0">
              <a:ln w="0"/>
              <a:solidFill>
                <a:srgbClr val="003399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2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16" name="图片 7">
            <a:extLst>
              <a:ext uri="{FF2B5EF4-FFF2-40B4-BE49-F238E27FC236}">
                <a16:creationId xmlns:a16="http://schemas.microsoft.com/office/drawing/2014/main" id="{7D7B4891-BB6F-203F-0EB4-7D1131D078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171" y="2064054"/>
            <a:ext cx="2636098" cy="427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4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5803" y="2540804"/>
            <a:ext cx="10622426" cy="35697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7" y="5605919"/>
            <a:ext cx="5502026" cy="10091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83" y="203932"/>
            <a:ext cx="1302287" cy="126324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165" y="4570896"/>
            <a:ext cx="1689436" cy="235686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32" y="5410432"/>
            <a:ext cx="1784645" cy="15108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" y="1467173"/>
            <a:ext cx="2682889" cy="470925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45" y="4962938"/>
            <a:ext cx="934115" cy="125822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677" y="2442648"/>
            <a:ext cx="1972673" cy="13692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726" y="1660994"/>
            <a:ext cx="707192" cy="685989"/>
          </a:xfrm>
          <a:prstGeom prst="rect">
            <a:avLst/>
          </a:prstGeom>
        </p:spPr>
      </p:pic>
      <p:sp>
        <p:nvSpPr>
          <p:cNvPr id="15" name="椭圆 14"/>
          <p:cNvSpPr/>
          <p:nvPr/>
        </p:nvSpPr>
        <p:spPr>
          <a:xfrm>
            <a:off x="9882776" y="3039734"/>
            <a:ext cx="1668782" cy="649124"/>
          </a:xfrm>
          <a:prstGeom prst="ellips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02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文本框 30"/>
          <p:cNvSpPr txBox="1">
            <a:spLocks noChangeArrowheads="1"/>
          </p:cNvSpPr>
          <p:nvPr/>
        </p:nvSpPr>
        <p:spPr bwMode="auto">
          <a:xfrm>
            <a:off x="2819927" y="2655003"/>
            <a:ext cx="7378039" cy="34778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algn="ctr" defTabSz="9010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600" b="1">
                <a:solidFill>
                  <a:srgbClr val="5CD1B7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  <a:cs typeface="经典综艺体简" panose="02010609000101010101" pitchFamily="49" charset="-122"/>
              </a:defRPr>
            </a:lvl1pPr>
          </a:lstStyle>
          <a:p>
            <a:r>
              <a:rPr lang="en-US" altLang="zh-CN" sz="4400" dirty="0">
                <a:latin typeface="UTM Bienvenue" panose="02040603050506020204" pitchFamily="18" charset="0"/>
              </a:rPr>
              <a:t>2. </a:t>
            </a:r>
            <a:r>
              <a:rPr lang="en-US" altLang="zh-CN" sz="4400" dirty="0" err="1">
                <a:latin typeface="UTM Bienvenue" panose="02040603050506020204" pitchFamily="18" charset="0"/>
              </a:rPr>
              <a:t>Ghi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lại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những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điều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cần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nhớ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về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các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bài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tập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đọc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là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truyện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kể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thuộc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chủ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latin typeface="UTM Bienvenue" panose="02040603050506020204" pitchFamily="18" charset="0"/>
              </a:rPr>
              <a:t>điểm</a:t>
            </a:r>
            <a:r>
              <a:rPr lang="en-US" altLang="zh-CN" sz="4400" dirty="0"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Thương</a:t>
            </a:r>
            <a:r>
              <a:rPr lang="en-US" altLang="zh-CN" sz="44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người</a:t>
            </a:r>
            <a:r>
              <a:rPr lang="en-US" altLang="zh-CN" sz="44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như</a:t>
            </a:r>
            <a:r>
              <a:rPr lang="en-US" altLang="zh-CN" sz="44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thể</a:t>
            </a:r>
            <a:r>
              <a:rPr lang="en-US" altLang="zh-CN" sz="44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thương</a:t>
            </a:r>
            <a:r>
              <a:rPr lang="en-US" altLang="zh-CN" sz="4400" dirty="0">
                <a:solidFill>
                  <a:srgbClr val="FFC000"/>
                </a:solidFill>
                <a:latin typeface="UTM Bienvenue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FFC000"/>
                </a:solidFill>
                <a:latin typeface="UTM Bienvenue" panose="02040603050506020204" pitchFamily="18" charset="0"/>
              </a:rPr>
              <a:t>thân</a:t>
            </a:r>
            <a:endParaRPr lang="zh-CN" altLang="en-US" sz="4400" dirty="0">
              <a:solidFill>
                <a:srgbClr val="FFC000"/>
              </a:solidFill>
              <a:latin typeface="UTM Bienven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0280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45B"/>
      </a:accent1>
      <a:accent2>
        <a:srgbClr val="D22866"/>
      </a:accent2>
      <a:accent3>
        <a:srgbClr val="FF8900"/>
      </a:accent3>
      <a:accent4>
        <a:srgbClr val="00345B"/>
      </a:accent4>
      <a:accent5>
        <a:srgbClr val="D22866"/>
      </a:accent5>
      <a:accent6>
        <a:srgbClr val="FF8900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794</Words>
  <Application>Microsoft Office PowerPoint</Application>
  <PresentationFormat>Widescreen</PresentationFormat>
  <Paragraphs>121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#9Slide07 IcielAmerigraf</vt:lpstr>
      <vt:lpstr>微软雅黑</vt:lpstr>
      <vt:lpstr>#9Slide07 SVNA Love Of Thunder</vt:lpstr>
      <vt:lpstr>Calibri</vt:lpstr>
      <vt:lpstr>UTM Flavour</vt:lpstr>
      <vt:lpstr>UVN Thanh Pho</vt:lpstr>
      <vt:lpstr>SVN-Newton</vt:lpstr>
      <vt:lpstr>UTM Bienvenue</vt:lpstr>
      <vt:lpstr>Arial</vt:lpstr>
      <vt:lpstr>#9Slide07 HoneyCream</vt:lpstr>
      <vt:lpstr>UTM Showcard</vt:lpstr>
      <vt:lpstr>SVN-Olivier</vt:lpstr>
      <vt:lpstr>Times New Roman</vt:lpstr>
      <vt:lpstr>等线</vt:lpstr>
      <vt:lpstr>Office 主题​​</vt:lpstr>
      <vt:lpstr>千图网海量PPT模板www.58pic.com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1028058</dc:title>
  <dc:creator>张 建春</dc:creator>
  <cp:lastModifiedBy>Lan Anh Dương</cp:lastModifiedBy>
  <cp:revision>35</cp:revision>
  <dcterms:created xsi:type="dcterms:W3CDTF">2018-10-18T04:28:00Z</dcterms:created>
  <dcterms:modified xsi:type="dcterms:W3CDTF">2023-07-21T06:37:32Z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2052-10.1.0.7521</vt:lpwstr>
  </property>
</Properties>
</file>