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0"/>
  </p:notesMasterIdLst>
  <p:sldIdLst>
    <p:sldId id="283" r:id="rId2"/>
    <p:sldId id="284" r:id="rId3"/>
    <p:sldId id="286" r:id="rId4"/>
    <p:sldId id="316" r:id="rId5"/>
    <p:sldId id="318" r:id="rId6"/>
    <p:sldId id="257" r:id="rId7"/>
    <p:sldId id="258" r:id="rId8"/>
    <p:sldId id="311" r:id="rId9"/>
    <p:sldId id="313" r:id="rId10"/>
    <p:sldId id="314" r:id="rId11"/>
    <p:sldId id="315" r:id="rId12"/>
    <p:sldId id="319" r:id="rId13"/>
    <p:sldId id="288" r:id="rId14"/>
    <p:sldId id="321" r:id="rId15"/>
    <p:sldId id="322" r:id="rId16"/>
    <p:sldId id="323" r:id="rId17"/>
    <p:sldId id="324" r:id="rId18"/>
    <p:sldId id="308" r:id="rId19"/>
    <p:sldId id="325" r:id="rId20"/>
    <p:sldId id="326" r:id="rId21"/>
    <p:sldId id="327" r:id="rId22"/>
    <p:sldId id="328" r:id="rId23"/>
    <p:sldId id="309" r:id="rId24"/>
    <p:sldId id="331" r:id="rId25"/>
    <p:sldId id="332" r:id="rId26"/>
    <p:sldId id="260" r:id="rId27"/>
    <p:sldId id="333" r:id="rId28"/>
    <p:sldId id="287" r:id="rId29"/>
  </p:sldIdLst>
  <p:sldSz cx="12192000" cy="6858000"/>
  <p:notesSz cx="6858000" cy="9144000"/>
  <p:embeddedFontLst>
    <p:embeddedFont>
      <p:font typeface="等线" panose="02010600030101010101" pitchFamily="2" charset="-122"/>
      <p:regular r:id="rId31"/>
    </p:embeddedFont>
    <p:embeddedFont>
      <p:font typeface="#9Slide07 HoneyCream" panose="020B0604020202020204" charset="0"/>
      <p:regular r:id="rId32"/>
    </p:embeddedFont>
    <p:embeddedFont>
      <p:font typeface="#9Slide07 SVNA Love Of Thunder" panose="02040603050506020204" charset="0"/>
      <p:regular r:id="rId33"/>
    </p:embeddedFont>
    <p:embeddedFont>
      <p:font typeface="Calibri" panose="020F0502020204030204" pitchFamily="34" charset="0"/>
      <p:regular r:id="rId34"/>
      <p:bold r:id="rId35"/>
      <p:italic r:id="rId36"/>
      <p:boldItalic r:id="rId37"/>
    </p:embeddedFont>
    <p:embeddedFont>
      <p:font typeface="Calibri Light" panose="020F0302020204030204" pitchFamily="34" charset="0"/>
      <p:regular r:id="rId38"/>
      <p:italic r:id="rId39"/>
    </p:embeddedFont>
    <p:embeddedFont>
      <p:font typeface="SVN-Newton" panose="02040603050506020204" pitchFamily="18" charset="0"/>
      <p:regular r:id="rId40"/>
    </p:embeddedFont>
    <p:embeddedFont>
      <p:font typeface="VNI-Avo" pitchFamily="2" charset="0"/>
      <p:regular r:id="rId41"/>
      <p:bold r:id="rId42"/>
      <p:italic r:id="rId43"/>
      <p:boldItalic r:id="rId44"/>
    </p:embeddedFont>
  </p:embeddedFontLst>
  <p:custDataLst>
    <p:tags r:id="rId45"/>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64A2"/>
    <a:srgbClr val="DE5150"/>
    <a:srgbClr val="9DBD49"/>
    <a:srgbClr val="9EC9D2"/>
    <a:srgbClr val="CDBF97"/>
    <a:srgbClr val="8D7545"/>
    <a:srgbClr val="ECE8E5"/>
    <a:srgbClr val="E4CBCB"/>
    <a:srgbClr val="A88755"/>
    <a:srgbClr val="1F202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002" autoAdjust="0"/>
    <p:restoredTop sz="94660"/>
  </p:normalViewPr>
  <p:slideViewPr>
    <p:cSldViewPr snapToGrid="0">
      <p:cViewPr varScale="1">
        <p:scale>
          <a:sx n="72" d="100"/>
          <a:sy n="72" d="100"/>
        </p:scale>
        <p:origin x="984" y="72"/>
      </p:cViewPr>
      <p:guideLst/>
    </p:cSldViewPr>
  </p:slideViewPr>
  <p:notesTextViewPr>
    <p:cViewPr>
      <p:scale>
        <a:sx n="1" d="1"/>
        <a:sy n="1" d="1"/>
      </p:scale>
      <p:origin x="0" y="0"/>
    </p:cViewPr>
  </p:notesTextViewPr>
  <p:sorterViewPr>
    <p:cViewPr>
      <p:scale>
        <a:sx n="33" d="100"/>
        <a:sy n="33"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9.fntdata"/><Relationship Id="rId21" Type="http://schemas.openxmlformats.org/officeDocument/2006/relationships/slide" Target="slides/slide20.xml"/><Relationship Id="rId34" Type="http://schemas.openxmlformats.org/officeDocument/2006/relationships/font" Target="fonts/font4.fntdata"/><Relationship Id="rId42" Type="http://schemas.openxmlformats.org/officeDocument/2006/relationships/font" Target="fonts/font12.fntdata"/><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6.fntdata"/><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4" Type="http://schemas.openxmlformats.org/officeDocument/2006/relationships/font" Target="fonts/font1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font" Target="fonts/font13.fntdata"/><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577D22-AD28-43FC-8EB4-B134A7D334C3}" type="datetimeFigureOut">
              <a:rPr lang="zh-CN" altLang="en-US" smtClean="0"/>
              <a:t>2023/7/21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8C8EFA-96ED-4A18-B46D-8BDC030E3AF6}" type="slidenum">
              <a:rPr lang="zh-CN" altLang="en-US" smtClean="0"/>
              <a:t>‹#›</a:t>
            </a:fld>
            <a:endParaRPr lang="zh-CN" altLang="en-US"/>
          </a:p>
        </p:txBody>
      </p:sp>
    </p:spTree>
    <p:extLst>
      <p:ext uri="{BB962C8B-B14F-4D97-AF65-F5344CB8AC3E}">
        <p14:creationId xmlns:p14="http://schemas.microsoft.com/office/powerpoint/2010/main" val="42163643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F3FC9DC-D2AE-42AA-9589-26E6DD885BB9}" type="slidenum">
              <a:rPr lang="zh-CN" altLang="en-US" smtClean="0"/>
              <a:t>26</a:t>
            </a:fld>
            <a:endParaRPr lang="zh-CN" altLang="en-US"/>
          </a:p>
        </p:txBody>
      </p:sp>
    </p:spTree>
    <p:extLst>
      <p:ext uri="{BB962C8B-B14F-4D97-AF65-F5344CB8AC3E}">
        <p14:creationId xmlns:p14="http://schemas.microsoft.com/office/powerpoint/2010/main" val="41139579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73"/>
        <p:cNvGrpSpPr/>
        <p:nvPr/>
      </p:nvGrpSpPr>
      <p:grpSpPr>
        <a:xfrm>
          <a:off x="0" y="0"/>
          <a:ext cx="0" cy="0"/>
          <a:chOff x="0" y="0"/>
          <a:chExt cx="0" cy="0"/>
        </a:xfrm>
      </p:grpSpPr>
      <p:sp>
        <p:nvSpPr>
          <p:cNvPr id="874" name="Google Shape;874;p1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buClr>
                <a:srgbClr val="000000"/>
              </a:buClr>
              <a:buFont typeface="Arial"/>
              <a:buNone/>
            </a:pPr>
            <a:fld id="{00000000-1234-1234-1234-123412341234}" type="slidenum">
              <a:rPr lang="en" sz="1867" kern="0" smtClean="0">
                <a:solidFill>
                  <a:srgbClr val="000000"/>
                </a:solidFill>
                <a:cs typeface="Arial"/>
                <a:sym typeface="Arial"/>
              </a:rPr>
              <a:pPr>
                <a:buClr>
                  <a:srgbClr val="000000"/>
                </a:buClr>
                <a:buFont typeface="Arial"/>
                <a:buNone/>
              </a:pPr>
              <a:t>‹#›</a:t>
            </a:fld>
            <a:endParaRPr lang="en" sz="1867" kern="0">
              <a:solidFill>
                <a:srgbClr val="000000"/>
              </a:solidFill>
              <a:cs typeface="Arial"/>
              <a:sym typeface="Arial"/>
            </a:endParaRPr>
          </a:p>
        </p:txBody>
      </p:sp>
    </p:spTree>
    <p:extLst>
      <p:ext uri="{BB962C8B-B14F-4D97-AF65-F5344CB8AC3E}">
        <p14:creationId xmlns:p14="http://schemas.microsoft.com/office/powerpoint/2010/main" val="3564676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D5D6C3F-A933-43C4-A659-3D6222E89206}"/>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595DA778-25E0-46DE-8FDF-3A04767C0896}"/>
              </a:ext>
            </a:extLst>
          </p:cNvPr>
          <p:cNvSpPr>
            <a:spLocks noGrp="1"/>
          </p:cNvSpPr>
          <p:nvPr>
            <p:ph type="dt" sz="half" idx="10"/>
          </p:nvPr>
        </p:nvSpPr>
        <p:spPr/>
        <p:txBody>
          <a:bodyPr/>
          <a:lstStyle/>
          <a:p>
            <a:fld id="{885ED0AC-7099-4BCC-902A-8081A16814A5}" type="datetimeFigureOut">
              <a:rPr lang="zh-CN" altLang="en-US" smtClean="0"/>
              <a:t>2023/7/21</a:t>
            </a:fld>
            <a:endParaRPr lang="zh-CN" altLang="en-US"/>
          </a:p>
        </p:txBody>
      </p:sp>
      <p:sp>
        <p:nvSpPr>
          <p:cNvPr id="4" name="页脚占位符 3">
            <a:extLst>
              <a:ext uri="{FF2B5EF4-FFF2-40B4-BE49-F238E27FC236}">
                <a16:creationId xmlns:a16="http://schemas.microsoft.com/office/drawing/2014/main" id="{38F4154C-7F2B-4364-A2FE-200CDD7EDAAC}"/>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AE3B57CF-81CD-4F11-973C-552FAD509E18}"/>
              </a:ext>
            </a:extLst>
          </p:cNvPr>
          <p:cNvSpPr>
            <a:spLocks noGrp="1"/>
          </p:cNvSpPr>
          <p:nvPr>
            <p:ph type="sldNum" sz="quarter" idx="12"/>
          </p:nvPr>
        </p:nvSpPr>
        <p:spPr/>
        <p:txBody>
          <a:bodyPr/>
          <a:lstStyle/>
          <a:p>
            <a:fld id="{50407EA0-2C1B-4F0F-9246-CD7B142F11EE}" type="slidenum">
              <a:rPr lang="zh-CN" altLang="en-US" smtClean="0"/>
              <a:t>‹#›</a:t>
            </a:fld>
            <a:endParaRPr lang="zh-CN" altLang="en-US"/>
          </a:p>
        </p:txBody>
      </p:sp>
    </p:spTree>
    <p:extLst>
      <p:ext uri="{BB962C8B-B14F-4D97-AF65-F5344CB8AC3E}">
        <p14:creationId xmlns:p14="http://schemas.microsoft.com/office/powerpoint/2010/main" val="371042602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B34850B-3CA3-437B-8415-70D1DACB7B20}"/>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1BC46D08-C9C0-4F55-94F6-5CF3E4F240DE}"/>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DF0D655E-5A94-467A-A78B-83C734193265}"/>
              </a:ext>
            </a:extLst>
          </p:cNvPr>
          <p:cNvSpPr>
            <a:spLocks noGrp="1"/>
          </p:cNvSpPr>
          <p:nvPr>
            <p:ph type="dt" sz="half" idx="10"/>
          </p:nvPr>
        </p:nvSpPr>
        <p:spPr/>
        <p:txBody>
          <a:bodyPr/>
          <a:lstStyle/>
          <a:p>
            <a:fld id="{885ED0AC-7099-4BCC-902A-8081A16814A5}" type="datetimeFigureOut">
              <a:rPr lang="zh-CN" altLang="en-US" smtClean="0"/>
              <a:t>2023/7/21</a:t>
            </a:fld>
            <a:endParaRPr lang="zh-CN" altLang="en-US"/>
          </a:p>
        </p:txBody>
      </p:sp>
      <p:sp>
        <p:nvSpPr>
          <p:cNvPr id="5" name="页脚占位符 4">
            <a:extLst>
              <a:ext uri="{FF2B5EF4-FFF2-40B4-BE49-F238E27FC236}">
                <a16:creationId xmlns:a16="http://schemas.microsoft.com/office/drawing/2014/main" id="{48D3C2C5-CE53-4C4D-B7E1-5CC01B791410}"/>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61F2D4C-7CB4-428F-9A1C-F41F163A37F9}"/>
              </a:ext>
            </a:extLst>
          </p:cNvPr>
          <p:cNvSpPr>
            <a:spLocks noGrp="1"/>
          </p:cNvSpPr>
          <p:nvPr>
            <p:ph type="sldNum" sz="quarter" idx="12"/>
          </p:nvPr>
        </p:nvSpPr>
        <p:spPr/>
        <p:txBody>
          <a:bodyPr/>
          <a:lstStyle/>
          <a:p>
            <a:fld id="{50407EA0-2C1B-4F0F-9246-CD7B142F11EE}" type="slidenum">
              <a:rPr lang="zh-CN" altLang="en-US" smtClean="0"/>
              <a:t>‹#›</a:t>
            </a:fld>
            <a:endParaRPr lang="zh-CN" altLang="en-US"/>
          </a:p>
        </p:txBody>
      </p:sp>
    </p:spTree>
    <p:extLst>
      <p:ext uri="{BB962C8B-B14F-4D97-AF65-F5344CB8AC3E}">
        <p14:creationId xmlns:p14="http://schemas.microsoft.com/office/powerpoint/2010/main" val="309569659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hyperlink" Target="https://www.facebook.com/groups/629898828017053" TargetMode="External"/><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9EC9D2"/>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DF8E559-07BF-4916-B6F5-C52F557DBBF8}"/>
              </a:ext>
            </a:extLst>
          </p:cNvPr>
          <p:cNvPicPr>
            <a:picLocks noChangeAspect="1"/>
          </p:cNvPicPr>
          <p:nvPr userDrawn="1"/>
        </p:nvPicPr>
        <p:blipFill rotWithShape="1">
          <a:blip r:embed="rId6"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3" name="Picture 2">
            <a:extLst>
              <a:ext uri="{FF2B5EF4-FFF2-40B4-BE49-F238E27FC236}">
                <a16:creationId xmlns:a16="http://schemas.microsoft.com/office/drawing/2014/main" id="{4404A034-B345-442B-97BF-52045DC817C5}"/>
              </a:ext>
            </a:extLst>
          </p:cNvPr>
          <p:cNvPicPr>
            <a:picLocks noChangeAspect="1"/>
          </p:cNvPicPr>
          <p:nvPr userDrawn="1"/>
        </p:nvPicPr>
        <p:blipFill rotWithShape="1">
          <a:blip r:embed="rId7" cstate="print">
            <a:extLst>
              <a:ext uri="{28A0092B-C50C-407E-A947-70E740481C1C}">
                <a14:useLocalDpi xmlns:a14="http://schemas.microsoft.com/office/drawing/2010/main" val="0"/>
              </a:ext>
            </a:extLst>
          </a:blip>
          <a:srcRect t="38142"/>
          <a:stretch/>
        </p:blipFill>
        <p:spPr>
          <a:xfrm>
            <a:off x="2350883" y="6858000"/>
            <a:ext cx="1824009" cy="2002485"/>
          </a:xfrm>
          <a:prstGeom prst="rect">
            <a:avLst/>
          </a:prstGeom>
        </p:spPr>
      </p:pic>
      <p:sp>
        <p:nvSpPr>
          <p:cNvPr id="4" name="TextBox 3">
            <a:extLst>
              <a:ext uri="{FF2B5EF4-FFF2-40B4-BE49-F238E27FC236}">
                <a16:creationId xmlns:a16="http://schemas.microsoft.com/office/drawing/2014/main" id="{91F61066-0AB8-46E0-A6F3-D2287A8FF7F9}"/>
              </a:ext>
            </a:extLst>
          </p:cNvPr>
          <p:cNvSpPr txBox="1"/>
          <p:nvPr userDrawn="1"/>
        </p:nvSpPr>
        <p:spPr>
          <a:xfrm>
            <a:off x="3782753" y="816516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dirty="0" err="1">
                <a:latin typeface="Times New Roman" panose="02020603050405020304" pitchFamily="18" charset="0"/>
                <a:cs typeface="Times New Roman" panose="02020603050405020304" pitchFamily="18" charset="0"/>
              </a:rPr>
              <a:t>Mời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8">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5" name="Title 1">
            <a:extLst>
              <a:ext uri="{FF2B5EF4-FFF2-40B4-BE49-F238E27FC236}">
                <a16:creationId xmlns:a16="http://schemas.microsoft.com/office/drawing/2014/main" id="{5A9F3AA4-7DA2-4523-B42E-56FD825C5526}"/>
              </a:ext>
            </a:extLst>
          </p:cNvPr>
          <p:cNvSpPr txBox="1">
            <a:spLocks/>
          </p:cNvSpPr>
          <p:nvPr userDrawn="1"/>
        </p:nvSpPr>
        <p:spPr>
          <a:xfrm>
            <a:off x="-541421" y="6056313"/>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bg1">
                    <a:lumMod val="50000"/>
                  </a:schemeClr>
                </a:solidFill>
                <a:latin typeface="#9Slide07 HoneyCream" pitchFamily="2" charset="0"/>
              </a:rPr>
              <a:t>Măng</a:t>
            </a:r>
            <a:r>
              <a:rPr lang="en-US" sz="1800" b="0" dirty="0">
                <a:solidFill>
                  <a:schemeClr val="bg1">
                    <a:lumMod val="50000"/>
                  </a:schemeClr>
                </a:solidFill>
                <a:latin typeface="#9Slide07 HoneyCream" pitchFamily="2" charset="0"/>
              </a:rPr>
              <a:t> Non</a:t>
            </a:r>
          </a:p>
        </p:txBody>
      </p:sp>
      <p:sp>
        <p:nvSpPr>
          <p:cNvPr id="6" name="Title 1">
            <a:extLst>
              <a:ext uri="{FF2B5EF4-FFF2-40B4-BE49-F238E27FC236}">
                <a16:creationId xmlns:a16="http://schemas.microsoft.com/office/drawing/2014/main" id="{31024E23-EA2B-44DD-991A-79F345DA4F7E}"/>
              </a:ext>
            </a:extLst>
          </p:cNvPr>
          <p:cNvSpPr txBox="1">
            <a:spLocks/>
          </p:cNvSpPr>
          <p:nvPr userDrawn="1"/>
        </p:nvSpPr>
        <p:spPr>
          <a:xfrm>
            <a:off x="10518937" y="-31862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bg1">
                    <a:lumMod val="50000"/>
                  </a:schemeClr>
                </a:solidFill>
                <a:latin typeface="#9Slide07 HoneyCream" pitchFamily="2" charset="0"/>
              </a:rPr>
              <a:t>Măng</a:t>
            </a:r>
            <a:r>
              <a:rPr lang="en-US" sz="1800" b="0" dirty="0">
                <a:solidFill>
                  <a:schemeClr val="bg1">
                    <a:lumMod val="50000"/>
                  </a:schemeClr>
                </a:solidFill>
                <a:latin typeface="#9Slide07 HoneyCream" pitchFamily="2" charset="0"/>
              </a:rPr>
              <a:t> Non</a:t>
            </a:r>
          </a:p>
        </p:txBody>
      </p:sp>
      <p:sp>
        <p:nvSpPr>
          <p:cNvPr id="7" name="Title 1">
            <a:extLst>
              <a:ext uri="{FF2B5EF4-FFF2-40B4-BE49-F238E27FC236}">
                <a16:creationId xmlns:a16="http://schemas.microsoft.com/office/drawing/2014/main" id="{D8A5FA0D-3B1E-44A5-9F42-281EA56624F7}"/>
              </a:ext>
            </a:extLst>
          </p:cNvPr>
          <p:cNvSpPr txBox="1">
            <a:spLocks/>
          </p:cNvSpPr>
          <p:nvPr userDrawn="1"/>
        </p:nvSpPr>
        <p:spPr>
          <a:xfrm>
            <a:off x="-2052207" y="1690688"/>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50AE47"/>
                </a:solidFill>
                <a:latin typeface="#9Slide07 HoneyCream" pitchFamily="2" charset="0"/>
              </a:rPr>
              <a:t>Măng Non</a:t>
            </a:r>
            <a:endParaRPr lang="en-US" sz="3200" b="0" dirty="0">
              <a:solidFill>
                <a:srgbClr val="50AE47"/>
              </a:solidFill>
              <a:latin typeface="#9Slide07 HoneyCream" pitchFamily="2"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6.jpg"/><Relationship Id="rId7" Type="http://schemas.openxmlformats.org/officeDocument/2006/relationships/image" Target="../media/image19.png"/><Relationship Id="rId2" Type="http://schemas.openxmlformats.org/officeDocument/2006/relationships/image" Target="../media/image13.jpg"/><Relationship Id="rId1" Type="http://schemas.openxmlformats.org/officeDocument/2006/relationships/slideLayout" Target="../slideLayouts/slideLayout2.xml"/><Relationship Id="rId6" Type="http://schemas.openxmlformats.org/officeDocument/2006/relationships/image" Target="../media/image18.jpeg"/><Relationship Id="rId5" Type="http://schemas.microsoft.com/office/2007/relationships/hdphoto" Target="../media/hdphoto2.wdp"/><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18.jpeg"/><Relationship Id="rId2" Type="http://schemas.openxmlformats.org/officeDocument/2006/relationships/image" Target="../media/image13.jp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17.png"/><Relationship Id="rId4" Type="http://schemas.openxmlformats.org/officeDocument/2006/relationships/image" Target="../media/image16.jpg"/></Relationships>
</file>

<file path=ppt/slides/_rels/slide12.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xml"/><Relationship Id="rId6" Type="http://schemas.openxmlformats.org/officeDocument/2006/relationships/image" Target="../media/image33.jpeg"/><Relationship Id="rId5" Type="http://schemas.openxmlformats.org/officeDocument/2006/relationships/image" Target="../media/image32.jpeg"/><Relationship Id="rId4" Type="http://schemas.microsoft.com/office/2007/relationships/hdphoto" Target="../media/hdphoto3.wdp"/></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0.png"/><Relationship Id="rId1" Type="http://schemas.openxmlformats.org/officeDocument/2006/relationships/slideLayout" Target="../slideLayouts/slideLayout1.xml"/><Relationship Id="rId5" Type="http://schemas.openxmlformats.org/officeDocument/2006/relationships/image" Target="../media/image36.png"/><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Layout" Target="../slideLayouts/slideLayout3.xml"/><Relationship Id="rId5" Type="http://schemas.openxmlformats.org/officeDocument/2006/relationships/image" Target="../media/image41.svg"/><Relationship Id="rId4" Type="http://schemas.openxmlformats.org/officeDocument/2006/relationships/image" Target="../media/image40.png"/></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42.png"/></Relationships>
</file>

<file path=ppt/slides/_rels/slide25.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48.svg"/><Relationship Id="rId5" Type="http://schemas.openxmlformats.org/officeDocument/2006/relationships/image" Target="../media/image47.png"/><Relationship Id="rId10" Type="http://schemas.openxmlformats.org/officeDocument/2006/relationships/image" Target="../media/image51.emf"/><Relationship Id="rId4" Type="http://schemas.openxmlformats.org/officeDocument/2006/relationships/image" Target="../media/image46.png"/><Relationship Id="rId9" Type="http://schemas.openxmlformats.org/officeDocument/2006/relationships/image" Target="../media/image44.emf"/></Relationships>
</file>

<file path=ppt/slides/_rels/slide2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9.png"/><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image" Target="../media/image48.svg"/><Relationship Id="rId4" Type="http://schemas.openxmlformats.org/officeDocument/2006/relationships/image" Target="../media/image47.pn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6.jpg"/><Relationship Id="rId7" Type="http://schemas.openxmlformats.org/officeDocument/2006/relationships/image" Target="../media/image19.png"/><Relationship Id="rId2" Type="http://schemas.openxmlformats.org/officeDocument/2006/relationships/image" Target="../media/image13.jpg"/><Relationship Id="rId1" Type="http://schemas.openxmlformats.org/officeDocument/2006/relationships/slideLayout" Target="../slideLayouts/slideLayout2.xml"/><Relationship Id="rId6" Type="http://schemas.openxmlformats.org/officeDocument/2006/relationships/image" Target="../media/image18.jpeg"/><Relationship Id="rId5" Type="http://schemas.microsoft.com/office/2007/relationships/hdphoto" Target="../media/hdphoto2.wdp"/><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7" Type="http://schemas.microsoft.com/office/2007/relationships/hdphoto" Target="../media/hdphoto2.wdp"/><Relationship Id="rId2" Type="http://schemas.openxmlformats.org/officeDocument/2006/relationships/image" Target="../media/image13.jp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8.jpeg"/><Relationship Id="rId4" Type="http://schemas.openxmlformats.org/officeDocument/2006/relationships/image" Target="../media/image16.jp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18.jpeg"/><Relationship Id="rId2" Type="http://schemas.openxmlformats.org/officeDocument/2006/relationships/image" Target="../media/image13.jp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17.png"/><Relationship Id="rId4" Type="http://schemas.openxmlformats.org/officeDocument/2006/relationships/image" Target="../media/image1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F1A93D3-5AF0-4301-B2E7-26C1B50B2FB1}"/>
              </a:ext>
            </a:extLst>
          </p:cNvPr>
          <p:cNvGrpSpPr/>
          <p:nvPr/>
        </p:nvGrpSpPr>
        <p:grpSpPr>
          <a:xfrm>
            <a:off x="-7620" y="-137160"/>
            <a:ext cx="12207240" cy="7503160"/>
            <a:chOff x="-7620" y="-137160"/>
            <a:chExt cx="12207240" cy="7503160"/>
          </a:xfrm>
        </p:grpSpPr>
        <p:pic>
          <p:nvPicPr>
            <p:cNvPr id="3" name="图片 2">
              <a:extLst>
                <a:ext uri="{FF2B5EF4-FFF2-40B4-BE49-F238E27FC236}">
                  <a16:creationId xmlns:a16="http://schemas.microsoft.com/office/drawing/2014/main" id="{AE66C64F-C3C6-4CE6-B1CE-E46CF101410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5244" b="10434"/>
            <a:stretch/>
          </p:blipFill>
          <p:spPr>
            <a:xfrm>
              <a:off x="-7620" y="508000"/>
              <a:ext cx="12199620" cy="6858000"/>
            </a:xfrm>
            <a:prstGeom prst="rect">
              <a:avLst/>
            </a:prstGeom>
          </p:spPr>
        </p:pic>
        <p:pic>
          <p:nvPicPr>
            <p:cNvPr id="5" name="图片 4">
              <a:extLst>
                <a:ext uri="{FF2B5EF4-FFF2-40B4-BE49-F238E27FC236}">
                  <a16:creationId xmlns:a16="http://schemas.microsoft.com/office/drawing/2014/main" id="{A404DB79-D484-49A0-B29B-151C3CD7C2F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35313" b="20813"/>
            <a:stretch/>
          </p:blipFill>
          <p:spPr>
            <a:xfrm>
              <a:off x="-7620" y="-137160"/>
              <a:ext cx="12207240" cy="3810000"/>
            </a:xfrm>
            <a:prstGeom prst="rect">
              <a:avLst/>
            </a:prstGeom>
            <a:ln>
              <a:noFill/>
            </a:ln>
          </p:spPr>
        </p:pic>
      </p:grpSp>
      <p:pic>
        <p:nvPicPr>
          <p:cNvPr id="4" name="5cd2f624bc9c0">
            <a:hlinkClick r:id="" action="ppaction://media"/>
            <a:extLst>
              <a:ext uri="{FF2B5EF4-FFF2-40B4-BE49-F238E27FC236}">
                <a16:creationId xmlns:a16="http://schemas.microsoft.com/office/drawing/2014/main" id="{D58F9198-396A-4FAE-9119-C3CFD608705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301115" y="3551237"/>
            <a:ext cx="487363" cy="487363"/>
          </a:xfrm>
          <a:prstGeom prst="rect">
            <a:avLst/>
          </a:prstGeom>
        </p:spPr>
      </p:pic>
      <p:sp>
        <p:nvSpPr>
          <p:cNvPr id="6" name="TextBox 5">
            <a:extLst>
              <a:ext uri="{FF2B5EF4-FFF2-40B4-BE49-F238E27FC236}">
                <a16:creationId xmlns:a16="http://schemas.microsoft.com/office/drawing/2014/main" id="{788944B9-DA1B-F585-AA53-580AE5D6A34A}"/>
              </a:ext>
            </a:extLst>
          </p:cNvPr>
          <p:cNvSpPr txBox="1"/>
          <p:nvPr/>
        </p:nvSpPr>
        <p:spPr>
          <a:xfrm>
            <a:off x="692150" y="3937000"/>
            <a:ext cx="1879600" cy="2308324"/>
          </a:xfrm>
          <a:prstGeom prst="rect">
            <a:avLst/>
          </a:prstGeom>
          <a:noFill/>
        </p:spPr>
        <p:txBody>
          <a:bodyPr wrap="square" rtlCol="0">
            <a:spAutoFit/>
          </a:bodyPr>
          <a:lstStyle/>
          <a:p>
            <a:r>
              <a:rPr lang="en-US" sz="7200" dirty="0">
                <a:latin typeface="UVN Bai Sau Nang" panose="04030905020802020C03" pitchFamily="82" charset="0"/>
              </a:rPr>
              <a:t>ÔN TẬP</a:t>
            </a:r>
          </a:p>
        </p:txBody>
      </p:sp>
      <p:sp>
        <p:nvSpPr>
          <p:cNvPr id="7" name="TextBox 6">
            <a:extLst>
              <a:ext uri="{FF2B5EF4-FFF2-40B4-BE49-F238E27FC236}">
                <a16:creationId xmlns:a16="http://schemas.microsoft.com/office/drawing/2014/main" id="{2D621247-2390-834E-C38E-68D704799CA6}"/>
              </a:ext>
            </a:extLst>
          </p:cNvPr>
          <p:cNvSpPr txBox="1"/>
          <p:nvPr/>
        </p:nvSpPr>
        <p:spPr>
          <a:xfrm>
            <a:off x="3100546" y="4038600"/>
            <a:ext cx="6289040" cy="1569660"/>
          </a:xfrm>
          <a:prstGeom prst="rect">
            <a:avLst/>
          </a:prstGeom>
          <a:noFill/>
        </p:spPr>
        <p:txBody>
          <a:bodyPr wrap="square" rtlCol="0">
            <a:spAutoFit/>
          </a:bodyPr>
          <a:lstStyle/>
          <a:p>
            <a:r>
              <a:rPr lang="en-US" sz="9600" dirty="0" err="1">
                <a:solidFill>
                  <a:srgbClr val="DE5150"/>
                </a:solidFill>
                <a:latin typeface="#9Slide07 SVNA Love Of Thunder" panose="02040603050506020204" pitchFamily="18" charset="0"/>
              </a:rPr>
              <a:t>Tiếng</a:t>
            </a:r>
            <a:r>
              <a:rPr lang="en-US" sz="9600" dirty="0">
                <a:solidFill>
                  <a:srgbClr val="DE5150"/>
                </a:solidFill>
                <a:latin typeface="#9Slide07 SVNA Love Of Thunder" panose="02040603050506020204" pitchFamily="18" charset="0"/>
              </a:rPr>
              <a:t> </a:t>
            </a:r>
            <a:r>
              <a:rPr lang="en-US" sz="9600" dirty="0" err="1">
                <a:solidFill>
                  <a:srgbClr val="DE5150"/>
                </a:solidFill>
                <a:latin typeface="#9Slide07 SVNA Love Of Thunder" panose="02040603050506020204" pitchFamily="18" charset="0"/>
              </a:rPr>
              <a:t>việt</a:t>
            </a:r>
            <a:endParaRPr lang="en-US" sz="9600" dirty="0">
              <a:solidFill>
                <a:srgbClr val="DE5150"/>
              </a:solidFill>
              <a:latin typeface="#9Slide07 SVNA Love Of Thunder" panose="02040603050506020204" pitchFamily="18" charset="0"/>
            </a:endParaRPr>
          </a:p>
        </p:txBody>
      </p:sp>
      <p:sp>
        <p:nvSpPr>
          <p:cNvPr id="8" name="TextBox 7">
            <a:extLst>
              <a:ext uri="{FF2B5EF4-FFF2-40B4-BE49-F238E27FC236}">
                <a16:creationId xmlns:a16="http://schemas.microsoft.com/office/drawing/2014/main" id="{9E6EF0B5-DFE0-8764-F3AE-5CAD39FD3ACF}"/>
              </a:ext>
            </a:extLst>
          </p:cNvPr>
          <p:cNvSpPr txBox="1"/>
          <p:nvPr/>
        </p:nvSpPr>
        <p:spPr>
          <a:xfrm>
            <a:off x="9705022" y="5048274"/>
            <a:ext cx="2352675" cy="769441"/>
          </a:xfrm>
          <a:prstGeom prst="rect">
            <a:avLst/>
          </a:prstGeom>
          <a:noFill/>
        </p:spPr>
        <p:txBody>
          <a:bodyPr wrap="square" rtlCol="0">
            <a:spAutoFit/>
          </a:bodyPr>
          <a:lstStyle/>
          <a:p>
            <a:r>
              <a:rPr lang="en-US" sz="4400" dirty="0">
                <a:solidFill>
                  <a:schemeClr val="accent3">
                    <a:lumMod val="50000"/>
                  </a:schemeClr>
                </a:solidFill>
                <a:latin typeface="UVN Bai Sau Nang" panose="04030905020802020C03" pitchFamily="82" charset="0"/>
              </a:rPr>
              <a:t>(TIẾT 4)</a:t>
            </a:r>
          </a:p>
        </p:txBody>
      </p:sp>
    </p:spTree>
    <p:extLst>
      <p:ext uri="{BB962C8B-B14F-4D97-AF65-F5344CB8AC3E}">
        <p14:creationId xmlns:p14="http://schemas.microsoft.com/office/powerpoint/2010/main" val="2620584816"/>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500"/>
                            </p:stCondLst>
                            <p:childTnLst>
                              <p:par>
                                <p:cTn id="22" presetID="1" presetClass="mediacall" presetSubtype="0" fill="hold" nodeType="afterEffect">
                                  <p:stCondLst>
                                    <p:cond delay="0"/>
                                  </p:stCondLst>
                                  <p:childTnLst>
                                    <p:cmd type="call" cmd="playFrom(0.0)">
                                      <p:cBhvr>
                                        <p:cTn id="23"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24" repeatCount="indefinite" fill="remove" display="0">
                  <p:stCondLst>
                    <p:cond delay="indefinite"/>
                  </p:stCondLst>
                  <p:endCondLst>
                    <p:cond evt="onStopAudio" delay="0">
                      <p:tgtEl>
                        <p:sldTgt/>
                      </p:tgtEl>
                    </p:cond>
                  </p:endCondLst>
                </p:cTn>
                <p:tgtEl>
                  <p:spTgt spid="4"/>
                </p:tgtEl>
              </p:cMediaNode>
            </p:audio>
          </p:childTnLst>
        </p:cTn>
      </p:par>
    </p:tnLst>
    <p:bldLst>
      <p:bldP spid="6" grpId="0"/>
      <p:bldP spid="7" grpId="0"/>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9000" b="-19000"/>
          </a:stretch>
        </a:blipFill>
        <a:effectLst/>
      </p:bgPr>
    </p:bg>
    <p:spTree>
      <p:nvGrpSpPr>
        <p:cNvPr id="1" name=""/>
        <p:cNvGrpSpPr/>
        <p:nvPr/>
      </p:nvGrpSpPr>
      <p:grpSpPr>
        <a:xfrm>
          <a:off x="0" y="0"/>
          <a:ext cx="0" cy="0"/>
          <a:chOff x="0" y="0"/>
          <a:chExt cx="0" cy="0"/>
        </a:xfrm>
      </p:grpSpPr>
      <p:grpSp>
        <p:nvGrpSpPr>
          <p:cNvPr id="37" name="Group 36"/>
          <p:cNvGrpSpPr/>
          <p:nvPr/>
        </p:nvGrpSpPr>
        <p:grpSpPr>
          <a:xfrm>
            <a:off x="4608859" y="3889961"/>
            <a:ext cx="2974282" cy="2689643"/>
            <a:chOff x="3723778" y="4308602"/>
            <a:chExt cx="2974282" cy="2689643"/>
          </a:xfrm>
        </p:grpSpPr>
        <p:pic>
          <p:nvPicPr>
            <p:cNvPr id="38" name="Picture 37"/>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61550" t="4954" r="5300" b="56804"/>
            <a:stretch/>
          </p:blipFill>
          <p:spPr>
            <a:xfrm>
              <a:off x="4430685" y="4308602"/>
              <a:ext cx="1431776" cy="1458122"/>
            </a:xfrm>
            <a:prstGeom prst="rect">
              <a:avLst/>
            </a:prstGeom>
          </p:spPr>
        </p:pic>
        <p:sp>
          <p:nvSpPr>
            <p:cNvPr id="39" name="Rounded Rectangle 38"/>
            <p:cNvSpPr/>
            <p:nvPr/>
          </p:nvSpPr>
          <p:spPr>
            <a:xfrm>
              <a:off x="3723778" y="5670222"/>
              <a:ext cx="2974282" cy="1328023"/>
            </a:xfrm>
            <a:prstGeom prst="roundRect">
              <a:avLst/>
            </a:prstGeom>
            <a:solidFill>
              <a:srgbClr val="DBF3F9"/>
            </a:solidFill>
            <a:ln w="57150">
              <a:solidFill>
                <a:srgbClr val="21ADCE"/>
              </a:solidFill>
            </a:ln>
            <a:effectLst>
              <a:outerShdw blurRad="50800" dist="38100" dir="2700000" algn="tl" rotWithShape="0">
                <a:prstClr val="black">
                  <a:alpha val="40000"/>
                </a:prstClr>
              </a:outerShdw>
            </a:effectLst>
          </p:spPr>
          <p:txBody>
            <a:bodyPr wrap="square">
              <a:spAutoFit/>
            </a:bodyPr>
            <a:lstStyle/>
            <a:p>
              <a:pPr algn="ctr">
                <a:buClr>
                  <a:srgbClr val="000000"/>
                </a:buClr>
                <a:buFont typeface="Arial"/>
                <a:buNone/>
              </a:pPr>
              <a:r>
                <a:rPr lang="en-US" sz="3600" b="1" kern="0" dirty="0" err="1">
                  <a:solidFill>
                    <a:srgbClr val="000000"/>
                  </a:solidFill>
                  <a:latin typeface="UVN Banh Mi" pitchFamily="2" charset="0"/>
                  <a:cs typeface="Times New Roman" panose="02020603050405020304" pitchFamily="18" charset="0"/>
                  <a:sym typeface="Arial"/>
                </a:rPr>
                <a:t>Măng</a:t>
              </a:r>
              <a:r>
                <a:rPr lang="en-US" sz="3600" b="1" kern="0" dirty="0">
                  <a:solidFill>
                    <a:srgbClr val="000000"/>
                  </a:solidFill>
                  <a:latin typeface="UVN Banh Mi" pitchFamily="2" charset="0"/>
                  <a:cs typeface="Times New Roman" panose="02020603050405020304" pitchFamily="18" charset="0"/>
                  <a:sym typeface="Arial"/>
                </a:rPr>
                <a:t> </a:t>
              </a:r>
              <a:r>
                <a:rPr lang="en-US" sz="3600" b="1" kern="0" dirty="0" err="1">
                  <a:solidFill>
                    <a:srgbClr val="000000"/>
                  </a:solidFill>
                  <a:latin typeface="UVN Banh Mi" pitchFamily="2" charset="0"/>
                  <a:cs typeface="Times New Roman" panose="02020603050405020304" pitchFamily="18" charset="0"/>
                  <a:sym typeface="Arial"/>
                </a:rPr>
                <a:t>mọc</a:t>
              </a:r>
              <a:r>
                <a:rPr lang="en-US" sz="3600" b="1" kern="0" dirty="0">
                  <a:solidFill>
                    <a:srgbClr val="000000"/>
                  </a:solidFill>
                  <a:latin typeface="UVN Banh Mi" pitchFamily="2" charset="0"/>
                  <a:cs typeface="Times New Roman" panose="02020603050405020304" pitchFamily="18" charset="0"/>
                  <a:sym typeface="Arial"/>
                </a:rPr>
                <a:t> </a:t>
              </a:r>
              <a:r>
                <a:rPr lang="en-US" sz="3600" b="1" kern="0" dirty="0" err="1">
                  <a:solidFill>
                    <a:srgbClr val="000000"/>
                  </a:solidFill>
                  <a:latin typeface="UVN Banh Mi" pitchFamily="2" charset="0"/>
                  <a:cs typeface="Times New Roman" panose="02020603050405020304" pitchFamily="18" charset="0"/>
                  <a:sym typeface="Arial"/>
                </a:rPr>
                <a:t>thẳng</a:t>
              </a:r>
              <a:endParaRPr lang="en-US" sz="3200" b="1" kern="0" dirty="0">
                <a:solidFill>
                  <a:srgbClr val="000000"/>
                </a:solidFill>
                <a:latin typeface="UVN Banh Mi" pitchFamily="2" charset="0"/>
                <a:cs typeface="Times New Roman" panose="02020603050405020304" pitchFamily="18" charset="0"/>
                <a:sym typeface="Arial"/>
              </a:endParaRPr>
            </a:p>
          </p:txBody>
        </p:sp>
      </p:grpSp>
      <p:grpSp>
        <p:nvGrpSpPr>
          <p:cNvPr id="48" name="Group 47"/>
          <p:cNvGrpSpPr/>
          <p:nvPr/>
        </p:nvGrpSpPr>
        <p:grpSpPr>
          <a:xfrm>
            <a:off x="367262" y="3758501"/>
            <a:ext cx="3480989" cy="2812020"/>
            <a:chOff x="250300" y="4177142"/>
            <a:chExt cx="3480989" cy="2812020"/>
          </a:xfrm>
        </p:grpSpPr>
        <p:pic>
          <p:nvPicPr>
            <p:cNvPr id="11" name="Picture 10"/>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33800" t="9029" r="38300" b="57637"/>
            <a:stretch/>
          </p:blipFill>
          <p:spPr>
            <a:xfrm>
              <a:off x="1121206" y="4177142"/>
              <a:ext cx="1232472" cy="1590287"/>
            </a:xfrm>
            <a:prstGeom prst="rect">
              <a:avLst/>
            </a:prstGeom>
          </p:spPr>
        </p:pic>
        <p:sp>
          <p:nvSpPr>
            <p:cNvPr id="36" name="Rounded Rectangle 35"/>
            <p:cNvSpPr/>
            <p:nvPr/>
          </p:nvSpPr>
          <p:spPr>
            <a:xfrm>
              <a:off x="250300" y="5661139"/>
              <a:ext cx="3480989" cy="1328023"/>
            </a:xfrm>
            <a:prstGeom prst="roundRect">
              <a:avLst/>
            </a:prstGeom>
            <a:solidFill>
              <a:srgbClr val="FDF6D7"/>
            </a:solidFill>
            <a:ln w="57150">
              <a:solidFill>
                <a:srgbClr val="FFC000"/>
              </a:solidFill>
            </a:ln>
            <a:effectLst>
              <a:outerShdw blurRad="50800" dist="38100" dir="2700000" algn="tl" rotWithShape="0">
                <a:prstClr val="black">
                  <a:alpha val="40000"/>
                </a:prstClr>
              </a:outerShdw>
            </a:effectLst>
          </p:spPr>
          <p:txBody>
            <a:bodyPr wrap="square">
              <a:spAutoFit/>
            </a:bodyPr>
            <a:lstStyle/>
            <a:p>
              <a:pPr algn="ctr">
                <a:buClr>
                  <a:srgbClr val="000000"/>
                </a:buClr>
                <a:buFont typeface="Arial"/>
                <a:buNone/>
              </a:pPr>
              <a:r>
                <a:rPr lang="en-US" sz="3600" b="1" kern="0" dirty="0" err="1">
                  <a:solidFill>
                    <a:srgbClr val="000000"/>
                  </a:solidFill>
                  <a:latin typeface="UVN Banh Mi" pitchFamily="2" charset="0"/>
                  <a:cs typeface="Times New Roman" panose="02020603050405020304" pitchFamily="18" charset="0"/>
                  <a:sym typeface="Arial"/>
                </a:rPr>
                <a:t>Thương</a:t>
              </a:r>
              <a:r>
                <a:rPr lang="en-US" sz="3600" b="1" kern="0" dirty="0">
                  <a:solidFill>
                    <a:srgbClr val="000000"/>
                  </a:solidFill>
                  <a:latin typeface="UVN Banh Mi" pitchFamily="2" charset="0"/>
                  <a:cs typeface="Times New Roman" panose="02020603050405020304" pitchFamily="18" charset="0"/>
                  <a:sym typeface="Arial"/>
                </a:rPr>
                <a:t> </a:t>
              </a:r>
              <a:r>
                <a:rPr lang="en-US" sz="3600" b="1" kern="0" dirty="0" err="1">
                  <a:solidFill>
                    <a:srgbClr val="000000"/>
                  </a:solidFill>
                  <a:latin typeface="UVN Banh Mi" pitchFamily="2" charset="0"/>
                  <a:cs typeface="Times New Roman" panose="02020603050405020304" pitchFamily="18" charset="0"/>
                  <a:sym typeface="Arial"/>
                </a:rPr>
                <a:t>người</a:t>
              </a:r>
              <a:r>
                <a:rPr lang="en-US" sz="3600" b="1" kern="0" dirty="0">
                  <a:solidFill>
                    <a:srgbClr val="000000"/>
                  </a:solidFill>
                  <a:latin typeface="UVN Banh Mi" pitchFamily="2" charset="0"/>
                  <a:cs typeface="Times New Roman" panose="02020603050405020304" pitchFamily="18" charset="0"/>
                  <a:sym typeface="Arial"/>
                </a:rPr>
                <a:t> </a:t>
              </a:r>
              <a:r>
                <a:rPr lang="en-US" sz="3600" b="1" kern="0" dirty="0" err="1">
                  <a:solidFill>
                    <a:srgbClr val="000000"/>
                  </a:solidFill>
                  <a:latin typeface="UVN Banh Mi" pitchFamily="2" charset="0"/>
                  <a:cs typeface="Times New Roman" panose="02020603050405020304" pitchFamily="18" charset="0"/>
                  <a:sym typeface="Arial"/>
                </a:rPr>
                <a:t>như</a:t>
              </a:r>
              <a:r>
                <a:rPr lang="en-US" sz="3600" b="1" kern="0" dirty="0">
                  <a:solidFill>
                    <a:srgbClr val="000000"/>
                  </a:solidFill>
                  <a:latin typeface="UVN Banh Mi" pitchFamily="2" charset="0"/>
                  <a:cs typeface="Times New Roman" panose="02020603050405020304" pitchFamily="18" charset="0"/>
                  <a:sym typeface="Arial"/>
                </a:rPr>
                <a:t> </a:t>
              </a:r>
              <a:r>
                <a:rPr lang="en-US" sz="3600" b="1" kern="0" dirty="0" err="1">
                  <a:solidFill>
                    <a:srgbClr val="000000"/>
                  </a:solidFill>
                  <a:latin typeface="UVN Banh Mi" pitchFamily="2" charset="0"/>
                  <a:cs typeface="Times New Roman" panose="02020603050405020304" pitchFamily="18" charset="0"/>
                  <a:sym typeface="Arial"/>
                </a:rPr>
                <a:t>thể</a:t>
              </a:r>
              <a:r>
                <a:rPr lang="en-US" sz="3600" b="1" kern="0" dirty="0">
                  <a:solidFill>
                    <a:srgbClr val="000000"/>
                  </a:solidFill>
                  <a:latin typeface="UVN Banh Mi" pitchFamily="2" charset="0"/>
                  <a:cs typeface="Times New Roman" panose="02020603050405020304" pitchFamily="18" charset="0"/>
                  <a:sym typeface="Arial"/>
                </a:rPr>
                <a:t> </a:t>
              </a:r>
              <a:r>
                <a:rPr lang="en-US" sz="3600" b="1" kern="0" dirty="0" err="1">
                  <a:solidFill>
                    <a:srgbClr val="000000"/>
                  </a:solidFill>
                  <a:latin typeface="UVN Banh Mi" pitchFamily="2" charset="0"/>
                  <a:cs typeface="Times New Roman" panose="02020603050405020304" pitchFamily="18" charset="0"/>
                  <a:sym typeface="Arial"/>
                </a:rPr>
                <a:t>thương</a:t>
              </a:r>
              <a:r>
                <a:rPr lang="en-US" sz="3600" b="1" kern="0" dirty="0">
                  <a:solidFill>
                    <a:srgbClr val="000000"/>
                  </a:solidFill>
                  <a:latin typeface="UVN Banh Mi" pitchFamily="2" charset="0"/>
                  <a:cs typeface="Times New Roman" panose="02020603050405020304" pitchFamily="18" charset="0"/>
                  <a:sym typeface="Arial"/>
                </a:rPr>
                <a:t> </a:t>
              </a:r>
              <a:r>
                <a:rPr lang="en-US" sz="3600" b="1" kern="0" dirty="0" err="1">
                  <a:solidFill>
                    <a:srgbClr val="000000"/>
                  </a:solidFill>
                  <a:latin typeface="UVN Banh Mi" pitchFamily="2" charset="0"/>
                  <a:cs typeface="Times New Roman" panose="02020603050405020304" pitchFamily="18" charset="0"/>
                  <a:sym typeface="Arial"/>
                </a:rPr>
                <a:t>thân</a:t>
              </a:r>
              <a:endParaRPr lang="en-US" sz="3200" b="1" kern="0" dirty="0">
                <a:solidFill>
                  <a:srgbClr val="000000"/>
                </a:solidFill>
                <a:latin typeface="UVN Banh Mi" pitchFamily="2" charset="0"/>
                <a:cs typeface="Times New Roman" panose="02020603050405020304" pitchFamily="18" charset="0"/>
                <a:sym typeface="Arial"/>
              </a:endParaRPr>
            </a:p>
          </p:txBody>
        </p:sp>
      </p:grpSp>
      <p:grpSp>
        <p:nvGrpSpPr>
          <p:cNvPr id="40" name="Group 39"/>
          <p:cNvGrpSpPr/>
          <p:nvPr/>
        </p:nvGrpSpPr>
        <p:grpSpPr>
          <a:xfrm>
            <a:off x="8722017" y="3823879"/>
            <a:ext cx="2974282" cy="2755725"/>
            <a:chOff x="7197510" y="4233437"/>
            <a:chExt cx="2974282" cy="2755725"/>
          </a:xfrm>
        </p:grpSpPr>
        <p:pic>
          <p:nvPicPr>
            <p:cNvPr id="41" name="Picture 40"/>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63800" t="54058" r="5950" b="12775"/>
            <a:stretch/>
          </p:blipFill>
          <p:spPr>
            <a:xfrm>
              <a:off x="8068161" y="4233437"/>
              <a:ext cx="1343024" cy="1590287"/>
            </a:xfrm>
            <a:prstGeom prst="rect">
              <a:avLst/>
            </a:prstGeom>
          </p:spPr>
        </p:pic>
        <p:sp>
          <p:nvSpPr>
            <p:cNvPr id="42" name="Rounded Rectangle 41"/>
            <p:cNvSpPr/>
            <p:nvPr/>
          </p:nvSpPr>
          <p:spPr>
            <a:xfrm>
              <a:off x="7197510" y="5661139"/>
              <a:ext cx="2974282" cy="1328023"/>
            </a:xfrm>
            <a:prstGeom prst="roundRect">
              <a:avLst/>
            </a:prstGeom>
            <a:solidFill>
              <a:schemeClr val="accent6"/>
            </a:solidFill>
            <a:ln w="57150">
              <a:solidFill>
                <a:schemeClr val="accent6">
                  <a:lumMod val="75000"/>
                </a:schemeClr>
              </a:solidFill>
            </a:ln>
            <a:effectLst>
              <a:outerShdw blurRad="50800" dist="38100" dir="2700000" algn="tl" rotWithShape="0">
                <a:prstClr val="black">
                  <a:alpha val="40000"/>
                </a:prstClr>
              </a:outerShdw>
            </a:effectLst>
          </p:spPr>
          <p:txBody>
            <a:bodyPr wrap="square">
              <a:spAutoFit/>
            </a:bodyPr>
            <a:lstStyle/>
            <a:p>
              <a:pPr algn="ctr">
                <a:buClr>
                  <a:srgbClr val="000000"/>
                </a:buClr>
                <a:buFont typeface="Arial"/>
                <a:buNone/>
              </a:pPr>
              <a:r>
                <a:rPr lang="en-US" sz="3600" b="1" kern="0" dirty="0" err="1">
                  <a:solidFill>
                    <a:srgbClr val="000000"/>
                  </a:solidFill>
                  <a:latin typeface="UVN Banh Mi" pitchFamily="2" charset="0"/>
                  <a:cs typeface="Times New Roman" panose="02020603050405020304" pitchFamily="18" charset="0"/>
                  <a:sym typeface="Arial"/>
                </a:rPr>
                <a:t>Trên</a:t>
              </a:r>
              <a:r>
                <a:rPr lang="en-US" sz="3600" b="1" kern="0" dirty="0">
                  <a:solidFill>
                    <a:srgbClr val="000000"/>
                  </a:solidFill>
                  <a:latin typeface="UVN Banh Mi" pitchFamily="2" charset="0"/>
                  <a:cs typeface="Times New Roman" panose="02020603050405020304" pitchFamily="18" charset="0"/>
                  <a:sym typeface="Arial"/>
                </a:rPr>
                <a:t> </a:t>
              </a:r>
              <a:r>
                <a:rPr lang="en-US" sz="3600" b="1" kern="0" dirty="0" err="1">
                  <a:solidFill>
                    <a:srgbClr val="000000"/>
                  </a:solidFill>
                  <a:latin typeface="UVN Banh Mi" pitchFamily="2" charset="0"/>
                  <a:cs typeface="Times New Roman" panose="02020603050405020304" pitchFamily="18" charset="0"/>
                  <a:sym typeface="Arial"/>
                </a:rPr>
                <a:t>đôi</a:t>
              </a:r>
              <a:r>
                <a:rPr lang="en-US" sz="3600" b="1" kern="0" dirty="0">
                  <a:solidFill>
                    <a:srgbClr val="000000"/>
                  </a:solidFill>
                  <a:latin typeface="UVN Banh Mi" pitchFamily="2" charset="0"/>
                  <a:cs typeface="Times New Roman" panose="02020603050405020304" pitchFamily="18" charset="0"/>
                  <a:sym typeface="Arial"/>
                </a:rPr>
                <a:t> </a:t>
              </a:r>
              <a:r>
                <a:rPr lang="en-US" sz="3600" b="1" kern="0" dirty="0" err="1">
                  <a:solidFill>
                    <a:srgbClr val="000000"/>
                  </a:solidFill>
                  <a:latin typeface="UVN Banh Mi" pitchFamily="2" charset="0"/>
                  <a:cs typeface="Times New Roman" panose="02020603050405020304" pitchFamily="18" charset="0"/>
                  <a:sym typeface="Arial"/>
                </a:rPr>
                <a:t>cánh</a:t>
              </a:r>
              <a:r>
                <a:rPr lang="en-US" sz="3600" b="1" kern="0" dirty="0">
                  <a:solidFill>
                    <a:srgbClr val="000000"/>
                  </a:solidFill>
                  <a:latin typeface="UVN Banh Mi" pitchFamily="2" charset="0"/>
                  <a:cs typeface="Times New Roman" panose="02020603050405020304" pitchFamily="18" charset="0"/>
                  <a:sym typeface="Arial"/>
                </a:rPr>
                <a:t> </a:t>
              </a:r>
              <a:r>
                <a:rPr lang="en-US" sz="3600" b="1" kern="0" dirty="0" err="1">
                  <a:solidFill>
                    <a:srgbClr val="000000"/>
                  </a:solidFill>
                  <a:latin typeface="UVN Banh Mi" pitchFamily="2" charset="0"/>
                  <a:cs typeface="Times New Roman" panose="02020603050405020304" pitchFamily="18" charset="0"/>
                  <a:sym typeface="Arial"/>
                </a:rPr>
                <a:t>ước</a:t>
              </a:r>
              <a:r>
                <a:rPr lang="en-US" sz="3600" b="1" kern="0" dirty="0">
                  <a:solidFill>
                    <a:srgbClr val="000000"/>
                  </a:solidFill>
                  <a:latin typeface="UVN Banh Mi" pitchFamily="2" charset="0"/>
                  <a:cs typeface="Times New Roman" panose="02020603050405020304" pitchFamily="18" charset="0"/>
                  <a:sym typeface="Arial"/>
                </a:rPr>
                <a:t> </a:t>
              </a:r>
              <a:r>
                <a:rPr lang="en-US" sz="3600" b="1" kern="0" dirty="0" err="1">
                  <a:solidFill>
                    <a:srgbClr val="000000"/>
                  </a:solidFill>
                  <a:latin typeface="UVN Banh Mi" pitchFamily="2" charset="0"/>
                  <a:cs typeface="Times New Roman" panose="02020603050405020304" pitchFamily="18" charset="0"/>
                  <a:sym typeface="Arial"/>
                </a:rPr>
                <a:t>mơ</a:t>
              </a:r>
              <a:endParaRPr lang="en-US" sz="3200" b="1" kern="0" dirty="0">
                <a:solidFill>
                  <a:srgbClr val="000000"/>
                </a:solidFill>
                <a:latin typeface="UVN Banh Mi" pitchFamily="2" charset="0"/>
                <a:cs typeface="Times New Roman" panose="02020603050405020304" pitchFamily="18" charset="0"/>
                <a:sym typeface="Arial"/>
              </a:endParaRPr>
            </a:p>
          </p:txBody>
        </p:sp>
      </p:grpSp>
      <p:grpSp>
        <p:nvGrpSpPr>
          <p:cNvPr id="15" name="Group 14"/>
          <p:cNvGrpSpPr/>
          <p:nvPr/>
        </p:nvGrpSpPr>
        <p:grpSpPr>
          <a:xfrm>
            <a:off x="4818139" y="1204306"/>
            <a:ext cx="1993357" cy="1895193"/>
            <a:chOff x="921882" y="1404459"/>
            <a:chExt cx="1993357" cy="1895193"/>
          </a:xfrm>
        </p:grpSpPr>
        <p:pic>
          <p:nvPicPr>
            <p:cNvPr id="16" name="Picture 2" descr="Cute Dwarf Cuttable Design"/>
            <p:cNvPicPr>
              <a:picLocks noChangeAspect="1" noChangeArrowheads="1"/>
            </p:cNvPicPr>
            <p:nvPr/>
          </p:nvPicPr>
          <p:blipFill rotWithShape="1">
            <a:blip r:embed="rId4">
              <a:clrChange>
                <a:clrFrom>
                  <a:srgbClr val="FFFFFF"/>
                </a:clrFrom>
                <a:clrTo>
                  <a:srgbClr val="FFFFFF">
                    <a:alpha val="0"/>
                  </a:srgbClr>
                </a:clrTo>
              </a:clrChange>
              <a:extLst>
                <a:ext uri="{BEBA8EAE-BF5A-486C-A8C5-ECC9F3942E4B}">
                  <a14:imgProps xmlns:a14="http://schemas.microsoft.com/office/drawing/2010/main">
                    <a14:imgLayer r:embed="rId5">
                      <a14:imgEffect>
                        <a14:backgroundRemoval t="64167" b="95167" l="61667" r="83667">
                          <a14:foregroundMark x1="71333" y1="82167" x2="74000" y2="82167"/>
                          <a14:foregroundMark x1="71000" y1="82500" x2="73833" y2="82167"/>
                          <a14:foregroundMark x1="71000" y1="82000" x2="74833" y2="82000"/>
                          <a14:foregroundMark x1="70667" y1="81833" x2="74500" y2="81833"/>
                          <a14:foregroundMark x1="70667" y1="83333" x2="74667" y2="81667"/>
                        </a14:backgroundRemoval>
                      </a14:imgEffect>
                    </a14:imgLayer>
                  </a14:imgProps>
                </a:ext>
                <a:ext uri="{28A0092B-C50C-407E-A947-70E740481C1C}">
                  <a14:useLocalDpi xmlns:a14="http://schemas.microsoft.com/office/drawing/2010/main" val="0"/>
                </a:ext>
              </a:extLst>
            </a:blip>
            <a:srcRect l="61272" t="64855" r="16432" b="4034"/>
            <a:stretch/>
          </p:blipFill>
          <p:spPr bwMode="auto">
            <a:xfrm>
              <a:off x="1338925" y="1404459"/>
              <a:ext cx="1145625" cy="1598585"/>
            </a:xfrm>
            <a:prstGeom prst="rect">
              <a:avLst/>
            </a:prstGeom>
            <a:noFill/>
            <a:extLst>
              <a:ext uri="{909E8E84-426E-40DD-AFC4-6F175D3DCCD1}">
                <a14:hiddenFill xmlns:a14="http://schemas.microsoft.com/office/drawing/2010/main">
                  <a:solidFill>
                    <a:srgbClr val="FFFFFF"/>
                  </a:solidFill>
                </a14:hiddenFill>
              </a:ext>
            </a:extLst>
          </p:spPr>
        </p:pic>
        <p:sp>
          <p:nvSpPr>
            <p:cNvPr id="17" name="Rounded Rectangle 16"/>
            <p:cNvSpPr/>
            <p:nvPr/>
          </p:nvSpPr>
          <p:spPr>
            <a:xfrm>
              <a:off x="921882" y="2448355"/>
              <a:ext cx="1993357" cy="851297"/>
            </a:xfrm>
            <a:prstGeom prst="roundRect">
              <a:avLst/>
            </a:prstGeom>
            <a:solidFill>
              <a:schemeClr val="bg1"/>
            </a:solidFill>
            <a:ln>
              <a:solidFill>
                <a:schemeClr val="accent6">
                  <a:lumMod val="50000"/>
                </a:schemeClr>
              </a:solidFill>
            </a:ln>
            <a:effectLst>
              <a:outerShdw blurRad="50800" dist="38100" dir="2700000" algn="tl" rotWithShape="0">
                <a:prstClr val="black">
                  <a:alpha val="40000"/>
                </a:prstClr>
              </a:outerShdw>
            </a:effectLst>
          </p:spPr>
          <p:txBody>
            <a:bodyPr wrap="none">
              <a:spAutoFit/>
            </a:bodyPr>
            <a:lstStyle/>
            <a:p>
              <a:pPr algn="ctr">
                <a:buClr>
                  <a:srgbClr val="000000"/>
                </a:buClr>
                <a:buFont typeface="Arial"/>
                <a:buNone/>
              </a:pPr>
              <a:r>
                <a:rPr lang="en-US" sz="4400" kern="0" dirty="0">
                  <a:solidFill>
                    <a:srgbClr val="000000"/>
                  </a:solidFill>
                  <a:latin typeface="UVN Banh Mi" pitchFamily="2" charset="0"/>
                  <a:cs typeface="Arial"/>
                  <a:sym typeface="Arial"/>
                </a:rPr>
                <a:t>Che </a:t>
              </a:r>
              <a:r>
                <a:rPr lang="en-US" sz="4400" kern="0" dirty="0" err="1">
                  <a:solidFill>
                    <a:srgbClr val="000000"/>
                  </a:solidFill>
                  <a:latin typeface="UVN Banh Mi" pitchFamily="2" charset="0"/>
                  <a:cs typeface="Arial"/>
                  <a:sym typeface="Arial"/>
                </a:rPr>
                <a:t>chở</a:t>
              </a:r>
              <a:endParaRPr lang="en-US" sz="4000" kern="0" dirty="0">
                <a:solidFill>
                  <a:srgbClr val="000000"/>
                </a:solidFill>
                <a:latin typeface="UVN Banh Mi" pitchFamily="2" charset="0"/>
                <a:cs typeface="Arial"/>
                <a:sym typeface="Arial"/>
              </a:endParaRPr>
            </a:p>
          </p:txBody>
        </p:sp>
      </p:grpSp>
      <p:grpSp>
        <p:nvGrpSpPr>
          <p:cNvPr id="18" name="Group 17"/>
          <p:cNvGrpSpPr/>
          <p:nvPr/>
        </p:nvGrpSpPr>
        <p:grpSpPr>
          <a:xfrm>
            <a:off x="8743472" y="1179665"/>
            <a:ext cx="2669240" cy="1883253"/>
            <a:chOff x="2761107" y="1342302"/>
            <a:chExt cx="2001933" cy="1412440"/>
          </a:xfrm>
        </p:grpSpPr>
        <p:pic>
          <p:nvPicPr>
            <p:cNvPr id="19" name="Picture 2" descr="Cute Dwarf Cuttable Design"/>
            <p:cNvPicPr>
              <a:picLocks noChangeAspect="1" noChangeArrowheads="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l="38454" t="35405" r="37419" b="34398"/>
            <a:stretch/>
          </p:blipFill>
          <p:spPr bwMode="auto">
            <a:xfrm>
              <a:off x="3331952" y="1342302"/>
              <a:ext cx="841299" cy="1052940"/>
            </a:xfrm>
            <a:prstGeom prst="rect">
              <a:avLst/>
            </a:prstGeom>
            <a:noFill/>
            <a:extLst>
              <a:ext uri="{909E8E84-426E-40DD-AFC4-6F175D3DCCD1}">
                <a14:hiddenFill xmlns:a14="http://schemas.microsoft.com/office/drawing/2010/main">
                  <a:solidFill>
                    <a:srgbClr val="FFFFFF"/>
                  </a:solidFill>
                </a14:hiddenFill>
              </a:ext>
            </a:extLst>
          </p:spPr>
        </p:pic>
        <p:sp>
          <p:nvSpPr>
            <p:cNvPr id="20" name="Rounded Rectangle 19"/>
            <p:cNvSpPr/>
            <p:nvPr/>
          </p:nvSpPr>
          <p:spPr>
            <a:xfrm>
              <a:off x="2761107" y="2116269"/>
              <a:ext cx="2001933" cy="638473"/>
            </a:xfrm>
            <a:prstGeom prst="roundRect">
              <a:avLst/>
            </a:prstGeom>
            <a:solidFill>
              <a:schemeClr val="bg1"/>
            </a:solidFill>
            <a:ln>
              <a:solidFill>
                <a:srgbClr val="FD8620"/>
              </a:solidFill>
            </a:ln>
            <a:effectLst>
              <a:outerShdw blurRad="50800" dist="38100" dir="2700000" algn="tl" rotWithShape="0">
                <a:prstClr val="black">
                  <a:alpha val="40000"/>
                </a:prstClr>
              </a:outerShdw>
            </a:effectLst>
          </p:spPr>
          <p:txBody>
            <a:bodyPr wrap="none">
              <a:spAutoFit/>
            </a:bodyPr>
            <a:lstStyle/>
            <a:p>
              <a:pPr algn="ctr">
                <a:buClr>
                  <a:srgbClr val="000000"/>
                </a:buClr>
                <a:buFont typeface="Arial"/>
                <a:buNone/>
              </a:pPr>
              <a:r>
                <a:rPr lang="en-US" sz="4400" kern="0" dirty="0" err="1">
                  <a:solidFill>
                    <a:srgbClr val="000000"/>
                  </a:solidFill>
                  <a:latin typeface="UVN Banh Mi" pitchFamily="2" charset="0"/>
                  <a:cs typeface="Arial"/>
                  <a:sym typeface="Arial"/>
                </a:rPr>
                <a:t>Trung</a:t>
              </a:r>
              <a:r>
                <a:rPr lang="en-US" sz="4400" kern="0" dirty="0">
                  <a:solidFill>
                    <a:srgbClr val="000000"/>
                  </a:solidFill>
                  <a:latin typeface="UVN Banh Mi" pitchFamily="2" charset="0"/>
                  <a:cs typeface="Arial"/>
                  <a:sym typeface="Arial"/>
                </a:rPr>
                <a:t> </a:t>
              </a:r>
              <a:r>
                <a:rPr lang="en-US" sz="4400" kern="0" dirty="0" err="1">
                  <a:solidFill>
                    <a:srgbClr val="000000"/>
                  </a:solidFill>
                  <a:latin typeface="UVN Banh Mi" pitchFamily="2" charset="0"/>
                  <a:cs typeface="Arial"/>
                  <a:sym typeface="Arial"/>
                </a:rPr>
                <a:t>thực</a:t>
              </a:r>
              <a:endParaRPr lang="en-US" sz="4000" kern="0" dirty="0">
                <a:solidFill>
                  <a:srgbClr val="000000"/>
                </a:solidFill>
                <a:latin typeface="UVN Banh Mi" pitchFamily="2" charset="0"/>
                <a:cs typeface="Arial"/>
                <a:sym typeface="Arial"/>
              </a:endParaRPr>
            </a:p>
          </p:txBody>
        </p:sp>
      </p:grpSp>
      <p:grpSp>
        <p:nvGrpSpPr>
          <p:cNvPr id="30" name="Group 29"/>
          <p:cNvGrpSpPr/>
          <p:nvPr/>
        </p:nvGrpSpPr>
        <p:grpSpPr>
          <a:xfrm>
            <a:off x="1072092" y="842941"/>
            <a:ext cx="1746394" cy="2216602"/>
            <a:chOff x="-187318" y="1489123"/>
            <a:chExt cx="1746394" cy="2216602"/>
          </a:xfrm>
        </p:grpSpPr>
        <p:pic>
          <p:nvPicPr>
            <p:cNvPr id="31" name="Picture 2" descr="Cute Dwarf Cuttable Design"/>
            <p:cNvPicPr>
              <a:picLocks noChangeAspect="1" noChangeArrowheads="1"/>
            </p:cNvPicPr>
            <p:nvPr/>
          </p:nvPicPr>
          <p:blipFill rotWithShape="1">
            <a:blip r:embed="rId7">
              <a:clrChange>
                <a:clrFrom>
                  <a:srgbClr val="FFFFFF"/>
                </a:clrFrom>
                <a:clrTo>
                  <a:srgbClr val="FFFFFF">
                    <a:alpha val="0"/>
                  </a:srgbClr>
                </a:clrTo>
              </a:clrChange>
              <a:extLst>
                <a:ext uri="{BEBA8EAE-BF5A-486C-A8C5-ECC9F3942E4B}">
                  <a14:imgProps xmlns:a14="http://schemas.microsoft.com/office/drawing/2010/main">
                    <a14:imgLayer r:embed="rId5">
                      <a14:imgEffect>
                        <a14:backgroundRemoval t="3500" b="35667" l="60500" r="80667"/>
                      </a14:imgEffect>
                    </a14:imgLayer>
                  </a14:imgProps>
                </a:ext>
                <a:ext uri="{28A0092B-C50C-407E-A947-70E740481C1C}">
                  <a14:useLocalDpi xmlns:a14="http://schemas.microsoft.com/office/drawing/2010/main" val="0"/>
                </a:ext>
              </a:extLst>
            </a:blip>
            <a:srcRect l="60355" t="-410" r="19260" b="64015"/>
            <a:stretch/>
          </p:blipFill>
          <p:spPr bwMode="auto">
            <a:xfrm>
              <a:off x="93966" y="1489123"/>
              <a:ext cx="1072937" cy="1915559"/>
            </a:xfrm>
            <a:prstGeom prst="rect">
              <a:avLst/>
            </a:prstGeom>
            <a:noFill/>
            <a:extLst>
              <a:ext uri="{909E8E84-426E-40DD-AFC4-6F175D3DCCD1}">
                <a14:hiddenFill xmlns:a14="http://schemas.microsoft.com/office/drawing/2010/main">
                  <a:solidFill>
                    <a:srgbClr val="FFFFFF"/>
                  </a:solidFill>
                </a14:hiddenFill>
              </a:ext>
            </a:extLst>
          </p:spPr>
        </p:pic>
        <p:sp>
          <p:nvSpPr>
            <p:cNvPr id="32" name="Rounded Rectangle 31"/>
            <p:cNvSpPr/>
            <p:nvPr/>
          </p:nvSpPr>
          <p:spPr>
            <a:xfrm>
              <a:off x="-187318" y="2854428"/>
              <a:ext cx="1746394" cy="851297"/>
            </a:xfrm>
            <a:prstGeom prst="roundRect">
              <a:avLst/>
            </a:prstGeom>
            <a:solidFill>
              <a:schemeClr val="bg1"/>
            </a:solidFill>
            <a:ln>
              <a:solidFill>
                <a:srgbClr val="FFC000"/>
              </a:solidFill>
            </a:ln>
            <a:effectLst>
              <a:outerShdw blurRad="50800" dist="38100" dir="2700000" algn="tl" rotWithShape="0">
                <a:prstClr val="black">
                  <a:alpha val="40000"/>
                </a:prstClr>
              </a:outerShdw>
            </a:effectLst>
          </p:spPr>
          <p:txBody>
            <a:bodyPr wrap="none">
              <a:spAutoFit/>
            </a:bodyPr>
            <a:lstStyle/>
            <a:p>
              <a:pPr algn="ctr">
                <a:buClr>
                  <a:srgbClr val="000000"/>
                </a:buClr>
                <a:buFont typeface="Arial"/>
                <a:buNone/>
              </a:pPr>
              <a:r>
                <a:rPr lang="en-US" sz="4400" kern="0" dirty="0" err="1">
                  <a:solidFill>
                    <a:srgbClr val="000000"/>
                  </a:solidFill>
                  <a:latin typeface="UVN Banh Mi" pitchFamily="2" charset="0"/>
                  <a:cs typeface="Arial"/>
                  <a:sym typeface="Arial"/>
                </a:rPr>
                <a:t>Ao</a:t>
              </a:r>
              <a:r>
                <a:rPr lang="en-US" sz="4400" kern="0" dirty="0">
                  <a:solidFill>
                    <a:srgbClr val="000000"/>
                  </a:solidFill>
                  <a:latin typeface="UVN Banh Mi" pitchFamily="2" charset="0"/>
                  <a:cs typeface="Arial"/>
                  <a:sym typeface="Arial"/>
                </a:rPr>
                <a:t> </a:t>
              </a:r>
              <a:r>
                <a:rPr lang="en-US" sz="4400" kern="0" dirty="0" err="1">
                  <a:solidFill>
                    <a:srgbClr val="000000"/>
                  </a:solidFill>
                  <a:latin typeface="UVN Banh Mi" pitchFamily="2" charset="0"/>
                  <a:cs typeface="Arial"/>
                  <a:sym typeface="Arial"/>
                </a:rPr>
                <a:t>ước</a:t>
              </a:r>
              <a:endParaRPr lang="en-US" sz="4000" kern="0" dirty="0">
                <a:solidFill>
                  <a:srgbClr val="000000"/>
                </a:solidFill>
                <a:latin typeface="UVN Banh Mi" pitchFamily="2" charset="0"/>
                <a:cs typeface="Arial"/>
                <a:sym typeface="Arial"/>
              </a:endParaRPr>
            </a:p>
          </p:txBody>
        </p:sp>
      </p:grpSp>
      <p:pic>
        <p:nvPicPr>
          <p:cNvPr id="49" name="Picture 48"/>
          <p:cNvPicPr>
            <a:picLocks noChangeAspect="1"/>
          </p:cNvPicPr>
          <p:nvPr/>
        </p:nvPicPr>
        <p:blipFill>
          <a:blip r:embed="rId8"/>
          <a:stretch>
            <a:fillRect/>
          </a:stretch>
        </p:blipFill>
        <p:spPr>
          <a:xfrm>
            <a:off x="4191875" y="-144217"/>
            <a:ext cx="3808251" cy="1316108"/>
          </a:xfrm>
          <a:prstGeom prst="rect">
            <a:avLst/>
          </a:prstGeom>
        </p:spPr>
      </p:pic>
    </p:spTree>
    <p:extLst>
      <p:ext uri="{BB962C8B-B14F-4D97-AF65-F5344CB8AC3E}">
        <p14:creationId xmlns:p14="http://schemas.microsoft.com/office/powerpoint/2010/main" val="3177521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15"/>
                                        </p:tgtEl>
                                        <p:attrNameLst>
                                          <p:attrName>r</p:attrName>
                                        </p:attrNameLst>
                                      </p:cBhvr>
                                    </p:animRot>
                                    <p:animRot by="-240000">
                                      <p:cBhvr>
                                        <p:cTn id="7" dur="200" fill="hold">
                                          <p:stCondLst>
                                            <p:cond delay="200"/>
                                          </p:stCondLst>
                                        </p:cTn>
                                        <p:tgtEl>
                                          <p:spTgt spid="15"/>
                                        </p:tgtEl>
                                        <p:attrNameLst>
                                          <p:attrName>r</p:attrName>
                                        </p:attrNameLst>
                                      </p:cBhvr>
                                    </p:animRot>
                                    <p:animRot by="240000">
                                      <p:cBhvr>
                                        <p:cTn id="8" dur="200" fill="hold">
                                          <p:stCondLst>
                                            <p:cond delay="400"/>
                                          </p:stCondLst>
                                        </p:cTn>
                                        <p:tgtEl>
                                          <p:spTgt spid="15"/>
                                        </p:tgtEl>
                                        <p:attrNameLst>
                                          <p:attrName>r</p:attrName>
                                        </p:attrNameLst>
                                      </p:cBhvr>
                                    </p:animRot>
                                    <p:animRot by="-240000">
                                      <p:cBhvr>
                                        <p:cTn id="9" dur="200" fill="hold">
                                          <p:stCondLst>
                                            <p:cond delay="600"/>
                                          </p:stCondLst>
                                        </p:cTn>
                                        <p:tgtEl>
                                          <p:spTgt spid="15"/>
                                        </p:tgtEl>
                                        <p:attrNameLst>
                                          <p:attrName>r</p:attrName>
                                        </p:attrNameLst>
                                      </p:cBhvr>
                                    </p:animRot>
                                    <p:animRot by="120000">
                                      <p:cBhvr>
                                        <p:cTn id="10" dur="200" fill="hold">
                                          <p:stCondLst>
                                            <p:cond delay="800"/>
                                          </p:stCondLst>
                                        </p:cTn>
                                        <p:tgtEl>
                                          <p:spTgt spid="15"/>
                                        </p:tgtEl>
                                        <p:attrNameLst>
                                          <p:attrName>r</p:attrName>
                                        </p:attrNameLst>
                                      </p:cBhvr>
                                    </p:animRot>
                                  </p:childTnLst>
                                </p:cTn>
                              </p:par>
                              <p:par>
                                <p:cTn id="11" presetID="32" presetClass="emph" presetSubtype="0" fill="hold" nodeType="withEffect">
                                  <p:stCondLst>
                                    <p:cond delay="0"/>
                                  </p:stCondLst>
                                  <p:childTnLst>
                                    <p:animRot by="120000">
                                      <p:cBhvr>
                                        <p:cTn id="12" dur="100" fill="hold">
                                          <p:stCondLst>
                                            <p:cond delay="0"/>
                                          </p:stCondLst>
                                        </p:cTn>
                                        <p:tgtEl>
                                          <p:spTgt spid="18"/>
                                        </p:tgtEl>
                                        <p:attrNameLst>
                                          <p:attrName>r</p:attrName>
                                        </p:attrNameLst>
                                      </p:cBhvr>
                                    </p:animRot>
                                    <p:animRot by="-240000">
                                      <p:cBhvr>
                                        <p:cTn id="13" dur="200" fill="hold">
                                          <p:stCondLst>
                                            <p:cond delay="200"/>
                                          </p:stCondLst>
                                        </p:cTn>
                                        <p:tgtEl>
                                          <p:spTgt spid="18"/>
                                        </p:tgtEl>
                                        <p:attrNameLst>
                                          <p:attrName>r</p:attrName>
                                        </p:attrNameLst>
                                      </p:cBhvr>
                                    </p:animRot>
                                    <p:animRot by="240000">
                                      <p:cBhvr>
                                        <p:cTn id="14" dur="200" fill="hold">
                                          <p:stCondLst>
                                            <p:cond delay="400"/>
                                          </p:stCondLst>
                                        </p:cTn>
                                        <p:tgtEl>
                                          <p:spTgt spid="18"/>
                                        </p:tgtEl>
                                        <p:attrNameLst>
                                          <p:attrName>r</p:attrName>
                                        </p:attrNameLst>
                                      </p:cBhvr>
                                    </p:animRot>
                                    <p:animRot by="-240000">
                                      <p:cBhvr>
                                        <p:cTn id="15" dur="200" fill="hold">
                                          <p:stCondLst>
                                            <p:cond delay="600"/>
                                          </p:stCondLst>
                                        </p:cTn>
                                        <p:tgtEl>
                                          <p:spTgt spid="18"/>
                                        </p:tgtEl>
                                        <p:attrNameLst>
                                          <p:attrName>r</p:attrName>
                                        </p:attrNameLst>
                                      </p:cBhvr>
                                    </p:animRot>
                                    <p:animRot by="120000">
                                      <p:cBhvr>
                                        <p:cTn id="16" dur="200" fill="hold">
                                          <p:stCondLst>
                                            <p:cond delay="800"/>
                                          </p:stCondLst>
                                        </p:cTn>
                                        <p:tgtEl>
                                          <p:spTgt spid="18"/>
                                        </p:tgtEl>
                                        <p:attrNameLst>
                                          <p:attrName>r</p:attrName>
                                        </p:attrNameLst>
                                      </p:cBhvr>
                                    </p:animRot>
                                  </p:childTnLst>
                                </p:cTn>
                              </p:par>
                              <p:par>
                                <p:cTn id="17" presetID="32" presetClass="emph" presetSubtype="0" fill="hold" nodeType="withEffect">
                                  <p:stCondLst>
                                    <p:cond delay="0"/>
                                  </p:stCondLst>
                                  <p:childTnLst>
                                    <p:animRot by="120000">
                                      <p:cBhvr>
                                        <p:cTn id="18" dur="100" fill="hold">
                                          <p:stCondLst>
                                            <p:cond delay="0"/>
                                          </p:stCondLst>
                                        </p:cTn>
                                        <p:tgtEl>
                                          <p:spTgt spid="30"/>
                                        </p:tgtEl>
                                        <p:attrNameLst>
                                          <p:attrName>r</p:attrName>
                                        </p:attrNameLst>
                                      </p:cBhvr>
                                    </p:animRot>
                                    <p:animRot by="-240000">
                                      <p:cBhvr>
                                        <p:cTn id="19" dur="200" fill="hold">
                                          <p:stCondLst>
                                            <p:cond delay="200"/>
                                          </p:stCondLst>
                                        </p:cTn>
                                        <p:tgtEl>
                                          <p:spTgt spid="30"/>
                                        </p:tgtEl>
                                        <p:attrNameLst>
                                          <p:attrName>r</p:attrName>
                                        </p:attrNameLst>
                                      </p:cBhvr>
                                    </p:animRot>
                                    <p:animRot by="240000">
                                      <p:cBhvr>
                                        <p:cTn id="20" dur="200" fill="hold">
                                          <p:stCondLst>
                                            <p:cond delay="400"/>
                                          </p:stCondLst>
                                        </p:cTn>
                                        <p:tgtEl>
                                          <p:spTgt spid="30"/>
                                        </p:tgtEl>
                                        <p:attrNameLst>
                                          <p:attrName>r</p:attrName>
                                        </p:attrNameLst>
                                      </p:cBhvr>
                                    </p:animRot>
                                    <p:animRot by="-240000">
                                      <p:cBhvr>
                                        <p:cTn id="21" dur="200" fill="hold">
                                          <p:stCondLst>
                                            <p:cond delay="600"/>
                                          </p:stCondLst>
                                        </p:cTn>
                                        <p:tgtEl>
                                          <p:spTgt spid="30"/>
                                        </p:tgtEl>
                                        <p:attrNameLst>
                                          <p:attrName>r</p:attrName>
                                        </p:attrNameLst>
                                      </p:cBhvr>
                                    </p:animRot>
                                    <p:animRot by="120000">
                                      <p:cBhvr>
                                        <p:cTn id="22" dur="200" fill="hold">
                                          <p:stCondLst>
                                            <p:cond delay="800"/>
                                          </p:stCondLst>
                                        </p:cTn>
                                        <p:tgtEl>
                                          <p:spTgt spid="30"/>
                                        </p:tgtEl>
                                        <p:attrNameLst>
                                          <p:attrName>r</p:attrName>
                                        </p:attrNameLst>
                                      </p:cBhvr>
                                    </p:animRot>
                                  </p:childTnLst>
                                </p:cTn>
                              </p:par>
                            </p:childTnLst>
                          </p:cTn>
                        </p:par>
                      </p:childTnLst>
                    </p:cTn>
                  </p:par>
                  <p:par>
                    <p:cTn id="23" fill="hold">
                      <p:stCondLst>
                        <p:cond delay="indefinite"/>
                      </p:stCondLst>
                      <p:childTnLst>
                        <p:par>
                          <p:cTn id="24" fill="hold">
                            <p:stCondLst>
                              <p:cond delay="0"/>
                            </p:stCondLst>
                            <p:childTnLst>
                              <p:par>
                                <p:cTn id="25" presetID="42" presetClass="path" presetSubtype="0" accel="50000" decel="50000" fill="hold" nodeType="clickEffect">
                                  <p:stCondLst>
                                    <p:cond delay="0"/>
                                  </p:stCondLst>
                                  <p:childTnLst>
                                    <p:animMotion origin="layout" path="M 4.79167E-6 -7.40741E-7 L 0.68658 0.30301 " pathEditMode="relative" rAng="0" ptsTypes="AA">
                                      <p:cBhvr>
                                        <p:cTn id="26" dur="2000" fill="hold"/>
                                        <p:tgtEl>
                                          <p:spTgt spid="30"/>
                                        </p:tgtEl>
                                        <p:attrNameLst>
                                          <p:attrName>ppt_x</p:attrName>
                                          <p:attrName>ppt_y</p:attrName>
                                        </p:attrNameLst>
                                      </p:cBhvr>
                                      <p:rCtr x="34323" y="15139"/>
                                    </p:animMotion>
                                  </p:childTnLst>
                                </p:cTn>
                              </p:par>
                            </p:childTnLst>
                          </p:cTn>
                        </p:par>
                      </p:childTnLst>
                    </p:cTn>
                  </p:par>
                  <p:par>
                    <p:cTn id="27" fill="hold">
                      <p:stCondLst>
                        <p:cond delay="indefinite"/>
                      </p:stCondLst>
                      <p:childTnLst>
                        <p:par>
                          <p:cTn id="28" fill="hold">
                            <p:stCondLst>
                              <p:cond delay="0"/>
                            </p:stCondLst>
                            <p:childTnLst>
                              <p:par>
                                <p:cTn id="29" presetID="42" presetClass="path" presetSubtype="0" accel="50000" decel="50000" fill="hold" nodeType="clickEffect">
                                  <p:stCondLst>
                                    <p:cond delay="0"/>
                                  </p:stCondLst>
                                  <p:childTnLst>
                                    <p:animMotion origin="layout" path="M -3.125E-6 2.59259E-6 L -0.30377 0.29352 " pathEditMode="relative" rAng="0" ptsTypes="AA">
                                      <p:cBhvr>
                                        <p:cTn id="30" dur="2000" fill="hold"/>
                                        <p:tgtEl>
                                          <p:spTgt spid="15"/>
                                        </p:tgtEl>
                                        <p:attrNameLst>
                                          <p:attrName>ppt_x</p:attrName>
                                          <p:attrName>ppt_y</p:attrName>
                                        </p:attrNameLst>
                                      </p:cBhvr>
                                      <p:rCtr x="-15195" y="14676"/>
                                    </p:animMotion>
                                  </p:childTnLst>
                                </p:cTn>
                              </p:par>
                            </p:childTnLst>
                          </p:cTn>
                        </p:par>
                      </p:childTnLst>
                    </p:cTn>
                  </p:par>
                  <p:par>
                    <p:cTn id="31" fill="hold">
                      <p:stCondLst>
                        <p:cond delay="indefinite"/>
                      </p:stCondLst>
                      <p:childTnLst>
                        <p:par>
                          <p:cTn id="32" fill="hold">
                            <p:stCondLst>
                              <p:cond delay="0"/>
                            </p:stCondLst>
                            <p:childTnLst>
                              <p:par>
                                <p:cTn id="33" presetID="42" presetClass="path" presetSubtype="0" accel="50000" decel="50000" fill="hold" nodeType="clickEffect">
                                  <p:stCondLst>
                                    <p:cond delay="0"/>
                                  </p:stCondLst>
                                  <p:childTnLst>
                                    <p:animMotion origin="layout" path="M -2.5E-6 7.40741E-7 L -0.32656 0.29792 " pathEditMode="relative" rAng="0" ptsTypes="AA">
                                      <p:cBhvr>
                                        <p:cTn id="34" dur="2000" fill="hold"/>
                                        <p:tgtEl>
                                          <p:spTgt spid="18"/>
                                        </p:tgtEl>
                                        <p:attrNameLst>
                                          <p:attrName>ppt_x</p:attrName>
                                          <p:attrName>ppt_y</p:attrName>
                                        </p:attrNameLst>
                                      </p:cBhvr>
                                      <p:rCtr x="-16328" y="1488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9000" b="-19000"/>
          </a:stretch>
        </a:blipFill>
        <a:effectLst/>
      </p:bgPr>
    </p:bg>
    <p:spTree>
      <p:nvGrpSpPr>
        <p:cNvPr id="1" name=""/>
        <p:cNvGrpSpPr/>
        <p:nvPr/>
      </p:nvGrpSpPr>
      <p:grpSpPr>
        <a:xfrm>
          <a:off x="0" y="0"/>
          <a:ext cx="0" cy="0"/>
          <a:chOff x="0" y="0"/>
          <a:chExt cx="0" cy="0"/>
        </a:xfrm>
      </p:grpSpPr>
      <p:pic>
        <p:nvPicPr>
          <p:cNvPr id="49" name="Picture 48"/>
          <p:cNvPicPr>
            <a:picLocks noChangeAspect="1"/>
          </p:cNvPicPr>
          <p:nvPr/>
        </p:nvPicPr>
        <p:blipFill>
          <a:blip r:embed="rId3"/>
          <a:stretch>
            <a:fillRect/>
          </a:stretch>
        </p:blipFill>
        <p:spPr>
          <a:xfrm>
            <a:off x="4191875" y="-144217"/>
            <a:ext cx="3808251" cy="1316108"/>
          </a:xfrm>
          <a:prstGeom prst="rect">
            <a:avLst/>
          </a:prstGeom>
        </p:spPr>
      </p:pic>
      <p:grpSp>
        <p:nvGrpSpPr>
          <p:cNvPr id="2" name="Group 1">
            <a:extLst>
              <a:ext uri="{FF2B5EF4-FFF2-40B4-BE49-F238E27FC236}">
                <a16:creationId xmlns:a16="http://schemas.microsoft.com/office/drawing/2014/main" id="{CAF484CD-1220-B8EB-223A-72360790EFE9}"/>
              </a:ext>
            </a:extLst>
          </p:cNvPr>
          <p:cNvGrpSpPr/>
          <p:nvPr/>
        </p:nvGrpSpPr>
        <p:grpSpPr>
          <a:xfrm>
            <a:off x="4761259" y="4042361"/>
            <a:ext cx="2974282" cy="2689643"/>
            <a:chOff x="3723778" y="4308602"/>
            <a:chExt cx="2974282" cy="2689643"/>
          </a:xfrm>
        </p:grpSpPr>
        <p:pic>
          <p:nvPicPr>
            <p:cNvPr id="3" name="Picture 2">
              <a:extLst>
                <a:ext uri="{FF2B5EF4-FFF2-40B4-BE49-F238E27FC236}">
                  <a16:creationId xmlns:a16="http://schemas.microsoft.com/office/drawing/2014/main" id="{BBAF2632-FBDC-372C-3F9F-A9E91D0B77C4}"/>
                </a:ext>
              </a:extLst>
            </p:cNvPr>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61550" t="4954" r="5300" b="56804"/>
            <a:stretch/>
          </p:blipFill>
          <p:spPr>
            <a:xfrm>
              <a:off x="4430685" y="4308602"/>
              <a:ext cx="1431776" cy="1458122"/>
            </a:xfrm>
            <a:prstGeom prst="rect">
              <a:avLst/>
            </a:prstGeom>
          </p:spPr>
        </p:pic>
        <p:sp>
          <p:nvSpPr>
            <p:cNvPr id="4" name="Rounded Rectangle 38">
              <a:extLst>
                <a:ext uri="{FF2B5EF4-FFF2-40B4-BE49-F238E27FC236}">
                  <a16:creationId xmlns:a16="http://schemas.microsoft.com/office/drawing/2014/main" id="{61CEA534-7B72-0DAE-7DB9-D89107A99470}"/>
                </a:ext>
              </a:extLst>
            </p:cNvPr>
            <p:cNvSpPr/>
            <p:nvPr/>
          </p:nvSpPr>
          <p:spPr>
            <a:xfrm>
              <a:off x="3723778" y="5670222"/>
              <a:ext cx="2974282" cy="1328023"/>
            </a:xfrm>
            <a:prstGeom prst="roundRect">
              <a:avLst/>
            </a:prstGeom>
            <a:solidFill>
              <a:srgbClr val="DBF3F9"/>
            </a:solidFill>
            <a:ln w="57150">
              <a:solidFill>
                <a:srgbClr val="21ADCE"/>
              </a:solidFill>
            </a:ln>
            <a:effectLst>
              <a:outerShdw blurRad="50800" dist="38100" dir="2700000" algn="tl" rotWithShape="0">
                <a:prstClr val="black">
                  <a:alpha val="40000"/>
                </a:prstClr>
              </a:outerShdw>
            </a:effectLst>
          </p:spPr>
          <p:txBody>
            <a:bodyPr wrap="square">
              <a:spAutoFit/>
            </a:bodyPr>
            <a:lstStyle/>
            <a:p>
              <a:pPr algn="ctr">
                <a:buClr>
                  <a:srgbClr val="000000"/>
                </a:buClr>
                <a:buFont typeface="Arial"/>
                <a:buNone/>
              </a:pPr>
              <a:r>
                <a:rPr lang="en-US" sz="3600" b="1" kern="0" dirty="0" err="1">
                  <a:solidFill>
                    <a:srgbClr val="000000"/>
                  </a:solidFill>
                  <a:latin typeface="UVN Banh Mi" pitchFamily="2" charset="0"/>
                  <a:cs typeface="Times New Roman" panose="02020603050405020304" pitchFamily="18" charset="0"/>
                  <a:sym typeface="Arial"/>
                </a:rPr>
                <a:t>Măng</a:t>
              </a:r>
              <a:r>
                <a:rPr lang="en-US" sz="3600" b="1" kern="0" dirty="0">
                  <a:solidFill>
                    <a:srgbClr val="000000"/>
                  </a:solidFill>
                  <a:latin typeface="UVN Banh Mi" pitchFamily="2" charset="0"/>
                  <a:cs typeface="Times New Roman" panose="02020603050405020304" pitchFamily="18" charset="0"/>
                  <a:sym typeface="Arial"/>
                </a:rPr>
                <a:t> </a:t>
              </a:r>
              <a:r>
                <a:rPr lang="en-US" sz="3600" b="1" kern="0" dirty="0" err="1">
                  <a:solidFill>
                    <a:srgbClr val="000000"/>
                  </a:solidFill>
                  <a:latin typeface="UVN Banh Mi" pitchFamily="2" charset="0"/>
                  <a:cs typeface="Times New Roman" panose="02020603050405020304" pitchFamily="18" charset="0"/>
                  <a:sym typeface="Arial"/>
                </a:rPr>
                <a:t>mọc</a:t>
              </a:r>
              <a:r>
                <a:rPr lang="en-US" sz="3600" b="1" kern="0" dirty="0">
                  <a:solidFill>
                    <a:srgbClr val="000000"/>
                  </a:solidFill>
                  <a:latin typeface="UVN Banh Mi" pitchFamily="2" charset="0"/>
                  <a:cs typeface="Times New Roman" panose="02020603050405020304" pitchFamily="18" charset="0"/>
                  <a:sym typeface="Arial"/>
                </a:rPr>
                <a:t> </a:t>
              </a:r>
              <a:r>
                <a:rPr lang="en-US" sz="3600" b="1" kern="0" dirty="0" err="1">
                  <a:solidFill>
                    <a:srgbClr val="000000"/>
                  </a:solidFill>
                  <a:latin typeface="UVN Banh Mi" pitchFamily="2" charset="0"/>
                  <a:cs typeface="Times New Roman" panose="02020603050405020304" pitchFamily="18" charset="0"/>
                  <a:sym typeface="Arial"/>
                </a:rPr>
                <a:t>thẳng</a:t>
              </a:r>
              <a:endParaRPr lang="en-US" sz="3200" b="1" kern="0" dirty="0">
                <a:solidFill>
                  <a:srgbClr val="000000"/>
                </a:solidFill>
                <a:latin typeface="UVN Banh Mi" pitchFamily="2" charset="0"/>
                <a:cs typeface="Times New Roman" panose="02020603050405020304" pitchFamily="18" charset="0"/>
                <a:sym typeface="Arial"/>
              </a:endParaRPr>
            </a:p>
          </p:txBody>
        </p:sp>
      </p:grpSp>
      <p:grpSp>
        <p:nvGrpSpPr>
          <p:cNvPr id="5" name="Group 4">
            <a:extLst>
              <a:ext uri="{FF2B5EF4-FFF2-40B4-BE49-F238E27FC236}">
                <a16:creationId xmlns:a16="http://schemas.microsoft.com/office/drawing/2014/main" id="{BEDDD5F7-D7B6-483D-3D8C-782AD3E88E9E}"/>
              </a:ext>
            </a:extLst>
          </p:cNvPr>
          <p:cNvGrpSpPr/>
          <p:nvPr/>
        </p:nvGrpSpPr>
        <p:grpSpPr>
          <a:xfrm>
            <a:off x="519662" y="3910901"/>
            <a:ext cx="3480989" cy="2812020"/>
            <a:chOff x="250300" y="4177142"/>
            <a:chExt cx="3480989" cy="2812020"/>
          </a:xfrm>
        </p:grpSpPr>
        <p:pic>
          <p:nvPicPr>
            <p:cNvPr id="6" name="Picture 5">
              <a:extLst>
                <a:ext uri="{FF2B5EF4-FFF2-40B4-BE49-F238E27FC236}">
                  <a16:creationId xmlns:a16="http://schemas.microsoft.com/office/drawing/2014/main" id="{8B999BD5-247C-FBBA-4A5F-0AFD7377E0CB}"/>
                </a:ext>
              </a:extLst>
            </p:cNvPr>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33800" t="9029" r="38300" b="57637"/>
            <a:stretch/>
          </p:blipFill>
          <p:spPr>
            <a:xfrm>
              <a:off x="1121206" y="4177142"/>
              <a:ext cx="1232472" cy="1590287"/>
            </a:xfrm>
            <a:prstGeom prst="rect">
              <a:avLst/>
            </a:prstGeom>
          </p:spPr>
        </p:pic>
        <p:sp>
          <p:nvSpPr>
            <p:cNvPr id="7" name="Rounded Rectangle 35">
              <a:extLst>
                <a:ext uri="{FF2B5EF4-FFF2-40B4-BE49-F238E27FC236}">
                  <a16:creationId xmlns:a16="http://schemas.microsoft.com/office/drawing/2014/main" id="{7C1EF234-9A64-AAC8-085A-9A7854CA020C}"/>
                </a:ext>
              </a:extLst>
            </p:cNvPr>
            <p:cNvSpPr/>
            <p:nvPr/>
          </p:nvSpPr>
          <p:spPr>
            <a:xfrm>
              <a:off x="250300" y="5661139"/>
              <a:ext cx="3480989" cy="1328023"/>
            </a:xfrm>
            <a:prstGeom prst="roundRect">
              <a:avLst/>
            </a:prstGeom>
            <a:solidFill>
              <a:srgbClr val="FDF6D7"/>
            </a:solidFill>
            <a:ln w="57150">
              <a:solidFill>
                <a:srgbClr val="FFC000"/>
              </a:solidFill>
            </a:ln>
            <a:effectLst>
              <a:outerShdw blurRad="50800" dist="38100" dir="2700000" algn="tl" rotWithShape="0">
                <a:prstClr val="black">
                  <a:alpha val="40000"/>
                </a:prstClr>
              </a:outerShdw>
            </a:effectLst>
          </p:spPr>
          <p:txBody>
            <a:bodyPr wrap="square">
              <a:spAutoFit/>
            </a:bodyPr>
            <a:lstStyle/>
            <a:p>
              <a:pPr algn="ctr">
                <a:buClr>
                  <a:srgbClr val="000000"/>
                </a:buClr>
                <a:buFont typeface="Arial"/>
                <a:buNone/>
              </a:pPr>
              <a:r>
                <a:rPr lang="en-US" sz="3600" b="1" kern="0" dirty="0" err="1">
                  <a:solidFill>
                    <a:srgbClr val="000000"/>
                  </a:solidFill>
                  <a:latin typeface="UVN Banh Mi" pitchFamily="2" charset="0"/>
                  <a:cs typeface="Times New Roman" panose="02020603050405020304" pitchFamily="18" charset="0"/>
                  <a:sym typeface="Arial"/>
                </a:rPr>
                <a:t>Thương</a:t>
              </a:r>
              <a:r>
                <a:rPr lang="en-US" sz="3600" b="1" kern="0" dirty="0">
                  <a:solidFill>
                    <a:srgbClr val="000000"/>
                  </a:solidFill>
                  <a:latin typeface="UVN Banh Mi" pitchFamily="2" charset="0"/>
                  <a:cs typeface="Times New Roman" panose="02020603050405020304" pitchFamily="18" charset="0"/>
                  <a:sym typeface="Arial"/>
                </a:rPr>
                <a:t> </a:t>
              </a:r>
              <a:r>
                <a:rPr lang="en-US" sz="3600" b="1" kern="0" dirty="0" err="1">
                  <a:solidFill>
                    <a:srgbClr val="000000"/>
                  </a:solidFill>
                  <a:latin typeface="UVN Banh Mi" pitchFamily="2" charset="0"/>
                  <a:cs typeface="Times New Roman" panose="02020603050405020304" pitchFamily="18" charset="0"/>
                  <a:sym typeface="Arial"/>
                </a:rPr>
                <a:t>người</a:t>
              </a:r>
              <a:r>
                <a:rPr lang="en-US" sz="3600" b="1" kern="0" dirty="0">
                  <a:solidFill>
                    <a:srgbClr val="000000"/>
                  </a:solidFill>
                  <a:latin typeface="UVN Banh Mi" pitchFamily="2" charset="0"/>
                  <a:cs typeface="Times New Roman" panose="02020603050405020304" pitchFamily="18" charset="0"/>
                  <a:sym typeface="Arial"/>
                </a:rPr>
                <a:t> </a:t>
              </a:r>
              <a:r>
                <a:rPr lang="en-US" sz="3600" b="1" kern="0" dirty="0" err="1">
                  <a:solidFill>
                    <a:srgbClr val="000000"/>
                  </a:solidFill>
                  <a:latin typeface="UVN Banh Mi" pitchFamily="2" charset="0"/>
                  <a:cs typeface="Times New Roman" panose="02020603050405020304" pitchFamily="18" charset="0"/>
                  <a:sym typeface="Arial"/>
                </a:rPr>
                <a:t>như</a:t>
              </a:r>
              <a:r>
                <a:rPr lang="en-US" sz="3600" b="1" kern="0" dirty="0">
                  <a:solidFill>
                    <a:srgbClr val="000000"/>
                  </a:solidFill>
                  <a:latin typeface="UVN Banh Mi" pitchFamily="2" charset="0"/>
                  <a:cs typeface="Times New Roman" panose="02020603050405020304" pitchFamily="18" charset="0"/>
                  <a:sym typeface="Arial"/>
                </a:rPr>
                <a:t> </a:t>
              </a:r>
              <a:r>
                <a:rPr lang="en-US" sz="3600" b="1" kern="0" dirty="0" err="1">
                  <a:solidFill>
                    <a:srgbClr val="000000"/>
                  </a:solidFill>
                  <a:latin typeface="UVN Banh Mi" pitchFamily="2" charset="0"/>
                  <a:cs typeface="Times New Roman" panose="02020603050405020304" pitchFamily="18" charset="0"/>
                  <a:sym typeface="Arial"/>
                </a:rPr>
                <a:t>thể</a:t>
              </a:r>
              <a:r>
                <a:rPr lang="en-US" sz="3600" b="1" kern="0" dirty="0">
                  <a:solidFill>
                    <a:srgbClr val="000000"/>
                  </a:solidFill>
                  <a:latin typeface="UVN Banh Mi" pitchFamily="2" charset="0"/>
                  <a:cs typeface="Times New Roman" panose="02020603050405020304" pitchFamily="18" charset="0"/>
                  <a:sym typeface="Arial"/>
                </a:rPr>
                <a:t> </a:t>
              </a:r>
              <a:r>
                <a:rPr lang="en-US" sz="3600" b="1" kern="0" dirty="0" err="1">
                  <a:solidFill>
                    <a:srgbClr val="000000"/>
                  </a:solidFill>
                  <a:latin typeface="UVN Banh Mi" pitchFamily="2" charset="0"/>
                  <a:cs typeface="Times New Roman" panose="02020603050405020304" pitchFamily="18" charset="0"/>
                  <a:sym typeface="Arial"/>
                </a:rPr>
                <a:t>thương</a:t>
              </a:r>
              <a:r>
                <a:rPr lang="en-US" sz="3600" b="1" kern="0" dirty="0">
                  <a:solidFill>
                    <a:srgbClr val="000000"/>
                  </a:solidFill>
                  <a:latin typeface="UVN Banh Mi" pitchFamily="2" charset="0"/>
                  <a:cs typeface="Times New Roman" panose="02020603050405020304" pitchFamily="18" charset="0"/>
                  <a:sym typeface="Arial"/>
                </a:rPr>
                <a:t> </a:t>
              </a:r>
              <a:r>
                <a:rPr lang="en-US" sz="3600" b="1" kern="0" dirty="0" err="1">
                  <a:solidFill>
                    <a:srgbClr val="000000"/>
                  </a:solidFill>
                  <a:latin typeface="UVN Banh Mi" pitchFamily="2" charset="0"/>
                  <a:cs typeface="Times New Roman" panose="02020603050405020304" pitchFamily="18" charset="0"/>
                  <a:sym typeface="Arial"/>
                </a:rPr>
                <a:t>thân</a:t>
              </a:r>
              <a:endParaRPr lang="en-US" sz="3200" b="1" kern="0" dirty="0">
                <a:solidFill>
                  <a:srgbClr val="000000"/>
                </a:solidFill>
                <a:latin typeface="UVN Banh Mi" pitchFamily="2" charset="0"/>
                <a:cs typeface="Times New Roman" panose="02020603050405020304" pitchFamily="18" charset="0"/>
                <a:sym typeface="Arial"/>
              </a:endParaRPr>
            </a:p>
          </p:txBody>
        </p:sp>
      </p:grpSp>
      <p:grpSp>
        <p:nvGrpSpPr>
          <p:cNvPr id="8" name="Group 7">
            <a:extLst>
              <a:ext uri="{FF2B5EF4-FFF2-40B4-BE49-F238E27FC236}">
                <a16:creationId xmlns:a16="http://schemas.microsoft.com/office/drawing/2014/main" id="{29D1BD70-FD40-F638-90C5-6FCAD568E3D5}"/>
              </a:ext>
            </a:extLst>
          </p:cNvPr>
          <p:cNvGrpSpPr/>
          <p:nvPr/>
        </p:nvGrpSpPr>
        <p:grpSpPr>
          <a:xfrm>
            <a:off x="8874417" y="3976279"/>
            <a:ext cx="2974282" cy="2755725"/>
            <a:chOff x="7197510" y="4233437"/>
            <a:chExt cx="2974282" cy="2755725"/>
          </a:xfrm>
        </p:grpSpPr>
        <p:pic>
          <p:nvPicPr>
            <p:cNvPr id="9" name="Picture 8">
              <a:extLst>
                <a:ext uri="{FF2B5EF4-FFF2-40B4-BE49-F238E27FC236}">
                  <a16:creationId xmlns:a16="http://schemas.microsoft.com/office/drawing/2014/main" id="{2B25AFA2-835E-264A-9ACF-91F92DA952F6}"/>
                </a:ext>
              </a:extLst>
            </p:cNvPr>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63800" t="54058" r="5950" b="12775"/>
            <a:stretch/>
          </p:blipFill>
          <p:spPr>
            <a:xfrm>
              <a:off x="8068161" y="4233437"/>
              <a:ext cx="1343024" cy="1590287"/>
            </a:xfrm>
            <a:prstGeom prst="rect">
              <a:avLst/>
            </a:prstGeom>
          </p:spPr>
        </p:pic>
        <p:sp>
          <p:nvSpPr>
            <p:cNvPr id="10" name="Rounded Rectangle 41">
              <a:extLst>
                <a:ext uri="{FF2B5EF4-FFF2-40B4-BE49-F238E27FC236}">
                  <a16:creationId xmlns:a16="http://schemas.microsoft.com/office/drawing/2014/main" id="{19493F63-A520-426E-38ED-FF06B50DBA0E}"/>
                </a:ext>
              </a:extLst>
            </p:cNvPr>
            <p:cNvSpPr/>
            <p:nvPr/>
          </p:nvSpPr>
          <p:spPr>
            <a:xfrm>
              <a:off x="7197510" y="5661139"/>
              <a:ext cx="2974282" cy="1328023"/>
            </a:xfrm>
            <a:prstGeom prst="roundRect">
              <a:avLst/>
            </a:prstGeom>
            <a:solidFill>
              <a:schemeClr val="accent6"/>
            </a:solidFill>
            <a:ln w="57150">
              <a:solidFill>
                <a:schemeClr val="accent6">
                  <a:lumMod val="75000"/>
                </a:schemeClr>
              </a:solidFill>
            </a:ln>
            <a:effectLst>
              <a:outerShdw blurRad="50800" dist="38100" dir="2700000" algn="tl" rotWithShape="0">
                <a:prstClr val="black">
                  <a:alpha val="40000"/>
                </a:prstClr>
              </a:outerShdw>
            </a:effectLst>
          </p:spPr>
          <p:txBody>
            <a:bodyPr wrap="square">
              <a:spAutoFit/>
            </a:bodyPr>
            <a:lstStyle/>
            <a:p>
              <a:pPr algn="ctr">
                <a:buClr>
                  <a:srgbClr val="000000"/>
                </a:buClr>
                <a:buFont typeface="Arial"/>
                <a:buNone/>
              </a:pPr>
              <a:r>
                <a:rPr lang="en-US" sz="3600" b="1" kern="0" dirty="0" err="1">
                  <a:solidFill>
                    <a:srgbClr val="000000"/>
                  </a:solidFill>
                  <a:latin typeface="UVN Banh Mi" pitchFamily="2" charset="0"/>
                  <a:cs typeface="Times New Roman" panose="02020603050405020304" pitchFamily="18" charset="0"/>
                  <a:sym typeface="Arial"/>
                </a:rPr>
                <a:t>Trên</a:t>
              </a:r>
              <a:r>
                <a:rPr lang="en-US" sz="3600" b="1" kern="0" dirty="0">
                  <a:solidFill>
                    <a:srgbClr val="000000"/>
                  </a:solidFill>
                  <a:latin typeface="UVN Banh Mi" pitchFamily="2" charset="0"/>
                  <a:cs typeface="Times New Roman" panose="02020603050405020304" pitchFamily="18" charset="0"/>
                  <a:sym typeface="Arial"/>
                </a:rPr>
                <a:t> </a:t>
              </a:r>
              <a:r>
                <a:rPr lang="en-US" sz="3600" b="1" kern="0" dirty="0" err="1">
                  <a:solidFill>
                    <a:srgbClr val="000000"/>
                  </a:solidFill>
                  <a:latin typeface="UVN Banh Mi" pitchFamily="2" charset="0"/>
                  <a:cs typeface="Times New Roman" panose="02020603050405020304" pitchFamily="18" charset="0"/>
                  <a:sym typeface="Arial"/>
                </a:rPr>
                <a:t>đôi</a:t>
              </a:r>
              <a:r>
                <a:rPr lang="en-US" sz="3600" b="1" kern="0" dirty="0">
                  <a:solidFill>
                    <a:srgbClr val="000000"/>
                  </a:solidFill>
                  <a:latin typeface="UVN Banh Mi" pitchFamily="2" charset="0"/>
                  <a:cs typeface="Times New Roman" panose="02020603050405020304" pitchFamily="18" charset="0"/>
                  <a:sym typeface="Arial"/>
                </a:rPr>
                <a:t> </a:t>
              </a:r>
              <a:r>
                <a:rPr lang="en-US" sz="3600" b="1" kern="0" dirty="0" err="1">
                  <a:solidFill>
                    <a:srgbClr val="000000"/>
                  </a:solidFill>
                  <a:latin typeface="UVN Banh Mi" pitchFamily="2" charset="0"/>
                  <a:cs typeface="Times New Roman" panose="02020603050405020304" pitchFamily="18" charset="0"/>
                  <a:sym typeface="Arial"/>
                </a:rPr>
                <a:t>cánh</a:t>
              </a:r>
              <a:r>
                <a:rPr lang="en-US" sz="3600" b="1" kern="0" dirty="0">
                  <a:solidFill>
                    <a:srgbClr val="000000"/>
                  </a:solidFill>
                  <a:latin typeface="UVN Banh Mi" pitchFamily="2" charset="0"/>
                  <a:cs typeface="Times New Roman" panose="02020603050405020304" pitchFamily="18" charset="0"/>
                  <a:sym typeface="Arial"/>
                </a:rPr>
                <a:t> </a:t>
              </a:r>
              <a:r>
                <a:rPr lang="en-US" sz="3600" b="1" kern="0" dirty="0" err="1">
                  <a:solidFill>
                    <a:srgbClr val="000000"/>
                  </a:solidFill>
                  <a:latin typeface="UVN Banh Mi" pitchFamily="2" charset="0"/>
                  <a:cs typeface="Times New Roman" panose="02020603050405020304" pitchFamily="18" charset="0"/>
                  <a:sym typeface="Arial"/>
                </a:rPr>
                <a:t>ước</a:t>
              </a:r>
              <a:r>
                <a:rPr lang="en-US" sz="3600" b="1" kern="0" dirty="0">
                  <a:solidFill>
                    <a:srgbClr val="000000"/>
                  </a:solidFill>
                  <a:latin typeface="UVN Banh Mi" pitchFamily="2" charset="0"/>
                  <a:cs typeface="Times New Roman" panose="02020603050405020304" pitchFamily="18" charset="0"/>
                  <a:sym typeface="Arial"/>
                </a:rPr>
                <a:t> </a:t>
              </a:r>
              <a:r>
                <a:rPr lang="en-US" sz="3600" b="1" kern="0" dirty="0" err="1">
                  <a:solidFill>
                    <a:srgbClr val="000000"/>
                  </a:solidFill>
                  <a:latin typeface="UVN Banh Mi" pitchFamily="2" charset="0"/>
                  <a:cs typeface="Times New Roman" panose="02020603050405020304" pitchFamily="18" charset="0"/>
                  <a:sym typeface="Arial"/>
                </a:rPr>
                <a:t>mơ</a:t>
              </a:r>
              <a:endParaRPr lang="en-US" sz="3200" b="1" kern="0" dirty="0">
                <a:solidFill>
                  <a:srgbClr val="000000"/>
                </a:solidFill>
                <a:latin typeface="UVN Banh Mi" pitchFamily="2" charset="0"/>
                <a:cs typeface="Times New Roman" panose="02020603050405020304" pitchFamily="18" charset="0"/>
                <a:sym typeface="Arial"/>
              </a:endParaRPr>
            </a:p>
          </p:txBody>
        </p:sp>
      </p:grpSp>
      <p:grpSp>
        <p:nvGrpSpPr>
          <p:cNvPr id="43" name="Group 42">
            <a:extLst>
              <a:ext uri="{FF2B5EF4-FFF2-40B4-BE49-F238E27FC236}">
                <a16:creationId xmlns:a16="http://schemas.microsoft.com/office/drawing/2014/main" id="{609F5B75-EE45-3768-6030-AE7D6DD4C4ED}"/>
              </a:ext>
            </a:extLst>
          </p:cNvPr>
          <p:cNvGrpSpPr/>
          <p:nvPr/>
        </p:nvGrpSpPr>
        <p:grpSpPr>
          <a:xfrm>
            <a:off x="4572389" y="1356706"/>
            <a:ext cx="2789655" cy="1895193"/>
            <a:chOff x="523732" y="1404459"/>
            <a:chExt cx="2789655" cy="1895193"/>
          </a:xfrm>
        </p:grpSpPr>
        <p:pic>
          <p:nvPicPr>
            <p:cNvPr id="44" name="Picture 2" descr="Cute Dwarf Cuttable Design">
              <a:extLst>
                <a:ext uri="{FF2B5EF4-FFF2-40B4-BE49-F238E27FC236}">
                  <a16:creationId xmlns:a16="http://schemas.microsoft.com/office/drawing/2014/main" id="{C1F076A3-AB5B-9C72-9AE3-93E6A93057F1}"/>
                </a:ext>
              </a:extLst>
            </p:cNvPr>
            <p:cNvPicPr>
              <a:picLocks noChangeAspect="1" noChangeArrowheads="1"/>
            </p:cNvPicPr>
            <p:nvPr/>
          </p:nvPicPr>
          <p:blipFill rotWithShape="1">
            <a:blip r:embed="rId5">
              <a:clrChange>
                <a:clrFrom>
                  <a:srgbClr val="FFFFFF"/>
                </a:clrFrom>
                <a:clrTo>
                  <a:srgbClr val="FFFFFF">
                    <a:alpha val="0"/>
                  </a:srgbClr>
                </a:clrTo>
              </a:clrChange>
              <a:extLst>
                <a:ext uri="{BEBA8EAE-BF5A-486C-A8C5-ECC9F3942E4B}">
                  <a14:imgProps xmlns:a14="http://schemas.microsoft.com/office/drawing/2010/main">
                    <a14:imgLayer r:embed="rId6">
                      <a14:imgEffect>
                        <a14:backgroundRemoval t="64167" b="95167" l="61667" r="83667">
                          <a14:foregroundMark x1="71333" y1="82167" x2="74000" y2="82167"/>
                          <a14:foregroundMark x1="71000" y1="82500" x2="73833" y2="82167"/>
                          <a14:foregroundMark x1="71000" y1="82000" x2="74833" y2="82000"/>
                          <a14:foregroundMark x1="70667" y1="81833" x2="74500" y2="81833"/>
                          <a14:foregroundMark x1="70667" y1="83333" x2="74667" y2="81667"/>
                        </a14:backgroundRemoval>
                      </a14:imgEffect>
                    </a14:imgLayer>
                  </a14:imgProps>
                </a:ext>
                <a:ext uri="{28A0092B-C50C-407E-A947-70E740481C1C}">
                  <a14:useLocalDpi xmlns:a14="http://schemas.microsoft.com/office/drawing/2010/main" val="0"/>
                </a:ext>
              </a:extLst>
            </a:blip>
            <a:srcRect l="61272" t="64855" r="16432" b="4034"/>
            <a:stretch/>
          </p:blipFill>
          <p:spPr bwMode="auto">
            <a:xfrm>
              <a:off x="1338925" y="1404459"/>
              <a:ext cx="1145625" cy="1598585"/>
            </a:xfrm>
            <a:prstGeom prst="rect">
              <a:avLst/>
            </a:prstGeom>
            <a:noFill/>
            <a:extLst>
              <a:ext uri="{909E8E84-426E-40DD-AFC4-6F175D3DCCD1}">
                <a14:hiddenFill xmlns:a14="http://schemas.microsoft.com/office/drawing/2010/main">
                  <a:solidFill>
                    <a:srgbClr val="FFFFFF"/>
                  </a:solidFill>
                </a14:hiddenFill>
              </a:ext>
            </a:extLst>
          </p:spPr>
        </p:pic>
        <p:sp>
          <p:nvSpPr>
            <p:cNvPr id="45" name="Rounded Rectangle 16">
              <a:extLst>
                <a:ext uri="{FF2B5EF4-FFF2-40B4-BE49-F238E27FC236}">
                  <a16:creationId xmlns:a16="http://schemas.microsoft.com/office/drawing/2014/main" id="{6EF5363A-CB22-D47F-C28C-DF44051758C3}"/>
                </a:ext>
              </a:extLst>
            </p:cNvPr>
            <p:cNvSpPr/>
            <p:nvPr/>
          </p:nvSpPr>
          <p:spPr>
            <a:xfrm>
              <a:off x="523732" y="2448355"/>
              <a:ext cx="2789655" cy="851297"/>
            </a:xfrm>
            <a:prstGeom prst="roundRect">
              <a:avLst/>
            </a:prstGeom>
            <a:solidFill>
              <a:schemeClr val="bg1"/>
            </a:solidFill>
            <a:ln>
              <a:solidFill>
                <a:schemeClr val="accent6">
                  <a:lumMod val="50000"/>
                </a:schemeClr>
              </a:solidFill>
            </a:ln>
            <a:effectLst>
              <a:outerShdw blurRad="50800" dist="38100" dir="2700000" algn="tl" rotWithShape="0">
                <a:prstClr val="black">
                  <a:alpha val="40000"/>
                </a:prstClr>
              </a:outerShdw>
            </a:effectLst>
          </p:spPr>
          <p:txBody>
            <a:bodyPr wrap="none">
              <a:spAutoFit/>
            </a:bodyPr>
            <a:lstStyle/>
            <a:p>
              <a:pPr algn="ctr">
                <a:buClr>
                  <a:srgbClr val="000000"/>
                </a:buClr>
                <a:buFont typeface="Arial"/>
                <a:buNone/>
              </a:pPr>
              <a:r>
                <a:rPr lang="en-US" sz="4400" kern="0" dirty="0" err="1">
                  <a:solidFill>
                    <a:srgbClr val="000000"/>
                  </a:solidFill>
                  <a:latin typeface="UVN Banh Mi" pitchFamily="2" charset="0"/>
                  <a:cs typeface="Arial"/>
                  <a:sym typeface="Arial"/>
                </a:rPr>
                <a:t>Ngay</a:t>
              </a:r>
              <a:r>
                <a:rPr lang="en-US" sz="4400" kern="0" dirty="0">
                  <a:solidFill>
                    <a:srgbClr val="000000"/>
                  </a:solidFill>
                  <a:latin typeface="UVN Banh Mi" pitchFamily="2" charset="0"/>
                  <a:cs typeface="Arial"/>
                  <a:sym typeface="Arial"/>
                </a:rPr>
                <a:t> </a:t>
              </a:r>
              <a:r>
                <a:rPr lang="en-US" sz="4400" kern="0" dirty="0" err="1">
                  <a:solidFill>
                    <a:srgbClr val="000000"/>
                  </a:solidFill>
                  <a:latin typeface="UVN Banh Mi" pitchFamily="2" charset="0"/>
                  <a:cs typeface="Arial"/>
                  <a:sym typeface="Arial"/>
                </a:rPr>
                <a:t>thẳng</a:t>
              </a:r>
              <a:endParaRPr lang="en-US" sz="4000" kern="0" dirty="0">
                <a:solidFill>
                  <a:srgbClr val="000000"/>
                </a:solidFill>
                <a:latin typeface="UVN Banh Mi" pitchFamily="2" charset="0"/>
                <a:cs typeface="Arial"/>
                <a:sym typeface="Arial"/>
              </a:endParaRPr>
            </a:p>
          </p:txBody>
        </p:sp>
      </p:grpSp>
      <p:grpSp>
        <p:nvGrpSpPr>
          <p:cNvPr id="55" name="Group 54">
            <a:extLst>
              <a:ext uri="{FF2B5EF4-FFF2-40B4-BE49-F238E27FC236}">
                <a16:creationId xmlns:a16="http://schemas.microsoft.com/office/drawing/2014/main" id="{83736F73-E8D8-F11E-0838-069DF33FE783}"/>
              </a:ext>
            </a:extLst>
          </p:cNvPr>
          <p:cNvGrpSpPr/>
          <p:nvPr/>
        </p:nvGrpSpPr>
        <p:grpSpPr>
          <a:xfrm>
            <a:off x="878373" y="1011915"/>
            <a:ext cx="2256862" cy="2220062"/>
            <a:chOff x="8805979" y="1223385"/>
            <a:chExt cx="2256862" cy="2220062"/>
          </a:xfrm>
        </p:grpSpPr>
        <p:pic>
          <p:nvPicPr>
            <p:cNvPr id="56" name="Picture 2" descr="Cute Dwarf Cuttable Design">
              <a:extLst>
                <a:ext uri="{FF2B5EF4-FFF2-40B4-BE49-F238E27FC236}">
                  <a16:creationId xmlns:a16="http://schemas.microsoft.com/office/drawing/2014/main" id="{B9C320D5-CC9A-B872-EEF2-7BA59F1F0B5D}"/>
                </a:ext>
              </a:extLst>
            </p:cNvPr>
            <p:cNvPicPr>
              <a:picLocks noChangeAspect="1" noChangeArrowheads="1"/>
            </p:cNvPicPr>
            <p:nvPr/>
          </p:nvPicPr>
          <p:blipFill rotWithShape="1">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l="18127" r="60964" b="63605"/>
            <a:stretch/>
          </p:blipFill>
          <p:spPr bwMode="auto">
            <a:xfrm>
              <a:off x="9384151" y="1223385"/>
              <a:ext cx="1100517" cy="1915559"/>
            </a:xfrm>
            <a:prstGeom prst="rect">
              <a:avLst/>
            </a:prstGeom>
            <a:noFill/>
            <a:extLst>
              <a:ext uri="{909E8E84-426E-40DD-AFC4-6F175D3DCCD1}">
                <a14:hiddenFill xmlns:a14="http://schemas.microsoft.com/office/drawing/2010/main">
                  <a:solidFill>
                    <a:srgbClr val="FFFFFF"/>
                  </a:solidFill>
                </a14:hiddenFill>
              </a:ext>
            </a:extLst>
          </p:spPr>
        </p:pic>
        <p:sp>
          <p:nvSpPr>
            <p:cNvPr id="57" name="Rounded Rectangle 28">
              <a:extLst>
                <a:ext uri="{FF2B5EF4-FFF2-40B4-BE49-F238E27FC236}">
                  <a16:creationId xmlns:a16="http://schemas.microsoft.com/office/drawing/2014/main" id="{AB9371BF-2E41-8A37-79C0-948AC282B79C}"/>
                </a:ext>
              </a:extLst>
            </p:cNvPr>
            <p:cNvSpPr/>
            <p:nvPr/>
          </p:nvSpPr>
          <p:spPr>
            <a:xfrm>
              <a:off x="8805979" y="2592150"/>
              <a:ext cx="2256862" cy="851297"/>
            </a:xfrm>
            <a:prstGeom prst="roundRect">
              <a:avLst/>
            </a:prstGeom>
            <a:solidFill>
              <a:schemeClr val="bg1"/>
            </a:solidFill>
            <a:ln>
              <a:solidFill>
                <a:schemeClr val="accent6">
                  <a:lumMod val="50000"/>
                </a:schemeClr>
              </a:solidFill>
            </a:ln>
            <a:effectLst>
              <a:outerShdw blurRad="50800" dist="38100" dir="2700000" algn="tl" rotWithShape="0">
                <a:prstClr val="black">
                  <a:alpha val="40000"/>
                </a:prstClr>
              </a:outerShdw>
            </a:effectLst>
          </p:spPr>
          <p:txBody>
            <a:bodyPr wrap="none">
              <a:spAutoFit/>
            </a:bodyPr>
            <a:lstStyle/>
            <a:p>
              <a:pPr algn="ctr">
                <a:buClr>
                  <a:srgbClr val="000000"/>
                </a:buClr>
                <a:buFont typeface="Arial"/>
                <a:buNone/>
              </a:pPr>
              <a:r>
                <a:rPr lang="en-US" sz="4400" kern="0" dirty="0" err="1">
                  <a:solidFill>
                    <a:srgbClr val="000000"/>
                  </a:solidFill>
                  <a:latin typeface="UVN Banh Mi" pitchFamily="2" charset="0"/>
                  <a:cs typeface="Arial"/>
                  <a:sym typeface="Arial"/>
                </a:rPr>
                <a:t>Ước</a:t>
              </a:r>
              <a:r>
                <a:rPr lang="en-US" sz="4400" kern="0" dirty="0">
                  <a:solidFill>
                    <a:srgbClr val="000000"/>
                  </a:solidFill>
                  <a:latin typeface="UVN Banh Mi" pitchFamily="2" charset="0"/>
                  <a:cs typeface="Arial"/>
                  <a:sym typeface="Arial"/>
                </a:rPr>
                <a:t> </a:t>
              </a:r>
              <a:r>
                <a:rPr lang="en-US" sz="4400" kern="0" dirty="0" err="1">
                  <a:solidFill>
                    <a:srgbClr val="000000"/>
                  </a:solidFill>
                  <a:latin typeface="UVN Banh Mi" pitchFamily="2" charset="0"/>
                  <a:cs typeface="Arial"/>
                  <a:sym typeface="Arial"/>
                </a:rPr>
                <a:t>vọng</a:t>
              </a:r>
              <a:endParaRPr lang="en-US" sz="4000" kern="0" dirty="0">
                <a:solidFill>
                  <a:srgbClr val="000000"/>
                </a:solidFill>
                <a:latin typeface="UVN Banh Mi" pitchFamily="2" charset="0"/>
                <a:cs typeface="Arial"/>
                <a:sym typeface="Arial"/>
              </a:endParaRPr>
            </a:p>
          </p:txBody>
        </p:sp>
      </p:grpSp>
      <p:grpSp>
        <p:nvGrpSpPr>
          <p:cNvPr id="58" name="Group 57">
            <a:extLst>
              <a:ext uri="{FF2B5EF4-FFF2-40B4-BE49-F238E27FC236}">
                <a16:creationId xmlns:a16="http://schemas.microsoft.com/office/drawing/2014/main" id="{75F0908B-153F-6F82-77D3-5292588C7D27}"/>
              </a:ext>
            </a:extLst>
          </p:cNvPr>
          <p:cNvGrpSpPr/>
          <p:nvPr/>
        </p:nvGrpSpPr>
        <p:grpSpPr>
          <a:xfrm>
            <a:off x="9081430" y="1031127"/>
            <a:ext cx="2359132" cy="2220772"/>
            <a:chOff x="10247624" y="1619907"/>
            <a:chExt cx="2359132" cy="2220772"/>
          </a:xfrm>
        </p:grpSpPr>
        <p:pic>
          <p:nvPicPr>
            <p:cNvPr id="59" name="Picture 2" descr="Cute Dwarf Cuttable Design">
              <a:extLst>
                <a:ext uri="{FF2B5EF4-FFF2-40B4-BE49-F238E27FC236}">
                  <a16:creationId xmlns:a16="http://schemas.microsoft.com/office/drawing/2014/main" id="{0398942B-910E-B7C9-1CC8-937D515BAD29}"/>
                </a:ext>
              </a:extLst>
            </p:cNvPr>
            <p:cNvPicPr>
              <a:picLocks noChangeAspect="1" noChangeArrowheads="1"/>
            </p:cNvPicPr>
            <p:nvPr/>
          </p:nvPicPr>
          <p:blipFill rotWithShape="1">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l="39241" t="-1025" r="39349" b="64630"/>
            <a:stretch/>
          </p:blipFill>
          <p:spPr bwMode="auto">
            <a:xfrm>
              <a:off x="10841527" y="1619907"/>
              <a:ext cx="1126907" cy="1915559"/>
            </a:xfrm>
            <a:prstGeom prst="rect">
              <a:avLst/>
            </a:prstGeom>
            <a:noFill/>
            <a:extLst>
              <a:ext uri="{909E8E84-426E-40DD-AFC4-6F175D3DCCD1}">
                <a14:hiddenFill xmlns:a14="http://schemas.microsoft.com/office/drawing/2010/main">
                  <a:solidFill>
                    <a:srgbClr val="FFFFFF"/>
                  </a:solidFill>
                </a14:hiddenFill>
              </a:ext>
            </a:extLst>
          </p:spPr>
        </p:pic>
        <p:sp>
          <p:nvSpPr>
            <p:cNvPr id="60" name="Rounded Rectangle 34">
              <a:extLst>
                <a:ext uri="{FF2B5EF4-FFF2-40B4-BE49-F238E27FC236}">
                  <a16:creationId xmlns:a16="http://schemas.microsoft.com/office/drawing/2014/main" id="{977350A1-1CCD-69C3-A6A0-3E1B92A4E1B9}"/>
                </a:ext>
              </a:extLst>
            </p:cNvPr>
            <p:cNvSpPr/>
            <p:nvPr/>
          </p:nvSpPr>
          <p:spPr>
            <a:xfrm>
              <a:off x="10247624" y="2989382"/>
              <a:ext cx="2359132" cy="851297"/>
            </a:xfrm>
            <a:prstGeom prst="roundRect">
              <a:avLst/>
            </a:prstGeom>
            <a:solidFill>
              <a:schemeClr val="bg1"/>
            </a:solidFill>
            <a:ln>
              <a:solidFill>
                <a:srgbClr val="51888D"/>
              </a:solidFill>
            </a:ln>
            <a:effectLst>
              <a:outerShdw blurRad="50800" dist="38100" dir="2700000" algn="tl" rotWithShape="0">
                <a:prstClr val="black">
                  <a:alpha val="40000"/>
                </a:prstClr>
              </a:outerShdw>
            </a:effectLst>
          </p:spPr>
          <p:txBody>
            <a:bodyPr wrap="none">
              <a:spAutoFit/>
            </a:bodyPr>
            <a:lstStyle/>
            <a:p>
              <a:pPr algn="ctr">
                <a:buClr>
                  <a:srgbClr val="000000"/>
                </a:buClr>
                <a:buFont typeface="Arial"/>
                <a:buNone/>
              </a:pPr>
              <a:r>
                <a:rPr lang="en-US" sz="4400" kern="0" dirty="0" err="1">
                  <a:solidFill>
                    <a:srgbClr val="000000"/>
                  </a:solidFill>
                  <a:latin typeface="UVN Banh Mi" pitchFamily="2" charset="0"/>
                  <a:cs typeface="Arial"/>
                  <a:sym typeface="Arial"/>
                </a:rPr>
                <a:t>Nhân</a:t>
              </a:r>
              <a:r>
                <a:rPr lang="en-US" sz="4400" kern="0" dirty="0">
                  <a:solidFill>
                    <a:srgbClr val="000000"/>
                  </a:solidFill>
                  <a:latin typeface="UVN Banh Mi" pitchFamily="2" charset="0"/>
                  <a:cs typeface="Arial"/>
                  <a:sym typeface="Arial"/>
                </a:rPr>
                <a:t> </a:t>
              </a:r>
              <a:r>
                <a:rPr lang="en-US" sz="4400" kern="0" dirty="0" err="1">
                  <a:solidFill>
                    <a:srgbClr val="000000"/>
                  </a:solidFill>
                  <a:latin typeface="UVN Banh Mi" pitchFamily="2" charset="0"/>
                  <a:cs typeface="Arial"/>
                  <a:sym typeface="Arial"/>
                </a:rPr>
                <a:t>hậu</a:t>
              </a:r>
              <a:endParaRPr lang="en-US" sz="4000" kern="0" dirty="0">
                <a:solidFill>
                  <a:srgbClr val="000000"/>
                </a:solidFill>
                <a:latin typeface="UVN Banh Mi" pitchFamily="2" charset="0"/>
                <a:cs typeface="Arial"/>
                <a:sym typeface="Arial"/>
              </a:endParaRPr>
            </a:p>
          </p:txBody>
        </p:sp>
      </p:grpSp>
    </p:spTree>
    <p:extLst>
      <p:ext uri="{BB962C8B-B14F-4D97-AF65-F5344CB8AC3E}">
        <p14:creationId xmlns:p14="http://schemas.microsoft.com/office/powerpoint/2010/main" val="3712569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43"/>
                                        </p:tgtEl>
                                        <p:attrNameLst>
                                          <p:attrName>r</p:attrName>
                                        </p:attrNameLst>
                                      </p:cBhvr>
                                    </p:animRot>
                                    <p:animRot by="-240000">
                                      <p:cBhvr>
                                        <p:cTn id="7" dur="200" fill="hold">
                                          <p:stCondLst>
                                            <p:cond delay="200"/>
                                          </p:stCondLst>
                                        </p:cTn>
                                        <p:tgtEl>
                                          <p:spTgt spid="43"/>
                                        </p:tgtEl>
                                        <p:attrNameLst>
                                          <p:attrName>r</p:attrName>
                                        </p:attrNameLst>
                                      </p:cBhvr>
                                    </p:animRot>
                                    <p:animRot by="240000">
                                      <p:cBhvr>
                                        <p:cTn id="8" dur="200" fill="hold">
                                          <p:stCondLst>
                                            <p:cond delay="400"/>
                                          </p:stCondLst>
                                        </p:cTn>
                                        <p:tgtEl>
                                          <p:spTgt spid="43"/>
                                        </p:tgtEl>
                                        <p:attrNameLst>
                                          <p:attrName>r</p:attrName>
                                        </p:attrNameLst>
                                      </p:cBhvr>
                                    </p:animRot>
                                    <p:animRot by="-240000">
                                      <p:cBhvr>
                                        <p:cTn id="9" dur="200" fill="hold">
                                          <p:stCondLst>
                                            <p:cond delay="600"/>
                                          </p:stCondLst>
                                        </p:cTn>
                                        <p:tgtEl>
                                          <p:spTgt spid="43"/>
                                        </p:tgtEl>
                                        <p:attrNameLst>
                                          <p:attrName>r</p:attrName>
                                        </p:attrNameLst>
                                      </p:cBhvr>
                                    </p:animRot>
                                    <p:animRot by="120000">
                                      <p:cBhvr>
                                        <p:cTn id="10" dur="200" fill="hold">
                                          <p:stCondLst>
                                            <p:cond delay="800"/>
                                          </p:stCondLst>
                                        </p:cTn>
                                        <p:tgtEl>
                                          <p:spTgt spid="43"/>
                                        </p:tgtEl>
                                        <p:attrNameLst>
                                          <p:attrName>r</p:attrName>
                                        </p:attrNameLst>
                                      </p:cBhvr>
                                    </p:animRot>
                                  </p:childTnLst>
                                </p:cTn>
                              </p:par>
                              <p:par>
                                <p:cTn id="11" presetID="32" presetClass="emph" presetSubtype="0" fill="hold" nodeType="withEffect">
                                  <p:stCondLst>
                                    <p:cond delay="0"/>
                                  </p:stCondLst>
                                  <p:childTnLst>
                                    <p:animRot by="120000">
                                      <p:cBhvr>
                                        <p:cTn id="12" dur="100" fill="hold">
                                          <p:stCondLst>
                                            <p:cond delay="0"/>
                                          </p:stCondLst>
                                        </p:cTn>
                                        <p:tgtEl>
                                          <p:spTgt spid="55"/>
                                        </p:tgtEl>
                                        <p:attrNameLst>
                                          <p:attrName>r</p:attrName>
                                        </p:attrNameLst>
                                      </p:cBhvr>
                                    </p:animRot>
                                    <p:animRot by="-240000">
                                      <p:cBhvr>
                                        <p:cTn id="13" dur="200" fill="hold">
                                          <p:stCondLst>
                                            <p:cond delay="200"/>
                                          </p:stCondLst>
                                        </p:cTn>
                                        <p:tgtEl>
                                          <p:spTgt spid="55"/>
                                        </p:tgtEl>
                                        <p:attrNameLst>
                                          <p:attrName>r</p:attrName>
                                        </p:attrNameLst>
                                      </p:cBhvr>
                                    </p:animRot>
                                    <p:animRot by="240000">
                                      <p:cBhvr>
                                        <p:cTn id="14" dur="200" fill="hold">
                                          <p:stCondLst>
                                            <p:cond delay="400"/>
                                          </p:stCondLst>
                                        </p:cTn>
                                        <p:tgtEl>
                                          <p:spTgt spid="55"/>
                                        </p:tgtEl>
                                        <p:attrNameLst>
                                          <p:attrName>r</p:attrName>
                                        </p:attrNameLst>
                                      </p:cBhvr>
                                    </p:animRot>
                                    <p:animRot by="-240000">
                                      <p:cBhvr>
                                        <p:cTn id="15" dur="200" fill="hold">
                                          <p:stCondLst>
                                            <p:cond delay="600"/>
                                          </p:stCondLst>
                                        </p:cTn>
                                        <p:tgtEl>
                                          <p:spTgt spid="55"/>
                                        </p:tgtEl>
                                        <p:attrNameLst>
                                          <p:attrName>r</p:attrName>
                                        </p:attrNameLst>
                                      </p:cBhvr>
                                    </p:animRot>
                                    <p:animRot by="120000">
                                      <p:cBhvr>
                                        <p:cTn id="16" dur="200" fill="hold">
                                          <p:stCondLst>
                                            <p:cond delay="800"/>
                                          </p:stCondLst>
                                        </p:cTn>
                                        <p:tgtEl>
                                          <p:spTgt spid="55"/>
                                        </p:tgtEl>
                                        <p:attrNameLst>
                                          <p:attrName>r</p:attrName>
                                        </p:attrNameLst>
                                      </p:cBhvr>
                                    </p:animRot>
                                  </p:childTnLst>
                                </p:cTn>
                              </p:par>
                              <p:par>
                                <p:cTn id="17" presetID="32" presetClass="emph" presetSubtype="0" fill="hold" nodeType="withEffect">
                                  <p:stCondLst>
                                    <p:cond delay="0"/>
                                  </p:stCondLst>
                                  <p:childTnLst>
                                    <p:animRot by="120000">
                                      <p:cBhvr>
                                        <p:cTn id="18" dur="100" fill="hold">
                                          <p:stCondLst>
                                            <p:cond delay="0"/>
                                          </p:stCondLst>
                                        </p:cTn>
                                        <p:tgtEl>
                                          <p:spTgt spid="58"/>
                                        </p:tgtEl>
                                        <p:attrNameLst>
                                          <p:attrName>r</p:attrName>
                                        </p:attrNameLst>
                                      </p:cBhvr>
                                    </p:animRot>
                                    <p:animRot by="-240000">
                                      <p:cBhvr>
                                        <p:cTn id="19" dur="200" fill="hold">
                                          <p:stCondLst>
                                            <p:cond delay="200"/>
                                          </p:stCondLst>
                                        </p:cTn>
                                        <p:tgtEl>
                                          <p:spTgt spid="58"/>
                                        </p:tgtEl>
                                        <p:attrNameLst>
                                          <p:attrName>r</p:attrName>
                                        </p:attrNameLst>
                                      </p:cBhvr>
                                    </p:animRot>
                                    <p:animRot by="240000">
                                      <p:cBhvr>
                                        <p:cTn id="20" dur="200" fill="hold">
                                          <p:stCondLst>
                                            <p:cond delay="400"/>
                                          </p:stCondLst>
                                        </p:cTn>
                                        <p:tgtEl>
                                          <p:spTgt spid="58"/>
                                        </p:tgtEl>
                                        <p:attrNameLst>
                                          <p:attrName>r</p:attrName>
                                        </p:attrNameLst>
                                      </p:cBhvr>
                                    </p:animRot>
                                    <p:animRot by="-240000">
                                      <p:cBhvr>
                                        <p:cTn id="21" dur="200" fill="hold">
                                          <p:stCondLst>
                                            <p:cond delay="600"/>
                                          </p:stCondLst>
                                        </p:cTn>
                                        <p:tgtEl>
                                          <p:spTgt spid="58"/>
                                        </p:tgtEl>
                                        <p:attrNameLst>
                                          <p:attrName>r</p:attrName>
                                        </p:attrNameLst>
                                      </p:cBhvr>
                                    </p:animRot>
                                    <p:animRot by="120000">
                                      <p:cBhvr>
                                        <p:cTn id="22" dur="200" fill="hold">
                                          <p:stCondLst>
                                            <p:cond delay="800"/>
                                          </p:stCondLst>
                                        </p:cTn>
                                        <p:tgtEl>
                                          <p:spTgt spid="58"/>
                                        </p:tgtEl>
                                        <p:attrNameLst>
                                          <p:attrName>r</p:attrName>
                                        </p:attrNameLst>
                                      </p:cBhvr>
                                    </p:animRot>
                                  </p:childTnLst>
                                </p:cTn>
                              </p:par>
                            </p:childTnLst>
                          </p:cTn>
                        </p:par>
                      </p:childTnLst>
                    </p:cTn>
                  </p:par>
                  <p:par>
                    <p:cTn id="23" fill="hold">
                      <p:stCondLst>
                        <p:cond delay="indefinite"/>
                      </p:stCondLst>
                      <p:childTnLst>
                        <p:par>
                          <p:cTn id="24" fill="hold">
                            <p:stCondLst>
                              <p:cond delay="0"/>
                            </p:stCondLst>
                            <p:childTnLst>
                              <p:par>
                                <p:cTn id="25" presetID="42" presetClass="path" presetSubtype="0" accel="50000" decel="50000" fill="hold" nodeType="clickEffect">
                                  <p:stCondLst>
                                    <p:cond delay="0"/>
                                  </p:stCondLst>
                                  <p:childTnLst>
                                    <p:animMotion origin="layout" path="M -3.33333E-6 7.40741E-7 L 0.69206 0.29907 " pathEditMode="relative" rAng="0" ptsTypes="AA">
                                      <p:cBhvr>
                                        <p:cTn id="26" dur="2000" fill="hold"/>
                                        <p:tgtEl>
                                          <p:spTgt spid="55"/>
                                        </p:tgtEl>
                                        <p:attrNameLst>
                                          <p:attrName>ppt_x</p:attrName>
                                          <p:attrName>ppt_y</p:attrName>
                                        </p:attrNameLst>
                                      </p:cBhvr>
                                      <p:rCtr x="34596" y="14954"/>
                                    </p:animMotion>
                                  </p:childTnLst>
                                </p:cTn>
                              </p:par>
                            </p:childTnLst>
                          </p:cTn>
                        </p:par>
                      </p:childTnLst>
                    </p:cTn>
                  </p:par>
                  <p:par>
                    <p:cTn id="27" fill="hold">
                      <p:stCondLst>
                        <p:cond delay="indefinite"/>
                      </p:stCondLst>
                      <p:childTnLst>
                        <p:par>
                          <p:cTn id="28" fill="hold">
                            <p:stCondLst>
                              <p:cond delay="0"/>
                            </p:stCondLst>
                            <p:childTnLst>
                              <p:par>
                                <p:cTn id="29" presetID="42" presetClass="path" presetSubtype="0" accel="50000" decel="50000" fill="hold" nodeType="clickEffect">
                                  <p:stCondLst>
                                    <p:cond delay="0"/>
                                  </p:stCondLst>
                                  <p:childTnLst>
                                    <p:animMotion origin="layout" path="M -3.125E-6 3.7037E-7 L 0.02539 0.29352 " pathEditMode="relative" rAng="0" ptsTypes="AA">
                                      <p:cBhvr>
                                        <p:cTn id="30" dur="2000" fill="hold"/>
                                        <p:tgtEl>
                                          <p:spTgt spid="43"/>
                                        </p:tgtEl>
                                        <p:attrNameLst>
                                          <p:attrName>ppt_x</p:attrName>
                                          <p:attrName>ppt_y</p:attrName>
                                        </p:attrNameLst>
                                      </p:cBhvr>
                                      <p:rCtr x="1263" y="14676"/>
                                    </p:animMotion>
                                  </p:childTnLst>
                                </p:cTn>
                              </p:par>
                            </p:childTnLst>
                          </p:cTn>
                        </p:par>
                      </p:childTnLst>
                    </p:cTn>
                  </p:par>
                  <p:par>
                    <p:cTn id="31" fill="hold">
                      <p:stCondLst>
                        <p:cond delay="indefinite"/>
                      </p:stCondLst>
                      <p:childTnLst>
                        <p:par>
                          <p:cTn id="32" fill="hold">
                            <p:stCondLst>
                              <p:cond delay="0"/>
                            </p:stCondLst>
                            <p:childTnLst>
                              <p:par>
                                <p:cTn id="33" presetID="42" presetClass="path" presetSubtype="0" accel="50000" decel="50000" fill="hold" nodeType="clickEffect">
                                  <p:stCondLst>
                                    <p:cond delay="0"/>
                                  </p:stCondLst>
                                  <p:childTnLst>
                                    <p:animMotion origin="layout" path="M 3.33333E-6 1.48148E-6 L -0.65873 0.29606 " pathEditMode="relative" rAng="0" ptsTypes="AA">
                                      <p:cBhvr>
                                        <p:cTn id="34" dur="2000" fill="hold"/>
                                        <p:tgtEl>
                                          <p:spTgt spid="58"/>
                                        </p:tgtEl>
                                        <p:attrNameLst>
                                          <p:attrName>ppt_x</p:attrName>
                                          <p:attrName>ppt_y</p:attrName>
                                        </p:attrNameLst>
                                      </p:cBhvr>
                                      <p:rCtr x="-32943" y="1479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D590BA5F-3055-4A11-BA9E-8148D63C2F8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67135"/>
            <a:ext cx="12191999" cy="7619495"/>
          </a:xfrm>
          <a:prstGeom prst="rect">
            <a:avLst/>
          </a:prstGeom>
        </p:spPr>
      </p:pic>
      <p:pic>
        <p:nvPicPr>
          <p:cNvPr id="7" name="图片 6">
            <a:extLst>
              <a:ext uri="{FF2B5EF4-FFF2-40B4-BE49-F238E27FC236}">
                <a16:creationId xmlns:a16="http://schemas.microsoft.com/office/drawing/2014/main" id="{A9CA94D0-3ECF-46DD-AD64-C6C0ACF6BD46}"/>
              </a:ext>
            </a:extLst>
          </p:cNvPr>
          <p:cNvPicPr>
            <a:picLocks noChangeAspect="1"/>
          </p:cNvPicPr>
          <p:nvPr/>
        </p:nvPicPr>
        <p:blipFill>
          <a:blip r:embed="rId3"/>
          <a:stretch>
            <a:fillRect/>
          </a:stretch>
        </p:blipFill>
        <p:spPr>
          <a:xfrm flipH="1">
            <a:off x="2101516" y="348582"/>
            <a:ext cx="7539788" cy="4415923"/>
          </a:xfrm>
          <a:prstGeom prst="rect">
            <a:avLst/>
          </a:prstGeom>
        </p:spPr>
      </p:pic>
      <p:sp>
        <p:nvSpPr>
          <p:cNvPr id="8" name="Shape 233">
            <a:extLst>
              <a:ext uri="{FF2B5EF4-FFF2-40B4-BE49-F238E27FC236}">
                <a16:creationId xmlns:a16="http://schemas.microsoft.com/office/drawing/2014/main" id="{2F30BD2E-1B96-4C3F-AD91-F40A24A0F7D3}"/>
              </a:ext>
            </a:extLst>
          </p:cNvPr>
          <p:cNvSpPr/>
          <p:nvPr/>
        </p:nvSpPr>
        <p:spPr>
          <a:xfrm>
            <a:off x="3016538" y="669554"/>
            <a:ext cx="5709744" cy="2973058"/>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p>
            <a:pPr algn="ctr" defTabSz="412750" hangingPunct="0">
              <a:lnSpc>
                <a:spcPct val="150000"/>
              </a:lnSpc>
              <a:defRPr sz="2600" cap="none">
                <a:solidFill>
                  <a:srgbClr val="717172"/>
                </a:solidFill>
                <a:latin typeface="Lato Regular"/>
                <a:ea typeface="Lato Regular"/>
                <a:cs typeface="Lato Regular"/>
                <a:sym typeface="Lato Regular"/>
              </a:defRPr>
            </a:pPr>
            <a:r>
              <a:rPr lang="en-US" altLang="zh-CN" sz="4400" kern="0" dirty="0" err="1">
                <a:solidFill>
                  <a:schemeClr val="accent5">
                    <a:lumMod val="75000"/>
                  </a:schemeClr>
                </a:solidFill>
                <a:latin typeface="UVN Banh Mi" pitchFamily="2" charset="0"/>
                <a:ea typeface="字魂7号-温暖童稚体" panose="00000500000000000000" pitchFamily="2" charset="-122"/>
                <a:cs typeface="Lato Regular"/>
                <a:sym typeface="Lato Regular"/>
              </a:rPr>
              <a:t>Ngoài</a:t>
            </a:r>
            <a:r>
              <a:rPr lang="en-US" altLang="zh-CN" sz="4400" kern="0" dirty="0">
                <a:solidFill>
                  <a:schemeClr val="accent5">
                    <a:lumMod val="75000"/>
                  </a:schemeClr>
                </a:solidFill>
                <a:latin typeface="UVN Banh Mi" pitchFamily="2" charset="0"/>
                <a:ea typeface="字魂7号-温暖童稚体" panose="00000500000000000000" pitchFamily="2" charset="-122"/>
                <a:cs typeface="Lato Regular"/>
                <a:sym typeface="Lato Regular"/>
              </a:rPr>
              <a:t> </a:t>
            </a:r>
            <a:r>
              <a:rPr lang="en-US" altLang="zh-CN" sz="4400" kern="0" dirty="0" err="1">
                <a:solidFill>
                  <a:schemeClr val="accent5">
                    <a:lumMod val="75000"/>
                  </a:schemeClr>
                </a:solidFill>
                <a:latin typeface="UVN Banh Mi" pitchFamily="2" charset="0"/>
                <a:ea typeface="字魂7号-温暖童稚体" panose="00000500000000000000" pitchFamily="2" charset="-122"/>
                <a:cs typeface="Lato Regular"/>
                <a:sym typeface="Lato Regular"/>
              </a:rPr>
              <a:t>những</a:t>
            </a:r>
            <a:r>
              <a:rPr lang="en-US" altLang="zh-CN" sz="4400" kern="0" dirty="0">
                <a:solidFill>
                  <a:schemeClr val="accent5">
                    <a:lumMod val="75000"/>
                  </a:schemeClr>
                </a:solidFill>
                <a:latin typeface="UVN Banh Mi" pitchFamily="2" charset="0"/>
                <a:ea typeface="字魂7号-温暖童稚体" panose="00000500000000000000" pitchFamily="2" charset="-122"/>
                <a:cs typeface="Lato Regular"/>
                <a:sym typeface="Lato Regular"/>
              </a:rPr>
              <a:t> </a:t>
            </a:r>
            <a:r>
              <a:rPr lang="en-US" altLang="zh-CN" sz="4400" kern="0" dirty="0" err="1">
                <a:solidFill>
                  <a:schemeClr val="accent5">
                    <a:lumMod val="75000"/>
                  </a:schemeClr>
                </a:solidFill>
                <a:latin typeface="UVN Banh Mi" pitchFamily="2" charset="0"/>
                <a:ea typeface="字魂7号-温暖童稚体" panose="00000500000000000000" pitchFamily="2" charset="-122"/>
                <a:cs typeface="Lato Regular"/>
                <a:sym typeface="Lato Regular"/>
              </a:rPr>
              <a:t>từ</a:t>
            </a:r>
            <a:r>
              <a:rPr lang="en-US" altLang="zh-CN" sz="4400" kern="0" dirty="0">
                <a:solidFill>
                  <a:schemeClr val="accent5">
                    <a:lumMod val="75000"/>
                  </a:schemeClr>
                </a:solidFill>
                <a:latin typeface="UVN Banh Mi" pitchFamily="2" charset="0"/>
                <a:ea typeface="字魂7号-温暖童稚体" panose="00000500000000000000" pitchFamily="2" charset="-122"/>
                <a:cs typeface="Lato Regular"/>
                <a:sym typeface="Lato Regular"/>
              </a:rPr>
              <a:t> </a:t>
            </a:r>
            <a:r>
              <a:rPr lang="en-US" altLang="zh-CN" sz="4400" kern="0" dirty="0" err="1">
                <a:solidFill>
                  <a:schemeClr val="accent5">
                    <a:lumMod val="75000"/>
                  </a:schemeClr>
                </a:solidFill>
                <a:latin typeface="UVN Banh Mi" pitchFamily="2" charset="0"/>
                <a:ea typeface="字魂7号-温暖童稚体" panose="00000500000000000000" pitchFamily="2" charset="-122"/>
                <a:cs typeface="Lato Regular"/>
                <a:sym typeface="Lato Regular"/>
              </a:rPr>
              <a:t>ngữ</a:t>
            </a:r>
            <a:r>
              <a:rPr lang="en-US" altLang="zh-CN" sz="4400" kern="0" dirty="0">
                <a:solidFill>
                  <a:schemeClr val="accent5">
                    <a:lumMod val="75000"/>
                  </a:schemeClr>
                </a:solidFill>
                <a:latin typeface="UVN Banh Mi" pitchFamily="2" charset="0"/>
                <a:ea typeface="字魂7号-温暖童稚体" panose="00000500000000000000" pitchFamily="2" charset="-122"/>
                <a:cs typeface="Lato Regular"/>
                <a:sym typeface="Lato Regular"/>
              </a:rPr>
              <a:t> </a:t>
            </a:r>
            <a:r>
              <a:rPr lang="en-US" altLang="zh-CN" sz="4400" kern="0" dirty="0" err="1">
                <a:solidFill>
                  <a:schemeClr val="accent5">
                    <a:lumMod val="75000"/>
                  </a:schemeClr>
                </a:solidFill>
                <a:latin typeface="UVN Banh Mi" pitchFamily="2" charset="0"/>
                <a:ea typeface="字魂7号-温暖童稚体" panose="00000500000000000000" pitchFamily="2" charset="-122"/>
                <a:cs typeface="Lato Regular"/>
                <a:sym typeface="Lato Regular"/>
              </a:rPr>
              <a:t>trên</a:t>
            </a:r>
            <a:r>
              <a:rPr lang="en-US" altLang="zh-CN" sz="4400" kern="0" dirty="0">
                <a:solidFill>
                  <a:schemeClr val="accent5">
                    <a:lumMod val="75000"/>
                  </a:schemeClr>
                </a:solidFill>
                <a:latin typeface="UVN Banh Mi" pitchFamily="2" charset="0"/>
                <a:ea typeface="字魂7号-温暖童稚体" panose="00000500000000000000" pitchFamily="2" charset="-122"/>
                <a:cs typeface="Lato Regular"/>
                <a:sym typeface="Lato Regular"/>
              </a:rPr>
              <a:t> </a:t>
            </a:r>
            <a:r>
              <a:rPr lang="en-US" altLang="zh-CN" sz="4400" kern="0" dirty="0" err="1">
                <a:solidFill>
                  <a:schemeClr val="accent5">
                    <a:lumMod val="75000"/>
                  </a:schemeClr>
                </a:solidFill>
                <a:latin typeface="UVN Banh Mi" pitchFamily="2" charset="0"/>
                <a:ea typeface="字魂7号-温暖童稚体" panose="00000500000000000000" pitchFamily="2" charset="-122"/>
                <a:cs typeface="Lato Regular"/>
                <a:sym typeface="Lato Regular"/>
              </a:rPr>
              <a:t>tìm</a:t>
            </a:r>
            <a:r>
              <a:rPr lang="en-US" altLang="zh-CN" sz="4400" kern="0" dirty="0">
                <a:solidFill>
                  <a:schemeClr val="accent5">
                    <a:lumMod val="75000"/>
                  </a:schemeClr>
                </a:solidFill>
                <a:latin typeface="UVN Banh Mi" pitchFamily="2" charset="0"/>
                <a:ea typeface="字魂7号-温暖童稚体" panose="00000500000000000000" pitchFamily="2" charset="-122"/>
                <a:cs typeface="Lato Regular"/>
                <a:sym typeface="Lato Regular"/>
              </a:rPr>
              <a:t> </a:t>
            </a:r>
            <a:r>
              <a:rPr lang="en-US" altLang="zh-CN" sz="4400" kern="0" dirty="0" err="1">
                <a:solidFill>
                  <a:schemeClr val="accent5">
                    <a:lumMod val="75000"/>
                  </a:schemeClr>
                </a:solidFill>
                <a:latin typeface="UVN Banh Mi" pitchFamily="2" charset="0"/>
                <a:ea typeface="字魂7号-温暖童稚体" panose="00000500000000000000" pitchFamily="2" charset="-122"/>
                <a:cs typeface="Lato Regular"/>
                <a:sym typeface="Lato Regular"/>
              </a:rPr>
              <a:t>thêm</a:t>
            </a:r>
            <a:r>
              <a:rPr lang="en-US" altLang="zh-CN" sz="4400" kern="0" dirty="0">
                <a:solidFill>
                  <a:schemeClr val="accent5">
                    <a:lumMod val="75000"/>
                  </a:schemeClr>
                </a:solidFill>
                <a:latin typeface="UVN Banh Mi" pitchFamily="2" charset="0"/>
                <a:ea typeface="字魂7号-温暖童稚体" panose="00000500000000000000" pitchFamily="2" charset="-122"/>
                <a:cs typeface="Lato Regular"/>
                <a:sym typeface="Lato Regular"/>
              </a:rPr>
              <a:t> </a:t>
            </a:r>
            <a:r>
              <a:rPr lang="en-US" altLang="zh-CN" sz="4400" kern="0" dirty="0" err="1">
                <a:solidFill>
                  <a:schemeClr val="accent5">
                    <a:lumMod val="75000"/>
                  </a:schemeClr>
                </a:solidFill>
                <a:latin typeface="UVN Banh Mi" pitchFamily="2" charset="0"/>
                <a:ea typeface="字魂7号-温暖童稚体" panose="00000500000000000000" pitchFamily="2" charset="-122"/>
                <a:cs typeface="Lato Regular"/>
                <a:sym typeface="Lato Regular"/>
              </a:rPr>
              <a:t>các</a:t>
            </a:r>
            <a:r>
              <a:rPr lang="en-US" altLang="zh-CN" sz="4400" kern="0" dirty="0">
                <a:solidFill>
                  <a:schemeClr val="accent5">
                    <a:lumMod val="75000"/>
                  </a:schemeClr>
                </a:solidFill>
                <a:latin typeface="UVN Banh Mi" pitchFamily="2" charset="0"/>
                <a:ea typeface="字魂7号-温暖童稚体" panose="00000500000000000000" pitchFamily="2" charset="-122"/>
                <a:cs typeface="Lato Regular"/>
                <a:sym typeface="Lato Regular"/>
              </a:rPr>
              <a:t> </a:t>
            </a:r>
            <a:r>
              <a:rPr lang="en-US" altLang="zh-CN" sz="4400" kern="0" dirty="0" err="1">
                <a:solidFill>
                  <a:schemeClr val="accent5">
                    <a:lumMod val="75000"/>
                  </a:schemeClr>
                </a:solidFill>
                <a:latin typeface="UVN Banh Mi" pitchFamily="2" charset="0"/>
                <a:ea typeface="字魂7号-温暖童稚体" panose="00000500000000000000" pitchFamily="2" charset="-122"/>
                <a:cs typeface="Lato Regular"/>
                <a:sym typeface="Lato Regular"/>
              </a:rPr>
              <a:t>từ</a:t>
            </a:r>
            <a:r>
              <a:rPr lang="en-US" altLang="zh-CN" sz="4400" kern="0" dirty="0">
                <a:solidFill>
                  <a:schemeClr val="accent5">
                    <a:lumMod val="75000"/>
                  </a:schemeClr>
                </a:solidFill>
                <a:latin typeface="UVN Banh Mi" pitchFamily="2" charset="0"/>
                <a:ea typeface="字魂7号-温暖童稚体" panose="00000500000000000000" pitchFamily="2" charset="-122"/>
                <a:cs typeface="Lato Regular"/>
                <a:sym typeface="Lato Regular"/>
              </a:rPr>
              <a:t> </a:t>
            </a:r>
            <a:r>
              <a:rPr lang="en-US" altLang="zh-CN" sz="4400" kern="0" dirty="0" err="1">
                <a:solidFill>
                  <a:schemeClr val="accent5">
                    <a:lumMod val="75000"/>
                  </a:schemeClr>
                </a:solidFill>
                <a:latin typeface="UVN Banh Mi" pitchFamily="2" charset="0"/>
                <a:ea typeface="字魂7号-温暖童稚体" panose="00000500000000000000" pitchFamily="2" charset="-122"/>
                <a:cs typeface="Lato Regular"/>
                <a:sym typeface="Lato Regular"/>
              </a:rPr>
              <a:t>ngữ</a:t>
            </a:r>
            <a:r>
              <a:rPr lang="en-US" altLang="zh-CN" sz="4400" kern="0" dirty="0">
                <a:solidFill>
                  <a:schemeClr val="accent5">
                    <a:lumMod val="75000"/>
                  </a:schemeClr>
                </a:solidFill>
                <a:latin typeface="UVN Banh Mi" pitchFamily="2" charset="0"/>
                <a:ea typeface="字魂7号-温暖童稚体" panose="00000500000000000000" pitchFamily="2" charset="-122"/>
                <a:cs typeface="Lato Regular"/>
                <a:sym typeface="Lato Regular"/>
              </a:rPr>
              <a:t> </a:t>
            </a:r>
            <a:r>
              <a:rPr lang="en-US" altLang="zh-CN" sz="4400" kern="0" dirty="0" err="1">
                <a:solidFill>
                  <a:schemeClr val="accent5">
                    <a:lumMod val="75000"/>
                  </a:schemeClr>
                </a:solidFill>
                <a:latin typeface="UVN Banh Mi" pitchFamily="2" charset="0"/>
                <a:ea typeface="字魂7号-温暖童稚体" panose="00000500000000000000" pitchFamily="2" charset="-122"/>
                <a:cs typeface="Lato Regular"/>
                <a:sym typeface="Lato Regular"/>
              </a:rPr>
              <a:t>thuộc</a:t>
            </a:r>
            <a:r>
              <a:rPr lang="en-US" altLang="zh-CN" sz="4400" kern="0" dirty="0">
                <a:solidFill>
                  <a:schemeClr val="accent5">
                    <a:lumMod val="75000"/>
                  </a:schemeClr>
                </a:solidFill>
                <a:latin typeface="UVN Banh Mi" pitchFamily="2" charset="0"/>
                <a:ea typeface="字魂7号-温暖童稚体" panose="00000500000000000000" pitchFamily="2" charset="-122"/>
                <a:cs typeface="Lato Regular"/>
                <a:sym typeface="Lato Regular"/>
              </a:rPr>
              <a:t> </a:t>
            </a:r>
            <a:r>
              <a:rPr lang="en-US" altLang="zh-CN" sz="4400" kern="0" dirty="0" err="1">
                <a:solidFill>
                  <a:schemeClr val="accent5">
                    <a:lumMod val="75000"/>
                  </a:schemeClr>
                </a:solidFill>
                <a:latin typeface="UVN Banh Mi" pitchFamily="2" charset="0"/>
                <a:ea typeface="字魂7号-温暖童稚体" panose="00000500000000000000" pitchFamily="2" charset="-122"/>
                <a:cs typeface="Lato Regular"/>
                <a:sym typeface="Lato Regular"/>
              </a:rPr>
              <a:t>các</a:t>
            </a:r>
            <a:r>
              <a:rPr lang="en-US" altLang="zh-CN" sz="4400" kern="0" dirty="0">
                <a:solidFill>
                  <a:schemeClr val="accent5">
                    <a:lumMod val="75000"/>
                  </a:schemeClr>
                </a:solidFill>
                <a:latin typeface="UVN Banh Mi" pitchFamily="2" charset="0"/>
                <a:ea typeface="字魂7号-温暖童稚体" panose="00000500000000000000" pitchFamily="2" charset="-122"/>
                <a:cs typeface="Lato Regular"/>
                <a:sym typeface="Lato Regular"/>
              </a:rPr>
              <a:t> </a:t>
            </a:r>
            <a:r>
              <a:rPr lang="en-US" altLang="zh-CN" sz="4400" kern="0" dirty="0" err="1">
                <a:solidFill>
                  <a:schemeClr val="accent5">
                    <a:lumMod val="75000"/>
                  </a:schemeClr>
                </a:solidFill>
                <a:latin typeface="UVN Banh Mi" pitchFamily="2" charset="0"/>
                <a:ea typeface="字魂7号-温暖童稚体" panose="00000500000000000000" pitchFamily="2" charset="-122"/>
                <a:cs typeface="Lato Regular"/>
                <a:sym typeface="Lato Regular"/>
              </a:rPr>
              <a:t>chủ</a:t>
            </a:r>
            <a:r>
              <a:rPr lang="en-US" altLang="zh-CN" sz="4400" kern="0" dirty="0">
                <a:solidFill>
                  <a:schemeClr val="accent5">
                    <a:lumMod val="75000"/>
                  </a:schemeClr>
                </a:solidFill>
                <a:latin typeface="UVN Banh Mi" pitchFamily="2" charset="0"/>
                <a:ea typeface="字魂7号-温暖童稚体" panose="00000500000000000000" pitchFamily="2" charset="-122"/>
                <a:cs typeface="Lato Regular"/>
                <a:sym typeface="Lato Regular"/>
              </a:rPr>
              <a:t> </a:t>
            </a:r>
            <a:r>
              <a:rPr lang="en-US" altLang="zh-CN" sz="4400" kern="0" dirty="0" err="1">
                <a:solidFill>
                  <a:schemeClr val="accent5">
                    <a:lumMod val="75000"/>
                  </a:schemeClr>
                </a:solidFill>
                <a:latin typeface="UVN Banh Mi" pitchFamily="2" charset="0"/>
                <a:ea typeface="字魂7号-温暖童稚体" panose="00000500000000000000" pitchFamily="2" charset="-122"/>
                <a:cs typeface="Lato Regular"/>
                <a:sym typeface="Lato Regular"/>
              </a:rPr>
              <a:t>điểm</a:t>
            </a:r>
            <a:endParaRPr lang="zh-CN" altLang="en-US" sz="4400" kern="0" dirty="0">
              <a:solidFill>
                <a:schemeClr val="accent5">
                  <a:lumMod val="75000"/>
                </a:schemeClr>
              </a:solidFill>
              <a:latin typeface="UVN Banh Mi" pitchFamily="2" charset="0"/>
              <a:ea typeface="字魂7号-温暖童稚体" panose="00000500000000000000" pitchFamily="2" charset="-122"/>
              <a:cs typeface="Lato Regular"/>
              <a:sym typeface="Lato Regular"/>
            </a:endParaRPr>
          </a:p>
        </p:txBody>
      </p:sp>
    </p:spTree>
    <p:extLst>
      <p:ext uri="{BB962C8B-B14F-4D97-AF65-F5344CB8AC3E}">
        <p14:creationId xmlns:p14="http://schemas.microsoft.com/office/powerpoint/2010/main" val="86036288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53" presetClass="entr" presetSubtype="16"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down)">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10046EF-DD32-4669-BE3F-415E2C1DDE7A}"/>
              </a:ext>
            </a:extLst>
          </p:cNvPr>
          <p:cNvGrpSpPr/>
          <p:nvPr/>
        </p:nvGrpSpPr>
        <p:grpSpPr>
          <a:xfrm>
            <a:off x="3077270" y="-364789"/>
            <a:ext cx="9801028" cy="7925706"/>
            <a:chOff x="3077270" y="-364789"/>
            <a:chExt cx="9801028" cy="7925706"/>
          </a:xfrm>
        </p:grpSpPr>
        <p:pic>
          <p:nvPicPr>
            <p:cNvPr id="3" name="图片 2">
              <a:extLst>
                <a:ext uri="{FF2B5EF4-FFF2-40B4-BE49-F238E27FC236}">
                  <a16:creationId xmlns:a16="http://schemas.microsoft.com/office/drawing/2014/main" id="{1FBAA8D8-C721-4080-BCFD-4CC7D0124A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77270" y="1123906"/>
              <a:ext cx="9801028" cy="6437011"/>
            </a:xfrm>
            <a:prstGeom prst="rect">
              <a:avLst/>
            </a:prstGeom>
          </p:spPr>
        </p:pic>
        <p:grpSp>
          <p:nvGrpSpPr>
            <p:cNvPr id="4" name="Group 3">
              <a:extLst>
                <a:ext uri="{FF2B5EF4-FFF2-40B4-BE49-F238E27FC236}">
                  <a16:creationId xmlns:a16="http://schemas.microsoft.com/office/drawing/2014/main" id="{C8183494-CE11-4EBE-BBC0-61A141A0E1CA}"/>
                </a:ext>
              </a:extLst>
            </p:cNvPr>
            <p:cNvGrpSpPr/>
            <p:nvPr/>
          </p:nvGrpSpPr>
          <p:grpSpPr>
            <a:xfrm>
              <a:off x="5422232" y="-364789"/>
              <a:ext cx="6913881" cy="3298116"/>
              <a:chOff x="5422232" y="-364789"/>
              <a:chExt cx="6913881" cy="3298116"/>
            </a:xfrm>
          </p:grpSpPr>
          <p:pic>
            <p:nvPicPr>
              <p:cNvPr id="10" name="图片 6">
                <a:extLst>
                  <a:ext uri="{FF2B5EF4-FFF2-40B4-BE49-F238E27FC236}">
                    <a16:creationId xmlns:a16="http://schemas.microsoft.com/office/drawing/2014/main" id="{6600CEC9-62AD-0BB1-E1F3-81BECADAEF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22232" y="-364789"/>
                <a:ext cx="5770077" cy="3298116"/>
              </a:xfrm>
              <a:prstGeom prst="rect">
                <a:avLst/>
              </a:prstGeom>
            </p:spPr>
          </p:pic>
          <p:sp>
            <p:nvSpPr>
              <p:cNvPr id="12" name="TextBox 11">
                <a:extLst>
                  <a:ext uri="{FF2B5EF4-FFF2-40B4-BE49-F238E27FC236}">
                    <a16:creationId xmlns:a16="http://schemas.microsoft.com/office/drawing/2014/main" id="{B4C637BB-95F7-1089-5E31-DDF7C0B90E85}"/>
                  </a:ext>
                </a:extLst>
              </p:cNvPr>
              <p:cNvSpPr txBox="1"/>
              <p:nvPr/>
            </p:nvSpPr>
            <p:spPr>
              <a:xfrm>
                <a:off x="6801854" y="802047"/>
                <a:ext cx="5534259" cy="707886"/>
              </a:xfrm>
              <a:prstGeom prst="rect">
                <a:avLst/>
              </a:prstGeom>
              <a:noFill/>
            </p:spPr>
            <p:txBody>
              <a:bodyPr wrap="square" rtlCol="0">
                <a:spAutoFit/>
              </a:bodyPr>
              <a:lstStyle/>
              <a:p>
                <a:r>
                  <a:rPr lang="en-US" sz="4000" b="1" i="1" dirty="0" err="1">
                    <a:latin typeface="Times New Roman" panose="02020603050405020304" pitchFamily="18" charset="0"/>
                    <a:cs typeface="Times New Roman" panose="02020603050405020304" pitchFamily="18" charset="0"/>
                  </a:rPr>
                  <a:t>Từ</a:t>
                </a:r>
                <a:r>
                  <a:rPr lang="en-US" sz="4000" b="1" i="1" dirty="0">
                    <a:latin typeface="Times New Roman" panose="02020603050405020304" pitchFamily="18" charset="0"/>
                    <a:cs typeface="Times New Roman" panose="02020603050405020304" pitchFamily="18" charset="0"/>
                  </a:rPr>
                  <a:t> </a:t>
                </a:r>
                <a:r>
                  <a:rPr lang="en-US" sz="4000" b="1" i="1" dirty="0" err="1">
                    <a:latin typeface="Times New Roman" panose="02020603050405020304" pitchFamily="18" charset="0"/>
                    <a:cs typeface="Times New Roman" panose="02020603050405020304" pitchFamily="18" charset="0"/>
                  </a:rPr>
                  <a:t>cùng</a:t>
                </a:r>
                <a:r>
                  <a:rPr lang="en-US" sz="4000" b="1" i="1" dirty="0">
                    <a:latin typeface="Times New Roman" panose="02020603050405020304" pitchFamily="18" charset="0"/>
                    <a:cs typeface="Times New Roman" panose="02020603050405020304" pitchFamily="18" charset="0"/>
                  </a:rPr>
                  <a:t> </a:t>
                </a:r>
                <a:r>
                  <a:rPr lang="en-US" sz="4000" b="1" i="1" dirty="0" err="1">
                    <a:latin typeface="Times New Roman" panose="02020603050405020304" pitchFamily="18" charset="0"/>
                    <a:cs typeface="Times New Roman" panose="02020603050405020304" pitchFamily="18" charset="0"/>
                  </a:rPr>
                  <a:t>nghĩa</a:t>
                </a:r>
                <a:endParaRPr lang="en-US" sz="4000" b="1" i="1" dirty="0">
                  <a:latin typeface="Times New Roman" panose="02020603050405020304" pitchFamily="18" charset="0"/>
                  <a:cs typeface="Times New Roman" panose="02020603050405020304" pitchFamily="18" charset="0"/>
                </a:endParaRPr>
              </a:p>
            </p:txBody>
          </p:sp>
        </p:grpSp>
      </p:grpSp>
      <p:pic>
        <p:nvPicPr>
          <p:cNvPr id="8" name="图片 7">
            <a:extLst>
              <a:ext uri="{FF2B5EF4-FFF2-40B4-BE49-F238E27FC236}">
                <a16:creationId xmlns:a16="http://schemas.microsoft.com/office/drawing/2014/main" id="{7D0D70D4-3184-49A2-9EC4-D6789940093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9765" t="5074" r="12177" b="15106"/>
          <a:stretch/>
        </p:blipFill>
        <p:spPr>
          <a:xfrm flipH="1">
            <a:off x="-377833" y="2933327"/>
            <a:ext cx="4917747" cy="3924673"/>
          </a:xfrm>
          <a:prstGeom prst="rect">
            <a:avLst/>
          </a:prstGeom>
        </p:spPr>
      </p:pic>
      <p:sp>
        <p:nvSpPr>
          <p:cNvPr id="2" name="Rounded Rectangle 35">
            <a:extLst>
              <a:ext uri="{FF2B5EF4-FFF2-40B4-BE49-F238E27FC236}">
                <a16:creationId xmlns:a16="http://schemas.microsoft.com/office/drawing/2014/main" id="{20EE729A-6234-3276-05D6-C11609F0C2CB}"/>
              </a:ext>
            </a:extLst>
          </p:cNvPr>
          <p:cNvSpPr/>
          <p:nvPr/>
        </p:nvSpPr>
        <p:spPr>
          <a:xfrm>
            <a:off x="311114" y="433933"/>
            <a:ext cx="5111118" cy="1600438"/>
          </a:xfrm>
          <a:prstGeom prst="roundRect">
            <a:avLst/>
          </a:prstGeom>
          <a:solidFill>
            <a:srgbClr val="FDF6D7"/>
          </a:solidFill>
          <a:ln w="57150">
            <a:solidFill>
              <a:srgbClr val="FFC000"/>
            </a:solidFill>
          </a:ln>
          <a:effectLst>
            <a:outerShdw blurRad="50800" dist="38100" dir="2700000" algn="tl" rotWithShape="0">
              <a:prstClr val="black">
                <a:alpha val="40000"/>
              </a:prstClr>
            </a:outerShdw>
          </a:effectLst>
        </p:spPr>
        <p:txBody>
          <a:bodyPr wrap="square">
            <a:spAutoFit/>
          </a:bodyPr>
          <a:lstStyle/>
          <a:p>
            <a:pPr algn="ctr">
              <a:buClr>
                <a:srgbClr val="000000"/>
              </a:buClr>
              <a:buFont typeface="Arial"/>
              <a:buNone/>
            </a:pPr>
            <a:r>
              <a:rPr lang="en-US" sz="4400" b="1" kern="0" dirty="0" err="1">
                <a:solidFill>
                  <a:srgbClr val="000000"/>
                </a:solidFill>
                <a:latin typeface="UVN Banh Mi" pitchFamily="2" charset="0"/>
                <a:cs typeface="Times New Roman" panose="02020603050405020304" pitchFamily="18" charset="0"/>
                <a:sym typeface="Arial"/>
              </a:rPr>
              <a:t>Thương</a:t>
            </a:r>
            <a:r>
              <a:rPr lang="en-US" sz="4400" b="1" kern="0" dirty="0">
                <a:solidFill>
                  <a:srgbClr val="000000"/>
                </a:solidFill>
                <a:latin typeface="UVN Banh Mi" pitchFamily="2" charset="0"/>
                <a:cs typeface="Times New Roman" panose="02020603050405020304" pitchFamily="18" charset="0"/>
                <a:sym typeface="Arial"/>
              </a:rPr>
              <a:t> </a:t>
            </a:r>
            <a:r>
              <a:rPr lang="en-US" sz="4400" b="1" kern="0" dirty="0" err="1">
                <a:solidFill>
                  <a:srgbClr val="000000"/>
                </a:solidFill>
                <a:latin typeface="UVN Banh Mi" pitchFamily="2" charset="0"/>
                <a:cs typeface="Times New Roman" panose="02020603050405020304" pitchFamily="18" charset="0"/>
                <a:sym typeface="Arial"/>
              </a:rPr>
              <a:t>người</a:t>
            </a:r>
            <a:r>
              <a:rPr lang="en-US" sz="4400" b="1" kern="0" dirty="0">
                <a:solidFill>
                  <a:srgbClr val="000000"/>
                </a:solidFill>
                <a:latin typeface="UVN Banh Mi" pitchFamily="2" charset="0"/>
                <a:cs typeface="Times New Roman" panose="02020603050405020304" pitchFamily="18" charset="0"/>
                <a:sym typeface="Arial"/>
              </a:rPr>
              <a:t> </a:t>
            </a:r>
            <a:r>
              <a:rPr lang="en-US" sz="4400" b="1" kern="0" dirty="0" err="1">
                <a:solidFill>
                  <a:srgbClr val="000000"/>
                </a:solidFill>
                <a:latin typeface="UVN Banh Mi" pitchFamily="2" charset="0"/>
                <a:cs typeface="Times New Roman" panose="02020603050405020304" pitchFamily="18" charset="0"/>
                <a:sym typeface="Arial"/>
              </a:rPr>
              <a:t>như</a:t>
            </a:r>
            <a:r>
              <a:rPr lang="en-US" sz="4400" b="1" kern="0" dirty="0">
                <a:solidFill>
                  <a:srgbClr val="000000"/>
                </a:solidFill>
                <a:latin typeface="UVN Banh Mi" pitchFamily="2" charset="0"/>
                <a:cs typeface="Times New Roman" panose="02020603050405020304" pitchFamily="18" charset="0"/>
                <a:sym typeface="Arial"/>
              </a:rPr>
              <a:t> </a:t>
            </a:r>
            <a:r>
              <a:rPr lang="en-US" sz="4400" b="1" kern="0" dirty="0" err="1">
                <a:solidFill>
                  <a:srgbClr val="000000"/>
                </a:solidFill>
                <a:latin typeface="UVN Banh Mi" pitchFamily="2" charset="0"/>
                <a:cs typeface="Times New Roman" panose="02020603050405020304" pitchFamily="18" charset="0"/>
                <a:sym typeface="Arial"/>
              </a:rPr>
              <a:t>thể</a:t>
            </a:r>
            <a:r>
              <a:rPr lang="en-US" sz="4400" b="1" kern="0" dirty="0">
                <a:solidFill>
                  <a:srgbClr val="000000"/>
                </a:solidFill>
                <a:latin typeface="UVN Banh Mi" pitchFamily="2" charset="0"/>
                <a:cs typeface="Times New Roman" panose="02020603050405020304" pitchFamily="18" charset="0"/>
                <a:sym typeface="Arial"/>
              </a:rPr>
              <a:t> </a:t>
            </a:r>
            <a:r>
              <a:rPr lang="en-US" sz="4400" b="1" kern="0" dirty="0" err="1">
                <a:solidFill>
                  <a:srgbClr val="000000"/>
                </a:solidFill>
                <a:latin typeface="UVN Banh Mi" pitchFamily="2" charset="0"/>
                <a:cs typeface="Times New Roman" panose="02020603050405020304" pitchFamily="18" charset="0"/>
                <a:sym typeface="Arial"/>
              </a:rPr>
              <a:t>thương</a:t>
            </a:r>
            <a:r>
              <a:rPr lang="en-US" sz="4400" b="1" kern="0" dirty="0">
                <a:solidFill>
                  <a:srgbClr val="000000"/>
                </a:solidFill>
                <a:latin typeface="UVN Banh Mi" pitchFamily="2" charset="0"/>
                <a:cs typeface="Times New Roman" panose="02020603050405020304" pitchFamily="18" charset="0"/>
                <a:sym typeface="Arial"/>
              </a:rPr>
              <a:t> </a:t>
            </a:r>
            <a:r>
              <a:rPr lang="en-US" sz="4400" b="1" kern="0" dirty="0" err="1">
                <a:solidFill>
                  <a:srgbClr val="000000"/>
                </a:solidFill>
                <a:latin typeface="UVN Banh Mi" pitchFamily="2" charset="0"/>
                <a:cs typeface="Times New Roman" panose="02020603050405020304" pitchFamily="18" charset="0"/>
                <a:sym typeface="Arial"/>
              </a:rPr>
              <a:t>thân</a:t>
            </a:r>
            <a:endParaRPr lang="en-US" sz="4000" b="1" kern="0" dirty="0">
              <a:solidFill>
                <a:srgbClr val="000000"/>
              </a:solidFill>
              <a:latin typeface="UVN Banh Mi" pitchFamily="2" charset="0"/>
              <a:cs typeface="Times New Roman" panose="02020603050405020304" pitchFamily="18" charset="0"/>
              <a:sym typeface="Arial"/>
            </a:endParaRPr>
          </a:p>
        </p:txBody>
      </p:sp>
      <p:sp>
        <p:nvSpPr>
          <p:cNvPr id="9" name="TextBox 8">
            <a:extLst>
              <a:ext uri="{FF2B5EF4-FFF2-40B4-BE49-F238E27FC236}">
                <a16:creationId xmlns:a16="http://schemas.microsoft.com/office/drawing/2014/main" id="{B685C236-E7B4-F96F-9E9E-09BC857E183E}"/>
              </a:ext>
            </a:extLst>
          </p:cNvPr>
          <p:cNvSpPr txBox="1"/>
          <p:nvPr/>
        </p:nvSpPr>
        <p:spPr>
          <a:xfrm>
            <a:off x="5422232" y="3378840"/>
            <a:ext cx="5534259" cy="2800767"/>
          </a:xfrm>
          <a:prstGeom prst="rect">
            <a:avLst/>
          </a:prstGeom>
          <a:noFill/>
        </p:spPr>
        <p:txBody>
          <a:bodyPr wrap="square" rtlCol="0">
            <a:spAutoFit/>
          </a:bodyPr>
          <a:lstStyle/>
          <a:p>
            <a:pPr algn="ctr"/>
            <a:r>
              <a:rPr lang="en-US" sz="4400" dirty="0" err="1">
                <a:latin typeface="Times New Roman" panose="02020603050405020304" pitchFamily="18" charset="0"/>
                <a:cs typeface="Times New Roman" panose="02020603050405020304" pitchFamily="18" charset="0"/>
              </a:rPr>
              <a:t>Nhân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ái</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hiền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từ</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phúc</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hậu</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đùm</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bọc</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thương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yêu</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ủng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hộ</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che</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chắn</a:t>
            </a:r>
            <a:r>
              <a:rPr lang="en-US" sz="4400" dirty="0">
                <a:latin typeface="Times New Roman" panose="02020603050405020304" pitchFamily="18" charset="0"/>
                <a:cs typeface="Times New Roman" panose="02020603050405020304" pitchFamily="18" charset="0"/>
              </a:rPr>
              <a:t>, bao dung,…</a:t>
            </a:r>
          </a:p>
        </p:txBody>
      </p:sp>
    </p:spTree>
    <p:extLst>
      <p:ext uri="{BB962C8B-B14F-4D97-AF65-F5344CB8AC3E}">
        <p14:creationId xmlns:p14="http://schemas.microsoft.com/office/powerpoint/2010/main" val="148683967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37"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outVertical)">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077C498B-30AD-4D96-939F-6668369A7C6D}"/>
              </a:ext>
            </a:extLst>
          </p:cNvPr>
          <p:cNvGrpSpPr/>
          <p:nvPr/>
        </p:nvGrpSpPr>
        <p:grpSpPr>
          <a:xfrm>
            <a:off x="3077270" y="-364789"/>
            <a:ext cx="9801028" cy="7925706"/>
            <a:chOff x="3077270" y="-364789"/>
            <a:chExt cx="9801028" cy="7925706"/>
          </a:xfrm>
        </p:grpSpPr>
        <p:pic>
          <p:nvPicPr>
            <p:cNvPr id="3" name="图片 2">
              <a:extLst>
                <a:ext uri="{FF2B5EF4-FFF2-40B4-BE49-F238E27FC236}">
                  <a16:creationId xmlns:a16="http://schemas.microsoft.com/office/drawing/2014/main" id="{1FBAA8D8-C721-4080-BCFD-4CC7D0124A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77270" y="1123906"/>
              <a:ext cx="9801028" cy="6437011"/>
            </a:xfrm>
            <a:prstGeom prst="rect">
              <a:avLst/>
            </a:prstGeom>
          </p:spPr>
        </p:pic>
        <p:grpSp>
          <p:nvGrpSpPr>
            <p:cNvPr id="4" name="Group 3">
              <a:extLst>
                <a:ext uri="{FF2B5EF4-FFF2-40B4-BE49-F238E27FC236}">
                  <a16:creationId xmlns:a16="http://schemas.microsoft.com/office/drawing/2014/main" id="{B232A693-C42D-4C11-9B30-E1247815C68D}"/>
                </a:ext>
              </a:extLst>
            </p:cNvPr>
            <p:cNvGrpSpPr/>
            <p:nvPr/>
          </p:nvGrpSpPr>
          <p:grpSpPr>
            <a:xfrm>
              <a:off x="5422232" y="-364789"/>
              <a:ext cx="6913881" cy="3298116"/>
              <a:chOff x="5422232" y="-364789"/>
              <a:chExt cx="6913881" cy="3298116"/>
            </a:xfrm>
          </p:grpSpPr>
          <p:pic>
            <p:nvPicPr>
              <p:cNvPr id="10" name="图片 6">
                <a:extLst>
                  <a:ext uri="{FF2B5EF4-FFF2-40B4-BE49-F238E27FC236}">
                    <a16:creationId xmlns:a16="http://schemas.microsoft.com/office/drawing/2014/main" id="{6600CEC9-62AD-0BB1-E1F3-81BECADAEF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22232" y="-364789"/>
                <a:ext cx="5770077" cy="3298116"/>
              </a:xfrm>
              <a:prstGeom prst="rect">
                <a:avLst/>
              </a:prstGeom>
            </p:spPr>
          </p:pic>
          <p:sp>
            <p:nvSpPr>
              <p:cNvPr id="12" name="TextBox 11">
                <a:extLst>
                  <a:ext uri="{FF2B5EF4-FFF2-40B4-BE49-F238E27FC236}">
                    <a16:creationId xmlns:a16="http://schemas.microsoft.com/office/drawing/2014/main" id="{B4C637BB-95F7-1089-5E31-DDF7C0B90E85}"/>
                  </a:ext>
                </a:extLst>
              </p:cNvPr>
              <p:cNvSpPr txBox="1"/>
              <p:nvPr/>
            </p:nvSpPr>
            <p:spPr>
              <a:xfrm>
                <a:off x="6801854" y="802047"/>
                <a:ext cx="5534259" cy="707886"/>
              </a:xfrm>
              <a:prstGeom prst="rect">
                <a:avLst/>
              </a:prstGeom>
              <a:noFill/>
            </p:spPr>
            <p:txBody>
              <a:bodyPr wrap="square" rtlCol="0">
                <a:spAutoFit/>
              </a:bodyPr>
              <a:lstStyle/>
              <a:p>
                <a:r>
                  <a:rPr lang="en-US" sz="4000" b="1" i="1" dirty="0" err="1">
                    <a:latin typeface="Times New Roman" panose="02020603050405020304" pitchFamily="18" charset="0"/>
                    <a:cs typeface="Times New Roman" panose="02020603050405020304" pitchFamily="18" charset="0"/>
                  </a:rPr>
                  <a:t>Từ</a:t>
                </a:r>
                <a:r>
                  <a:rPr lang="en-US" sz="4000" b="1" i="1" dirty="0">
                    <a:latin typeface="Times New Roman" panose="02020603050405020304" pitchFamily="18" charset="0"/>
                    <a:cs typeface="Times New Roman" panose="02020603050405020304" pitchFamily="18" charset="0"/>
                  </a:rPr>
                  <a:t> </a:t>
                </a:r>
                <a:r>
                  <a:rPr lang="en-US" sz="4000" b="1" i="1" dirty="0" err="1">
                    <a:latin typeface="Times New Roman" panose="02020603050405020304" pitchFamily="18" charset="0"/>
                    <a:cs typeface="Times New Roman" panose="02020603050405020304" pitchFamily="18" charset="0"/>
                  </a:rPr>
                  <a:t>trái</a:t>
                </a:r>
                <a:r>
                  <a:rPr lang="en-US" sz="4000" b="1" i="1" dirty="0">
                    <a:latin typeface="Times New Roman" panose="02020603050405020304" pitchFamily="18" charset="0"/>
                    <a:cs typeface="Times New Roman" panose="02020603050405020304" pitchFamily="18" charset="0"/>
                  </a:rPr>
                  <a:t> </a:t>
                </a:r>
                <a:r>
                  <a:rPr lang="en-US" sz="4000" b="1" i="1" dirty="0" err="1">
                    <a:latin typeface="Times New Roman" panose="02020603050405020304" pitchFamily="18" charset="0"/>
                    <a:cs typeface="Times New Roman" panose="02020603050405020304" pitchFamily="18" charset="0"/>
                  </a:rPr>
                  <a:t>nghĩa</a:t>
                </a:r>
                <a:endParaRPr lang="en-US" sz="4000" b="1" i="1" dirty="0">
                  <a:latin typeface="Times New Roman" panose="02020603050405020304" pitchFamily="18" charset="0"/>
                  <a:cs typeface="Times New Roman" panose="02020603050405020304" pitchFamily="18" charset="0"/>
                </a:endParaRPr>
              </a:p>
            </p:txBody>
          </p:sp>
        </p:grpSp>
      </p:grpSp>
      <p:pic>
        <p:nvPicPr>
          <p:cNvPr id="8" name="图片 7">
            <a:extLst>
              <a:ext uri="{FF2B5EF4-FFF2-40B4-BE49-F238E27FC236}">
                <a16:creationId xmlns:a16="http://schemas.microsoft.com/office/drawing/2014/main" id="{7D0D70D4-3184-49A2-9EC4-D6789940093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9765" t="5074" r="12177" b="15106"/>
          <a:stretch/>
        </p:blipFill>
        <p:spPr>
          <a:xfrm flipH="1">
            <a:off x="-377833" y="2933327"/>
            <a:ext cx="4917747" cy="3924673"/>
          </a:xfrm>
          <a:prstGeom prst="rect">
            <a:avLst/>
          </a:prstGeom>
        </p:spPr>
      </p:pic>
      <p:sp>
        <p:nvSpPr>
          <p:cNvPr id="2" name="Rounded Rectangle 35">
            <a:extLst>
              <a:ext uri="{FF2B5EF4-FFF2-40B4-BE49-F238E27FC236}">
                <a16:creationId xmlns:a16="http://schemas.microsoft.com/office/drawing/2014/main" id="{20EE729A-6234-3276-05D6-C11609F0C2CB}"/>
              </a:ext>
            </a:extLst>
          </p:cNvPr>
          <p:cNvSpPr/>
          <p:nvPr/>
        </p:nvSpPr>
        <p:spPr>
          <a:xfrm>
            <a:off x="311114" y="433933"/>
            <a:ext cx="5111118" cy="1600438"/>
          </a:xfrm>
          <a:prstGeom prst="roundRect">
            <a:avLst/>
          </a:prstGeom>
          <a:solidFill>
            <a:srgbClr val="FDF6D7"/>
          </a:solidFill>
          <a:ln w="57150">
            <a:solidFill>
              <a:srgbClr val="FFC000"/>
            </a:solidFill>
          </a:ln>
          <a:effectLst>
            <a:outerShdw blurRad="50800" dist="38100" dir="2700000" algn="tl" rotWithShape="0">
              <a:prstClr val="black">
                <a:alpha val="40000"/>
              </a:prstClr>
            </a:outerShdw>
          </a:effectLst>
        </p:spPr>
        <p:txBody>
          <a:bodyPr wrap="square">
            <a:spAutoFit/>
          </a:bodyPr>
          <a:lstStyle/>
          <a:p>
            <a:pPr algn="ctr">
              <a:buClr>
                <a:srgbClr val="000000"/>
              </a:buClr>
              <a:buFont typeface="Arial"/>
              <a:buNone/>
            </a:pPr>
            <a:r>
              <a:rPr lang="en-US" sz="4400" b="1" kern="0" dirty="0" err="1">
                <a:solidFill>
                  <a:srgbClr val="000000"/>
                </a:solidFill>
                <a:latin typeface="UVN Banh Mi" pitchFamily="2" charset="0"/>
                <a:cs typeface="Times New Roman" panose="02020603050405020304" pitchFamily="18" charset="0"/>
                <a:sym typeface="Arial"/>
              </a:rPr>
              <a:t>Thương</a:t>
            </a:r>
            <a:r>
              <a:rPr lang="en-US" sz="4400" b="1" kern="0" dirty="0">
                <a:solidFill>
                  <a:srgbClr val="000000"/>
                </a:solidFill>
                <a:latin typeface="UVN Banh Mi" pitchFamily="2" charset="0"/>
                <a:cs typeface="Times New Roman" panose="02020603050405020304" pitchFamily="18" charset="0"/>
                <a:sym typeface="Arial"/>
              </a:rPr>
              <a:t> </a:t>
            </a:r>
            <a:r>
              <a:rPr lang="en-US" sz="4400" b="1" kern="0" dirty="0" err="1">
                <a:solidFill>
                  <a:srgbClr val="000000"/>
                </a:solidFill>
                <a:latin typeface="UVN Banh Mi" pitchFamily="2" charset="0"/>
                <a:cs typeface="Times New Roman" panose="02020603050405020304" pitchFamily="18" charset="0"/>
                <a:sym typeface="Arial"/>
              </a:rPr>
              <a:t>người</a:t>
            </a:r>
            <a:r>
              <a:rPr lang="en-US" sz="4400" b="1" kern="0" dirty="0">
                <a:solidFill>
                  <a:srgbClr val="000000"/>
                </a:solidFill>
                <a:latin typeface="UVN Banh Mi" pitchFamily="2" charset="0"/>
                <a:cs typeface="Times New Roman" panose="02020603050405020304" pitchFamily="18" charset="0"/>
                <a:sym typeface="Arial"/>
              </a:rPr>
              <a:t> </a:t>
            </a:r>
            <a:r>
              <a:rPr lang="en-US" sz="4400" b="1" kern="0" dirty="0" err="1">
                <a:solidFill>
                  <a:srgbClr val="000000"/>
                </a:solidFill>
                <a:latin typeface="UVN Banh Mi" pitchFamily="2" charset="0"/>
                <a:cs typeface="Times New Roman" panose="02020603050405020304" pitchFamily="18" charset="0"/>
                <a:sym typeface="Arial"/>
              </a:rPr>
              <a:t>như</a:t>
            </a:r>
            <a:r>
              <a:rPr lang="en-US" sz="4400" b="1" kern="0" dirty="0">
                <a:solidFill>
                  <a:srgbClr val="000000"/>
                </a:solidFill>
                <a:latin typeface="UVN Banh Mi" pitchFamily="2" charset="0"/>
                <a:cs typeface="Times New Roman" panose="02020603050405020304" pitchFamily="18" charset="0"/>
                <a:sym typeface="Arial"/>
              </a:rPr>
              <a:t> </a:t>
            </a:r>
            <a:r>
              <a:rPr lang="en-US" sz="4400" b="1" kern="0" dirty="0" err="1">
                <a:solidFill>
                  <a:srgbClr val="000000"/>
                </a:solidFill>
                <a:latin typeface="UVN Banh Mi" pitchFamily="2" charset="0"/>
                <a:cs typeface="Times New Roman" panose="02020603050405020304" pitchFamily="18" charset="0"/>
                <a:sym typeface="Arial"/>
              </a:rPr>
              <a:t>thể</a:t>
            </a:r>
            <a:r>
              <a:rPr lang="en-US" sz="4400" b="1" kern="0" dirty="0">
                <a:solidFill>
                  <a:srgbClr val="000000"/>
                </a:solidFill>
                <a:latin typeface="UVN Banh Mi" pitchFamily="2" charset="0"/>
                <a:cs typeface="Times New Roman" panose="02020603050405020304" pitchFamily="18" charset="0"/>
                <a:sym typeface="Arial"/>
              </a:rPr>
              <a:t> </a:t>
            </a:r>
            <a:r>
              <a:rPr lang="en-US" sz="4400" b="1" kern="0" dirty="0" err="1">
                <a:solidFill>
                  <a:srgbClr val="000000"/>
                </a:solidFill>
                <a:latin typeface="UVN Banh Mi" pitchFamily="2" charset="0"/>
                <a:cs typeface="Times New Roman" panose="02020603050405020304" pitchFamily="18" charset="0"/>
                <a:sym typeface="Arial"/>
              </a:rPr>
              <a:t>thương</a:t>
            </a:r>
            <a:r>
              <a:rPr lang="en-US" sz="4400" b="1" kern="0" dirty="0">
                <a:solidFill>
                  <a:srgbClr val="000000"/>
                </a:solidFill>
                <a:latin typeface="UVN Banh Mi" pitchFamily="2" charset="0"/>
                <a:cs typeface="Times New Roman" panose="02020603050405020304" pitchFamily="18" charset="0"/>
                <a:sym typeface="Arial"/>
              </a:rPr>
              <a:t> </a:t>
            </a:r>
            <a:r>
              <a:rPr lang="en-US" sz="4400" b="1" kern="0" dirty="0" err="1">
                <a:solidFill>
                  <a:srgbClr val="000000"/>
                </a:solidFill>
                <a:latin typeface="UVN Banh Mi" pitchFamily="2" charset="0"/>
                <a:cs typeface="Times New Roman" panose="02020603050405020304" pitchFamily="18" charset="0"/>
                <a:sym typeface="Arial"/>
              </a:rPr>
              <a:t>thân</a:t>
            </a:r>
            <a:endParaRPr lang="en-US" sz="4000" b="1" kern="0" dirty="0">
              <a:solidFill>
                <a:srgbClr val="000000"/>
              </a:solidFill>
              <a:latin typeface="UVN Banh Mi" pitchFamily="2" charset="0"/>
              <a:cs typeface="Times New Roman" panose="02020603050405020304" pitchFamily="18" charset="0"/>
              <a:sym typeface="Arial"/>
            </a:endParaRPr>
          </a:p>
        </p:txBody>
      </p:sp>
      <p:sp>
        <p:nvSpPr>
          <p:cNvPr id="9" name="TextBox 8">
            <a:extLst>
              <a:ext uri="{FF2B5EF4-FFF2-40B4-BE49-F238E27FC236}">
                <a16:creationId xmlns:a16="http://schemas.microsoft.com/office/drawing/2014/main" id="{B685C236-E7B4-F96F-9E9E-09BC857E183E}"/>
              </a:ext>
            </a:extLst>
          </p:cNvPr>
          <p:cNvSpPr txBox="1"/>
          <p:nvPr/>
        </p:nvSpPr>
        <p:spPr>
          <a:xfrm>
            <a:off x="5422232" y="3378840"/>
            <a:ext cx="5534259" cy="2800767"/>
          </a:xfrm>
          <a:prstGeom prst="rect">
            <a:avLst/>
          </a:prstGeom>
          <a:noFill/>
        </p:spPr>
        <p:txBody>
          <a:bodyPr wrap="square" rtlCol="0">
            <a:spAutoFit/>
          </a:bodyPr>
          <a:lstStyle/>
          <a:p>
            <a:pPr algn="ctr"/>
            <a:r>
              <a:rPr lang="en-US" sz="4400" dirty="0" err="1">
                <a:latin typeface="Times New Roman" panose="02020603050405020304" pitchFamily="18" charset="0"/>
                <a:cs typeface="Times New Roman" panose="02020603050405020304" pitchFamily="18" charset="0"/>
              </a:rPr>
              <a:t>Độc</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ác</a:t>
            </a:r>
            <a:r>
              <a:rPr lang="en-US" sz="4400" dirty="0">
                <a:latin typeface="Times New Roman" panose="02020603050405020304" pitchFamily="18" charset="0"/>
                <a:cs typeface="Times New Roman" panose="02020603050405020304" pitchFamily="18" charset="0"/>
              </a:rPr>
              <a:t>, hung </a:t>
            </a:r>
            <a:r>
              <a:rPr lang="en-US" sz="4400" dirty="0" err="1">
                <a:latin typeface="Times New Roman" panose="02020603050405020304" pitchFamily="18" charset="0"/>
                <a:cs typeface="Times New Roman" panose="02020603050405020304" pitchFamily="18" charset="0"/>
              </a:rPr>
              <a:t>ác</a:t>
            </a:r>
            <a:r>
              <a:rPr lang="en-US" sz="4400" dirty="0">
                <a:latin typeface="Times New Roman" panose="02020603050405020304" pitchFamily="18" charset="0"/>
                <a:cs typeface="Times New Roman" panose="02020603050405020304" pitchFamily="18" charset="0"/>
              </a:rPr>
              <a:t>, cay </a:t>
            </a:r>
            <a:r>
              <a:rPr lang="en-US" sz="4400" dirty="0" err="1">
                <a:latin typeface="Times New Roman" panose="02020603050405020304" pitchFamily="18" charset="0"/>
                <a:cs typeface="Times New Roman" panose="02020603050405020304" pitchFamily="18" charset="0"/>
              </a:rPr>
              <a:t>nghiệt</a:t>
            </a:r>
            <a:r>
              <a:rPr lang="en-US" sz="4400" dirty="0">
                <a:latin typeface="Times New Roman" panose="02020603050405020304" pitchFamily="18" charset="0"/>
                <a:cs typeface="Times New Roman" panose="02020603050405020304" pitchFamily="18" charset="0"/>
              </a:rPr>
              <a:t>, hung </a:t>
            </a:r>
            <a:r>
              <a:rPr lang="en-US" sz="4400" dirty="0" err="1">
                <a:latin typeface="Times New Roman" panose="02020603050405020304" pitchFamily="18" charset="0"/>
                <a:cs typeface="Times New Roman" panose="02020603050405020304" pitchFamily="18" charset="0"/>
              </a:rPr>
              <a:t>tợn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ăn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hiếp</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bắt</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nạt</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hành</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hạ</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bóc</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lột</a:t>
            </a:r>
            <a:r>
              <a:rPr lang="en-US" sz="4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045282385"/>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inVertical)">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BB8CED57-BCE3-4FFD-9464-F31A9E60ADA3}"/>
              </a:ext>
            </a:extLst>
          </p:cNvPr>
          <p:cNvGrpSpPr/>
          <p:nvPr/>
        </p:nvGrpSpPr>
        <p:grpSpPr>
          <a:xfrm>
            <a:off x="281447" y="699762"/>
            <a:ext cx="12123193" cy="6902793"/>
            <a:chOff x="281447" y="699762"/>
            <a:chExt cx="12123193" cy="6902793"/>
          </a:xfrm>
        </p:grpSpPr>
        <p:pic>
          <p:nvPicPr>
            <p:cNvPr id="8" name="图片 7">
              <a:extLst>
                <a:ext uri="{FF2B5EF4-FFF2-40B4-BE49-F238E27FC236}">
                  <a16:creationId xmlns:a16="http://schemas.microsoft.com/office/drawing/2014/main" id="{777FE2E7-4B32-4D91-903C-4C2D24185A11}"/>
                </a:ext>
              </a:extLst>
            </p:cNvPr>
            <p:cNvPicPr>
              <a:picLocks noChangeAspect="1"/>
            </p:cNvPicPr>
            <p:nvPr/>
          </p:nvPicPr>
          <p:blipFill rotWithShape="1">
            <a:blip r:embed="rId2">
              <a:extLst>
                <a:ext uri="{28A0092B-C50C-407E-A947-70E740481C1C}">
                  <a14:useLocalDpi xmlns:a14="http://schemas.microsoft.com/office/drawing/2010/main" val="0"/>
                </a:ext>
              </a:extLst>
            </a:blip>
            <a:srcRect l="37360" t="68532" r="36092" b="4949"/>
            <a:stretch/>
          </p:blipFill>
          <p:spPr>
            <a:xfrm>
              <a:off x="281447" y="699762"/>
              <a:ext cx="9795025" cy="6902793"/>
            </a:xfrm>
            <a:prstGeom prst="rect">
              <a:avLst/>
            </a:prstGeom>
          </p:spPr>
        </p:pic>
        <p:pic>
          <p:nvPicPr>
            <p:cNvPr id="3" name="图片 2">
              <a:extLst>
                <a:ext uri="{FF2B5EF4-FFF2-40B4-BE49-F238E27FC236}">
                  <a16:creationId xmlns:a16="http://schemas.microsoft.com/office/drawing/2014/main" id="{9499C835-6942-4985-A2C8-7F05A71FA8D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32484" y="1691843"/>
              <a:ext cx="5572156" cy="5572156"/>
            </a:xfrm>
            <a:prstGeom prst="rect">
              <a:avLst/>
            </a:prstGeom>
          </p:spPr>
        </p:pic>
      </p:grpSp>
      <p:sp>
        <p:nvSpPr>
          <p:cNvPr id="5" name="Rounded Rectangle 38">
            <a:extLst>
              <a:ext uri="{FF2B5EF4-FFF2-40B4-BE49-F238E27FC236}">
                <a16:creationId xmlns:a16="http://schemas.microsoft.com/office/drawing/2014/main" id="{FA4636C3-AFDB-CF26-B03A-93725C148F19}"/>
              </a:ext>
            </a:extLst>
          </p:cNvPr>
          <p:cNvSpPr/>
          <p:nvPr/>
        </p:nvSpPr>
        <p:spPr>
          <a:xfrm>
            <a:off x="7436836" y="222381"/>
            <a:ext cx="4363452" cy="919401"/>
          </a:xfrm>
          <a:prstGeom prst="roundRect">
            <a:avLst/>
          </a:prstGeom>
          <a:solidFill>
            <a:srgbClr val="DBF3F9"/>
          </a:solidFill>
          <a:ln w="57150">
            <a:solidFill>
              <a:srgbClr val="21ADCE"/>
            </a:solidFill>
          </a:ln>
          <a:effectLst>
            <a:outerShdw blurRad="50800" dist="38100" dir="2700000" algn="tl" rotWithShape="0">
              <a:prstClr val="black">
                <a:alpha val="40000"/>
              </a:prstClr>
            </a:outerShdw>
          </a:effectLst>
        </p:spPr>
        <p:txBody>
          <a:bodyPr wrap="square">
            <a:spAutoFit/>
          </a:bodyPr>
          <a:lstStyle/>
          <a:p>
            <a:pPr algn="ctr">
              <a:buClr>
                <a:srgbClr val="000000"/>
              </a:buClr>
              <a:buFont typeface="Arial"/>
              <a:buNone/>
            </a:pPr>
            <a:r>
              <a:rPr lang="en-US" sz="4800" b="1" kern="0" dirty="0" err="1">
                <a:solidFill>
                  <a:srgbClr val="000000"/>
                </a:solidFill>
                <a:latin typeface="UVN Banh Mi" pitchFamily="2" charset="0"/>
                <a:cs typeface="Times New Roman" panose="02020603050405020304" pitchFamily="18" charset="0"/>
                <a:sym typeface="Arial"/>
              </a:rPr>
              <a:t>Măng</a:t>
            </a:r>
            <a:r>
              <a:rPr lang="en-US" sz="4800" b="1" kern="0" dirty="0">
                <a:solidFill>
                  <a:srgbClr val="000000"/>
                </a:solidFill>
                <a:latin typeface="UVN Banh Mi" pitchFamily="2" charset="0"/>
                <a:cs typeface="Times New Roman" panose="02020603050405020304" pitchFamily="18" charset="0"/>
                <a:sym typeface="Arial"/>
              </a:rPr>
              <a:t> </a:t>
            </a:r>
            <a:r>
              <a:rPr lang="en-US" sz="4800" b="1" kern="0" dirty="0" err="1">
                <a:solidFill>
                  <a:srgbClr val="000000"/>
                </a:solidFill>
                <a:latin typeface="UVN Banh Mi" pitchFamily="2" charset="0"/>
                <a:cs typeface="Times New Roman" panose="02020603050405020304" pitchFamily="18" charset="0"/>
                <a:sym typeface="Arial"/>
              </a:rPr>
              <a:t>mọc</a:t>
            </a:r>
            <a:r>
              <a:rPr lang="en-US" sz="4800" b="1" kern="0" dirty="0">
                <a:solidFill>
                  <a:srgbClr val="000000"/>
                </a:solidFill>
                <a:latin typeface="UVN Banh Mi" pitchFamily="2" charset="0"/>
                <a:cs typeface="Times New Roman" panose="02020603050405020304" pitchFamily="18" charset="0"/>
                <a:sym typeface="Arial"/>
              </a:rPr>
              <a:t> </a:t>
            </a:r>
            <a:r>
              <a:rPr lang="en-US" sz="4800" b="1" kern="0" dirty="0" err="1">
                <a:solidFill>
                  <a:srgbClr val="000000"/>
                </a:solidFill>
                <a:latin typeface="UVN Banh Mi" pitchFamily="2" charset="0"/>
                <a:cs typeface="Times New Roman" panose="02020603050405020304" pitchFamily="18" charset="0"/>
                <a:sym typeface="Arial"/>
              </a:rPr>
              <a:t>thẳng</a:t>
            </a:r>
            <a:endParaRPr lang="en-US" sz="4400" b="1" kern="0" dirty="0">
              <a:solidFill>
                <a:srgbClr val="000000"/>
              </a:solidFill>
              <a:latin typeface="UVN Banh Mi" pitchFamily="2" charset="0"/>
              <a:cs typeface="Times New Roman" panose="02020603050405020304" pitchFamily="18" charset="0"/>
              <a:sym typeface="Arial"/>
            </a:endParaRPr>
          </a:p>
        </p:txBody>
      </p:sp>
      <p:grpSp>
        <p:nvGrpSpPr>
          <p:cNvPr id="2" name="Group 1">
            <a:extLst>
              <a:ext uri="{FF2B5EF4-FFF2-40B4-BE49-F238E27FC236}">
                <a16:creationId xmlns:a16="http://schemas.microsoft.com/office/drawing/2014/main" id="{982206CD-D45F-4349-8091-A70681C2569F}"/>
              </a:ext>
            </a:extLst>
          </p:cNvPr>
          <p:cNvGrpSpPr/>
          <p:nvPr/>
        </p:nvGrpSpPr>
        <p:grpSpPr>
          <a:xfrm>
            <a:off x="-737427" y="204133"/>
            <a:ext cx="6962007" cy="2975421"/>
            <a:chOff x="-737427" y="204133"/>
            <a:chExt cx="6962007" cy="2975421"/>
          </a:xfrm>
        </p:grpSpPr>
        <p:pic>
          <p:nvPicPr>
            <p:cNvPr id="6" name="图片 6">
              <a:extLst>
                <a:ext uri="{FF2B5EF4-FFF2-40B4-BE49-F238E27FC236}">
                  <a16:creationId xmlns:a16="http://schemas.microsoft.com/office/drawing/2014/main" id="{4F8F4463-ED95-31A1-FAEE-76457EC6426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7427" y="204133"/>
              <a:ext cx="5770077" cy="2975421"/>
            </a:xfrm>
            <a:prstGeom prst="rect">
              <a:avLst/>
            </a:prstGeom>
          </p:spPr>
        </p:pic>
        <p:sp>
          <p:nvSpPr>
            <p:cNvPr id="7" name="TextBox 6">
              <a:extLst>
                <a:ext uri="{FF2B5EF4-FFF2-40B4-BE49-F238E27FC236}">
                  <a16:creationId xmlns:a16="http://schemas.microsoft.com/office/drawing/2014/main" id="{94770A2C-CC6A-F80A-263C-7D35410A4A7D}"/>
                </a:ext>
              </a:extLst>
            </p:cNvPr>
            <p:cNvSpPr txBox="1"/>
            <p:nvPr/>
          </p:nvSpPr>
          <p:spPr>
            <a:xfrm>
              <a:off x="690321" y="1246170"/>
              <a:ext cx="5534259" cy="707886"/>
            </a:xfrm>
            <a:prstGeom prst="rect">
              <a:avLst/>
            </a:prstGeom>
            <a:noFill/>
          </p:spPr>
          <p:txBody>
            <a:bodyPr wrap="square" rtlCol="0">
              <a:spAutoFit/>
            </a:bodyPr>
            <a:lstStyle/>
            <a:p>
              <a:r>
                <a:rPr lang="en-US" sz="4000" b="1" i="1" dirty="0" err="1">
                  <a:latin typeface="Times New Roman" panose="02020603050405020304" pitchFamily="18" charset="0"/>
                  <a:cs typeface="Times New Roman" panose="02020603050405020304" pitchFamily="18" charset="0"/>
                </a:rPr>
                <a:t>Từ</a:t>
              </a:r>
              <a:r>
                <a:rPr lang="en-US" sz="4000" b="1" i="1" dirty="0">
                  <a:latin typeface="Times New Roman" panose="02020603050405020304" pitchFamily="18" charset="0"/>
                  <a:cs typeface="Times New Roman" panose="02020603050405020304" pitchFamily="18" charset="0"/>
                </a:rPr>
                <a:t> </a:t>
              </a:r>
              <a:r>
                <a:rPr lang="en-US" sz="4000" b="1" i="1" dirty="0" err="1">
                  <a:latin typeface="Times New Roman" panose="02020603050405020304" pitchFamily="18" charset="0"/>
                  <a:cs typeface="Times New Roman" panose="02020603050405020304" pitchFamily="18" charset="0"/>
                </a:rPr>
                <a:t>cùng</a:t>
              </a:r>
              <a:r>
                <a:rPr lang="en-US" sz="4000" b="1" i="1" dirty="0">
                  <a:latin typeface="Times New Roman" panose="02020603050405020304" pitchFamily="18" charset="0"/>
                  <a:cs typeface="Times New Roman" panose="02020603050405020304" pitchFamily="18" charset="0"/>
                </a:rPr>
                <a:t> </a:t>
              </a:r>
              <a:r>
                <a:rPr lang="en-US" sz="4000" b="1" i="1" dirty="0" err="1">
                  <a:latin typeface="Times New Roman" panose="02020603050405020304" pitchFamily="18" charset="0"/>
                  <a:cs typeface="Times New Roman" panose="02020603050405020304" pitchFamily="18" charset="0"/>
                </a:rPr>
                <a:t>nghĩa</a:t>
              </a:r>
              <a:endParaRPr lang="en-US" sz="4000" b="1" i="1" dirty="0">
                <a:latin typeface="Times New Roman" panose="02020603050405020304" pitchFamily="18" charset="0"/>
                <a:cs typeface="Times New Roman" panose="02020603050405020304" pitchFamily="18" charset="0"/>
              </a:endParaRPr>
            </a:p>
          </p:txBody>
        </p:sp>
      </p:grpSp>
      <p:sp>
        <p:nvSpPr>
          <p:cNvPr id="14" name="TextBox 13">
            <a:extLst>
              <a:ext uri="{FF2B5EF4-FFF2-40B4-BE49-F238E27FC236}">
                <a16:creationId xmlns:a16="http://schemas.microsoft.com/office/drawing/2014/main" id="{FE212D0C-54C0-4BFA-6F64-3D600F4C3B16}"/>
              </a:ext>
            </a:extLst>
          </p:cNvPr>
          <p:cNvSpPr txBox="1"/>
          <p:nvPr/>
        </p:nvSpPr>
        <p:spPr>
          <a:xfrm>
            <a:off x="1936813" y="2664133"/>
            <a:ext cx="6191674" cy="2123658"/>
          </a:xfrm>
          <a:prstGeom prst="rect">
            <a:avLst/>
          </a:prstGeom>
          <a:noFill/>
        </p:spPr>
        <p:txBody>
          <a:bodyPr wrap="square" rtlCol="0">
            <a:spAutoFit/>
          </a:bodyPr>
          <a:lstStyle/>
          <a:p>
            <a:pPr algn="ctr"/>
            <a:r>
              <a:rPr lang="en-US" sz="4400" dirty="0" err="1">
                <a:latin typeface="Times New Roman" panose="02020603050405020304" pitchFamily="18" charset="0"/>
                <a:cs typeface="Times New Roman" panose="02020603050405020304" pitchFamily="18" charset="0"/>
              </a:rPr>
              <a:t>Trung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nghĩa</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thẳng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thừng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thành</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thật</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thật</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lòng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thật</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tâm</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tự</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trọng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thật</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tình</a:t>
            </a:r>
            <a:r>
              <a:rPr lang="en-US" sz="4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86385766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0-#ppt_w/2"/>
                                          </p:val>
                                        </p:tav>
                                        <p:tav tm="100000">
                                          <p:val>
                                            <p:strVal val="#ppt_x"/>
                                          </p:val>
                                        </p:tav>
                                      </p:tavLst>
                                    </p:anim>
                                    <p:anim calcmode="lin" valueType="num">
                                      <p:cBhvr additive="base">
                                        <p:cTn id="14"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0-#ppt_w/2"/>
                                          </p:val>
                                        </p:tav>
                                        <p:tav tm="100000">
                                          <p:val>
                                            <p:strVal val="#ppt_x"/>
                                          </p:val>
                                        </p:tav>
                                      </p:tavLst>
                                    </p:anim>
                                    <p:anim calcmode="lin" valueType="num">
                                      <p:cBhvr additive="base">
                                        <p:cTn id="20"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barn(inVertical)">
                                      <p:cBhvr>
                                        <p:cTn id="2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53B8AE3B-7AB8-49A1-8853-C6D088860F92}"/>
              </a:ext>
            </a:extLst>
          </p:cNvPr>
          <p:cNvGrpSpPr/>
          <p:nvPr/>
        </p:nvGrpSpPr>
        <p:grpSpPr>
          <a:xfrm>
            <a:off x="281447" y="699762"/>
            <a:ext cx="11942637" cy="6902793"/>
            <a:chOff x="281447" y="699762"/>
            <a:chExt cx="11942637" cy="6902793"/>
          </a:xfrm>
        </p:grpSpPr>
        <p:pic>
          <p:nvPicPr>
            <p:cNvPr id="8" name="图片 7">
              <a:extLst>
                <a:ext uri="{FF2B5EF4-FFF2-40B4-BE49-F238E27FC236}">
                  <a16:creationId xmlns:a16="http://schemas.microsoft.com/office/drawing/2014/main" id="{777FE2E7-4B32-4D91-903C-4C2D24185A11}"/>
                </a:ext>
              </a:extLst>
            </p:cNvPr>
            <p:cNvPicPr>
              <a:picLocks noChangeAspect="1"/>
            </p:cNvPicPr>
            <p:nvPr/>
          </p:nvPicPr>
          <p:blipFill rotWithShape="1">
            <a:blip r:embed="rId2">
              <a:extLst>
                <a:ext uri="{28A0092B-C50C-407E-A947-70E740481C1C}">
                  <a14:useLocalDpi xmlns:a14="http://schemas.microsoft.com/office/drawing/2010/main" val="0"/>
                </a:ext>
              </a:extLst>
            </a:blip>
            <a:srcRect l="37360" t="68532" r="36092" b="4949"/>
            <a:stretch/>
          </p:blipFill>
          <p:spPr>
            <a:xfrm>
              <a:off x="281447" y="699762"/>
              <a:ext cx="9795025" cy="6902793"/>
            </a:xfrm>
            <a:prstGeom prst="rect">
              <a:avLst/>
            </a:prstGeom>
          </p:spPr>
        </p:pic>
        <p:pic>
          <p:nvPicPr>
            <p:cNvPr id="3" name="图片 2">
              <a:extLst>
                <a:ext uri="{FF2B5EF4-FFF2-40B4-BE49-F238E27FC236}">
                  <a16:creationId xmlns:a16="http://schemas.microsoft.com/office/drawing/2014/main" id="{9499C835-6942-4985-A2C8-7F05A71FA8D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51928" y="1547465"/>
              <a:ext cx="5572156" cy="5572156"/>
            </a:xfrm>
            <a:prstGeom prst="rect">
              <a:avLst/>
            </a:prstGeom>
          </p:spPr>
        </p:pic>
      </p:grpSp>
      <p:sp>
        <p:nvSpPr>
          <p:cNvPr id="5" name="Rounded Rectangle 38">
            <a:extLst>
              <a:ext uri="{FF2B5EF4-FFF2-40B4-BE49-F238E27FC236}">
                <a16:creationId xmlns:a16="http://schemas.microsoft.com/office/drawing/2014/main" id="{FA4636C3-AFDB-CF26-B03A-93725C148F19}"/>
              </a:ext>
            </a:extLst>
          </p:cNvPr>
          <p:cNvSpPr/>
          <p:nvPr/>
        </p:nvSpPr>
        <p:spPr>
          <a:xfrm>
            <a:off x="7436836" y="222381"/>
            <a:ext cx="4363452" cy="919401"/>
          </a:xfrm>
          <a:prstGeom prst="roundRect">
            <a:avLst/>
          </a:prstGeom>
          <a:solidFill>
            <a:srgbClr val="DBF3F9"/>
          </a:solidFill>
          <a:ln w="57150">
            <a:solidFill>
              <a:srgbClr val="21ADCE"/>
            </a:solidFill>
          </a:ln>
          <a:effectLst>
            <a:outerShdw blurRad="50800" dist="38100" dir="2700000" algn="tl" rotWithShape="0">
              <a:prstClr val="black">
                <a:alpha val="40000"/>
              </a:prstClr>
            </a:outerShdw>
          </a:effectLst>
        </p:spPr>
        <p:txBody>
          <a:bodyPr wrap="square">
            <a:spAutoFit/>
          </a:bodyPr>
          <a:lstStyle/>
          <a:p>
            <a:pPr algn="ctr">
              <a:buClr>
                <a:srgbClr val="000000"/>
              </a:buClr>
              <a:buFont typeface="Arial"/>
              <a:buNone/>
            </a:pPr>
            <a:r>
              <a:rPr lang="en-US" sz="4800" b="1" kern="0" dirty="0" err="1">
                <a:solidFill>
                  <a:srgbClr val="000000"/>
                </a:solidFill>
                <a:latin typeface="UVN Banh Mi" pitchFamily="2" charset="0"/>
                <a:cs typeface="Times New Roman" panose="02020603050405020304" pitchFamily="18" charset="0"/>
                <a:sym typeface="Arial"/>
              </a:rPr>
              <a:t>Măng</a:t>
            </a:r>
            <a:r>
              <a:rPr lang="en-US" sz="4800" b="1" kern="0" dirty="0">
                <a:solidFill>
                  <a:srgbClr val="000000"/>
                </a:solidFill>
                <a:latin typeface="UVN Banh Mi" pitchFamily="2" charset="0"/>
                <a:cs typeface="Times New Roman" panose="02020603050405020304" pitchFamily="18" charset="0"/>
                <a:sym typeface="Arial"/>
              </a:rPr>
              <a:t> </a:t>
            </a:r>
            <a:r>
              <a:rPr lang="en-US" sz="4800" b="1" kern="0" dirty="0" err="1">
                <a:solidFill>
                  <a:srgbClr val="000000"/>
                </a:solidFill>
                <a:latin typeface="UVN Banh Mi" pitchFamily="2" charset="0"/>
                <a:cs typeface="Times New Roman" panose="02020603050405020304" pitchFamily="18" charset="0"/>
                <a:sym typeface="Arial"/>
              </a:rPr>
              <a:t>mọc</a:t>
            </a:r>
            <a:r>
              <a:rPr lang="en-US" sz="4800" b="1" kern="0" dirty="0">
                <a:solidFill>
                  <a:srgbClr val="000000"/>
                </a:solidFill>
                <a:latin typeface="UVN Banh Mi" pitchFamily="2" charset="0"/>
                <a:cs typeface="Times New Roman" panose="02020603050405020304" pitchFamily="18" charset="0"/>
                <a:sym typeface="Arial"/>
              </a:rPr>
              <a:t> </a:t>
            </a:r>
            <a:r>
              <a:rPr lang="en-US" sz="4800" b="1" kern="0" dirty="0" err="1">
                <a:solidFill>
                  <a:srgbClr val="000000"/>
                </a:solidFill>
                <a:latin typeface="UVN Banh Mi" pitchFamily="2" charset="0"/>
                <a:cs typeface="Times New Roman" panose="02020603050405020304" pitchFamily="18" charset="0"/>
                <a:sym typeface="Arial"/>
              </a:rPr>
              <a:t>thẳng</a:t>
            </a:r>
            <a:endParaRPr lang="en-US" sz="4400" b="1" kern="0" dirty="0">
              <a:solidFill>
                <a:srgbClr val="000000"/>
              </a:solidFill>
              <a:latin typeface="UVN Banh Mi" pitchFamily="2" charset="0"/>
              <a:cs typeface="Times New Roman" panose="02020603050405020304" pitchFamily="18" charset="0"/>
              <a:sym typeface="Arial"/>
            </a:endParaRPr>
          </a:p>
        </p:txBody>
      </p:sp>
      <p:grpSp>
        <p:nvGrpSpPr>
          <p:cNvPr id="4" name="Group 3">
            <a:extLst>
              <a:ext uri="{FF2B5EF4-FFF2-40B4-BE49-F238E27FC236}">
                <a16:creationId xmlns:a16="http://schemas.microsoft.com/office/drawing/2014/main" id="{25107F48-9CE3-43E2-A8A8-E62C10126FA0}"/>
              </a:ext>
            </a:extLst>
          </p:cNvPr>
          <p:cNvGrpSpPr/>
          <p:nvPr/>
        </p:nvGrpSpPr>
        <p:grpSpPr>
          <a:xfrm>
            <a:off x="-737427" y="204133"/>
            <a:ext cx="6962007" cy="2975421"/>
            <a:chOff x="-737427" y="204133"/>
            <a:chExt cx="6962007" cy="2975421"/>
          </a:xfrm>
        </p:grpSpPr>
        <p:pic>
          <p:nvPicPr>
            <p:cNvPr id="6" name="图片 6">
              <a:extLst>
                <a:ext uri="{FF2B5EF4-FFF2-40B4-BE49-F238E27FC236}">
                  <a16:creationId xmlns:a16="http://schemas.microsoft.com/office/drawing/2014/main" id="{4F8F4463-ED95-31A1-FAEE-76457EC6426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7427" y="204133"/>
              <a:ext cx="5770077" cy="2975421"/>
            </a:xfrm>
            <a:prstGeom prst="rect">
              <a:avLst/>
            </a:prstGeom>
          </p:spPr>
        </p:pic>
        <p:sp>
          <p:nvSpPr>
            <p:cNvPr id="7" name="TextBox 6">
              <a:extLst>
                <a:ext uri="{FF2B5EF4-FFF2-40B4-BE49-F238E27FC236}">
                  <a16:creationId xmlns:a16="http://schemas.microsoft.com/office/drawing/2014/main" id="{94770A2C-CC6A-F80A-263C-7D35410A4A7D}"/>
                </a:ext>
              </a:extLst>
            </p:cNvPr>
            <p:cNvSpPr txBox="1"/>
            <p:nvPr/>
          </p:nvSpPr>
          <p:spPr>
            <a:xfrm>
              <a:off x="690321" y="1246170"/>
              <a:ext cx="5534259" cy="707886"/>
            </a:xfrm>
            <a:prstGeom prst="rect">
              <a:avLst/>
            </a:prstGeom>
            <a:noFill/>
          </p:spPr>
          <p:txBody>
            <a:bodyPr wrap="square" rtlCol="0">
              <a:spAutoFit/>
            </a:bodyPr>
            <a:lstStyle/>
            <a:p>
              <a:r>
                <a:rPr lang="en-US" sz="4000" b="1" i="1" dirty="0" err="1">
                  <a:latin typeface="Times New Roman" panose="02020603050405020304" pitchFamily="18" charset="0"/>
                  <a:cs typeface="Times New Roman" panose="02020603050405020304" pitchFamily="18" charset="0"/>
                </a:rPr>
                <a:t>Từ</a:t>
              </a:r>
              <a:r>
                <a:rPr lang="en-US" sz="4000" b="1" i="1" dirty="0">
                  <a:latin typeface="Times New Roman" panose="02020603050405020304" pitchFamily="18" charset="0"/>
                  <a:cs typeface="Times New Roman" panose="02020603050405020304" pitchFamily="18" charset="0"/>
                </a:rPr>
                <a:t> </a:t>
              </a:r>
              <a:r>
                <a:rPr lang="en-US" sz="4000" b="1" i="1" dirty="0" err="1">
                  <a:latin typeface="Times New Roman" panose="02020603050405020304" pitchFamily="18" charset="0"/>
                  <a:cs typeface="Times New Roman" panose="02020603050405020304" pitchFamily="18" charset="0"/>
                </a:rPr>
                <a:t>trái</a:t>
              </a:r>
              <a:r>
                <a:rPr lang="en-US" sz="4000" b="1" i="1" dirty="0">
                  <a:latin typeface="Times New Roman" panose="02020603050405020304" pitchFamily="18" charset="0"/>
                  <a:cs typeface="Times New Roman" panose="02020603050405020304" pitchFamily="18" charset="0"/>
                </a:rPr>
                <a:t> </a:t>
              </a:r>
              <a:r>
                <a:rPr lang="en-US" sz="4000" b="1" i="1" dirty="0" err="1">
                  <a:latin typeface="Times New Roman" panose="02020603050405020304" pitchFamily="18" charset="0"/>
                  <a:cs typeface="Times New Roman" panose="02020603050405020304" pitchFamily="18" charset="0"/>
                </a:rPr>
                <a:t>nghĩa</a:t>
              </a:r>
              <a:endParaRPr lang="en-US" sz="4000" b="1" i="1" dirty="0">
                <a:latin typeface="Times New Roman" panose="02020603050405020304" pitchFamily="18" charset="0"/>
                <a:cs typeface="Times New Roman" panose="02020603050405020304" pitchFamily="18" charset="0"/>
              </a:endParaRPr>
            </a:p>
          </p:txBody>
        </p:sp>
      </p:grpSp>
      <p:sp>
        <p:nvSpPr>
          <p:cNvPr id="2" name="TextBox 1">
            <a:extLst>
              <a:ext uri="{FF2B5EF4-FFF2-40B4-BE49-F238E27FC236}">
                <a16:creationId xmlns:a16="http://schemas.microsoft.com/office/drawing/2014/main" id="{C3DB69D7-966B-C12F-1BEA-DAFDD6DA51FB}"/>
              </a:ext>
            </a:extLst>
          </p:cNvPr>
          <p:cNvSpPr txBox="1"/>
          <p:nvPr/>
        </p:nvSpPr>
        <p:spPr>
          <a:xfrm>
            <a:off x="1936813" y="2730474"/>
            <a:ext cx="6191674" cy="2123658"/>
          </a:xfrm>
          <a:prstGeom prst="rect">
            <a:avLst/>
          </a:prstGeom>
          <a:noFill/>
        </p:spPr>
        <p:txBody>
          <a:bodyPr wrap="square" rtlCol="0">
            <a:spAutoFit/>
          </a:bodyPr>
          <a:lstStyle/>
          <a:p>
            <a:pPr algn="ctr"/>
            <a:r>
              <a:rPr lang="en-US" sz="4400" dirty="0" err="1">
                <a:latin typeface="Times New Roman" panose="02020603050405020304" pitchFamily="18" charset="0"/>
                <a:cs typeface="Times New Roman" panose="02020603050405020304" pitchFamily="18" charset="0"/>
              </a:rPr>
              <a:t>Dối</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trá</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gian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dối</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gian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lận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gian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trá</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lừa</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bịp</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lừa</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dối</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bịp</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bợm</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lừa</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đảo</a:t>
            </a:r>
            <a:r>
              <a:rPr lang="en-US" sz="4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5698417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9"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0-#ppt_w/2"/>
                                          </p:val>
                                        </p:tav>
                                        <p:tav tm="100000">
                                          <p:val>
                                            <p:strVal val="#ppt_x"/>
                                          </p:val>
                                        </p:tav>
                                      </p:tavLst>
                                    </p:anim>
                                    <p:anim calcmode="lin" valueType="num">
                                      <p:cBhvr additive="base">
                                        <p:cTn id="14"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0-#ppt_w/2"/>
                                          </p:val>
                                        </p:tav>
                                        <p:tav tm="100000">
                                          <p:val>
                                            <p:strVal val="#ppt_x"/>
                                          </p:val>
                                        </p:tav>
                                      </p:tavLst>
                                    </p:anim>
                                    <p:anim calcmode="lin" valueType="num">
                                      <p:cBhvr additive="base">
                                        <p:cTn id="20"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barn(inVertical)">
                                      <p:cBhvr>
                                        <p:cTn id="2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2B60E762-1C21-4BA6-A6F9-571BAC666CAE}"/>
              </a:ext>
            </a:extLst>
          </p:cNvPr>
          <p:cNvGrpSpPr/>
          <p:nvPr/>
        </p:nvGrpSpPr>
        <p:grpSpPr>
          <a:xfrm>
            <a:off x="0" y="381965"/>
            <a:ext cx="12914097" cy="6942149"/>
            <a:chOff x="0" y="381965"/>
            <a:chExt cx="12914097" cy="6942149"/>
          </a:xfrm>
        </p:grpSpPr>
        <p:pic>
          <p:nvPicPr>
            <p:cNvPr id="4" name="图片 3">
              <a:extLst>
                <a:ext uri="{FF2B5EF4-FFF2-40B4-BE49-F238E27FC236}">
                  <a16:creationId xmlns:a16="http://schemas.microsoft.com/office/drawing/2014/main" id="{6458591B-CD07-4F06-8F8B-1491D06BE0F5}"/>
                </a:ext>
              </a:extLst>
            </p:cNvPr>
            <p:cNvPicPr>
              <a:picLocks noChangeAspect="1"/>
            </p:cNvPicPr>
            <p:nvPr/>
          </p:nvPicPr>
          <p:blipFill rotWithShape="1">
            <a:blip r:embed="rId2">
              <a:extLst>
                <a:ext uri="{28A0092B-C50C-407E-A947-70E740481C1C}">
                  <a14:useLocalDpi xmlns:a14="http://schemas.microsoft.com/office/drawing/2010/main" val="0"/>
                </a:ext>
              </a:extLst>
            </a:blip>
            <a:srcRect l="7879" t="69185" r="65573" b="4296"/>
            <a:stretch/>
          </p:blipFill>
          <p:spPr>
            <a:xfrm>
              <a:off x="3429000" y="381965"/>
              <a:ext cx="9485097" cy="6684380"/>
            </a:xfrm>
            <a:prstGeom prst="rect">
              <a:avLst/>
            </a:prstGeom>
          </p:spPr>
        </p:pic>
        <p:pic>
          <p:nvPicPr>
            <p:cNvPr id="3" name="图片 2">
              <a:extLst>
                <a:ext uri="{FF2B5EF4-FFF2-40B4-BE49-F238E27FC236}">
                  <a16:creationId xmlns:a16="http://schemas.microsoft.com/office/drawing/2014/main" id="{7A30C8DB-1A05-4B63-AAC7-123993B354F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66114"/>
              <a:ext cx="6858000" cy="6858000"/>
            </a:xfrm>
            <a:prstGeom prst="rect">
              <a:avLst/>
            </a:prstGeom>
          </p:spPr>
        </p:pic>
      </p:grpSp>
      <p:sp>
        <p:nvSpPr>
          <p:cNvPr id="2" name="Rounded Rectangle 41">
            <a:extLst>
              <a:ext uri="{FF2B5EF4-FFF2-40B4-BE49-F238E27FC236}">
                <a16:creationId xmlns:a16="http://schemas.microsoft.com/office/drawing/2014/main" id="{59B82E54-B7A2-9E41-0F26-F03CEE0DC65A}"/>
              </a:ext>
            </a:extLst>
          </p:cNvPr>
          <p:cNvSpPr/>
          <p:nvPr/>
        </p:nvSpPr>
        <p:spPr>
          <a:xfrm>
            <a:off x="439917" y="172322"/>
            <a:ext cx="5978166" cy="919401"/>
          </a:xfrm>
          <a:prstGeom prst="roundRect">
            <a:avLst/>
          </a:prstGeom>
          <a:solidFill>
            <a:schemeClr val="accent6"/>
          </a:solidFill>
          <a:ln w="57150">
            <a:solidFill>
              <a:schemeClr val="accent6">
                <a:lumMod val="75000"/>
              </a:schemeClr>
            </a:solidFill>
          </a:ln>
          <a:effectLst>
            <a:outerShdw blurRad="50800" dist="38100" dir="2700000" algn="tl" rotWithShape="0">
              <a:prstClr val="black">
                <a:alpha val="40000"/>
              </a:prstClr>
            </a:outerShdw>
          </a:effectLst>
        </p:spPr>
        <p:txBody>
          <a:bodyPr wrap="square">
            <a:spAutoFit/>
          </a:bodyPr>
          <a:lstStyle/>
          <a:p>
            <a:pPr algn="ctr">
              <a:buClr>
                <a:srgbClr val="000000"/>
              </a:buClr>
              <a:buFont typeface="Arial"/>
              <a:buNone/>
            </a:pPr>
            <a:r>
              <a:rPr lang="en-US" sz="4800" b="1" kern="0" dirty="0" err="1">
                <a:solidFill>
                  <a:srgbClr val="000000"/>
                </a:solidFill>
                <a:latin typeface="UVN Banh Mi" pitchFamily="2" charset="0"/>
                <a:cs typeface="Times New Roman" panose="02020603050405020304" pitchFamily="18" charset="0"/>
                <a:sym typeface="Arial"/>
              </a:rPr>
              <a:t>Trên</a:t>
            </a:r>
            <a:r>
              <a:rPr lang="en-US" sz="4800" b="1" kern="0" dirty="0">
                <a:solidFill>
                  <a:srgbClr val="000000"/>
                </a:solidFill>
                <a:latin typeface="UVN Banh Mi" pitchFamily="2" charset="0"/>
                <a:cs typeface="Times New Roman" panose="02020603050405020304" pitchFamily="18" charset="0"/>
                <a:sym typeface="Arial"/>
              </a:rPr>
              <a:t> </a:t>
            </a:r>
            <a:r>
              <a:rPr lang="en-US" sz="4800" b="1" kern="0" dirty="0" err="1">
                <a:solidFill>
                  <a:srgbClr val="000000"/>
                </a:solidFill>
                <a:latin typeface="UVN Banh Mi" pitchFamily="2" charset="0"/>
                <a:cs typeface="Times New Roman" panose="02020603050405020304" pitchFamily="18" charset="0"/>
                <a:sym typeface="Arial"/>
              </a:rPr>
              <a:t>đôi</a:t>
            </a:r>
            <a:r>
              <a:rPr lang="en-US" sz="4800" b="1" kern="0" dirty="0">
                <a:solidFill>
                  <a:srgbClr val="000000"/>
                </a:solidFill>
                <a:latin typeface="UVN Banh Mi" pitchFamily="2" charset="0"/>
                <a:cs typeface="Times New Roman" panose="02020603050405020304" pitchFamily="18" charset="0"/>
                <a:sym typeface="Arial"/>
              </a:rPr>
              <a:t> </a:t>
            </a:r>
            <a:r>
              <a:rPr lang="en-US" sz="4800" b="1" kern="0" dirty="0" err="1">
                <a:solidFill>
                  <a:srgbClr val="000000"/>
                </a:solidFill>
                <a:latin typeface="UVN Banh Mi" pitchFamily="2" charset="0"/>
                <a:cs typeface="Times New Roman" panose="02020603050405020304" pitchFamily="18" charset="0"/>
                <a:sym typeface="Arial"/>
              </a:rPr>
              <a:t>cánh</a:t>
            </a:r>
            <a:r>
              <a:rPr lang="en-US" sz="4800" b="1" kern="0" dirty="0">
                <a:solidFill>
                  <a:srgbClr val="000000"/>
                </a:solidFill>
                <a:latin typeface="UVN Banh Mi" pitchFamily="2" charset="0"/>
                <a:cs typeface="Times New Roman" panose="02020603050405020304" pitchFamily="18" charset="0"/>
                <a:sym typeface="Arial"/>
              </a:rPr>
              <a:t> </a:t>
            </a:r>
            <a:r>
              <a:rPr lang="en-US" sz="4800" b="1" kern="0" dirty="0" err="1">
                <a:solidFill>
                  <a:srgbClr val="000000"/>
                </a:solidFill>
                <a:latin typeface="UVN Banh Mi" pitchFamily="2" charset="0"/>
                <a:cs typeface="Times New Roman" panose="02020603050405020304" pitchFamily="18" charset="0"/>
                <a:sym typeface="Arial"/>
              </a:rPr>
              <a:t>ước</a:t>
            </a:r>
            <a:r>
              <a:rPr lang="en-US" sz="4800" b="1" kern="0" dirty="0">
                <a:solidFill>
                  <a:srgbClr val="000000"/>
                </a:solidFill>
                <a:latin typeface="UVN Banh Mi" pitchFamily="2" charset="0"/>
                <a:cs typeface="Times New Roman" panose="02020603050405020304" pitchFamily="18" charset="0"/>
                <a:sym typeface="Arial"/>
              </a:rPr>
              <a:t> </a:t>
            </a:r>
            <a:r>
              <a:rPr lang="en-US" sz="4800" b="1" kern="0" dirty="0" err="1">
                <a:solidFill>
                  <a:srgbClr val="000000"/>
                </a:solidFill>
                <a:latin typeface="UVN Banh Mi" pitchFamily="2" charset="0"/>
                <a:cs typeface="Times New Roman" panose="02020603050405020304" pitchFamily="18" charset="0"/>
                <a:sym typeface="Arial"/>
              </a:rPr>
              <a:t>mơ</a:t>
            </a:r>
            <a:endParaRPr lang="en-US" sz="4400" b="1" kern="0" dirty="0">
              <a:solidFill>
                <a:srgbClr val="000000"/>
              </a:solidFill>
              <a:latin typeface="UVN Banh Mi" pitchFamily="2" charset="0"/>
              <a:cs typeface="Times New Roman" panose="02020603050405020304" pitchFamily="18" charset="0"/>
              <a:sym typeface="Arial"/>
            </a:endParaRPr>
          </a:p>
        </p:txBody>
      </p:sp>
      <p:sp>
        <p:nvSpPr>
          <p:cNvPr id="9" name="TextBox 8">
            <a:extLst>
              <a:ext uri="{FF2B5EF4-FFF2-40B4-BE49-F238E27FC236}">
                <a16:creationId xmlns:a16="http://schemas.microsoft.com/office/drawing/2014/main" id="{DF8104E1-E890-06F1-699B-763B99FD2C0D}"/>
              </a:ext>
            </a:extLst>
          </p:cNvPr>
          <p:cNvSpPr txBox="1"/>
          <p:nvPr/>
        </p:nvSpPr>
        <p:spPr>
          <a:xfrm>
            <a:off x="6096000" y="2367171"/>
            <a:ext cx="6191674" cy="2308324"/>
          </a:xfrm>
          <a:prstGeom prst="rect">
            <a:avLst/>
          </a:prstGeom>
          <a:noFill/>
        </p:spPr>
        <p:txBody>
          <a:bodyPr wrap="square" rtlCol="0">
            <a:spAutoFit/>
          </a:bodyPr>
          <a:lstStyle/>
          <a:p>
            <a:pPr algn="ctr"/>
            <a:r>
              <a:rPr lang="en-US" sz="4800" dirty="0" err="1">
                <a:latin typeface="Times New Roman" panose="02020603050405020304" pitchFamily="18" charset="0"/>
                <a:cs typeface="Times New Roman" panose="02020603050405020304" pitchFamily="18" charset="0"/>
              </a:rPr>
              <a:t>Ước</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mơ</a:t>
            </a:r>
            <a:endParaRPr lang="en-US" sz="4800" dirty="0">
              <a:latin typeface="Times New Roman" panose="02020603050405020304" pitchFamily="18" charset="0"/>
              <a:cs typeface="Times New Roman" panose="02020603050405020304" pitchFamily="18" charset="0"/>
            </a:endParaRPr>
          </a:p>
          <a:p>
            <a:pPr algn="ct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Ước</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mong</a:t>
            </a:r>
            <a:endParaRPr lang="en-US" sz="4800" dirty="0">
              <a:latin typeface="Times New Roman" panose="02020603050405020304" pitchFamily="18" charset="0"/>
              <a:cs typeface="Times New Roman" panose="02020603050405020304" pitchFamily="18" charset="0"/>
            </a:endParaRPr>
          </a:p>
          <a:p>
            <a:pPr algn="ctr"/>
            <a:r>
              <a:rPr lang="en-US" sz="4800" dirty="0" err="1">
                <a:latin typeface="Times New Roman" panose="02020603050405020304" pitchFamily="18" charset="0"/>
                <a:cs typeface="Times New Roman" panose="02020603050405020304" pitchFamily="18" charset="0"/>
              </a:rPr>
              <a:t>Mơ</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ước</a:t>
            </a:r>
            <a:r>
              <a:rPr lang="en-US" sz="48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656822792"/>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animEffect transition="in" filter="fad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barn(inVertical)">
                                      <p:cBhvr>
                                        <p:cTn id="2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4FB554DA-F872-4FAB-9DFF-EABC40F49E0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562" b="12058"/>
          <a:stretch/>
        </p:blipFill>
        <p:spPr>
          <a:xfrm>
            <a:off x="0" y="960895"/>
            <a:ext cx="12192000" cy="5897105"/>
          </a:xfrm>
          <a:prstGeom prst="rect">
            <a:avLst/>
          </a:prstGeom>
        </p:spPr>
      </p:pic>
      <p:sp>
        <p:nvSpPr>
          <p:cNvPr id="4" name="文本框 3">
            <a:extLst>
              <a:ext uri="{FF2B5EF4-FFF2-40B4-BE49-F238E27FC236}">
                <a16:creationId xmlns:a16="http://schemas.microsoft.com/office/drawing/2014/main" id="{D009703F-CDC2-4D89-A7D9-F89F7F643354}"/>
              </a:ext>
            </a:extLst>
          </p:cNvPr>
          <p:cNvSpPr txBox="1"/>
          <p:nvPr/>
        </p:nvSpPr>
        <p:spPr>
          <a:xfrm>
            <a:off x="1002423" y="330599"/>
            <a:ext cx="10551369" cy="1938992"/>
          </a:xfrm>
          <a:prstGeom prst="rect">
            <a:avLst/>
          </a:prstGeom>
          <a:noFill/>
        </p:spPr>
        <p:txBody>
          <a:bodyPr wrap="square" rtlCol="0">
            <a:spAutoFit/>
          </a:bodyPr>
          <a:lstStyle/>
          <a:p>
            <a:pPr algn="ctr"/>
            <a:r>
              <a:rPr lang="en-US" altLang="zh-CN" sz="6000" dirty="0">
                <a:solidFill>
                  <a:srgbClr val="0070C0"/>
                </a:solidFill>
                <a:latin typeface="UVN Banh Mi" pitchFamily="2" charset="0"/>
                <a:ea typeface="字魂17号-萌趣果冻体" panose="02000000000000000000" pitchFamily="2" charset="-122"/>
              </a:rPr>
              <a:t>2. </a:t>
            </a:r>
            <a:r>
              <a:rPr lang="en-US" altLang="zh-CN" sz="6000" dirty="0" err="1">
                <a:solidFill>
                  <a:srgbClr val="0070C0"/>
                </a:solidFill>
                <a:latin typeface="UVN Banh Mi" pitchFamily="2" charset="0"/>
                <a:ea typeface="字魂17号-萌趣果冻体" panose="02000000000000000000" pitchFamily="2" charset="-122"/>
              </a:rPr>
              <a:t>Thành</a:t>
            </a:r>
            <a:r>
              <a:rPr lang="en-US" altLang="zh-CN" sz="6000" dirty="0">
                <a:solidFill>
                  <a:srgbClr val="0070C0"/>
                </a:solidFill>
                <a:latin typeface="UVN Banh Mi" pitchFamily="2" charset="0"/>
                <a:ea typeface="字魂17号-萌趣果冻体" panose="02000000000000000000" pitchFamily="2" charset="-122"/>
              </a:rPr>
              <a:t> </a:t>
            </a:r>
            <a:r>
              <a:rPr lang="en-US" altLang="zh-CN" sz="6000" dirty="0" err="1">
                <a:solidFill>
                  <a:srgbClr val="0070C0"/>
                </a:solidFill>
                <a:latin typeface="UVN Banh Mi" pitchFamily="2" charset="0"/>
                <a:ea typeface="字魂17号-萌趣果冻体" panose="02000000000000000000" pitchFamily="2" charset="-122"/>
              </a:rPr>
              <a:t>ngữ</a:t>
            </a:r>
            <a:r>
              <a:rPr lang="en-US" altLang="zh-CN" sz="6000" dirty="0">
                <a:solidFill>
                  <a:srgbClr val="0070C0"/>
                </a:solidFill>
                <a:latin typeface="UVN Banh Mi" pitchFamily="2" charset="0"/>
                <a:ea typeface="字魂17号-萌趣果冻体" panose="02000000000000000000" pitchFamily="2" charset="-122"/>
              </a:rPr>
              <a:t> </a:t>
            </a:r>
            <a:r>
              <a:rPr lang="en-US" altLang="zh-CN" sz="6000" dirty="0" err="1">
                <a:solidFill>
                  <a:srgbClr val="0070C0"/>
                </a:solidFill>
                <a:latin typeface="UVN Banh Mi" pitchFamily="2" charset="0"/>
                <a:ea typeface="字魂17号-萌趣果冻体" panose="02000000000000000000" pitchFamily="2" charset="-122"/>
              </a:rPr>
              <a:t>hoặc</a:t>
            </a:r>
            <a:r>
              <a:rPr lang="en-US" altLang="zh-CN" sz="6000" dirty="0">
                <a:solidFill>
                  <a:srgbClr val="0070C0"/>
                </a:solidFill>
                <a:latin typeface="UVN Banh Mi" pitchFamily="2" charset="0"/>
                <a:ea typeface="字魂17号-萌趣果冻体" panose="02000000000000000000" pitchFamily="2" charset="-122"/>
              </a:rPr>
              <a:t> </a:t>
            </a:r>
            <a:r>
              <a:rPr lang="en-US" altLang="zh-CN" sz="6000" dirty="0" err="1">
                <a:solidFill>
                  <a:srgbClr val="0070C0"/>
                </a:solidFill>
                <a:latin typeface="UVN Banh Mi" pitchFamily="2" charset="0"/>
                <a:ea typeface="字魂17号-萌趣果冻体" panose="02000000000000000000" pitchFamily="2" charset="-122"/>
              </a:rPr>
              <a:t>tục</a:t>
            </a:r>
            <a:r>
              <a:rPr lang="en-US" altLang="zh-CN" sz="6000" dirty="0">
                <a:solidFill>
                  <a:srgbClr val="0070C0"/>
                </a:solidFill>
                <a:latin typeface="UVN Banh Mi" pitchFamily="2" charset="0"/>
                <a:ea typeface="字魂17号-萌趣果冻体" panose="02000000000000000000" pitchFamily="2" charset="-122"/>
              </a:rPr>
              <a:t> </a:t>
            </a:r>
            <a:r>
              <a:rPr lang="en-US" altLang="zh-CN" sz="6000" dirty="0" err="1">
                <a:solidFill>
                  <a:srgbClr val="0070C0"/>
                </a:solidFill>
                <a:latin typeface="UVN Banh Mi" pitchFamily="2" charset="0"/>
                <a:ea typeface="字魂17号-萌趣果冻体" panose="02000000000000000000" pitchFamily="2" charset="-122"/>
              </a:rPr>
              <a:t>ngữ</a:t>
            </a:r>
            <a:r>
              <a:rPr lang="en-US" altLang="zh-CN" sz="6000" dirty="0">
                <a:solidFill>
                  <a:srgbClr val="0070C0"/>
                </a:solidFill>
                <a:latin typeface="UVN Banh Mi" pitchFamily="2" charset="0"/>
                <a:ea typeface="字魂17号-萌趣果冻体" panose="02000000000000000000" pitchFamily="2" charset="-122"/>
              </a:rPr>
              <a:t> </a:t>
            </a:r>
            <a:r>
              <a:rPr lang="en-US" altLang="zh-CN" sz="6000" dirty="0" err="1">
                <a:solidFill>
                  <a:srgbClr val="0070C0"/>
                </a:solidFill>
                <a:latin typeface="UVN Banh Mi" pitchFamily="2" charset="0"/>
                <a:ea typeface="字魂17号-萌趣果冻体" panose="02000000000000000000" pitchFamily="2" charset="-122"/>
              </a:rPr>
              <a:t>đã</a:t>
            </a:r>
            <a:r>
              <a:rPr lang="en-US" altLang="zh-CN" sz="6000" dirty="0">
                <a:solidFill>
                  <a:srgbClr val="0070C0"/>
                </a:solidFill>
                <a:latin typeface="UVN Banh Mi" pitchFamily="2" charset="0"/>
                <a:ea typeface="字魂17号-萌趣果冻体" panose="02000000000000000000" pitchFamily="2" charset="-122"/>
              </a:rPr>
              <a:t> </a:t>
            </a:r>
            <a:r>
              <a:rPr lang="en-US" altLang="zh-CN" sz="6000" dirty="0" err="1">
                <a:solidFill>
                  <a:srgbClr val="0070C0"/>
                </a:solidFill>
                <a:latin typeface="UVN Banh Mi" pitchFamily="2" charset="0"/>
                <a:ea typeface="字魂17号-萌趣果冻体" panose="02000000000000000000" pitchFamily="2" charset="-122"/>
              </a:rPr>
              <a:t>học</a:t>
            </a:r>
            <a:r>
              <a:rPr lang="en-US" altLang="zh-CN" sz="6000" dirty="0">
                <a:solidFill>
                  <a:srgbClr val="0070C0"/>
                </a:solidFill>
                <a:latin typeface="UVN Banh Mi" pitchFamily="2" charset="0"/>
                <a:ea typeface="字魂17号-萌趣果冻体" panose="02000000000000000000" pitchFamily="2" charset="-122"/>
              </a:rPr>
              <a:t> </a:t>
            </a:r>
            <a:r>
              <a:rPr lang="en-US" altLang="zh-CN" sz="6000" dirty="0" err="1">
                <a:solidFill>
                  <a:srgbClr val="0070C0"/>
                </a:solidFill>
                <a:latin typeface="UVN Banh Mi" pitchFamily="2" charset="0"/>
                <a:ea typeface="字魂17号-萌趣果冻体" panose="02000000000000000000" pitchFamily="2" charset="-122"/>
              </a:rPr>
              <a:t>trong</a:t>
            </a:r>
            <a:r>
              <a:rPr lang="en-US" altLang="zh-CN" sz="6000" dirty="0">
                <a:solidFill>
                  <a:srgbClr val="0070C0"/>
                </a:solidFill>
                <a:latin typeface="UVN Banh Mi" pitchFamily="2" charset="0"/>
                <a:ea typeface="字魂17号-萌趣果冻体" panose="02000000000000000000" pitchFamily="2" charset="-122"/>
              </a:rPr>
              <a:t> </a:t>
            </a:r>
            <a:r>
              <a:rPr lang="en-US" altLang="zh-CN" sz="6000" dirty="0" err="1">
                <a:solidFill>
                  <a:srgbClr val="0070C0"/>
                </a:solidFill>
                <a:latin typeface="UVN Banh Mi" pitchFamily="2" charset="0"/>
                <a:ea typeface="字魂17号-萌趣果冻体" panose="02000000000000000000" pitchFamily="2" charset="-122"/>
              </a:rPr>
              <a:t>mỗi</a:t>
            </a:r>
            <a:r>
              <a:rPr lang="en-US" altLang="zh-CN" sz="6000" dirty="0">
                <a:solidFill>
                  <a:srgbClr val="0070C0"/>
                </a:solidFill>
                <a:latin typeface="UVN Banh Mi" pitchFamily="2" charset="0"/>
                <a:ea typeface="字魂17号-萌趣果冻体" panose="02000000000000000000" pitchFamily="2" charset="-122"/>
              </a:rPr>
              <a:t> </a:t>
            </a:r>
            <a:r>
              <a:rPr lang="en-US" altLang="zh-CN" sz="6000" dirty="0" err="1">
                <a:solidFill>
                  <a:srgbClr val="0070C0"/>
                </a:solidFill>
                <a:latin typeface="UVN Banh Mi" pitchFamily="2" charset="0"/>
                <a:ea typeface="字魂17号-萌趣果冻体" panose="02000000000000000000" pitchFamily="2" charset="-122"/>
              </a:rPr>
              <a:t>chủ</a:t>
            </a:r>
            <a:r>
              <a:rPr lang="en-US" altLang="zh-CN" sz="6000" dirty="0">
                <a:solidFill>
                  <a:srgbClr val="0070C0"/>
                </a:solidFill>
                <a:latin typeface="UVN Banh Mi" pitchFamily="2" charset="0"/>
                <a:ea typeface="字魂17号-萌趣果冻体" panose="02000000000000000000" pitchFamily="2" charset="-122"/>
              </a:rPr>
              <a:t> </a:t>
            </a:r>
            <a:r>
              <a:rPr lang="en-US" altLang="zh-CN" sz="6000" dirty="0" err="1">
                <a:solidFill>
                  <a:srgbClr val="0070C0"/>
                </a:solidFill>
                <a:latin typeface="UVN Banh Mi" pitchFamily="2" charset="0"/>
                <a:ea typeface="字魂17号-萌趣果冻体" panose="02000000000000000000" pitchFamily="2" charset="-122"/>
              </a:rPr>
              <a:t>điểm</a:t>
            </a:r>
            <a:r>
              <a:rPr lang="en-US" altLang="zh-CN" sz="6000" dirty="0">
                <a:solidFill>
                  <a:srgbClr val="0070C0"/>
                </a:solidFill>
                <a:latin typeface="UVN Banh Mi" pitchFamily="2" charset="0"/>
                <a:ea typeface="字魂17号-萌趣果冻体" panose="02000000000000000000" pitchFamily="2" charset="-122"/>
              </a:rPr>
              <a:t> </a:t>
            </a:r>
            <a:endParaRPr lang="zh-CN" altLang="en-US" sz="6600" b="1" dirty="0">
              <a:solidFill>
                <a:srgbClr val="0070C0"/>
              </a:solidFill>
              <a:latin typeface="UVN Banh Mi" pitchFamily="2" charset="0"/>
              <a:ea typeface="小白" panose="02010601030101010101" pitchFamily="2" charset="-122"/>
            </a:endParaRPr>
          </a:p>
        </p:txBody>
      </p:sp>
    </p:spTree>
    <p:extLst>
      <p:ext uri="{BB962C8B-B14F-4D97-AF65-F5344CB8AC3E}">
        <p14:creationId xmlns:p14="http://schemas.microsoft.com/office/powerpoint/2010/main" val="197193819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1+#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left)">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7B35B32-3717-4CA3-A181-5BC6707E50D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03275">
            <a:off x="-1518109" y="-562942"/>
            <a:ext cx="11255760" cy="8576424"/>
          </a:xfrm>
          <a:prstGeom prst="rect">
            <a:avLst/>
          </a:prstGeom>
        </p:spPr>
      </p:pic>
      <p:pic>
        <p:nvPicPr>
          <p:cNvPr id="8" name="Picture 7">
            <a:extLst>
              <a:ext uri="{FF2B5EF4-FFF2-40B4-BE49-F238E27FC236}">
                <a16:creationId xmlns:a16="http://schemas.microsoft.com/office/drawing/2014/main" id="{2A8340BB-0292-EDAF-0DCB-3D8A754B610C}"/>
              </a:ext>
            </a:extLst>
          </p:cNvPr>
          <p:cNvPicPr>
            <a:picLocks noChangeAspect="1"/>
          </p:cNvPicPr>
          <p:nvPr/>
        </p:nvPicPr>
        <p:blipFill>
          <a:blip r:embed="rId3" cstate="screen">
            <a:extLst>
              <a:ext uri="{BEBA8EAE-BF5A-486C-A8C5-ECC9F3942E4B}">
                <a14:imgProps xmlns:a14="http://schemas.microsoft.com/office/drawing/2010/main">
                  <a14:imgLayer r:embed="rId4">
                    <a14:imgEffect>
                      <a14:backgroundRemoval t="3800" b="98400" l="10000" r="90000">
                        <a14:foregroundMark x1="7400" y1="88400" x2="18600" y2="89800"/>
                        <a14:foregroundMark x1="18600" y1="89800" x2="37400" y2="98800"/>
                        <a14:foregroundMark x1="37400" y1="98800" x2="76400" y2="95400"/>
                        <a14:foregroundMark x1="76400" y1="95400" x2="84200" y2="88000"/>
                        <a14:foregroundMark x1="84200" y1="88000" x2="72400" y2="82800"/>
                        <a14:foregroundMark x1="72400" y1="82800" x2="84200" y2="86200"/>
                        <a14:foregroundMark x1="84200" y1="86200" x2="83600" y2="96800"/>
                        <a14:foregroundMark x1="83600" y1="96800" x2="64400" y2="98400"/>
                        <a14:foregroundMark x1="51400" y1="21400" x2="60600" y2="26000"/>
                        <a14:foregroundMark x1="60600" y1="26000" x2="50200" y2="23200"/>
                        <a14:foregroundMark x1="50200" y1="23200" x2="49200" y2="24000"/>
                        <a14:foregroundMark x1="59800" y1="21600" x2="61600" y2="22000"/>
                        <a14:foregroundMark x1="54400" y1="13600" x2="40600" y2="10600"/>
                        <a14:foregroundMark x1="40600" y1="10600" x2="49800" y2="17400"/>
                        <a14:foregroundMark x1="49800" y1="17400" x2="62800" y2="17400"/>
                        <a14:foregroundMark x1="62800" y1="17400" x2="43800" y2="11400"/>
                        <a14:foregroundMark x1="43800" y1="11400" x2="40600" y2="11600"/>
                        <a14:foregroundMark x1="35600" y1="3800" x2="30600" y2="3800"/>
                        <a14:foregroundMark x1="61600" y1="41800" x2="66600" y2="55600"/>
                        <a14:foregroundMark x1="66600" y1="55600" x2="61000" y2="41800"/>
                        <a14:foregroundMark x1="61000" y1="41800" x2="47800" y2="33200"/>
                        <a14:foregroundMark x1="47800" y1="33200" x2="54000" y2="41800"/>
                        <a14:foregroundMark x1="54000" y1="41800" x2="55400" y2="31800"/>
                        <a14:foregroundMark x1="55400" y1="31800" x2="41600" y2="40800"/>
                        <a14:foregroundMark x1="41600" y1="40800" x2="41400" y2="41400"/>
                        <a14:foregroundMark x1="59800" y1="34200" x2="60600" y2="32600"/>
                        <a14:foregroundMark x1="60800" y1="35400" x2="57800" y2="36800"/>
                      </a14:backgroundRemoval>
                    </a14:imgEffect>
                  </a14:imgLayer>
                </a14:imgProps>
              </a:ext>
              <a:ext uri="{28A0092B-C50C-407E-A947-70E740481C1C}">
                <a14:useLocalDpi xmlns:a14="http://schemas.microsoft.com/office/drawing/2010/main" val="0"/>
              </a:ext>
            </a:extLst>
          </a:blip>
          <a:stretch>
            <a:fillRect/>
          </a:stretch>
        </p:blipFill>
        <p:spPr>
          <a:xfrm>
            <a:off x="7530329" y="2064408"/>
            <a:ext cx="2611862" cy="2611862"/>
          </a:xfrm>
          <a:prstGeom prst="rect">
            <a:avLst/>
          </a:prstGeom>
        </p:spPr>
      </p:pic>
      <p:pic>
        <p:nvPicPr>
          <p:cNvPr id="9" name="Picture 8">
            <a:extLst>
              <a:ext uri="{FF2B5EF4-FFF2-40B4-BE49-F238E27FC236}">
                <a16:creationId xmlns:a16="http://schemas.microsoft.com/office/drawing/2014/main" id="{B8AB6091-CD06-4679-90B8-95A28F8986A5}"/>
              </a:ext>
            </a:extLst>
          </p:cNvPr>
          <p:cNvPicPr>
            <a:picLocks noChangeAspect="1"/>
          </p:cNvPicPr>
          <p:nvPr/>
        </p:nvPicPr>
        <p:blipFill>
          <a:blip r:embed="rId5" cstate="screen">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8996048" y="4062450"/>
            <a:ext cx="2709090" cy="2795550"/>
          </a:xfrm>
          <a:prstGeom prst="rect">
            <a:avLst/>
          </a:prstGeom>
        </p:spPr>
      </p:pic>
      <p:pic>
        <p:nvPicPr>
          <p:cNvPr id="10" name="Picture 9" descr="A picture containing logo&#10;&#10;Description automatically generated">
            <a:extLst>
              <a:ext uri="{FF2B5EF4-FFF2-40B4-BE49-F238E27FC236}">
                <a16:creationId xmlns:a16="http://schemas.microsoft.com/office/drawing/2014/main" id="{47739AF2-E297-CCE7-4D43-387FCF4C98B3}"/>
              </a:ext>
            </a:extLst>
          </p:cNvPr>
          <p:cNvPicPr>
            <a:picLocks noChangeAspect="1"/>
          </p:cNvPicPr>
          <p:nvPr/>
        </p:nvPicPr>
        <p:blipFill rotWithShape="1">
          <a:blip r:embed="rId6" cstate="screen">
            <a:clrChange>
              <a:clrFrom>
                <a:srgbClr val="FFFFFF"/>
              </a:clrFrom>
              <a:clrTo>
                <a:srgbClr val="FFFFFF">
                  <a:alpha val="0"/>
                </a:srgbClr>
              </a:clrTo>
            </a:clrChange>
            <a:extLst>
              <a:ext uri="{28A0092B-C50C-407E-A947-70E740481C1C}">
                <a14:useLocalDpi xmlns:a14="http://schemas.microsoft.com/office/drawing/2010/main" val="0"/>
              </a:ext>
            </a:extLst>
          </a:blip>
          <a:srcRect b="8710"/>
          <a:stretch/>
        </p:blipFill>
        <p:spPr>
          <a:xfrm>
            <a:off x="9532986" y="2123069"/>
            <a:ext cx="2989760" cy="2192191"/>
          </a:xfrm>
          <a:prstGeom prst="rect">
            <a:avLst/>
          </a:prstGeom>
        </p:spPr>
      </p:pic>
      <p:sp>
        <p:nvSpPr>
          <p:cNvPr id="11" name="矩形 9">
            <a:extLst>
              <a:ext uri="{FF2B5EF4-FFF2-40B4-BE49-F238E27FC236}">
                <a16:creationId xmlns:a16="http://schemas.microsoft.com/office/drawing/2014/main" id="{F1596DE6-4DC0-422F-7749-81B9143DFF13}"/>
              </a:ext>
            </a:extLst>
          </p:cNvPr>
          <p:cNvSpPr>
            <a:spLocks noChangeArrowheads="1"/>
          </p:cNvSpPr>
          <p:nvPr/>
        </p:nvSpPr>
        <p:spPr bwMode="auto">
          <a:xfrm>
            <a:off x="1478646" y="1691827"/>
            <a:ext cx="5972789" cy="434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等线" panose="02010600030101010101" pitchFamily="2" charset="-122"/>
                <a:ea typeface="等线" panose="02010600030101010101" pitchFamily="2" charset="-122"/>
                <a:cs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等线" panose="02010600030101010101" pitchFamily="2" charset="-122"/>
                <a:ea typeface="等线" panose="02010600030101010101" pitchFamily="2" charset="-122"/>
                <a:cs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cs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等线" panose="02010600030101010101" pitchFamily="2" charset="-122"/>
                <a:ea typeface="等线" panose="02010600030101010101" pitchFamily="2" charset="-122"/>
                <a:cs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等线" panose="02010600030101010101" pitchFamily="2" charset="-122"/>
                <a:ea typeface="等线" panose="02010600030101010101" pitchFamily="2" charset="-122"/>
                <a:cs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cs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cs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cs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cs typeface="等线" panose="02010600030101010101" pitchFamily="2" charset="-122"/>
              </a:defRPr>
            </a:lvl9pPr>
          </a:lstStyle>
          <a:p>
            <a:pPr>
              <a:lnSpc>
                <a:spcPct val="130000"/>
              </a:lnSpc>
              <a:spcBef>
                <a:spcPct val="0"/>
              </a:spcBef>
              <a:buNone/>
            </a:pPr>
            <a:r>
              <a:rPr lang="en-US" altLang="zh-CN" sz="3600" dirty="0">
                <a:latin typeface="Times New Roman" panose="02020603050405020304" pitchFamily="18" charset="0"/>
                <a:ea typeface=".黑体-韩语" panose="02000500000000000000" pitchFamily="2" charset="-122"/>
                <a:cs typeface="Times New Roman" panose="02020603050405020304" pitchFamily="18" charset="0"/>
                <a:sym typeface="+mn-lt"/>
              </a:rPr>
              <a:t>- </a:t>
            </a:r>
            <a:r>
              <a:rPr lang="en-US" altLang="zh-CN" sz="3600" dirty="0" err="1">
                <a:latin typeface="Times New Roman" panose="02020603050405020304" pitchFamily="18" charset="0"/>
                <a:ea typeface=".黑体-韩语" panose="02000500000000000000" pitchFamily="2" charset="-122"/>
                <a:cs typeface="Times New Roman" panose="02020603050405020304" pitchFamily="18" charset="0"/>
                <a:sym typeface="+mn-lt"/>
              </a:rPr>
              <a:t>Hiền</a:t>
            </a:r>
            <a:r>
              <a:rPr lang="en-US" altLang="zh-CN" sz="3600" dirty="0">
                <a:latin typeface="Times New Roman" panose="02020603050405020304" pitchFamily="18" charset="0"/>
                <a:ea typeface=".黑体-韩语" panose="02000500000000000000" pitchFamily="2" charset="-122"/>
                <a:cs typeface="Times New Roman" panose="02020603050405020304" pitchFamily="18" charset="0"/>
                <a:sym typeface="+mn-lt"/>
              </a:rPr>
              <a:t> </a:t>
            </a:r>
            <a:r>
              <a:rPr lang="en-US" altLang="zh-CN" sz="3600" dirty="0" err="1">
                <a:latin typeface="Times New Roman" panose="02020603050405020304" pitchFamily="18" charset="0"/>
                <a:ea typeface=".黑体-韩语" panose="02000500000000000000" pitchFamily="2" charset="-122"/>
                <a:cs typeface="Times New Roman" panose="02020603050405020304" pitchFamily="18" charset="0"/>
                <a:sym typeface="+mn-lt"/>
              </a:rPr>
              <a:t>như</a:t>
            </a:r>
            <a:r>
              <a:rPr lang="en-US" altLang="zh-CN" sz="3600" dirty="0">
                <a:latin typeface="Times New Roman" panose="02020603050405020304" pitchFamily="18" charset="0"/>
                <a:ea typeface=".黑体-韩语" panose="02000500000000000000" pitchFamily="2" charset="-122"/>
                <a:cs typeface="Times New Roman" panose="02020603050405020304" pitchFamily="18" charset="0"/>
                <a:sym typeface="+mn-lt"/>
              </a:rPr>
              <a:t> </a:t>
            </a:r>
            <a:r>
              <a:rPr lang="en-US" altLang="zh-CN" sz="3600" dirty="0" err="1">
                <a:latin typeface="Times New Roman" panose="02020603050405020304" pitchFamily="18" charset="0"/>
                <a:ea typeface=".黑体-韩语" panose="02000500000000000000" pitchFamily="2" charset="-122"/>
                <a:cs typeface="Times New Roman" panose="02020603050405020304" pitchFamily="18" charset="0"/>
                <a:sym typeface="+mn-lt"/>
              </a:rPr>
              <a:t>bụt</a:t>
            </a:r>
            <a:endParaRPr lang="en-US" altLang="zh-CN" sz="3600" dirty="0">
              <a:latin typeface="Times New Roman" panose="02020603050405020304" pitchFamily="18" charset="0"/>
              <a:ea typeface=".黑体-韩语" panose="02000500000000000000" pitchFamily="2" charset="-122"/>
              <a:cs typeface="Times New Roman" panose="02020603050405020304" pitchFamily="18" charset="0"/>
              <a:sym typeface="+mn-lt"/>
            </a:endParaRPr>
          </a:p>
          <a:p>
            <a:pPr>
              <a:lnSpc>
                <a:spcPct val="130000"/>
              </a:lnSpc>
              <a:spcBef>
                <a:spcPct val="0"/>
              </a:spcBef>
              <a:buNone/>
            </a:pPr>
            <a:r>
              <a:rPr lang="en-US" altLang="zh-CN" sz="3600" dirty="0">
                <a:latin typeface="Times New Roman" panose="02020603050405020304" pitchFamily="18" charset="0"/>
                <a:ea typeface=".黑体-韩语" panose="02000500000000000000" pitchFamily="2" charset="-122"/>
                <a:cs typeface="Times New Roman" panose="02020603050405020304" pitchFamily="18" charset="0"/>
                <a:sym typeface="+mn-lt"/>
              </a:rPr>
              <a:t>- </a:t>
            </a:r>
            <a:r>
              <a:rPr lang="en-US" altLang="zh-CN" sz="3600" dirty="0" err="1">
                <a:latin typeface="Times New Roman" panose="02020603050405020304" pitchFamily="18" charset="0"/>
                <a:ea typeface=".黑体-韩语" panose="02000500000000000000" pitchFamily="2" charset="-122"/>
                <a:cs typeface="Times New Roman" panose="02020603050405020304" pitchFamily="18" charset="0"/>
                <a:sym typeface="+mn-lt"/>
              </a:rPr>
              <a:t>Lành</a:t>
            </a:r>
            <a:r>
              <a:rPr lang="en-US" altLang="zh-CN" sz="3600" dirty="0">
                <a:latin typeface="Times New Roman" panose="02020603050405020304" pitchFamily="18" charset="0"/>
                <a:ea typeface=".黑体-韩语" panose="02000500000000000000" pitchFamily="2" charset="-122"/>
                <a:cs typeface="Times New Roman" panose="02020603050405020304" pitchFamily="18" charset="0"/>
                <a:sym typeface="+mn-lt"/>
              </a:rPr>
              <a:t> </a:t>
            </a:r>
            <a:r>
              <a:rPr lang="en-US" altLang="zh-CN" sz="3600" dirty="0" err="1">
                <a:latin typeface="Times New Roman" panose="02020603050405020304" pitchFamily="18" charset="0"/>
                <a:ea typeface=".黑体-韩语" panose="02000500000000000000" pitchFamily="2" charset="-122"/>
                <a:cs typeface="Times New Roman" panose="02020603050405020304" pitchFamily="18" charset="0"/>
                <a:sym typeface="+mn-lt"/>
              </a:rPr>
              <a:t>như</a:t>
            </a:r>
            <a:r>
              <a:rPr lang="en-US" altLang="zh-CN" sz="3600" dirty="0">
                <a:latin typeface="Times New Roman" panose="02020603050405020304" pitchFamily="18" charset="0"/>
                <a:ea typeface=".黑体-韩语" panose="02000500000000000000" pitchFamily="2" charset="-122"/>
                <a:cs typeface="Times New Roman" panose="02020603050405020304" pitchFamily="18" charset="0"/>
                <a:sym typeface="+mn-lt"/>
              </a:rPr>
              <a:t> </a:t>
            </a:r>
            <a:r>
              <a:rPr lang="en-US" altLang="zh-CN" sz="3600" dirty="0" err="1">
                <a:latin typeface="Times New Roman" panose="02020603050405020304" pitchFamily="18" charset="0"/>
                <a:ea typeface=".黑体-韩语" panose="02000500000000000000" pitchFamily="2" charset="-122"/>
                <a:cs typeface="Times New Roman" panose="02020603050405020304" pitchFamily="18" charset="0"/>
                <a:sym typeface="+mn-lt"/>
              </a:rPr>
              <a:t>đất</a:t>
            </a:r>
            <a:endParaRPr lang="en-US" altLang="zh-CN" sz="3600" dirty="0">
              <a:latin typeface="Times New Roman" panose="02020603050405020304" pitchFamily="18" charset="0"/>
              <a:ea typeface=".黑体-韩语" panose="02000500000000000000" pitchFamily="2" charset="-122"/>
              <a:cs typeface="Times New Roman" panose="02020603050405020304" pitchFamily="18" charset="0"/>
              <a:sym typeface="+mn-lt"/>
            </a:endParaRPr>
          </a:p>
          <a:p>
            <a:pPr>
              <a:lnSpc>
                <a:spcPct val="130000"/>
              </a:lnSpc>
              <a:spcBef>
                <a:spcPct val="0"/>
              </a:spcBef>
              <a:buNone/>
            </a:pPr>
            <a:r>
              <a:rPr lang="en-US" altLang="zh-CN" sz="3600" dirty="0">
                <a:latin typeface="Times New Roman" panose="02020603050405020304" pitchFamily="18" charset="0"/>
                <a:ea typeface=".黑体-韩语" panose="02000500000000000000" pitchFamily="2" charset="-122"/>
                <a:cs typeface="Times New Roman" panose="02020603050405020304" pitchFamily="18" charset="0"/>
                <a:sym typeface="+mn-lt"/>
              </a:rPr>
              <a:t>- </a:t>
            </a:r>
            <a:r>
              <a:rPr lang="en-US" altLang="zh-CN" sz="3600" dirty="0" err="1">
                <a:latin typeface="Times New Roman" panose="02020603050405020304" pitchFamily="18" charset="0"/>
                <a:ea typeface=".黑体-韩语" panose="02000500000000000000" pitchFamily="2" charset="-122"/>
                <a:cs typeface="Times New Roman" panose="02020603050405020304" pitchFamily="18" charset="0"/>
                <a:sym typeface="+mn-lt"/>
              </a:rPr>
              <a:t>Thương</a:t>
            </a:r>
            <a:r>
              <a:rPr lang="en-US" altLang="zh-CN" sz="3600" dirty="0">
                <a:latin typeface="Times New Roman" panose="02020603050405020304" pitchFamily="18" charset="0"/>
                <a:ea typeface=".黑体-韩语" panose="02000500000000000000" pitchFamily="2" charset="-122"/>
                <a:cs typeface="Times New Roman" panose="02020603050405020304" pitchFamily="18" charset="0"/>
                <a:sym typeface="+mn-lt"/>
              </a:rPr>
              <a:t> </a:t>
            </a:r>
            <a:r>
              <a:rPr lang="en-US" altLang="zh-CN" sz="3600" dirty="0" err="1">
                <a:latin typeface="Times New Roman" panose="02020603050405020304" pitchFamily="18" charset="0"/>
                <a:ea typeface=".黑体-韩语" panose="02000500000000000000" pitchFamily="2" charset="-122"/>
                <a:cs typeface="Times New Roman" panose="02020603050405020304" pitchFamily="18" charset="0"/>
                <a:sym typeface="+mn-lt"/>
              </a:rPr>
              <a:t>nhau</a:t>
            </a:r>
            <a:r>
              <a:rPr lang="en-US" altLang="zh-CN" sz="3600" dirty="0">
                <a:latin typeface="Times New Roman" panose="02020603050405020304" pitchFamily="18" charset="0"/>
                <a:ea typeface=".黑体-韩语" panose="02000500000000000000" pitchFamily="2" charset="-122"/>
                <a:cs typeface="Times New Roman" panose="02020603050405020304" pitchFamily="18" charset="0"/>
                <a:sym typeface="+mn-lt"/>
              </a:rPr>
              <a:t> </a:t>
            </a:r>
            <a:r>
              <a:rPr lang="en-US" altLang="zh-CN" sz="3600" dirty="0" err="1">
                <a:latin typeface="Times New Roman" panose="02020603050405020304" pitchFamily="18" charset="0"/>
                <a:ea typeface=".黑体-韩语" panose="02000500000000000000" pitchFamily="2" charset="-122"/>
                <a:cs typeface="Times New Roman" panose="02020603050405020304" pitchFamily="18" charset="0"/>
                <a:sym typeface="+mn-lt"/>
              </a:rPr>
              <a:t>như</a:t>
            </a:r>
            <a:r>
              <a:rPr lang="en-US" altLang="zh-CN" sz="3600" dirty="0">
                <a:latin typeface="Times New Roman" panose="02020603050405020304" pitchFamily="18" charset="0"/>
                <a:ea typeface=".黑体-韩语" panose="02000500000000000000" pitchFamily="2" charset="-122"/>
                <a:cs typeface="Times New Roman" panose="02020603050405020304" pitchFamily="18" charset="0"/>
                <a:sym typeface="+mn-lt"/>
              </a:rPr>
              <a:t> </a:t>
            </a:r>
            <a:r>
              <a:rPr lang="en-US" altLang="zh-CN" sz="3600" dirty="0" err="1">
                <a:latin typeface="Times New Roman" panose="02020603050405020304" pitchFamily="18" charset="0"/>
                <a:ea typeface=".黑体-韩语" panose="02000500000000000000" pitchFamily="2" charset="-122"/>
                <a:cs typeface="Times New Roman" panose="02020603050405020304" pitchFamily="18" charset="0"/>
                <a:sym typeface="+mn-lt"/>
              </a:rPr>
              <a:t>chị</a:t>
            </a:r>
            <a:r>
              <a:rPr lang="en-US" altLang="zh-CN" sz="3600" dirty="0">
                <a:latin typeface="Times New Roman" panose="02020603050405020304" pitchFamily="18" charset="0"/>
                <a:ea typeface=".黑体-韩语" panose="02000500000000000000" pitchFamily="2" charset="-122"/>
                <a:cs typeface="Times New Roman" panose="02020603050405020304" pitchFamily="18" charset="0"/>
                <a:sym typeface="+mn-lt"/>
              </a:rPr>
              <a:t> </a:t>
            </a:r>
            <a:r>
              <a:rPr lang="en-US" altLang="zh-CN" sz="3600" dirty="0" err="1">
                <a:latin typeface="Times New Roman" panose="02020603050405020304" pitchFamily="18" charset="0"/>
                <a:ea typeface=".黑体-韩语" panose="02000500000000000000" pitchFamily="2" charset="-122"/>
                <a:cs typeface="Times New Roman" panose="02020603050405020304" pitchFamily="18" charset="0"/>
                <a:sym typeface="+mn-lt"/>
              </a:rPr>
              <a:t>em</a:t>
            </a:r>
            <a:r>
              <a:rPr lang="en-US" altLang="zh-CN" sz="3600" dirty="0">
                <a:latin typeface="Times New Roman" panose="02020603050405020304" pitchFamily="18" charset="0"/>
                <a:ea typeface=".黑体-韩语" panose="02000500000000000000" pitchFamily="2" charset="-122"/>
                <a:cs typeface="Times New Roman" panose="02020603050405020304" pitchFamily="18" charset="0"/>
                <a:sym typeface="+mn-lt"/>
              </a:rPr>
              <a:t> </a:t>
            </a:r>
            <a:r>
              <a:rPr lang="en-US" altLang="zh-CN" sz="3600" dirty="0" err="1">
                <a:latin typeface="Times New Roman" panose="02020603050405020304" pitchFamily="18" charset="0"/>
                <a:ea typeface=".黑体-韩语" panose="02000500000000000000" pitchFamily="2" charset="-122"/>
                <a:cs typeface="Times New Roman" panose="02020603050405020304" pitchFamily="18" charset="0"/>
                <a:sym typeface="+mn-lt"/>
              </a:rPr>
              <a:t>ruột</a:t>
            </a:r>
            <a:endParaRPr lang="en-US" altLang="zh-CN" sz="3600" dirty="0">
              <a:latin typeface="Times New Roman" panose="02020603050405020304" pitchFamily="18" charset="0"/>
              <a:ea typeface=".黑体-韩语" panose="02000500000000000000" pitchFamily="2" charset="-122"/>
              <a:cs typeface="Times New Roman" panose="02020603050405020304" pitchFamily="18" charset="0"/>
              <a:sym typeface="+mn-lt"/>
            </a:endParaRPr>
          </a:p>
          <a:p>
            <a:pPr>
              <a:lnSpc>
                <a:spcPct val="130000"/>
              </a:lnSpc>
              <a:spcBef>
                <a:spcPct val="0"/>
              </a:spcBef>
              <a:buNone/>
            </a:pPr>
            <a:r>
              <a:rPr lang="en-US" altLang="zh-CN" sz="3600" dirty="0">
                <a:latin typeface="Times New Roman" panose="02020603050405020304" pitchFamily="18" charset="0"/>
                <a:ea typeface=".黑体-韩语" panose="02000500000000000000" pitchFamily="2" charset="-122"/>
                <a:cs typeface="Times New Roman" panose="02020603050405020304" pitchFamily="18" charset="0"/>
                <a:sym typeface="+mn-lt"/>
              </a:rPr>
              <a:t>- </a:t>
            </a:r>
            <a:r>
              <a:rPr lang="en-US" altLang="zh-CN" sz="3600" dirty="0" err="1">
                <a:latin typeface="Times New Roman" panose="02020603050405020304" pitchFamily="18" charset="0"/>
                <a:ea typeface=".黑体-韩语" panose="02000500000000000000" pitchFamily="2" charset="-122"/>
                <a:cs typeface="Times New Roman" panose="02020603050405020304" pitchFamily="18" charset="0"/>
                <a:sym typeface="+mn-lt"/>
              </a:rPr>
              <a:t>Môi</a:t>
            </a:r>
            <a:r>
              <a:rPr lang="en-US" altLang="zh-CN" sz="3600" dirty="0">
                <a:latin typeface="Times New Roman" panose="02020603050405020304" pitchFamily="18" charset="0"/>
                <a:ea typeface=".黑体-韩语" panose="02000500000000000000" pitchFamily="2" charset="-122"/>
                <a:cs typeface="Times New Roman" panose="02020603050405020304" pitchFamily="18" charset="0"/>
                <a:sym typeface="+mn-lt"/>
              </a:rPr>
              <a:t> </a:t>
            </a:r>
            <a:r>
              <a:rPr lang="en-US" altLang="zh-CN" sz="3600" dirty="0" err="1">
                <a:latin typeface="Times New Roman" panose="02020603050405020304" pitchFamily="18" charset="0"/>
                <a:ea typeface=".黑体-韩语" panose="02000500000000000000" pitchFamily="2" charset="-122"/>
                <a:cs typeface="Times New Roman" panose="02020603050405020304" pitchFamily="18" charset="0"/>
                <a:sym typeface="+mn-lt"/>
              </a:rPr>
              <a:t>hở</a:t>
            </a:r>
            <a:r>
              <a:rPr lang="en-US" altLang="zh-CN" sz="3600" dirty="0">
                <a:latin typeface="Times New Roman" panose="02020603050405020304" pitchFamily="18" charset="0"/>
                <a:ea typeface=".黑体-韩语" panose="02000500000000000000" pitchFamily="2" charset="-122"/>
                <a:cs typeface="Times New Roman" panose="02020603050405020304" pitchFamily="18" charset="0"/>
                <a:sym typeface="+mn-lt"/>
              </a:rPr>
              <a:t> rang </a:t>
            </a:r>
            <a:r>
              <a:rPr lang="en-US" altLang="zh-CN" sz="3600" dirty="0" err="1">
                <a:latin typeface="Times New Roman" panose="02020603050405020304" pitchFamily="18" charset="0"/>
                <a:ea typeface=".黑体-韩语" panose="02000500000000000000" pitchFamily="2" charset="-122"/>
                <a:cs typeface="Times New Roman" panose="02020603050405020304" pitchFamily="18" charset="0"/>
                <a:sym typeface="+mn-lt"/>
              </a:rPr>
              <a:t>lạnh</a:t>
            </a:r>
            <a:endParaRPr lang="en-US" altLang="zh-CN" sz="3600" dirty="0">
              <a:latin typeface="Times New Roman" panose="02020603050405020304" pitchFamily="18" charset="0"/>
              <a:ea typeface=".黑体-韩语" panose="02000500000000000000" pitchFamily="2" charset="-122"/>
              <a:cs typeface="Times New Roman" panose="02020603050405020304" pitchFamily="18" charset="0"/>
              <a:sym typeface="+mn-lt"/>
            </a:endParaRPr>
          </a:p>
          <a:p>
            <a:pPr>
              <a:lnSpc>
                <a:spcPct val="130000"/>
              </a:lnSpc>
              <a:spcBef>
                <a:spcPct val="0"/>
              </a:spcBef>
              <a:buNone/>
            </a:pPr>
            <a:r>
              <a:rPr lang="en-US" altLang="zh-CN" sz="3600" dirty="0">
                <a:latin typeface="Times New Roman" panose="02020603050405020304" pitchFamily="18" charset="0"/>
                <a:ea typeface=".黑体-韩语" panose="02000500000000000000" pitchFamily="2" charset="-122"/>
                <a:cs typeface="Times New Roman" panose="02020603050405020304" pitchFamily="18" charset="0"/>
                <a:sym typeface="+mn-lt"/>
              </a:rPr>
              <a:t>- </a:t>
            </a:r>
            <a:r>
              <a:rPr lang="en-US" altLang="zh-CN" sz="3600" dirty="0" err="1">
                <a:latin typeface="Times New Roman" panose="02020603050405020304" pitchFamily="18" charset="0"/>
                <a:ea typeface=".黑体-韩语" panose="02000500000000000000" pitchFamily="2" charset="-122"/>
                <a:cs typeface="Times New Roman" panose="02020603050405020304" pitchFamily="18" charset="0"/>
                <a:sym typeface="+mn-lt"/>
              </a:rPr>
              <a:t>Máu</a:t>
            </a:r>
            <a:r>
              <a:rPr lang="en-US" altLang="zh-CN" sz="3600" dirty="0">
                <a:latin typeface="Times New Roman" panose="02020603050405020304" pitchFamily="18" charset="0"/>
                <a:ea typeface=".黑体-韩语" panose="02000500000000000000" pitchFamily="2" charset="-122"/>
                <a:cs typeface="Times New Roman" panose="02020603050405020304" pitchFamily="18" charset="0"/>
                <a:sym typeface="+mn-lt"/>
              </a:rPr>
              <a:t> </a:t>
            </a:r>
            <a:r>
              <a:rPr lang="en-US" altLang="zh-CN" sz="3600" dirty="0" err="1">
                <a:latin typeface="Times New Roman" panose="02020603050405020304" pitchFamily="18" charset="0"/>
                <a:ea typeface=".黑体-韩语" panose="02000500000000000000" pitchFamily="2" charset="-122"/>
                <a:cs typeface="Times New Roman" panose="02020603050405020304" pitchFamily="18" charset="0"/>
                <a:sym typeface="+mn-lt"/>
              </a:rPr>
              <a:t>chảy</a:t>
            </a:r>
            <a:r>
              <a:rPr lang="en-US" altLang="zh-CN" sz="3600" dirty="0">
                <a:latin typeface="Times New Roman" panose="02020603050405020304" pitchFamily="18" charset="0"/>
                <a:ea typeface=".黑体-韩语" panose="02000500000000000000" pitchFamily="2" charset="-122"/>
                <a:cs typeface="Times New Roman" panose="02020603050405020304" pitchFamily="18" charset="0"/>
                <a:sym typeface="+mn-lt"/>
              </a:rPr>
              <a:t> </a:t>
            </a:r>
            <a:r>
              <a:rPr lang="en-US" altLang="zh-CN" sz="3600" dirty="0" err="1">
                <a:latin typeface="Times New Roman" panose="02020603050405020304" pitchFamily="18" charset="0"/>
                <a:ea typeface=".黑体-韩语" panose="02000500000000000000" pitchFamily="2" charset="-122"/>
                <a:cs typeface="Times New Roman" panose="02020603050405020304" pitchFamily="18" charset="0"/>
                <a:sym typeface="+mn-lt"/>
              </a:rPr>
              <a:t>ruột</a:t>
            </a:r>
            <a:r>
              <a:rPr lang="en-US" altLang="zh-CN" sz="3600" dirty="0">
                <a:latin typeface="Times New Roman" panose="02020603050405020304" pitchFamily="18" charset="0"/>
                <a:ea typeface=".黑体-韩语" panose="02000500000000000000" pitchFamily="2" charset="-122"/>
                <a:cs typeface="Times New Roman" panose="02020603050405020304" pitchFamily="18" charset="0"/>
                <a:sym typeface="+mn-lt"/>
              </a:rPr>
              <a:t> </a:t>
            </a:r>
            <a:r>
              <a:rPr lang="en-US" altLang="zh-CN" sz="3600" dirty="0" err="1">
                <a:latin typeface="Times New Roman" panose="02020603050405020304" pitchFamily="18" charset="0"/>
                <a:ea typeface=".黑体-韩语" panose="02000500000000000000" pitchFamily="2" charset="-122"/>
                <a:cs typeface="Times New Roman" panose="02020603050405020304" pitchFamily="18" charset="0"/>
                <a:sym typeface="+mn-lt"/>
              </a:rPr>
              <a:t>mềm</a:t>
            </a:r>
            <a:endParaRPr lang="en-US" altLang="zh-CN" sz="3600" dirty="0">
              <a:latin typeface="Times New Roman" panose="02020603050405020304" pitchFamily="18" charset="0"/>
              <a:ea typeface=".黑体-韩语" panose="02000500000000000000" pitchFamily="2" charset="-122"/>
              <a:cs typeface="Times New Roman" panose="02020603050405020304" pitchFamily="18" charset="0"/>
              <a:sym typeface="+mn-lt"/>
            </a:endParaRPr>
          </a:p>
          <a:p>
            <a:pPr>
              <a:lnSpc>
                <a:spcPct val="130000"/>
              </a:lnSpc>
              <a:spcBef>
                <a:spcPct val="0"/>
              </a:spcBef>
              <a:buNone/>
            </a:pPr>
            <a:r>
              <a:rPr lang="en-US" altLang="zh-CN" sz="3600" dirty="0">
                <a:latin typeface="Times New Roman" panose="02020603050405020304" pitchFamily="18" charset="0"/>
                <a:ea typeface=".黑体-韩语" panose="02000500000000000000" pitchFamily="2" charset="-122"/>
                <a:cs typeface="Times New Roman" panose="02020603050405020304" pitchFamily="18" charset="0"/>
                <a:sym typeface="+mn-lt"/>
              </a:rPr>
              <a:t>- </a:t>
            </a:r>
            <a:r>
              <a:rPr lang="en-US" altLang="zh-CN" sz="3600" dirty="0" err="1">
                <a:latin typeface="Times New Roman" panose="02020603050405020304" pitchFamily="18" charset="0"/>
                <a:ea typeface=".黑体-韩语" panose="02000500000000000000" pitchFamily="2" charset="-122"/>
                <a:cs typeface="Times New Roman" panose="02020603050405020304" pitchFamily="18" charset="0"/>
                <a:sym typeface="+mn-lt"/>
              </a:rPr>
              <a:t>Nhường</a:t>
            </a:r>
            <a:r>
              <a:rPr lang="en-US" altLang="zh-CN" sz="3600" dirty="0">
                <a:latin typeface="Times New Roman" panose="02020603050405020304" pitchFamily="18" charset="0"/>
                <a:ea typeface=".黑体-韩语" panose="02000500000000000000" pitchFamily="2" charset="-122"/>
                <a:cs typeface="Times New Roman" panose="02020603050405020304" pitchFamily="18" charset="0"/>
                <a:sym typeface="+mn-lt"/>
              </a:rPr>
              <a:t> </a:t>
            </a:r>
            <a:r>
              <a:rPr lang="en-US" altLang="zh-CN" sz="3600" dirty="0" err="1">
                <a:latin typeface="Times New Roman" panose="02020603050405020304" pitchFamily="18" charset="0"/>
                <a:ea typeface=".黑体-韩语" panose="02000500000000000000" pitchFamily="2" charset="-122"/>
                <a:cs typeface="Times New Roman" panose="02020603050405020304" pitchFamily="18" charset="0"/>
                <a:sym typeface="+mn-lt"/>
              </a:rPr>
              <a:t>cơm</a:t>
            </a:r>
            <a:r>
              <a:rPr lang="en-US" altLang="zh-CN" sz="3600" dirty="0">
                <a:latin typeface="Times New Roman" panose="02020603050405020304" pitchFamily="18" charset="0"/>
                <a:ea typeface=".黑体-韩语" panose="02000500000000000000" pitchFamily="2" charset="-122"/>
                <a:cs typeface="Times New Roman" panose="02020603050405020304" pitchFamily="18" charset="0"/>
                <a:sym typeface="+mn-lt"/>
              </a:rPr>
              <a:t> </a:t>
            </a:r>
            <a:r>
              <a:rPr lang="en-US" altLang="zh-CN" sz="3600" dirty="0" err="1">
                <a:latin typeface="Times New Roman" panose="02020603050405020304" pitchFamily="18" charset="0"/>
                <a:ea typeface=".黑体-韩语" panose="02000500000000000000" pitchFamily="2" charset="-122"/>
                <a:cs typeface="Times New Roman" panose="02020603050405020304" pitchFamily="18" charset="0"/>
                <a:sym typeface="+mn-lt"/>
              </a:rPr>
              <a:t>sẻ</a:t>
            </a:r>
            <a:r>
              <a:rPr lang="en-US" altLang="zh-CN" sz="3600" dirty="0">
                <a:latin typeface="Times New Roman" panose="02020603050405020304" pitchFamily="18" charset="0"/>
                <a:ea typeface=".黑体-韩语" panose="02000500000000000000" pitchFamily="2" charset="-122"/>
                <a:cs typeface="Times New Roman" panose="02020603050405020304" pitchFamily="18" charset="0"/>
                <a:sym typeface="+mn-lt"/>
              </a:rPr>
              <a:t> </a:t>
            </a:r>
            <a:r>
              <a:rPr lang="en-US" altLang="zh-CN" sz="3600" dirty="0" err="1">
                <a:latin typeface="Times New Roman" panose="02020603050405020304" pitchFamily="18" charset="0"/>
                <a:ea typeface=".黑体-韩语" panose="02000500000000000000" pitchFamily="2" charset="-122"/>
                <a:cs typeface="Times New Roman" panose="02020603050405020304" pitchFamily="18" charset="0"/>
                <a:sym typeface="+mn-lt"/>
              </a:rPr>
              <a:t>áo</a:t>
            </a:r>
            <a:r>
              <a:rPr lang="en-US" altLang="zh-CN" sz="3600" dirty="0">
                <a:latin typeface="Times New Roman" panose="02020603050405020304" pitchFamily="18" charset="0"/>
                <a:ea typeface=".黑体-韩语" panose="02000500000000000000" pitchFamily="2" charset="-122"/>
                <a:cs typeface="Times New Roman" panose="02020603050405020304" pitchFamily="18" charset="0"/>
                <a:sym typeface="+mn-lt"/>
              </a:rPr>
              <a:t>…</a:t>
            </a:r>
            <a:endParaRPr lang="zh-CN" altLang="en-US" sz="3600" dirty="0">
              <a:latin typeface="Times New Roman" panose="02020603050405020304" pitchFamily="18" charset="0"/>
              <a:ea typeface=".黑体-韩语" panose="02000500000000000000" pitchFamily="2" charset="-122"/>
              <a:cs typeface="Times New Roman" panose="02020603050405020304" pitchFamily="18" charset="0"/>
              <a:sym typeface="+mn-lt"/>
            </a:endParaRPr>
          </a:p>
        </p:txBody>
      </p:sp>
      <p:sp>
        <p:nvSpPr>
          <p:cNvPr id="12" name="Rounded Rectangle 35">
            <a:extLst>
              <a:ext uri="{FF2B5EF4-FFF2-40B4-BE49-F238E27FC236}">
                <a16:creationId xmlns:a16="http://schemas.microsoft.com/office/drawing/2014/main" id="{DECB0582-0989-4BE6-7E7D-86D4B94AABB0}"/>
              </a:ext>
            </a:extLst>
          </p:cNvPr>
          <p:cNvSpPr/>
          <p:nvPr/>
        </p:nvSpPr>
        <p:spPr>
          <a:xfrm>
            <a:off x="2095935" y="302081"/>
            <a:ext cx="8000129" cy="851297"/>
          </a:xfrm>
          <a:prstGeom prst="roundRect">
            <a:avLst/>
          </a:prstGeom>
          <a:solidFill>
            <a:srgbClr val="FDF6D7"/>
          </a:solidFill>
          <a:ln w="57150">
            <a:solidFill>
              <a:srgbClr val="FFC000"/>
            </a:solidFill>
          </a:ln>
          <a:effectLst>
            <a:outerShdw blurRad="50800" dist="38100" dir="2700000" algn="tl" rotWithShape="0">
              <a:prstClr val="black">
                <a:alpha val="40000"/>
              </a:prstClr>
            </a:outerShdw>
          </a:effectLst>
        </p:spPr>
        <p:txBody>
          <a:bodyPr wrap="square">
            <a:spAutoFit/>
          </a:bodyPr>
          <a:lstStyle/>
          <a:p>
            <a:pPr algn="ctr">
              <a:buClr>
                <a:srgbClr val="000000"/>
              </a:buClr>
              <a:buFont typeface="Arial"/>
              <a:buNone/>
            </a:pPr>
            <a:r>
              <a:rPr lang="en-US" sz="4400" b="1" kern="0" dirty="0" err="1">
                <a:solidFill>
                  <a:srgbClr val="000000"/>
                </a:solidFill>
                <a:latin typeface="UVN Banh Mi" pitchFamily="2" charset="0"/>
                <a:cs typeface="Times New Roman" panose="02020603050405020304" pitchFamily="18" charset="0"/>
                <a:sym typeface="Arial"/>
              </a:rPr>
              <a:t>Thương</a:t>
            </a:r>
            <a:r>
              <a:rPr lang="en-US" sz="4400" b="1" kern="0" dirty="0">
                <a:solidFill>
                  <a:srgbClr val="000000"/>
                </a:solidFill>
                <a:latin typeface="UVN Banh Mi" pitchFamily="2" charset="0"/>
                <a:cs typeface="Times New Roman" panose="02020603050405020304" pitchFamily="18" charset="0"/>
                <a:sym typeface="Arial"/>
              </a:rPr>
              <a:t> </a:t>
            </a:r>
            <a:r>
              <a:rPr lang="en-US" sz="4400" b="1" kern="0" dirty="0" err="1">
                <a:solidFill>
                  <a:srgbClr val="000000"/>
                </a:solidFill>
                <a:latin typeface="UVN Banh Mi" pitchFamily="2" charset="0"/>
                <a:cs typeface="Times New Roman" panose="02020603050405020304" pitchFamily="18" charset="0"/>
                <a:sym typeface="Arial"/>
              </a:rPr>
              <a:t>người</a:t>
            </a:r>
            <a:r>
              <a:rPr lang="en-US" sz="4400" b="1" kern="0" dirty="0">
                <a:solidFill>
                  <a:srgbClr val="000000"/>
                </a:solidFill>
                <a:latin typeface="UVN Banh Mi" pitchFamily="2" charset="0"/>
                <a:cs typeface="Times New Roman" panose="02020603050405020304" pitchFamily="18" charset="0"/>
                <a:sym typeface="Arial"/>
              </a:rPr>
              <a:t> </a:t>
            </a:r>
            <a:r>
              <a:rPr lang="en-US" sz="4400" b="1" kern="0" dirty="0" err="1">
                <a:solidFill>
                  <a:srgbClr val="000000"/>
                </a:solidFill>
                <a:latin typeface="UVN Banh Mi" pitchFamily="2" charset="0"/>
                <a:cs typeface="Times New Roman" panose="02020603050405020304" pitchFamily="18" charset="0"/>
                <a:sym typeface="Arial"/>
              </a:rPr>
              <a:t>như</a:t>
            </a:r>
            <a:r>
              <a:rPr lang="en-US" sz="4400" b="1" kern="0" dirty="0">
                <a:solidFill>
                  <a:srgbClr val="000000"/>
                </a:solidFill>
                <a:latin typeface="UVN Banh Mi" pitchFamily="2" charset="0"/>
                <a:cs typeface="Times New Roman" panose="02020603050405020304" pitchFamily="18" charset="0"/>
                <a:sym typeface="Arial"/>
              </a:rPr>
              <a:t> </a:t>
            </a:r>
            <a:r>
              <a:rPr lang="en-US" sz="4400" b="1" kern="0" dirty="0" err="1">
                <a:solidFill>
                  <a:srgbClr val="000000"/>
                </a:solidFill>
                <a:latin typeface="UVN Banh Mi" pitchFamily="2" charset="0"/>
                <a:cs typeface="Times New Roman" panose="02020603050405020304" pitchFamily="18" charset="0"/>
                <a:sym typeface="Arial"/>
              </a:rPr>
              <a:t>thể</a:t>
            </a:r>
            <a:r>
              <a:rPr lang="en-US" sz="4400" b="1" kern="0" dirty="0">
                <a:solidFill>
                  <a:srgbClr val="000000"/>
                </a:solidFill>
                <a:latin typeface="UVN Banh Mi" pitchFamily="2" charset="0"/>
                <a:cs typeface="Times New Roman" panose="02020603050405020304" pitchFamily="18" charset="0"/>
                <a:sym typeface="Arial"/>
              </a:rPr>
              <a:t> </a:t>
            </a:r>
            <a:r>
              <a:rPr lang="en-US" sz="4400" b="1" kern="0" dirty="0" err="1">
                <a:solidFill>
                  <a:srgbClr val="000000"/>
                </a:solidFill>
                <a:latin typeface="UVN Banh Mi" pitchFamily="2" charset="0"/>
                <a:cs typeface="Times New Roman" panose="02020603050405020304" pitchFamily="18" charset="0"/>
                <a:sym typeface="Arial"/>
              </a:rPr>
              <a:t>thương</a:t>
            </a:r>
            <a:r>
              <a:rPr lang="en-US" sz="4400" b="1" kern="0" dirty="0">
                <a:solidFill>
                  <a:srgbClr val="000000"/>
                </a:solidFill>
                <a:latin typeface="UVN Banh Mi" pitchFamily="2" charset="0"/>
                <a:cs typeface="Times New Roman" panose="02020603050405020304" pitchFamily="18" charset="0"/>
                <a:sym typeface="Arial"/>
              </a:rPr>
              <a:t> </a:t>
            </a:r>
            <a:r>
              <a:rPr lang="en-US" sz="4400" b="1" kern="0" dirty="0" err="1">
                <a:solidFill>
                  <a:srgbClr val="000000"/>
                </a:solidFill>
                <a:latin typeface="UVN Banh Mi" pitchFamily="2" charset="0"/>
                <a:cs typeface="Times New Roman" panose="02020603050405020304" pitchFamily="18" charset="0"/>
                <a:sym typeface="Arial"/>
              </a:rPr>
              <a:t>thân</a:t>
            </a:r>
            <a:endParaRPr lang="en-US" sz="4000" b="1" kern="0" dirty="0">
              <a:solidFill>
                <a:srgbClr val="000000"/>
              </a:solidFill>
              <a:latin typeface="UVN Banh Mi" pitchFamily="2" charset="0"/>
              <a:cs typeface="Times New Roman" panose="02020603050405020304" pitchFamily="18" charset="0"/>
              <a:sym typeface="Arial"/>
            </a:endParaRPr>
          </a:p>
        </p:txBody>
      </p:sp>
    </p:spTree>
    <p:extLst>
      <p:ext uri="{BB962C8B-B14F-4D97-AF65-F5344CB8AC3E}">
        <p14:creationId xmlns:p14="http://schemas.microsoft.com/office/powerpoint/2010/main" val="327670469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barn(inVertical)">
                                      <p:cBhvr>
                                        <p:cTn id="18" dur="500"/>
                                        <p:tgtEl>
                                          <p:spTgt spid="11"/>
                                        </p:tgtEl>
                                      </p:cBhvr>
                                    </p:animEffect>
                                  </p:childTnLst>
                                </p:cTn>
                              </p:par>
                              <p:par>
                                <p:cTn id="19" presetID="16" presetClass="entr" presetSubtype="21"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barn(inVertical)">
                                      <p:cBhvr>
                                        <p:cTn id="21" dur="500"/>
                                        <p:tgtEl>
                                          <p:spTgt spid="8"/>
                                        </p:tgtEl>
                                      </p:cBhvr>
                                    </p:animEffect>
                                  </p:childTnLst>
                                </p:cTn>
                              </p:par>
                              <p:par>
                                <p:cTn id="22" presetID="16" presetClass="entr" presetSubtype="21"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arn(inVertical)">
                                      <p:cBhvr>
                                        <p:cTn id="24" dur="500"/>
                                        <p:tgtEl>
                                          <p:spTgt spid="10"/>
                                        </p:tgtEl>
                                      </p:cBhvr>
                                    </p:animEffect>
                                  </p:childTnLst>
                                </p:cTn>
                              </p:par>
                              <p:par>
                                <p:cTn id="25" presetID="16" presetClass="entr" presetSubtype="21" fill="hold"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arn(inVertical)">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椭圆 7">
            <a:extLst>
              <a:ext uri="{FF2B5EF4-FFF2-40B4-BE49-F238E27FC236}">
                <a16:creationId xmlns:a16="http://schemas.microsoft.com/office/drawing/2014/main" id="{55AFD542-B6EA-471C-B6A5-3565E23FE932}"/>
              </a:ext>
            </a:extLst>
          </p:cNvPr>
          <p:cNvSpPr/>
          <p:nvPr/>
        </p:nvSpPr>
        <p:spPr>
          <a:xfrm>
            <a:off x="410716" y="1549436"/>
            <a:ext cx="4972385" cy="497238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a:extLst>
              <a:ext uri="{FF2B5EF4-FFF2-40B4-BE49-F238E27FC236}">
                <a16:creationId xmlns:a16="http://schemas.microsoft.com/office/drawing/2014/main" id="{F99F1168-3839-4FB5-A9F6-3E4B1B7FCFD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0715" y="1524456"/>
            <a:ext cx="4972385" cy="4972385"/>
          </a:xfrm>
          <a:prstGeom prst="rect">
            <a:avLst/>
          </a:prstGeom>
        </p:spPr>
      </p:pic>
      <p:grpSp>
        <p:nvGrpSpPr>
          <p:cNvPr id="5" name="Group 4">
            <a:extLst>
              <a:ext uri="{FF2B5EF4-FFF2-40B4-BE49-F238E27FC236}">
                <a16:creationId xmlns:a16="http://schemas.microsoft.com/office/drawing/2014/main" id="{E8AD21EB-99B1-413F-9E88-3AC4215E31C3}"/>
              </a:ext>
            </a:extLst>
          </p:cNvPr>
          <p:cNvGrpSpPr/>
          <p:nvPr/>
        </p:nvGrpSpPr>
        <p:grpSpPr>
          <a:xfrm>
            <a:off x="5435579" y="57213"/>
            <a:ext cx="4593087" cy="890643"/>
            <a:chOff x="5435579" y="57213"/>
            <a:chExt cx="4593087" cy="890643"/>
          </a:xfrm>
        </p:grpSpPr>
        <p:sp>
          <p:nvSpPr>
            <p:cNvPr id="4" name="文本框 3">
              <a:extLst>
                <a:ext uri="{FF2B5EF4-FFF2-40B4-BE49-F238E27FC236}">
                  <a16:creationId xmlns:a16="http://schemas.microsoft.com/office/drawing/2014/main" id="{A59927DB-7D76-424F-B41F-D4838C7A6438}"/>
                </a:ext>
              </a:extLst>
            </p:cNvPr>
            <p:cNvSpPr txBox="1"/>
            <p:nvPr/>
          </p:nvSpPr>
          <p:spPr>
            <a:xfrm>
              <a:off x="6458232" y="156060"/>
              <a:ext cx="3570434" cy="523220"/>
            </a:xfrm>
            <a:prstGeom prst="rect">
              <a:avLst/>
            </a:prstGeom>
            <a:noFill/>
          </p:spPr>
          <p:txBody>
            <a:bodyPr wrap="square" rtlCol="0">
              <a:spAutoFit/>
            </a:bodyPr>
            <a:lstStyle/>
            <a:p>
              <a:pPr algn="just"/>
              <a:r>
                <a:rPr lang="nl-NL" sz="2800" b="1" dirty="0">
                  <a:latin typeface="Times New Roman" panose="02020603050405020304" pitchFamily="18" charset="0"/>
                  <a:ea typeface="Times New Roman" panose="02020603050405020304" pitchFamily="18" charset="0"/>
                </a:rPr>
                <a:t>1. Kiến thức</a:t>
              </a:r>
              <a:endParaRPr lang="en-US" sz="2400" dirty="0">
                <a:latin typeface="Times New Roman" panose="02020603050405020304" pitchFamily="18" charset="0"/>
                <a:ea typeface="Times New Roman" panose="02020603050405020304" pitchFamily="18" charset="0"/>
              </a:endParaRPr>
            </a:p>
          </p:txBody>
        </p:sp>
        <p:pic>
          <p:nvPicPr>
            <p:cNvPr id="3" name="图片 2">
              <a:extLst>
                <a:ext uri="{FF2B5EF4-FFF2-40B4-BE49-F238E27FC236}">
                  <a16:creationId xmlns:a16="http://schemas.microsoft.com/office/drawing/2014/main" id="{42A75259-2CE7-4ACC-B46E-DDE826DB019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6978" b="31203"/>
            <a:stretch/>
          </p:blipFill>
          <p:spPr>
            <a:xfrm>
              <a:off x="5435579" y="57213"/>
              <a:ext cx="4259484" cy="890643"/>
            </a:xfrm>
            <a:prstGeom prst="rect">
              <a:avLst/>
            </a:prstGeom>
          </p:spPr>
        </p:pic>
      </p:grpSp>
      <p:grpSp>
        <p:nvGrpSpPr>
          <p:cNvPr id="2" name="Group 1">
            <a:extLst>
              <a:ext uri="{FF2B5EF4-FFF2-40B4-BE49-F238E27FC236}">
                <a16:creationId xmlns:a16="http://schemas.microsoft.com/office/drawing/2014/main" id="{137178B7-6C43-480D-A197-83C24398301A}"/>
              </a:ext>
            </a:extLst>
          </p:cNvPr>
          <p:cNvGrpSpPr/>
          <p:nvPr/>
        </p:nvGrpSpPr>
        <p:grpSpPr>
          <a:xfrm>
            <a:off x="5110749" y="2213351"/>
            <a:ext cx="4381074" cy="890643"/>
            <a:chOff x="5110749" y="2213351"/>
            <a:chExt cx="4381074" cy="890643"/>
          </a:xfrm>
        </p:grpSpPr>
        <p:pic>
          <p:nvPicPr>
            <p:cNvPr id="12" name="图片 11">
              <a:extLst>
                <a:ext uri="{FF2B5EF4-FFF2-40B4-BE49-F238E27FC236}">
                  <a16:creationId xmlns:a16="http://schemas.microsoft.com/office/drawing/2014/main" id="{7B3745BA-1D42-4CD8-9A35-934887B42D7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6978" b="31203"/>
            <a:stretch/>
          </p:blipFill>
          <p:spPr>
            <a:xfrm>
              <a:off x="5110749" y="2213351"/>
              <a:ext cx="4259484" cy="890643"/>
            </a:xfrm>
            <a:prstGeom prst="rect">
              <a:avLst/>
            </a:prstGeom>
          </p:spPr>
        </p:pic>
        <p:sp>
          <p:nvSpPr>
            <p:cNvPr id="17" name="文本框 16">
              <a:extLst>
                <a:ext uri="{FF2B5EF4-FFF2-40B4-BE49-F238E27FC236}">
                  <a16:creationId xmlns:a16="http://schemas.microsoft.com/office/drawing/2014/main" id="{E69A9A8F-DAB4-4531-A477-A835E0CB6F43}"/>
                </a:ext>
              </a:extLst>
            </p:cNvPr>
            <p:cNvSpPr txBox="1"/>
            <p:nvPr/>
          </p:nvSpPr>
          <p:spPr>
            <a:xfrm>
              <a:off x="6115265" y="2311173"/>
              <a:ext cx="3376558" cy="523220"/>
            </a:xfrm>
            <a:prstGeom prst="rect">
              <a:avLst/>
            </a:prstGeom>
            <a:noFill/>
          </p:spPr>
          <p:txBody>
            <a:bodyPr wrap="square" rtlCol="0">
              <a:spAutoFit/>
            </a:bodyPr>
            <a:lstStyle/>
            <a:p>
              <a:r>
                <a:rPr lang="nl-NL" sz="2800" b="1" dirty="0">
                  <a:latin typeface="Times New Roman" panose="02020603050405020304" pitchFamily="18" charset="0"/>
                  <a:ea typeface="Times New Roman" panose="02020603050405020304" pitchFamily="18" charset="0"/>
                </a:rPr>
                <a:t>2. Kĩ năng</a:t>
              </a:r>
              <a:endParaRPr lang="zh-CN" altLang="en-US" sz="2800" dirty="0">
                <a:solidFill>
                  <a:schemeClr val="bg1"/>
                </a:solidFill>
                <a:latin typeface="字魂17号-萌趣果冻体" panose="02000000000000000000" pitchFamily="2" charset="-122"/>
                <a:ea typeface="字魂17号-萌趣果冻体" panose="02000000000000000000" pitchFamily="2" charset="-122"/>
              </a:endParaRPr>
            </a:p>
          </p:txBody>
        </p:sp>
      </p:grpSp>
      <p:grpSp>
        <p:nvGrpSpPr>
          <p:cNvPr id="6" name="Group 5">
            <a:extLst>
              <a:ext uri="{FF2B5EF4-FFF2-40B4-BE49-F238E27FC236}">
                <a16:creationId xmlns:a16="http://schemas.microsoft.com/office/drawing/2014/main" id="{1580057F-F90A-4163-B41E-1531F0207F6E}"/>
              </a:ext>
            </a:extLst>
          </p:cNvPr>
          <p:cNvGrpSpPr/>
          <p:nvPr/>
        </p:nvGrpSpPr>
        <p:grpSpPr>
          <a:xfrm>
            <a:off x="5879240" y="3634742"/>
            <a:ext cx="4259484" cy="894366"/>
            <a:chOff x="5879240" y="3634742"/>
            <a:chExt cx="4259484" cy="894366"/>
          </a:xfrm>
        </p:grpSpPr>
        <p:pic>
          <p:nvPicPr>
            <p:cNvPr id="14" name="图片 13">
              <a:extLst>
                <a:ext uri="{FF2B5EF4-FFF2-40B4-BE49-F238E27FC236}">
                  <a16:creationId xmlns:a16="http://schemas.microsoft.com/office/drawing/2014/main" id="{8F3A335A-4540-4649-B398-FC102282866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6978" b="31203"/>
            <a:stretch/>
          </p:blipFill>
          <p:spPr>
            <a:xfrm>
              <a:off x="5879240" y="3638465"/>
              <a:ext cx="4259484" cy="890643"/>
            </a:xfrm>
            <a:prstGeom prst="rect">
              <a:avLst/>
            </a:prstGeom>
          </p:spPr>
        </p:pic>
        <p:sp>
          <p:nvSpPr>
            <p:cNvPr id="18" name="文本框 17">
              <a:extLst>
                <a:ext uri="{FF2B5EF4-FFF2-40B4-BE49-F238E27FC236}">
                  <a16:creationId xmlns:a16="http://schemas.microsoft.com/office/drawing/2014/main" id="{23C688A9-5B22-41E7-A89F-99B59FC97B3F}"/>
                </a:ext>
              </a:extLst>
            </p:cNvPr>
            <p:cNvSpPr txBox="1"/>
            <p:nvPr/>
          </p:nvSpPr>
          <p:spPr>
            <a:xfrm>
              <a:off x="6844313" y="3634742"/>
              <a:ext cx="2798272" cy="523220"/>
            </a:xfrm>
            <a:prstGeom prst="rect">
              <a:avLst/>
            </a:prstGeom>
            <a:noFill/>
          </p:spPr>
          <p:txBody>
            <a:bodyPr wrap="square" rtlCol="0">
              <a:spAutoFit/>
            </a:bodyPr>
            <a:lstStyle/>
            <a:p>
              <a:pPr algn="just"/>
              <a:r>
                <a:rPr lang="nl-NL" sz="2800" b="1" dirty="0">
                  <a:latin typeface="Times New Roman" panose="02020603050405020304" pitchFamily="18" charset="0"/>
                  <a:ea typeface="Times New Roman" panose="02020603050405020304" pitchFamily="18" charset="0"/>
                </a:rPr>
                <a:t>3. Phẩm chất</a:t>
              </a:r>
              <a:endParaRPr lang="en-US" sz="2800" dirty="0">
                <a:latin typeface="Times New Roman" panose="02020603050405020304" pitchFamily="18" charset="0"/>
                <a:ea typeface="Times New Roman" panose="02020603050405020304" pitchFamily="18" charset="0"/>
              </a:endParaRPr>
            </a:p>
          </p:txBody>
        </p:sp>
      </p:grpSp>
      <p:grpSp>
        <p:nvGrpSpPr>
          <p:cNvPr id="9" name="Group 8">
            <a:extLst>
              <a:ext uri="{FF2B5EF4-FFF2-40B4-BE49-F238E27FC236}">
                <a16:creationId xmlns:a16="http://schemas.microsoft.com/office/drawing/2014/main" id="{8D77D00E-74CA-415A-9CA2-E41A9E3E3D19}"/>
              </a:ext>
            </a:extLst>
          </p:cNvPr>
          <p:cNvGrpSpPr/>
          <p:nvPr/>
        </p:nvGrpSpPr>
        <p:grpSpPr>
          <a:xfrm>
            <a:off x="4995310" y="5037013"/>
            <a:ext cx="7051050" cy="893292"/>
            <a:chOff x="4995310" y="5037013"/>
            <a:chExt cx="7051050" cy="893292"/>
          </a:xfrm>
        </p:grpSpPr>
        <p:pic>
          <p:nvPicPr>
            <p:cNvPr id="16" name="图片 15">
              <a:extLst>
                <a:ext uri="{FF2B5EF4-FFF2-40B4-BE49-F238E27FC236}">
                  <a16:creationId xmlns:a16="http://schemas.microsoft.com/office/drawing/2014/main" id="{D1D034BC-3C80-4037-8EE1-26A12C56E7F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6978" b="31203"/>
            <a:stretch/>
          </p:blipFill>
          <p:spPr>
            <a:xfrm>
              <a:off x="4995310" y="5039662"/>
              <a:ext cx="4259484" cy="890643"/>
            </a:xfrm>
            <a:prstGeom prst="rect">
              <a:avLst/>
            </a:prstGeom>
          </p:spPr>
        </p:pic>
        <p:sp>
          <p:nvSpPr>
            <p:cNvPr id="19" name="文本框 18">
              <a:extLst>
                <a:ext uri="{FF2B5EF4-FFF2-40B4-BE49-F238E27FC236}">
                  <a16:creationId xmlns:a16="http://schemas.microsoft.com/office/drawing/2014/main" id="{6680EE4F-D4AA-4C89-94AC-0C117087AAA0}"/>
                </a:ext>
              </a:extLst>
            </p:cNvPr>
            <p:cNvSpPr txBox="1"/>
            <p:nvPr/>
          </p:nvSpPr>
          <p:spPr>
            <a:xfrm>
              <a:off x="5879240" y="5037013"/>
              <a:ext cx="6167120" cy="523220"/>
            </a:xfrm>
            <a:prstGeom prst="rect">
              <a:avLst/>
            </a:prstGeom>
            <a:noFill/>
          </p:spPr>
          <p:txBody>
            <a:bodyPr wrap="square" rtlCol="0">
              <a:spAutoFit/>
            </a:bodyPr>
            <a:lstStyle/>
            <a:p>
              <a:pPr algn="just"/>
              <a:r>
                <a:rPr lang="nl-NL" sz="2800" b="1" dirty="0">
                  <a:latin typeface="Times New Roman" panose="02020603050405020304" pitchFamily="18" charset="0"/>
                  <a:ea typeface="Times New Roman" panose="02020603050405020304" pitchFamily="18" charset="0"/>
                </a:rPr>
                <a:t>4. Góp phần phát triển các NL</a:t>
              </a:r>
              <a:endParaRPr lang="en-US" sz="2800" dirty="0">
                <a:latin typeface="Times New Roman" panose="02020603050405020304" pitchFamily="18" charset="0"/>
                <a:ea typeface="Times New Roman" panose="02020603050405020304" pitchFamily="18" charset="0"/>
              </a:endParaRPr>
            </a:p>
          </p:txBody>
        </p:sp>
      </p:grpSp>
      <p:sp>
        <p:nvSpPr>
          <p:cNvPr id="10" name="TextBox 9">
            <a:extLst>
              <a:ext uri="{FF2B5EF4-FFF2-40B4-BE49-F238E27FC236}">
                <a16:creationId xmlns:a16="http://schemas.microsoft.com/office/drawing/2014/main" id="{AC58012B-9F64-16BA-E9CC-F12A9886770F}"/>
              </a:ext>
            </a:extLst>
          </p:cNvPr>
          <p:cNvSpPr txBox="1"/>
          <p:nvPr/>
        </p:nvSpPr>
        <p:spPr>
          <a:xfrm>
            <a:off x="5008553" y="5978710"/>
            <a:ext cx="7183601" cy="400110"/>
          </a:xfrm>
          <a:prstGeom prst="rect">
            <a:avLst/>
          </a:prstGeom>
          <a:noFill/>
        </p:spPr>
        <p:txBody>
          <a:bodyPr wrap="square">
            <a:spAutoFit/>
          </a:bodyPr>
          <a:lstStyle/>
          <a:p>
            <a:pPr algn="just"/>
            <a:r>
              <a:rPr lang="nl-NL" sz="2000" dirty="0">
                <a:solidFill>
                  <a:srgbClr val="000000"/>
                </a:solidFill>
                <a:effectLst/>
                <a:latin typeface="Times New Roman" panose="02020603050405020304" pitchFamily="18" charset="0"/>
                <a:ea typeface="Times New Roman" panose="02020603050405020304" pitchFamily="18" charset="0"/>
              </a:rPr>
              <a:t>- NL giao tiếp và hợp tác, NL sáng tạo, NL ngôn ngữ, NL thẩm mĩ.</a:t>
            </a:r>
            <a:endParaRPr lang="en-US" dirty="0">
              <a:effectLst/>
              <a:latin typeface="Times New Roman" panose="02020603050405020304" pitchFamily="18" charset="0"/>
              <a:ea typeface="Times New Roman" panose="02020603050405020304" pitchFamily="18" charset="0"/>
            </a:endParaRPr>
          </a:p>
        </p:txBody>
      </p:sp>
      <p:sp>
        <p:nvSpPr>
          <p:cNvPr id="13" name="TextBox 12">
            <a:extLst>
              <a:ext uri="{FF2B5EF4-FFF2-40B4-BE49-F238E27FC236}">
                <a16:creationId xmlns:a16="http://schemas.microsoft.com/office/drawing/2014/main" id="{46FA77F3-BF6F-C600-D691-AAC8B8B4353E}"/>
              </a:ext>
            </a:extLst>
          </p:cNvPr>
          <p:cNvSpPr txBox="1"/>
          <p:nvPr/>
        </p:nvSpPr>
        <p:spPr>
          <a:xfrm>
            <a:off x="5716689" y="4520225"/>
            <a:ext cx="6141720" cy="400110"/>
          </a:xfrm>
          <a:prstGeom prst="rect">
            <a:avLst/>
          </a:prstGeom>
          <a:noFill/>
        </p:spPr>
        <p:txBody>
          <a:bodyPr wrap="square">
            <a:spAutoFit/>
          </a:bodyPr>
          <a:lstStyle/>
          <a:p>
            <a:pPr algn="just"/>
            <a:r>
              <a:rPr lang="nb-NO" sz="2000" dirty="0">
                <a:effectLst/>
                <a:latin typeface="Times New Roman" panose="02020603050405020304" pitchFamily="18" charset="0"/>
                <a:ea typeface="Times New Roman" panose="02020603050405020304" pitchFamily="18" charset="0"/>
              </a:rPr>
              <a:t>- Tích cực làm bài, ôn tập KT</a:t>
            </a:r>
            <a:endParaRPr lang="en-US" dirty="0">
              <a:effectLst/>
              <a:latin typeface="Times New Roman" panose="02020603050405020304" pitchFamily="18" charset="0"/>
              <a:ea typeface="Times New Roman" panose="02020603050405020304" pitchFamily="18" charset="0"/>
            </a:endParaRPr>
          </a:p>
        </p:txBody>
      </p:sp>
      <p:sp>
        <p:nvSpPr>
          <p:cNvPr id="20" name="TextBox 19">
            <a:extLst>
              <a:ext uri="{FF2B5EF4-FFF2-40B4-BE49-F238E27FC236}">
                <a16:creationId xmlns:a16="http://schemas.microsoft.com/office/drawing/2014/main" id="{E66E6617-C2A7-78E3-77BB-26D9208BC8FA}"/>
              </a:ext>
            </a:extLst>
          </p:cNvPr>
          <p:cNvSpPr txBox="1"/>
          <p:nvPr/>
        </p:nvSpPr>
        <p:spPr>
          <a:xfrm>
            <a:off x="5110749" y="777978"/>
            <a:ext cx="7081251" cy="1323439"/>
          </a:xfrm>
          <a:prstGeom prst="rect">
            <a:avLst/>
          </a:prstGeom>
          <a:noFill/>
        </p:spPr>
        <p:txBody>
          <a:bodyPr wrap="square">
            <a:spAutoFit/>
          </a:bodyPr>
          <a:lstStyle/>
          <a:p>
            <a:pPr algn="just"/>
            <a:r>
              <a:rPr lang="nl-NL" sz="2000" dirty="0">
                <a:solidFill>
                  <a:srgbClr val="000000"/>
                </a:solidFill>
                <a:effectLst/>
                <a:latin typeface="Times New Roman" panose="02020603050405020304" pitchFamily="18" charset="0"/>
                <a:ea typeface="Times New Roman" panose="02020603050405020304" pitchFamily="18" charset="0"/>
              </a:rPr>
              <a:t>- </a:t>
            </a:r>
            <a:r>
              <a:rPr lang="nl-NL" sz="2000" dirty="0">
                <a:effectLst/>
                <a:latin typeface="Times New Roman" panose="02020603050405020304" pitchFamily="18" charset="0"/>
                <a:ea typeface="Times New Roman" panose="02020603050405020304" pitchFamily="18" charset="0"/>
              </a:rPr>
              <a:t>Nắm được một số từ ngữ (gồm cả thành ngữ, tục ngữ và một số từ Hán Việt thông dụng) thuộc các chủ điểm đã học (Thương người như thể thương thân, Măng mọc thẳng, Trên đôi cánh ước mơ).</a:t>
            </a:r>
            <a:endParaRPr lang="en-US" sz="2000" dirty="0">
              <a:effectLst/>
              <a:latin typeface="Times New Roman" panose="02020603050405020304" pitchFamily="18" charset="0"/>
              <a:ea typeface="Times New Roman" panose="02020603050405020304" pitchFamily="18" charset="0"/>
            </a:endParaRPr>
          </a:p>
          <a:p>
            <a:pPr algn="just"/>
            <a:r>
              <a:rPr lang="nl-NL" sz="2000" dirty="0">
                <a:effectLst/>
                <a:latin typeface="Times New Roman" panose="02020603050405020304" pitchFamily="18" charset="0"/>
                <a:ea typeface="Times New Roman" panose="02020603050405020304" pitchFamily="18" charset="0"/>
              </a:rPr>
              <a:t>- Nắm được tác dụng của dấu hai chấm và dấu ngoặc kép.</a:t>
            </a:r>
            <a:endParaRPr lang="en-US" sz="2000" dirty="0">
              <a:effectLst/>
              <a:latin typeface="Times New Roman" panose="02020603050405020304" pitchFamily="18" charset="0"/>
              <a:ea typeface="Times New Roman" panose="02020603050405020304" pitchFamily="18" charset="0"/>
            </a:endParaRPr>
          </a:p>
        </p:txBody>
      </p:sp>
      <p:sp>
        <p:nvSpPr>
          <p:cNvPr id="22" name="TextBox 21">
            <a:extLst>
              <a:ext uri="{FF2B5EF4-FFF2-40B4-BE49-F238E27FC236}">
                <a16:creationId xmlns:a16="http://schemas.microsoft.com/office/drawing/2014/main" id="{95FE6056-A0E5-905D-8528-90D91DFA4571}"/>
              </a:ext>
            </a:extLst>
          </p:cNvPr>
          <p:cNvSpPr txBox="1"/>
          <p:nvPr/>
        </p:nvSpPr>
        <p:spPr>
          <a:xfrm>
            <a:off x="5419425" y="3120525"/>
            <a:ext cx="6361859" cy="400110"/>
          </a:xfrm>
          <a:prstGeom prst="rect">
            <a:avLst/>
          </a:prstGeom>
          <a:noFill/>
        </p:spPr>
        <p:txBody>
          <a:bodyPr wrap="square">
            <a:spAutoFit/>
          </a:bodyPr>
          <a:lstStyle/>
          <a:p>
            <a:pPr algn="just"/>
            <a:r>
              <a:rPr lang="nl-NL" sz="2000" dirty="0">
                <a:effectLst/>
                <a:latin typeface="Times New Roman" panose="02020603050405020304" pitchFamily="18" charset="0"/>
                <a:ea typeface="Times New Roman" panose="02020603050405020304" pitchFamily="18" charset="0"/>
              </a:rPr>
              <a:t>-  </a:t>
            </a:r>
            <a:r>
              <a:rPr lang="nl-NL" sz="2000" dirty="0">
                <a:solidFill>
                  <a:srgbClr val="000000"/>
                </a:solidFill>
                <a:effectLst/>
                <a:latin typeface="Times New Roman" panose="02020603050405020304" pitchFamily="18" charset="0"/>
                <a:ea typeface="Times New Roman" panose="02020603050405020304" pitchFamily="18" charset="0"/>
              </a:rPr>
              <a:t>Vận dụng tốt các KT đã học để làm các bài tập liên quan</a:t>
            </a:r>
            <a:endParaRPr lang="en-US" dirty="0">
              <a:effectLst/>
              <a:latin typeface="Times New Roman" panose="02020603050405020304" pitchFamily="18" charset="0"/>
              <a:ea typeface="Times New Roman" panose="02020603050405020304" pitchFamily="18" charset="0"/>
            </a:endParaRPr>
          </a:p>
        </p:txBody>
      </p:sp>
      <p:sp>
        <p:nvSpPr>
          <p:cNvPr id="25" name="TextBox 24">
            <a:extLst>
              <a:ext uri="{FF2B5EF4-FFF2-40B4-BE49-F238E27FC236}">
                <a16:creationId xmlns:a16="http://schemas.microsoft.com/office/drawing/2014/main" id="{676D4157-1B2D-41F3-E67E-E08C913183B3}"/>
              </a:ext>
            </a:extLst>
          </p:cNvPr>
          <p:cNvSpPr txBox="1"/>
          <p:nvPr/>
        </p:nvSpPr>
        <p:spPr>
          <a:xfrm>
            <a:off x="296817" y="457302"/>
            <a:ext cx="5200179" cy="830997"/>
          </a:xfrm>
          <a:prstGeom prst="rect">
            <a:avLst/>
          </a:prstGeom>
          <a:noFill/>
        </p:spPr>
        <p:txBody>
          <a:bodyPr wrap="square" rtlCol="0">
            <a:spAutoFit/>
          </a:bodyPr>
          <a:lstStyle/>
          <a:p>
            <a:r>
              <a:rPr lang="en-US" sz="4800" dirty="0" err="1">
                <a:solidFill>
                  <a:srgbClr val="DE5150"/>
                </a:solidFill>
                <a:latin typeface="UVN Bai Sau Nang" panose="04030905020802020C03" pitchFamily="82" charset="0"/>
              </a:rPr>
              <a:t>Yêu</a:t>
            </a:r>
            <a:r>
              <a:rPr lang="en-US" sz="4800" dirty="0">
                <a:solidFill>
                  <a:srgbClr val="DE5150"/>
                </a:solidFill>
                <a:latin typeface="UVN Bai Sau Nang" panose="04030905020802020C03" pitchFamily="82" charset="0"/>
              </a:rPr>
              <a:t> </a:t>
            </a:r>
            <a:r>
              <a:rPr lang="en-US" sz="4800" dirty="0" err="1">
                <a:solidFill>
                  <a:srgbClr val="DE5150"/>
                </a:solidFill>
                <a:latin typeface="UVN Bai Sau Nang" panose="04030905020802020C03" pitchFamily="82" charset="0"/>
              </a:rPr>
              <a:t>cầu</a:t>
            </a:r>
            <a:r>
              <a:rPr lang="en-US" sz="4800" dirty="0">
                <a:solidFill>
                  <a:srgbClr val="DE5150"/>
                </a:solidFill>
                <a:latin typeface="UVN Bai Sau Nang" panose="04030905020802020C03" pitchFamily="82" charset="0"/>
              </a:rPr>
              <a:t> </a:t>
            </a:r>
            <a:r>
              <a:rPr lang="en-US" sz="4800" dirty="0" err="1">
                <a:solidFill>
                  <a:srgbClr val="DE5150"/>
                </a:solidFill>
                <a:latin typeface="UVN Bai Sau Nang" panose="04030905020802020C03" pitchFamily="82" charset="0"/>
              </a:rPr>
              <a:t>cần</a:t>
            </a:r>
            <a:r>
              <a:rPr lang="en-US" sz="4800" dirty="0">
                <a:solidFill>
                  <a:srgbClr val="DE5150"/>
                </a:solidFill>
                <a:latin typeface="UVN Bai Sau Nang" panose="04030905020802020C03" pitchFamily="82" charset="0"/>
              </a:rPr>
              <a:t> </a:t>
            </a:r>
            <a:r>
              <a:rPr lang="en-US" sz="4800" dirty="0" err="1">
                <a:solidFill>
                  <a:srgbClr val="DE5150"/>
                </a:solidFill>
                <a:latin typeface="UVN Bai Sau Nang" panose="04030905020802020C03" pitchFamily="82" charset="0"/>
              </a:rPr>
              <a:t>đạt</a:t>
            </a:r>
            <a:r>
              <a:rPr lang="en-US" sz="4800" dirty="0">
                <a:solidFill>
                  <a:srgbClr val="DE5150"/>
                </a:solidFill>
                <a:latin typeface="UVN Bai Sau Nang" panose="04030905020802020C03" pitchFamily="82" charset="0"/>
              </a:rPr>
              <a:t> </a:t>
            </a:r>
          </a:p>
        </p:txBody>
      </p:sp>
    </p:spTree>
    <p:extLst>
      <p:ext uri="{BB962C8B-B14F-4D97-AF65-F5344CB8AC3E}">
        <p14:creationId xmlns:p14="http://schemas.microsoft.com/office/powerpoint/2010/main" val="415442499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0-#ppt_w/2"/>
                                          </p:val>
                                        </p:tav>
                                        <p:tav tm="100000">
                                          <p:val>
                                            <p:strVal val="#ppt_x"/>
                                          </p:val>
                                        </p:tav>
                                      </p:tavLst>
                                    </p:anim>
                                    <p:anim calcmode="lin" valueType="num">
                                      <p:cBhvr additive="base">
                                        <p:cTn id="8" dur="500" fill="hold"/>
                                        <p:tgtEl>
                                          <p:spTgt spid="25"/>
                                        </p:tgtEl>
                                        <p:attrNameLst>
                                          <p:attrName>ppt_y</p:attrName>
                                        </p:attrNameLst>
                                      </p:cBhvr>
                                      <p:tavLst>
                                        <p:tav tm="0">
                                          <p:val>
                                            <p:strVal val="#ppt_y"/>
                                          </p:val>
                                        </p:tav>
                                        <p:tav tm="100000">
                                          <p:val>
                                            <p:strVal val="#ppt_y"/>
                                          </p:val>
                                        </p:tav>
                                      </p:tavLst>
                                    </p:anim>
                                  </p:childTnLst>
                                </p:cTn>
                              </p:par>
                              <p:par>
                                <p:cTn id="9" presetID="8" presetClass="emph" presetSubtype="0" fill="hold" nodeType="withEffect">
                                  <p:stCondLst>
                                    <p:cond delay="0"/>
                                  </p:stCondLst>
                                  <p:childTnLst>
                                    <p:animRot by="21600000">
                                      <p:cBhvr>
                                        <p:cTn id="10" dur="2000" fill="hold"/>
                                        <p:tgtEl>
                                          <p:spTgt spid="7"/>
                                        </p:tgtEl>
                                        <p:attrNameLst>
                                          <p:attrName>r</p:attrName>
                                        </p:attrNameLst>
                                      </p:cBhvr>
                                    </p:animRot>
                                  </p:childTnLst>
                                </p:cTn>
                              </p:par>
                            </p:childTnLst>
                          </p:cTn>
                        </p:par>
                        <p:par>
                          <p:cTn id="11" fill="hold">
                            <p:stCondLst>
                              <p:cond delay="2000"/>
                            </p:stCondLst>
                            <p:childTnLst>
                              <p:par>
                                <p:cTn id="12" presetID="16" presetClass="entr" presetSubtype="21"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par>
                          <p:cTn id="15" fill="hold">
                            <p:stCondLst>
                              <p:cond delay="2500"/>
                            </p:stCondLst>
                            <p:childTnLst>
                              <p:par>
                                <p:cTn id="16" presetID="16" presetClass="entr" presetSubtype="21" fill="hold" grpId="0" nodeType="after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barn(inVertical)">
                                      <p:cBhvr>
                                        <p:cTn id="18" dur="500"/>
                                        <p:tgtEl>
                                          <p:spTgt spid="20"/>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barn(inVertical)">
                                      <p:cBhvr>
                                        <p:cTn id="23" dur="500"/>
                                        <p:tgtEl>
                                          <p:spTgt spid="2"/>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barn(inVertical)">
                                      <p:cBhvr>
                                        <p:cTn id="26" dur="500"/>
                                        <p:tgtEl>
                                          <p:spTgt spid="22"/>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barn(inVertical)">
                                      <p:cBhvr>
                                        <p:cTn id="31" dur="500"/>
                                        <p:tgtEl>
                                          <p:spTgt spid="6"/>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barn(inVertical)">
                                      <p:cBhvr>
                                        <p:cTn id="34" dur="500"/>
                                        <p:tgtEl>
                                          <p:spTgt spid="13"/>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barn(inVertical)">
                                      <p:cBhvr>
                                        <p:cTn id="39" dur="500"/>
                                        <p:tgtEl>
                                          <p:spTgt spid="9"/>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barn(inVertical)">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P spid="20" grpId="0"/>
      <p:bldP spid="22" grpId="0"/>
      <p:bldP spid="2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7B35B32-3717-4CA3-A181-5BC6707E50D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03275">
            <a:off x="-1050487" y="-116576"/>
            <a:ext cx="10240553" cy="7802878"/>
          </a:xfrm>
          <a:prstGeom prst="rect">
            <a:avLst/>
          </a:prstGeom>
        </p:spPr>
      </p:pic>
      <p:sp>
        <p:nvSpPr>
          <p:cNvPr id="11" name="矩形 9">
            <a:extLst>
              <a:ext uri="{FF2B5EF4-FFF2-40B4-BE49-F238E27FC236}">
                <a16:creationId xmlns:a16="http://schemas.microsoft.com/office/drawing/2014/main" id="{F1596DE6-4DC0-422F-7749-81B9143DFF13}"/>
              </a:ext>
            </a:extLst>
          </p:cNvPr>
          <p:cNvSpPr>
            <a:spLocks noChangeArrowheads="1"/>
          </p:cNvSpPr>
          <p:nvPr/>
        </p:nvSpPr>
        <p:spPr bwMode="auto">
          <a:xfrm>
            <a:off x="1455619" y="2625416"/>
            <a:ext cx="5634876" cy="2901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等线" panose="02010600030101010101" pitchFamily="2" charset="-122"/>
                <a:ea typeface="等线" panose="02010600030101010101" pitchFamily="2" charset="-122"/>
                <a:cs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等线" panose="02010600030101010101" pitchFamily="2" charset="-122"/>
                <a:ea typeface="等线" panose="02010600030101010101" pitchFamily="2" charset="-122"/>
                <a:cs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cs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等线" panose="02010600030101010101" pitchFamily="2" charset="-122"/>
                <a:ea typeface="等线" panose="02010600030101010101" pitchFamily="2" charset="-122"/>
                <a:cs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等线" panose="02010600030101010101" pitchFamily="2" charset="-122"/>
                <a:ea typeface="等线" panose="02010600030101010101" pitchFamily="2" charset="-122"/>
                <a:cs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cs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cs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cs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cs typeface="等线" panose="02010600030101010101" pitchFamily="2" charset="-122"/>
              </a:defRPr>
            </a:lvl9pPr>
          </a:lstStyle>
          <a:p>
            <a:pPr>
              <a:lnSpc>
                <a:spcPct val="130000"/>
              </a:lnSpc>
              <a:spcBef>
                <a:spcPct val="0"/>
              </a:spcBef>
              <a:buNone/>
            </a:pPr>
            <a:r>
              <a:rPr lang="en-US" altLang="zh-CN" sz="3600" dirty="0">
                <a:latin typeface="Times New Roman" panose="02020603050405020304" pitchFamily="18" charset="0"/>
                <a:ea typeface=".黑体-韩语" panose="02000500000000000000" pitchFamily="2" charset="-122"/>
                <a:cs typeface="Times New Roman" panose="02020603050405020304" pitchFamily="18" charset="0"/>
                <a:sym typeface="+mn-lt"/>
              </a:rPr>
              <a:t>- </a:t>
            </a:r>
            <a:r>
              <a:rPr lang="en-US" altLang="zh-CN" sz="3600" dirty="0" err="1">
                <a:latin typeface="Times New Roman" panose="02020603050405020304" pitchFamily="18" charset="0"/>
                <a:ea typeface=".黑体-韩语" panose="02000500000000000000" pitchFamily="2" charset="-122"/>
                <a:cs typeface="Times New Roman" panose="02020603050405020304" pitchFamily="18" charset="0"/>
                <a:sym typeface="+mn-lt"/>
              </a:rPr>
              <a:t>Thẳng</a:t>
            </a:r>
            <a:r>
              <a:rPr lang="en-US" altLang="zh-CN" sz="3600" dirty="0">
                <a:latin typeface="Times New Roman" panose="02020603050405020304" pitchFamily="18" charset="0"/>
                <a:ea typeface=".黑体-韩语" panose="02000500000000000000" pitchFamily="2" charset="-122"/>
                <a:cs typeface="Times New Roman" panose="02020603050405020304" pitchFamily="18" charset="0"/>
                <a:sym typeface="+mn-lt"/>
              </a:rPr>
              <a:t> </a:t>
            </a:r>
            <a:r>
              <a:rPr lang="en-US" altLang="zh-CN" sz="3600" dirty="0" err="1">
                <a:latin typeface="Times New Roman" panose="02020603050405020304" pitchFamily="18" charset="0"/>
                <a:ea typeface=".黑体-韩语" panose="02000500000000000000" pitchFamily="2" charset="-122"/>
                <a:cs typeface="Times New Roman" panose="02020603050405020304" pitchFamily="18" charset="0"/>
                <a:sym typeface="+mn-lt"/>
              </a:rPr>
              <a:t>như</a:t>
            </a:r>
            <a:r>
              <a:rPr lang="en-US" altLang="zh-CN" sz="3600" dirty="0">
                <a:latin typeface="Times New Roman" panose="02020603050405020304" pitchFamily="18" charset="0"/>
                <a:ea typeface=".黑体-韩语" panose="02000500000000000000" pitchFamily="2" charset="-122"/>
                <a:cs typeface="Times New Roman" panose="02020603050405020304" pitchFamily="18" charset="0"/>
                <a:sym typeface="+mn-lt"/>
              </a:rPr>
              <a:t> </a:t>
            </a:r>
            <a:r>
              <a:rPr lang="en-US" altLang="zh-CN" sz="3600" dirty="0" err="1">
                <a:latin typeface="Times New Roman" panose="02020603050405020304" pitchFamily="18" charset="0"/>
                <a:ea typeface=".黑体-韩语" panose="02000500000000000000" pitchFamily="2" charset="-122"/>
                <a:cs typeface="Times New Roman" panose="02020603050405020304" pitchFamily="18" charset="0"/>
                <a:sym typeface="+mn-lt"/>
              </a:rPr>
              <a:t>ruột</a:t>
            </a:r>
            <a:r>
              <a:rPr lang="en-US" altLang="zh-CN" sz="3600" dirty="0">
                <a:latin typeface="Times New Roman" panose="02020603050405020304" pitchFamily="18" charset="0"/>
                <a:ea typeface=".黑体-韩语" panose="02000500000000000000" pitchFamily="2" charset="-122"/>
                <a:cs typeface="Times New Roman" panose="02020603050405020304" pitchFamily="18" charset="0"/>
                <a:sym typeface="+mn-lt"/>
              </a:rPr>
              <a:t> </a:t>
            </a:r>
            <a:r>
              <a:rPr lang="en-US" altLang="zh-CN" sz="3600" dirty="0" err="1">
                <a:latin typeface="Times New Roman" panose="02020603050405020304" pitchFamily="18" charset="0"/>
                <a:ea typeface=".黑体-韩语" panose="02000500000000000000" pitchFamily="2" charset="-122"/>
                <a:cs typeface="Times New Roman" panose="02020603050405020304" pitchFamily="18" charset="0"/>
                <a:sym typeface="+mn-lt"/>
              </a:rPr>
              <a:t>ngựa</a:t>
            </a:r>
            <a:endParaRPr lang="en-US" altLang="zh-CN" sz="3600" dirty="0">
              <a:latin typeface="Times New Roman" panose="02020603050405020304" pitchFamily="18" charset="0"/>
              <a:ea typeface=".黑体-韩语" panose="02000500000000000000" pitchFamily="2" charset="-122"/>
              <a:cs typeface="Times New Roman" panose="02020603050405020304" pitchFamily="18" charset="0"/>
              <a:sym typeface="+mn-lt"/>
            </a:endParaRPr>
          </a:p>
          <a:p>
            <a:pPr>
              <a:lnSpc>
                <a:spcPct val="130000"/>
              </a:lnSpc>
              <a:spcBef>
                <a:spcPct val="0"/>
              </a:spcBef>
              <a:buNone/>
            </a:pPr>
            <a:r>
              <a:rPr lang="en-US" altLang="zh-CN" sz="3600" dirty="0">
                <a:latin typeface="Times New Roman" panose="02020603050405020304" pitchFamily="18" charset="0"/>
                <a:ea typeface=".黑体-韩语" panose="02000500000000000000" pitchFamily="2" charset="-122"/>
                <a:cs typeface="Times New Roman" panose="02020603050405020304" pitchFamily="18" charset="0"/>
                <a:sym typeface="+mn-lt"/>
              </a:rPr>
              <a:t>- </a:t>
            </a:r>
            <a:r>
              <a:rPr lang="en-US" altLang="zh-CN" sz="3600" dirty="0" err="1">
                <a:latin typeface="Times New Roman" panose="02020603050405020304" pitchFamily="18" charset="0"/>
                <a:ea typeface=".黑体-韩语" panose="02000500000000000000" pitchFamily="2" charset="-122"/>
                <a:cs typeface="Times New Roman" panose="02020603050405020304" pitchFamily="18" charset="0"/>
                <a:sym typeface="+mn-lt"/>
              </a:rPr>
              <a:t>Thuốc</a:t>
            </a:r>
            <a:r>
              <a:rPr lang="en-US" altLang="zh-CN" sz="3600" dirty="0">
                <a:latin typeface="Times New Roman" panose="02020603050405020304" pitchFamily="18" charset="0"/>
                <a:ea typeface=".黑体-韩语" panose="02000500000000000000" pitchFamily="2" charset="-122"/>
                <a:cs typeface="Times New Roman" panose="02020603050405020304" pitchFamily="18" charset="0"/>
                <a:sym typeface="+mn-lt"/>
              </a:rPr>
              <a:t> </a:t>
            </a:r>
            <a:r>
              <a:rPr lang="en-US" altLang="zh-CN" sz="3600" dirty="0" err="1">
                <a:latin typeface="Times New Roman" panose="02020603050405020304" pitchFamily="18" charset="0"/>
                <a:ea typeface=".黑体-韩语" panose="02000500000000000000" pitchFamily="2" charset="-122"/>
                <a:cs typeface="Times New Roman" panose="02020603050405020304" pitchFamily="18" charset="0"/>
                <a:sym typeface="+mn-lt"/>
              </a:rPr>
              <a:t>đắng</a:t>
            </a:r>
            <a:r>
              <a:rPr lang="en-US" altLang="zh-CN" sz="3600" dirty="0">
                <a:latin typeface="Times New Roman" panose="02020603050405020304" pitchFamily="18" charset="0"/>
                <a:ea typeface=".黑体-韩语" panose="02000500000000000000" pitchFamily="2" charset="-122"/>
                <a:cs typeface="Times New Roman" panose="02020603050405020304" pitchFamily="18" charset="0"/>
                <a:sym typeface="+mn-lt"/>
              </a:rPr>
              <a:t> </a:t>
            </a:r>
            <a:r>
              <a:rPr lang="en-US" altLang="zh-CN" sz="3600" dirty="0" err="1">
                <a:latin typeface="Times New Roman" panose="02020603050405020304" pitchFamily="18" charset="0"/>
                <a:ea typeface=".黑体-韩语" panose="02000500000000000000" pitchFamily="2" charset="-122"/>
                <a:cs typeface="Times New Roman" panose="02020603050405020304" pitchFamily="18" charset="0"/>
                <a:sym typeface="+mn-lt"/>
              </a:rPr>
              <a:t>dã</a:t>
            </a:r>
            <a:r>
              <a:rPr lang="en-US" altLang="zh-CN" sz="3600" dirty="0">
                <a:latin typeface="Times New Roman" panose="02020603050405020304" pitchFamily="18" charset="0"/>
                <a:ea typeface=".黑体-韩语" panose="02000500000000000000" pitchFamily="2" charset="-122"/>
                <a:cs typeface="Times New Roman" panose="02020603050405020304" pitchFamily="18" charset="0"/>
                <a:sym typeface="+mn-lt"/>
              </a:rPr>
              <a:t> </a:t>
            </a:r>
            <a:r>
              <a:rPr lang="en-US" altLang="zh-CN" sz="3600" dirty="0" err="1">
                <a:latin typeface="Times New Roman" panose="02020603050405020304" pitchFamily="18" charset="0"/>
                <a:ea typeface=".黑体-韩语" panose="02000500000000000000" pitchFamily="2" charset="-122"/>
                <a:cs typeface="Times New Roman" panose="02020603050405020304" pitchFamily="18" charset="0"/>
                <a:sym typeface="+mn-lt"/>
              </a:rPr>
              <a:t>tật</a:t>
            </a:r>
            <a:endParaRPr lang="en-US" altLang="zh-CN" sz="3600" dirty="0">
              <a:latin typeface="Times New Roman" panose="02020603050405020304" pitchFamily="18" charset="0"/>
              <a:ea typeface=".黑体-韩语" panose="02000500000000000000" pitchFamily="2" charset="-122"/>
              <a:cs typeface="Times New Roman" panose="02020603050405020304" pitchFamily="18" charset="0"/>
              <a:sym typeface="+mn-lt"/>
            </a:endParaRPr>
          </a:p>
          <a:p>
            <a:pPr>
              <a:lnSpc>
                <a:spcPct val="130000"/>
              </a:lnSpc>
              <a:spcBef>
                <a:spcPct val="0"/>
              </a:spcBef>
              <a:buNone/>
            </a:pPr>
            <a:r>
              <a:rPr lang="en-US" altLang="zh-CN" sz="3600" dirty="0">
                <a:latin typeface="Times New Roman" panose="02020603050405020304" pitchFamily="18" charset="0"/>
                <a:ea typeface=".黑体-韩语" panose="02000500000000000000" pitchFamily="2" charset="-122"/>
                <a:cs typeface="Times New Roman" panose="02020603050405020304" pitchFamily="18" charset="0"/>
                <a:sym typeface="+mn-lt"/>
              </a:rPr>
              <a:t>- </a:t>
            </a:r>
            <a:r>
              <a:rPr lang="en-US" altLang="zh-CN" sz="3600" dirty="0" err="1">
                <a:latin typeface="Times New Roman" panose="02020603050405020304" pitchFamily="18" charset="0"/>
                <a:ea typeface=".黑体-韩语" panose="02000500000000000000" pitchFamily="2" charset="-122"/>
                <a:cs typeface="Times New Roman" panose="02020603050405020304" pitchFamily="18" charset="0"/>
                <a:sym typeface="+mn-lt"/>
              </a:rPr>
              <a:t>Giấy</a:t>
            </a:r>
            <a:r>
              <a:rPr lang="en-US" altLang="zh-CN" sz="3600" dirty="0">
                <a:latin typeface="Times New Roman" panose="02020603050405020304" pitchFamily="18" charset="0"/>
                <a:ea typeface=".黑体-韩语" panose="02000500000000000000" pitchFamily="2" charset="-122"/>
                <a:cs typeface="Times New Roman" panose="02020603050405020304" pitchFamily="18" charset="0"/>
                <a:sym typeface="+mn-lt"/>
              </a:rPr>
              <a:t> </a:t>
            </a:r>
            <a:r>
              <a:rPr lang="en-US" altLang="zh-CN" sz="3600" dirty="0" err="1">
                <a:latin typeface="Times New Roman" panose="02020603050405020304" pitchFamily="18" charset="0"/>
                <a:ea typeface=".黑体-韩语" panose="02000500000000000000" pitchFamily="2" charset="-122"/>
                <a:cs typeface="Times New Roman" panose="02020603050405020304" pitchFamily="18" charset="0"/>
                <a:sym typeface="+mn-lt"/>
              </a:rPr>
              <a:t>rách</a:t>
            </a:r>
            <a:r>
              <a:rPr lang="en-US" altLang="zh-CN" sz="3600" dirty="0">
                <a:latin typeface="Times New Roman" panose="02020603050405020304" pitchFamily="18" charset="0"/>
                <a:ea typeface=".黑体-韩语" panose="02000500000000000000" pitchFamily="2" charset="-122"/>
                <a:cs typeface="Times New Roman" panose="02020603050405020304" pitchFamily="18" charset="0"/>
                <a:sym typeface="+mn-lt"/>
              </a:rPr>
              <a:t> </a:t>
            </a:r>
            <a:r>
              <a:rPr lang="en-US" altLang="zh-CN" sz="3600" dirty="0" err="1">
                <a:latin typeface="Times New Roman" panose="02020603050405020304" pitchFamily="18" charset="0"/>
                <a:ea typeface=".黑体-韩语" panose="02000500000000000000" pitchFamily="2" charset="-122"/>
                <a:cs typeface="Times New Roman" panose="02020603050405020304" pitchFamily="18" charset="0"/>
                <a:sym typeface="+mn-lt"/>
              </a:rPr>
              <a:t>phải</a:t>
            </a:r>
            <a:r>
              <a:rPr lang="en-US" altLang="zh-CN" sz="3600" dirty="0">
                <a:latin typeface="Times New Roman" panose="02020603050405020304" pitchFamily="18" charset="0"/>
                <a:ea typeface=".黑体-韩语" panose="02000500000000000000" pitchFamily="2" charset="-122"/>
                <a:cs typeface="Times New Roman" panose="02020603050405020304" pitchFamily="18" charset="0"/>
                <a:sym typeface="+mn-lt"/>
              </a:rPr>
              <a:t> </a:t>
            </a:r>
            <a:r>
              <a:rPr lang="en-US" altLang="zh-CN" sz="3600" dirty="0" err="1">
                <a:latin typeface="Times New Roman" panose="02020603050405020304" pitchFamily="18" charset="0"/>
                <a:ea typeface=".黑体-韩语" panose="02000500000000000000" pitchFamily="2" charset="-122"/>
                <a:cs typeface="Times New Roman" panose="02020603050405020304" pitchFamily="18" charset="0"/>
                <a:sym typeface="+mn-lt"/>
              </a:rPr>
              <a:t>giữ</a:t>
            </a:r>
            <a:r>
              <a:rPr lang="en-US" altLang="zh-CN" sz="3600" dirty="0">
                <a:latin typeface="Times New Roman" panose="02020603050405020304" pitchFamily="18" charset="0"/>
                <a:ea typeface=".黑体-韩语" panose="02000500000000000000" pitchFamily="2" charset="-122"/>
                <a:cs typeface="Times New Roman" panose="02020603050405020304" pitchFamily="18" charset="0"/>
                <a:sym typeface="+mn-lt"/>
              </a:rPr>
              <a:t> </a:t>
            </a:r>
            <a:r>
              <a:rPr lang="en-US" altLang="zh-CN" sz="3600" dirty="0" err="1">
                <a:latin typeface="Times New Roman" panose="02020603050405020304" pitchFamily="18" charset="0"/>
                <a:ea typeface=".黑体-韩语" panose="02000500000000000000" pitchFamily="2" charset="-122"/>
                <a:cs typeface="Times New Roman" panose="02020603050405020304" pitchFamily="18" charset="0"/>
                <a:sym typeface="+mn-lt"/>
              </a:rPr>
              <a:t>lấy</a:t>
            </a:r>
            <a:r>
              <a:rPr lang="en-US" altLang="zh-CN" sz="3600" dirty="0">
                <a:latin typeface="Times New Roman" panose="02020603050405020304" pitchFamily="18" charset="0"/>
                <a:ea typeface=".黑体-韩语" panose="02000500000000000000" pitchFamily="2" charset="-122"/>
                <a:cs typeface="Times New Roman" panose="02020603050405020304" pitchFamily="18" charset="0"/>
                <a:sym typeface="+mn-lt"/>
              </a:rPr>
              <a:t> </a:t>
            </a:r>
            <a:r>
              <a:rPr lang="en-US" altLang="zh-CN" sz="3600" dirty="0" err="1">
                <a:latin typeface="Times New Roman" panose="02020603050405020304" pitchFamily="18" charset="0"/>
                <a:ea typeface=".黑体-韩语" panose="02000500000000000000" pitchFamily="2" charset="-122"/>
                <a:cs typeface="Times New Roman" panose="02020603050405020304" pitchFamily="18" charset="0"/>
                <a:sym typeface="+mn-lt"/>
              </a:rPr>
              <a:t>lề</a:t>
            </a:r>
            <a:endParaRPr lang="en-US" altLang="zh-CN" sz="3600" dirty="0">
              <a:latin typeface="Times New Roman" panose="02020603050405020304" pitchFamily="18" charset="0"/>
              <a:ea typeface=".黑体-韩语" panose="02000500000000000000" pitchFamily="2" charset="-122"/>
              <a:cs typeface="Times New Roman" panose="02020603050405020304" pitchFamily="18" charset="0"/>
              <a:sym typeface="+mn-lt"/>
            </a:endParaRPr>
          </a:p>
          <a:p>
            <a:pPr>
              <a:lnSpc>
                <a:spcPct val="130000"/>
              </a:lnSpc>
              <a:spcBef>
                <a:spcPct val="0"/>
              </a:spcBef>
              <a:buNone/>
            </a:pPr>
            <a:r>
              <a:rPr lang="en-US" altLang="zh-CN" sz="3600" dirty="0">
                <a:latin typeface="Times New Roman" panose="02020603050405020304" pitchFamily="18" charset="0"/>
                <a:ea typeface=".黑体-韩语" panose="02000500000000000000" pitchFamily="2" charset="-122"/>
                <a:cs typeface="Times New Roman" panose="02020603050405020304" pitchFamily="18" charset="0"/>
                <a:sym typeface="+mn-lt"/>
              </a:rPr>
              <a:t>- </a:t>
            </a:r>
            <a:r>
              <a:rPr lang="en-US" altLang="zh-CN" sz="3600" dirty="0" err="1">
                <a:latin typeface="Times New Roman" panose="02020603050405020304" pitchFamily="18" charset="0"/>
                <a:ea typeface=".黑体-韩语" panose="02000500000000000000" pitchFamily="2" charset="-122"/>
                <a:cs typeface="Times New Roman" panose="02020603050405020304" pitchFamily="18" charset="0"/>
                <a:sym typeface="+mn-lt"/>
              </a:rPr>
              <a:t>Đói</a:t>
            </a:r>
            <a:r>
              <a:rPr lang="en-US" altLang="zh-CN" sz="3600" dirty="0">
                <a:latin typeface="Times New Roman" panose="02020603050405020304" pitchFamily="18" charset="0"/>
                <a:ea typeface=".黑体-韩语" panose="02000500000000000000" pitchFamily="2" charset="-122"/>
                <a:cs typeface="Times New Roman" panose="02020603050405020304" pitchFamily="18" charset="0"/>
                <a:sym typeface="+mn-lt"/>
              </a:rPr>
              <a:t> </a:t>
            </a:r>
            <a:r>
              <a:rPr lang="en-US" altLang="zh-CN" sz="3600" dirty="0" err="1">
                <a:latin typeface="Times New Roman" panose="02020603050405020304" pitchFamily="18" charset="0"/>
                <a:ea typeface=".黑体-韩语" panose="02000500000000000000" pitchFamily="2" charset="-122"/>
                <a:cs typeface="Times New Roman" panose="02020603050405020304" pitchFamily="18" charset="0"/>
                <a:sym typeface="+mn-lt"/>
              </a:rPr>
              <a:t>cho</a:t>
            </a:r>
            <a:r>
              <a:rPr lang="en-US" altLang="zh-CN" sz="3600" dirty="0">
                <a:latin typeface="Times New Roman" panose="02020603050405020304" pitchFamily="18" charset="0"/>
                <a:ea typeface=".黑体-韩语" panose="02000500000000000000" pitchFamily="2" charset="-122"/>
                <a:cs typeface="Times New Roman" panose="02020603050405020304" pitchFamily="18" charset="0"/>
                <a:sym typeface="+mn-lt"/>
              </a:rPr>
              <a:t> </a:t>
            </a:r>
            <a:r>
              <a:rPr lang="en-US" altLang="zh-CN" sz="3600" dirty="0" err="1">
                <a:latin typeface="Times New Roman" panose="02020603050405020304" pitchFamily="18" charset="0"/>
                <a:ea typeface=".黑体-韩语" panose="02000500000000000000" pitchFamily="2" charset="-122"/>
                <a:cs typeface="Times New Roman" panose="02020603050405020304" pitchFamily="18" charset="0"/>
                <a:sym typeface="+mn-lt"/>
              </a:rPr>
              <a:t>sạch</a:t>
            </a:r>
            <a:r>
              <a:rPr lang="en-US" altLang="zh-CN" sz="3600" dirty="0">
                <a:latin typeface="Times New Roman" panose="02020603050405020304" pitchFamily="18" charset="0"/>
                <a:ea typeface=".黑体-韩语" panose="02000500000000000000" pitchFamily="2" charset="-122"/>
                <a:cs typeface="Times New Roman" panose="02020603050405020304" pitchFamily="18" charset="0"/>
                <a:sym typeface="+mn-lt"/>
              </a:rPr>
              <a:t> </a:t>
            </a:r>
            <a:r>
              <a:rPr lang="en-US" altLang="zh-CN" sz="3600" dirty="0" err="1">
                <a:latin typeface="Times New Roman" panose="02020603050405020304" pitchFamily="18" charset="0"/>
                <a:ea typeface=".黑体-韩语" panose="02000500000000000000" pitchFamily="2" charset="-122"/>
                <a:cs typeface="Times New Roman" panose="02020603050405020304" pitchFamily="18" charset="0"/>
                <a:sym typeface="+mn-lt"/>
              </a:rPr>
              <a:t>rách</a:t>
            </a:r>
            <a:r>
              <a:rPr lang="en-US" altLang="zh-CN" sz="3600" dirty="0">
                <a:latin typeface="Times New Roman" panose="02020603050405020304" pitchFamily="18" charset="0"/>
                <a:ea typeface=".黑体-韩语" panose="02000500000000000000" pitchFamily="2" charset="-122"/>
                <a:cs typeface="Times New Roman" panose="02020603050405020304" pitchFamily="18" charset="0"/>
                <a:sym typeface="+mn-lt"/>
              </a:rPr>
              <a:t> </a:t>
            </a:r>
            <a:r>
              <a:rPr lang="en-US" altLang="zh-CN" sz="3600" dirty="0" err="1">
                <a:latin typeface="Times New Roman" panose="02020603050405020304" pitchFamily="18" charset="0"/>
                <a:ea typeface=".黑体-韩语" panose="02000500000000000000" pitchFamily="2" charset="-122"/>
                <a:cs typeface="Times New Roman" panose="02020603050405020304" pitchFamily="18" charset="0"/>
                <a:sym typeface="+mn-lt"/>
              </a:rPr>
              <a:t>cho</a:t>
            </a:r>
            <a:r>
              <a:rPr lang="en-US" altLang="zh-CN" sz="3600" dirty="0">
                <a:latin typeface="Times New Roman" panose="02020603050405020304" pitchFamily="18" charset="0"/>
                <a:ea typeface=".黑体-韩语" panose="02000500000000000000" pitchFamily="2" charset="-122"/>
                <a:cs typeface="Times New Roman" panose="02020603050405020304" pitchFamily="18" charset="0"/>
                <a:sym typeface="+mn-lt"/>
              </a:rPr>
              <a:t> </a:t>
            </a:r>
            <a:r>
              <a:rPr lang="en-US" altLang="zh-CN" sz="3600" dirty="0" err="1">
                <a:latin typeface="Times New Roman" panose="02020603050405020304" pitchFamily="18" charset="0"/>
                <a:ea typeface=".黑体-韩语" panose="02000500000000000000" pitchFamily="2" charset="-122"/>
                <a:cs typeface="Times New Roman" panose="02020603050405020304" pitchFamily="18" charset="0"/>
                <a:sym typeface="+mn-lt"/>
              </a:rPr>
              <a:t>thơm</a:t>
            </a:r>
            <a:endParaRPr lang="en-US" altLang="zh-CN" sz="3600" dirty="0">
              <a:latin typeface="Times New Roman" panose="02020603050405020304" pitchFamily="18" charset="0"/>
              <a:ea typeface=".黑体-韩语" panose="02000500000000000000" pitchFamily="2" charset="-122"/>
              <a:cs typeface="Times New Roman" panose="02020603050405020304" pitchFamily="18" charset="0"/>
              <a:sym typeface="+mn-lt"/>
            </a:endParaRPr>
          </a:p>
        </p:txBody>
      </p:sp>
      <p:sp>
        <p:nvSpPr>
          <p:cNvPr id="3" name="Rounded Rectangle 38">
            <a:extLst>
              <a:ext uri="{FF2B5EF4-FFF2-40B4-BE49-F238E27FC236}">
                <a16:creationId xmlns:a16="http://schemas.microsoft.com/office/drawing/2014/main" id="{A15B7DF6-5733-9812-9F76-2B40645250EE}"/>
              </a:ext>
            </a:extLst>
          </p:cNvPr>
          <p:cNvSpPr/>
          <p:nvPr/>
        </p:nvSpPr>
        <p:spPr>
          <a:xfrm>
            <a:off x="4069789" y="279405"/>
            <a:ext cx="4363452" cy="919401"/>
          </a:xfrm>
          <a:prstGeom prst="roundRect">
            <a:avLst/>
          </a:prstGeom>
          <a:solidFill>
            <a:srgbClr val="DBF3F9"/>
          </a:solidFill>
          <a:ln w="57150">
            <a:solidFill>
              <a:srgbClr val="21ADCE"/>
            </a:solidFill>
          </a:ln>
          <a:effectLst>
            <a:outerShdw blurRad="50800" dist="38100" dir="2700000" algn="tl" rotWithShape="0">
              <a:prstClr val="black">
                <a:alpha val="40000"/>
              </a:prstClr>
            </a:outerShdw>
          </a:effectLst>
        </p:spPr>
        <p:txBody>
          <a:bodyPr wrap="square">
            <a:spAutoFit/>
          </a:bodyPr>
          <a:lstStyle/>
          <a:p>
            <a:pPr algn="ctr">
              <a:buClr>
                <a:srgbClr val="000000"/>
              </a:buClr>
              <a:buFont typeface="Arial"/>
              <a:buNone/>
            </a:pPr>
            <a:r>
              <a:rPr lang="en-US" sz="4800" b="1" kern="0" dirty="0" err="1">
                <a:solidFill>
                  <a:srgbClr val="000000"/>
                </a:solidFill>
                <a:latin typeface="UVN Banh Mi" pitchFamily="2" charset="0"/>
                <a:cs typeface="Times New Roman" panose="02020603050405020304" pitchFamily="18" charset="0"/>
                <a:sym typeface="Arial"/>
              </a:rPr>
              <a:t>Măng</a:t>
            </a:r>
            <a:r>
              <a:rPr lang="en-US" sz="4800" b="1" kern="0" dirty="0">
                <a:solidFill>
                  <a:srgbClr val="000000"/>
                </a:solidFill>
                <a:latin typeface="UVN Banh Mi" pitchFamily="2" charset="0"/>
                <a:cs typeface="Times New Roman" panose="02020603050405020304" pitchFamily="18" charset="0"/>
                <a:sym typeface="Arial"/>
              </a:rPr>
              <a:t> </a:t>
            </a:r>
            <a:r>
              <a:rPr lang="en-US" sz="4800" b="1" kern="0" dirty="0" err="1">
                <a:solidFill>
                  <a:srgbClr val="000000"/>
                </a:solidFill>
                <a:latin typeface="UVN Banh Mi" pitchFamily="2" charset="0"/>
                <a:cs typeface="Times New Roman" panose="02020603050405020304" pitchFamily="18" charset="0"/>
                <a:sym typeface="Arial"/>
              </a:rPr>
              <a:t>mọc</a:t>
            </a:r>
            <a:r>
              <a:rPr lang="en-US" sz="4800" b="1" kern="0" dirty="0">
                <a:solidFill>
                  <a:srgbClr val="000000"/>
                </a:solidFill>
                <a:latin typeface="UVN Banh Mi" pitchFamily="2" charset="0"/>
                <a:cs typeface="Times New Roman" panose="02020603050405020304" pitchFamily="18" charset="0"/>
                <a:sym typeface="Arial"/>
              </a:rPr>
              <a:t> </a:t>
            </a:r>
            <a:r>
              <a:rPr lang="en-US" sz="4800" b="1" kern="0" dirty="0" err="1">
                <a:solidFill>
                  <a:srgbClr val="000000"/>
                </a:solidFill>
                <a:latin typeface="UVN Banh Mi" pitchFamily="2" charset="0"/>
                <a:cs typeface="Times New Roman" panose="02020603050405020304" pitchFamily="18" charset="0"/>
                <a:sym typeface="Arial"/>
              </a:rPr>
              <a:t>thẳng</a:t>
            </a:r>
            <a:endParaRPr lang="en-US" sz="4400" b="1" kern="0" dirty="0">
              <a:solidFill>
                <a:srgbClr val="000000"/>
              </a:solidFill>
              <a:latin typeface="UVN Banh Mi" pitchFamily="2" charset="0"/>
              <a:cs typeface="Times New Roman" panose="02020603050405020304" pitchFamily="18" charset="0"/>
              <a:sym typeface="Arial"/>
            </a:endParaRPr>
          </a:p>
        </p:txBody>
      </p:sp>
      <p:pic>
        <p:nvPicPr>
          <p:cNvPr id="5" name="Picture 4" descr="A picture containing clipart&#10;&#10;Description automatically generated">
            <a:extLst>
              <a:ext uri="{FF2B5EF4-FFF2-40B4-BE49-F238E27FC236}">
                <a16:creationId xmlns:a16="http://schemas.microsoft.com/office/drawing/2014/main" id="{6A44E75F-B2E8-405E-AEAC-B797264E68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61220" y="3888700"/>
            <a:ext cx="3637630" cy="2689895"/>
          </a:xfrm>
          <a:prstGeom prst="rect">
            <a:avLst/>
          </a:prstGeom>
        </p:spPr>
      </p:pic>
      <p:pic>
        <p:nvPicPr>
          <p:cNvPr id="7" name="Picture 6" descr="Graphical user interface, application&#10;&#10;Description automatically generated">
            <a:extLst>
              <a:ext uri="{FF2B5EF4-FFF2-40B4-BE49-F238E27FC236}">
                <a16:creationId xmlns:a16="http://schemas.microsoft.com/office/drawing/2014/main" id="{070D7351-7ABC-4D1A-8009-8CCC80DB0AF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18221" y="2304756"/>
            <a:ext cx="3490395" cy="3221903"/>
          </a:xfrm>
          <a:prstGeom prst="rect">
            <a:avLst/>
          </a:prstGeom>
        </p:spPr>
      </p:pic>
      <p:pic>
        <p:nvPicPr>
          <p:cNvPr id="9" name="Picture 8">
            <a:extLst>
              <a:ext uri="{FF2B5EF4-FFF2-40B4-BE49-F238E27FC236}">
                <a16:creationId xmlns:a16="http://schemas.microsoft.com/office/drawing/2014/main" id="{B0B5BDCE-7A9E-4B26-9C53-C67163125D8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24601" y="847870"/>
            <a:ext cx="2787240" cy="2787240"/>
          </a:xfrm>
          <a:prstGeom prst="rect">
            <a:avLst/>
          </a:prstGeom>
        </p:spPr>
      </p:pic>
    </p:spTree>
    <p:extLst>
      <p:ext uri="{BB962C8B-B14F-4D97-AF65-F5344CB8AC3E}">
        <p14:creationId xmlns:p14="http://schemas.microsoft.com/office/powerpoint/2010/main" val="2383532725"/>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500" fill="hold"/>
                                        <p:tgtEl>
                                          <p:spTgt spid="11"/>
                                        </p:tgtEl>
                                        <p:attrNameLst>
                                          <p:attrName>ppt_w</p:attrName>
                                        </p:attrNameLst>
                                      </p:cBhvr>
                                      <p:tavLst>
                                        <p:tav tm="0">
                                          <p:val>
                                            <p:fltVal val="0"/>
                                          </p:val>
                                        </p:tav>
                                        <p:tav tm="100000">
                                          <p:val>
                                            <p:strVal val="#ppt_w"/>
                                          </p:val>
                                        </p:tav>
                                      </p:tavLst>
                                    </p:anim>
                                    <p:anim calcmode="lin" valueType="num">
                                      <p:cBhvr>
                                        <p:cTn id="19" dur="500" fill="hold"/>
                                        <p:tgtEl>
                                          <p:spTgt spid="11"/>
                                        </p:tgtEl>
                                        <p:attrNameLst>
                                          <p:attrName>ppt_h</p:attrName>
                                        </p:attrNameLst>
                                      </p:cBhvr>
                                      <p:tavLst>
                                        <p:tav tm="0">
                                          <p:val>
                                            <p:fltVal val="0"/>
                                          </p:val>
                                        </p:tav>
                                        <p:tav tm="100000">
                                          <p:val>
                                            <p:strVal val="#ppt_h"/>
                                          </p:val>
                                        </p:tav>
                                      </p:tavLst>
                                    </p:anim>
                                    <p:animEffect transition="in" filter="fade">
                                      <p:cBhvr>
                                        <p:cTn id="20" dur="500"/>
                                        <p:tgtEl>
                                          <p:spTgt spid="11"/>
                                        </p:tgtEl>
                                      </p:cBhvr>
                                    </p:animEffect>
                                  </p:childTnLst>
                                </p:cTn>
                              </p:par>
                              <p:par>
                                <p:cTn id="21" presetID="53" presetClass="entr" presetSubtype="16"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p:cTn id="23" dur="500" fill="hold"/>
                                        <p:tgtEl>
                                          <p:spTgt spid="9"/>
                                        </p:tgtEl>
                                        <p:attrNameLst>
                                          <p:attrName>ppt_w</p:attrName>
                                        </p:attrNameLst>
                                      </p:cBhvr>
                                      <p:tavLst>
                                        <p:tav tm="0">
                                          <p:val>
                                            <p:fltVal val="0"/>
                                          </p:val>
                                        </p:tav>
                                        <p:tav tm="100000">
                                          <p:val>
                                            <p:strVal val="#ppt_w"/>
                                          </p:val>
                                        </p:tav>
                                      </p:tavLst>
                                    </p:anim>
                                    <p:anim calcmode="lin" valueType="num">
                                      <p:cBhvr>
                                        <p:cTn id="24" dur="500" fill="hold"/>
                                        <p:tgtEl>
                                          <p:spTgt spid="9"/>
                                        </p:tgtEl>
                                        <p:attrNameLst>
                                          <p:attrName>ppt_h</p:attrName>
                                        </p:attrNameLst>
                                      </p:cBhvr>
                                      <p:tavLst>
                                        <p:tav tm="0">
                                          <p:val>
                                            <p:fltVal val="0"/>
                                          </p:val>
                                        </p:tav>
                                        <p:tav tm="100000">
                                          <p:val>
                                            <p:strVal val="#ppt_h"/>
                                          </p:val>
                                        </p:tav>
                                      </p:tavLst>
                                    </p:anim>
                                    <p:animEffect transition="in" filter="fade">
                                      <p:cBhvr>
                                        <p:cTn id="25" dur="500"/>
                                        <p:tgtEl>
                                          <p:spTgt spid="9"/>
                                        </p:tgtEl>
                                      </p:cBhvr>
                                    </p:animEffect>
                                  </p:childTnLst>
                                </p:cTn>
                              </p:par>
                              <p:par>
                                <p:cTn id="26" presetID="53" presetClass="entr" presetSubtype="16" fill="hold" nodeType="with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500" fill="hold"/>
                                        <p:tgtEl>
                                          <p:spTgt spid="7"/>
                                        </p:tgtEl>
                                        <p:attrNameLst>
                                          <p:attrName>ppt_w</p:attrName>
                                        </p:attrNameLst>
                                      </p:cBhvr>
                                      <p:tavLst>
                                        <p:tav tm="0">
                                          <p:val>
                                            <p:fltVal val="0"/>
                                          </p:val>
                                        </p:tav>
                                        <p:tav tm="100000">
                                          <p:val>
                                            <p:strVal val="#ppt_w"/>
                                          </p:val>
                                        </p:tav>
                                      </p:tavLst>
                                    </p:anim>
                                    <p:anim calcmode="lin" valueType="num">
                                      <p:cBhvr>
                                        <p:cTn id="29" dur="500" fill="hold"/>
                                        <p:tgtEl>
                                          <p:spTgt spid="7"/>
                                        </p:tgtEl>
                                        <p:attrNameLst>
                                          <p:attrName>ppt_h</p:attrName>
                                        </p:attrNameLst>
                                      </p:cBhvr>
                                      <p:tavLst>
                                        <p:tav tm="0">
                                          <p:val>
                                            <p:fltVal val="0"/>
                                          </p:val>
                                        </p:tav>
                                        <p:tav tm="100000">
                                          <p:val>
                                            <p:strVal val="#ppt_h"/>
                                          </p:val>
                                        </p:tav>
                                      </p:tavLst>
                                    </p:anim>
                                    <p:animEffect transition="in" filter="fade">
                                      <p:cBhvr>
                                        <p:cTn id="30" dur="500"/>
                                        <p:tgtEl>
                                          <p:spTgt spid="7"/>
                                        </p:tgtEl>
                                      </p:cBhvr>
                                    </p:animEffect>
                                  </p:childTnLst>
                                </p:cTn>
                              </p:par>
                              <p:par>
                                <p:cTn id="31" presetID="53" presetClass="entr" presetSubtype="16" fill="hold" nodeType="withEffect">
                                  <p:stCondLst>
                                    <p:cond delay="0"/>
                                  </p:stCondLst>
                                  <p:childTnLst>
                                    <p:set>
                                      <p:cBhvr>
                                        <p:cTn id="32" dur="1" fill="hold">
                                          <p:stCondLst>
                                            <p:cond delay="0"/>
                                          </p:stCondLst>
                                        </p:cTn>
                                        <p:tgtEl>
                                          <p:spTgt spid="5"/>
                                        </p:tgtEl>
                                        <p:attrNameLst>
                                          <p:attrName>style.visibility</p:attrName>
                                        </p:attrNameLst>
                                      </p:cBhvr>
                                      <p:to>
                                        <p:strVal val="visible"/>
                                      </p:to>
                                    </p:set>
                                    <p:anim calcmode="lin" valueType="num">
                                      <p:cBhvr>
                                        <p:cTn id="33" dur="500" fill="hold"/>
                                        <p:tgtEl>
                                          <p:spTgt spid="5"/>
                                        </p:tgtEl>
                                        <p:attrNameLst>
                                          <p:attrName>ppt_w</p:attrName>
                                        </p:attrNameLst>
                                      </p:cBhvr>
                                      <p:tavLst>
                                        <p:tav tm="0">
                                          <p:val>
                                            <p:fltVal val="0"/>
                                          </p:val>
                                        </p:tav>
                                        <p:tav tm="100000">
                                          <p:val>
                                            <p:strVal val="#ppt_w"/>
                                          </p:val>
                                        </p:tav>
                                      </p:tavLst>
                                    </p:anim>
                                    <p:anim calcmode="lin" valueType="num">
                                      <p:cBhvr>
                                        <p:cTn id="34" dur="500" fill="hold"/>
                                        <p:tgtEl>
                                          <p:spTgt spid="5"/>
                                        </p:tgtEl>
                                        <p:attrNameLst>
                                          <p:attrName>ppt_h</p:attrName>
                                        </p:attrNameLst>
                                      </p:cBhvr>
                                      <p:tavLst>
                                        <p:tav tm="0">
                                          <p:val>
                                            <p:fltVal val="0"/>
                                          </p:val>
                                        </p:tav>
                                        <p:tav tm="100000">
                                          <p:val>
                                            <p:strVal val="#ppt_h"/>
                                          </p:val>
                                        </p:tav>
                                      </p:tavLst>
                                    </p:anim>
                                    <p:animEffect transition="in" filter="fade">
                                      <p:cBhvr>
                                        <p:cTn id="3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7B35B32-3717-4CA3-A181-5BC6707E50D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03275">
            <a:off x="-1132129" y="-67590"/>
            <a:ext cx="10240553" cy="7802878"/>
          </a:xfrm>
          <a:prstGeom prst="rect">
            <a:avLst/>
          </a:prstGeom>
        </p:spPr>
      </p:pic>
      <p:sp>
        <p:nvSpPr>
          <p:cNvPr id="11" name="矩形 9">
            <a:extLst>
              <a:ext uri="{FF2B5EF4-FFF2-40B4-BE49-F238E27FC236}">
                <a16:creationId xmlns:a16="http://schemas.microsoft.com/office/drawing/2014/main" id="{F1596DE6-4DC0-422F-7749-81B9143DFF13}"/>
              </a:ext>
            </a:extLst>
          </p:cNvPr>
          <p:cNvSpPr>
            <a:spLocks noChangeArrowheads="1"/>
          </p:cNvSpPr>
          <p:nvPr/>
        </p:nvSpPr>
        <p:spPr bwMode="auto">
          <a:xfrm>
            <a:off x="1455619" y="2625416"/>
            <a:ext cx="5359159" cy="2901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等线" panose="02010600030101010101" pitchFamily="2" charset="-122"/>
                <a:ea typeface="等线" panose="02010600030101010101" pitchFamily="2" charset="-122"/>
                <a:cs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等线" panose="02010600030101010101" pitchFamily="2" charset="-122"/>
                <a:ea typeface="等线" panose="02010600030101010101" pitchFamily="2" charset="-122"/>
                <a:cs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cs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等线" panose="02010600030101010101" pitchFamily="2" charset="-122"/>
                <a:ea typeface="等线" panose="02010600030101010101" pitchFamily="2" charset="-122"/>
                <a:cs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等线" panose="02010600030101010101" pitchFamily="2" charset="-122"/>
                <a:ea typeface="等线" panose="02010600030101010101" pitchFamily="2" charset="-122"/>
                <a:cs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cs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cs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cs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cs typeface="等线" panose="02010600030101010101" pitchFamily="2" charset="-122"/>
              </a:defRPr>
            </a:lvl9pPr>
          </a:lstStyle>
          <a:p>
            <a:pPr>
              <a:lnSpc>
                <a:spcPct val="130000"/>
              </a:lnSpc>
              <a:spcBef>
                <a:spcPct val="0"/>
              </a:spcBef>
              <a:buNone/>
            </a:pPr>
            <a:r>
              <a:rPr lang="en-US" altLang="zh-CN" sz="3600">
                <a:latin typeface="Times New Roman" panose="02020603050405020304" pitchFamily="18" charset="0"/>
                <a:ea typeface=".黑体-韩语" panose="02000500000000000000" pitchFamily="2" charset="-122"/>
                <a:cs typeface="Times New Roman" panose="02020603050405020304" pitchFamily="18" charset="0"/>
                <a:sym typeface="+mn-lt"/>
              </a:rPr>
              <a:t>- Cầu được ước thấy</a:t>
            </a:r>
          </a:p>
          <a:p>
            <a:pPr>
              <a:lnSpc>
                <a:spcPct val="130000"/>
              </a:lnSpc>
              <a:spcBef>
                <a:spcPct val="0"/>
              </a:spcBef>
              <a:buNone/>
            </a:pPr>
            <a:r>
              <a:rPr lang="en-US" altLang="zh-CN" sz="3600">
                <a:latin typeface="Times New Roman" panose="02020603050405020304" pitchFamily="18" charset="0"/>
                <a:ea typeface=".黑体-韩语" panose="02000500000000000000" pitchFamily="2" charset="-122"/>
                <a:cs typeface="Times New Roman" panose="02020603050405020304" pitchFamily="18" charset="0"/>
                <a:sym typeface="+mn-lt"/>
              </a:rPr>
              <a:t>- Ước sao được vậy</a:t>
            </a:r>
          </a:p>
          <a:p>
            <a:pPr>
              <a:lnSpc>
                <a:spcPct val="130000"/>
              </a:lnSpc>
              <a:spcBef>
                <a:spcPct val="0"/>
              </a:spcBef>
              <a:buNone/>
            </a:pPr>
            <a:r>
              <a:rPr lang="en-US" altLang="zh-CN" sz="3600">
                <a:latin typeface="Times New Roman" panose="02020603050405020304" pitchFamily="18" charset="0"/>
                <a:ea typeface=".黑体-韩语" panose="02000500000000000000" pitchFamily="2" charset="-122"/>
                <a:cs typeface="Times New Roman" panose="02020603050405020304" pitchFamily="18" charset="0"/>
                <a:sym typeface="+mn-lt"/>
              </a:rPr>
              <a:t>- Ước của trái mùa</a:t>
            </a:r>
          </a:p>
          <a:p>
            <a:pPr>
              <a:lnSpc>
                <a:spcPct val="130000"/>
              </a:lnSpc>
              <a:spcBef>
                <a:spcPct val="0"/>
              </a:spcBef>
              <a:buNone/>
            </a:pPr>
            <a:r>
              <a:rPr lang="en-US" altLang="zh-CN" sz="3600">
                <a:latin typeface="Times New Roman" panose="02020603050405020304" pitchFamily="18" charset="0"/>
                <a:ea typeface=".黑体-韩语" panose="02000500000000000000" pitchFamily="2" charset="-122"/>
                <a:cs typeface="Times New Roman" panose="02020603050405020304" pitchFamily="18" charset="0"/>
                <a:sym typeface="+mn-lt"/>
              </a:rPr>
              <a:t>- Đứng núi này trông núi nọ</a:t>
            </a:r>
            <a:endParaRPr lang="en-US" altLang="zh-CN" sz="3600" dirty="0">
              <a:latin typeface="Times New Roman" panose="02020603050405020304" pitchFamily="18" charset="0"/>
              <a:ea typeface=".黑体-韩语" panose="02000500000000000000" pitchFamily="2" charset="-122"/>
              <a:cs typeface="Times New Roman" panose="02020603050405020304" pitchFamily="18" charset="0"/>
              <a:sym typeface="+mn-lt"/>
            </a:endParaRPr>
          </a:p>
        </p:txBody>
      </p:sp>
      <p:sp>
        <p:nvSpPr>
          <p:cNvPr id="4" name="Rounded Rectangle 41">
            <a:extLst>
              <a:ext uri="{FF2B5EF4-FFF2-40B4-BE49-F238E27FC236}">
                <a16:creationId xmlns:a16="http://schemas.microsoft.com/office/drawing/2014/main" id="{D250899F-613E-6D61-2B87-7FB86D796C13}"/>
              </a:ext>
            </a:extLst>
          </p:cNvPr>
          <p:cNvSpPr/>
          <p:nvPr/>
        </p:nvSpPr>
        <p:spPr>
          <a:xfrm>
            <a:off x="3106917" y="211312"/>
            <a:ext cx="5978166" cy="919401"/>
          </a:xfrm>
          <a:prstGeom prst="roundRect">
            <a:avLst/>
          </a:prstGeom>
          <a:solidFill>
            <a:schemeClr val="accent6"/>
          </a:solidFill>
          <a:ln w="57150">
            <a:solidFill>
              <a:schemeClr val="accent6">
                <a:lumMod val="75000"/>
              </a:schemeClr>
            </a:solidFill>
          </a:ln>
          <a:effectLst>
            <a:outerShdw blurRad="50800" dist="38100" dir="2700000" algn="tl" rotWithShape="0">
              <a:prstClr val="black">
                <a:alpha val="40000"/>
              </a:prstClr>
            </a:outerShdw>
          </a:effectLst>
        </p:spPr>
        <p:txBody>
          <a:bodyPr wrap="square">
            <a:spAutoFit/>
          </a:bodyPr>
          <a:lstStyle/>
          <a:p>
            <a:pPr algn="ctr">
              <a:buClr>
                <a:srgbClr val="000000"/>
              </a:buClr>
              <a:buFont typeface="Arial"/>
              <a:buNone/>
            </a:pPr>
            <a:r>
              <a:rPr lang="en-US" sz="4800" b="1" kern="0">
                <a:solidFill>
                  <a:srgbClr val="000000"/>
                </a:solidFill>
                <a:latin typeface="UVN Banh Mi" pitchFamily="2" charset="0"/>
                <a:cs typeface="Times New Roman" panose="02020603050405020304" pitchFamily="18" charset="0"/>
                <a:sym typeface="Arial"/>
              </a:rPr>
              <a:t>Trên đôi cánh ước mơ</a:t>
            </a:r>
            <a:endParaRPr lang="en-US" sz="4400" b="1" kern="0" dirty="0">
              <a:solidFill>
                <a:srgbClr val="000000"/>
              </a:solidFill>
              <a:latin typeface="UVN Banh Mi" pitchFamily="2" charset="0"/>
              <a:cs typeface="Times New Roman" panose="02020603050405020304" pitchFamily="18" charset="0"/>
              <a:sym typeface="Arial"/>
            </a:endParaRPr>
          </a:p>
        </p:txBody>
      </p:sp>
      <p:pic>
        <p:nvPicPr>
          <p:cNvPr id="7" name="Picture 6">
            <a:extLst>
              <a:ext uri="{FF2B5EF4-FFF2-40B4-BE49-F238E27FC236}">
                <a16:creationId xmlns:a16="http://schemas.microsoft.com/office/drawing/2014/main" id="{9BD3C9FD-18B2-96DE-86F2-FC916E100B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09712" y="3496677"/>
            <a:ext cx="5945689" cy="3438907"/>
          </a:xfrm>
          <a:prstGeom prst="rect">
            <a:avLst/>
          </a:prstGeom>
        </p:spPr>
      </p:pic>
    </p:spTree>
    <p:extLst>
      <p:ext uri="{BB962C8B-B14F-4D97-AF65-F5344CB8AC3E}">
        <p14:creationId xmlns:p14="http://schemas.microsoft.com/office/powerpoint/2010/main" val="244081117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0-#ppt_w/2"/>
                                          </p:val>
                                        </p:tav>
                                        <p:tav tm="100000">
                                          <p:val>
                                            <p:strVal val="#ppt_x"/>
                                          </p:val>
                                        </p:tav>
                                      </p:tavLst>
                                    </p:anim>
                                    <p:anim calcmode="lin" valueType="num">
                                      <p:cBhvr additive="base">
                                        <p:cTn id="13"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barn(inVertical)">
                                      <p:cBhvr>
                                        <p:cTn id="18" dur="500"/>
                                        <p:tgtEl>
                                          <p:spTgt spid="11"/>
                                        </p:tgtEl>
                                      </p:cBhvr>
                                    </p:animEffect>
                                  </p:childTnLst>
                                </p:cTn>
                              </p:par>
                              <p:par>
                                <p:cTn id="19" presetID="16" presetClass="entr" presetSubtype="21"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arn(inVertical)">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27C38F20-9EAC-E7C2-585B-C8579B712B0B}"/>
              </a:ext>
            </a:extLst>
          </p:cNvPr>
          <p:cNvGrpSpPr/>
          <p:nvPr/>
        </p:nvGrpSpPr>
        <p:grpSpPr>
          <a:xfrm>
            <a:off x="336414" y="387509"/>
            <a:ext cx="11513522" cy="2019372"/>
            <a:chOff x="906638" y="-2582897"/>
            <a:chExt cx="11513522" cy="2297946"/>
          </a:xfrm>
        </p:grpSpPr>
        <p:sp>
          <p:nvSpPr>
            <p:cNvPr id="5" name="Rectangle: Diagonal Corners Rounded 4">
              <a:extLst>
                <a:ext uri="{FF2B5EF4-FFF2-40B4-BE49-F238E27FC236}">
                  <a16:creationId xmlns:a16="http://schemas.microsoft.com/office/drawing/2014/main" id="{4C75ACDC-DF3A-9C9A-0D4C-A9C96D919BF2}"/>
                </a:ext>
              </a:extLst>
            </p:cNvPr>
            <p:cNvSpPr/>
            <p:nvPr/>
          </p:nvSpPr>
          <p:spPr>
            <a:xfrm>
              <a:off x="1134798" y="-2297946"/>
              <a:ext cx="11285362" cy="2012995"/>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Diagonal Corners Rounded 3">
              <a:extLst>
                <a:ext uri="{FF2B5EF4-FFF2-40B4-BE49-F238E27FC236}">
                  <a16:creationId xmlns:a16="http://schemas.microsoft.com/office/drawing/2014/main" id="{947776E0-D0F0-444F-1FEA-01E700CC1BEB}"/>
                </a:ext>
              </a:extLst>
            </p:cNvPr>
            <p:cNvSpPr/>
            <p:nvPr/>
          </p:nvSpPr>
          <p:spPr>
            <a:xfrm>
              <a:off x="906638" y="-2582897"/>
              <a:ext cx="11285362" cy="2012995"/>
            </a:xfrm>
            <a:prstGeom prst="round2DiagRect">
              <a:avLst/>
            </a:prstGeom>
            <a:solidFill>
              <a:schemeClr val="bg1"/>
            </a:solidFill>
            <a:ln w="57150">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Rectangle 17"/>
          <p:cNvSpPr/>
          <p:nvPr/>
        </p:nvSpPr>
        <p:spPr>
          <a:xfrm>
            <a:off x="571999" y="487161"/>
            <a:ext cx="10814192" cy="1569660"/>
          </a:xfrm>
          <a:prstGeom prst="rect">
            <a:avLst/>
          </a:prstGeom>
          <a:noFill/>
        </p:spPr>
        <p:txBody>
          <a:bodyPr wrap="square" lIns="91440" tIns="45720" rIns="91440" bIns="45720">
            <a:spAutoFit/>
          </a:bodyPr>
          <a:lstStyle/>
          <a:p>
            <a:pPr algn="ctr"/>
            <a:r>
              <a:rPr lang="en-US" sz="4800" dirty="0" err="1">
                <a:solidFill>
                  <a:srgbClr val="0070C0"/>
                </a:solidFill>
                <a:latin typeface="UVN Banh Mi" pitchFamily="2" charset="0"/>
                <a:ea typeface="字魂17号-萌趣果冻体" panose="02000000000000000000" pitchFamily="2" charset="-122"/>
              </a:rPr>
              <a:t>Đặt</a:t>
            </a:r>
            <a:r>
              <a:rPr lang="en-US" sz="4800" dirty="0">
                <a:solidFill>
                  <a:srgbClr val="0070C0"/>
                </a:solidFill>
                <a:latin typeface="UVN Banh Mi" pitchFamily="2" charset="0"/>
                <a:ea typeface="字魂17号-萌趣果冻体" panose="02000000000000000000" pitchFamily="2" charset="-122"/>
              </a:rPr>
              <a:t> </a:t>
            </a:r>
            <a:r>
              <a:rPr lang="en-US" sz="4800" dirty="0" err="1">
                <a:solidFill>
                  <a:srgbClr val="0070C0"/>
                </a:solidFill>
                <a:latin typeface="UVN Banh Mi" pitchFamily="2" charset="0"/>
                <a:ea typeface="字魂17号-萌趣果冻体" panose="02000000000000000000" pitchFamily="2" charset="-122"/>
              </a:rPr>
              <a:t>câu</a:t>
            </a:r>
            <a:r>
              <a:rPr lang="en-US" sz="4800" dirty="0">
                <a:solidFill>
                  <a:srgbClr val="0070C0"/>
                </a:solidFill>
                <a:latin typeface="UVN Banh Mi" pitchFamily="2" charset="0"/>
                <a:ea typeface="字魂17号-萌趣果冻体" panose="02000000000000000000" pitchFamily="2" charset="-122"/>
              </a:rPr>
              <a:t> </a:t>
            </a:r>
            <a:r>
              <a:rPr lang="en-US" sz="4800" dirty="0" err="1">
                <a:solidFill>
                  <a:srgbClr val="0070C0"/>
                </a:solidFill>
                <a:latin typeface="UVN Banh Mi" pitchFamily="2" charset="0"/>
                <a:ea typeface="字魂17号-萌趣果冻体" panose="02000000000000000000" pitchFamily="2" charset="-122"/>
              </a:rPr>
              <a:t>với</a:t>
            </a:r>
            <a:r>
              <a:rPr lang="en-US" sz="4800" dirty="0">
                <a:solidFill>
                  <a:srgbClr val="0070C0"/>
                </a:solidFill>
                <a:latin typeface="UVN Banh Mi" pitchFamily="2" charset="0"/>
                <a:ea typeface="字魂17号-萌趣果冻体" panose="02000000000000000000" pitchFamily="2" charset="-122"/>
              </a:rPr>
              <a:t> </a:t>
            </a:r>
            <a:r>
              <a:rPr lang="en-US" sz="4800" dirty="0" err="1">
                <a:solidFill>
                  <a:srgbClr val="0070C0"/>
                </a:solidFill>
                <a:latin typeface="UVN Banh Mi" pitchFamily="2" charset="0"/>
                <a:ea typeface="字魂17号-萌趣果冻体" panose="02000000000000000000" pitchFamily="2" charset="-122"/>
              </a:rPr>
              <a:t>thành</a:t>
            </a:r>
            <a:r>
              <a:rPr lang="en-US" sz="4800" dirty="0">
                <a:solidFill>
                  <a:srgbClr val="0070C0"/>
                </a:solidFill>
                <a:latin typeface="UVN Banh Mi" pitchFamily="2" charset="0"/>
                <a:ea typeface="字魂17号-萌趣果冻体" panose="02000000000000000000" pitchFamily="2" charset="-122"/>
              </a:rPr>
              <a:t> </a:t>
            </a:r>
            <a:r>
              <a:rPr lang="en-US" sz="4800" dirty="0" err="1">
                <a:solidFill>
                  <a:srgbClr val="0070C0"/>
                </a:solidFill>
                <a:latin typeface="UVN Banh Mi" pitchFamily="2" charset="0"/>
                <a:ea typeface="字魂17号-萌趣果冻体" panose="02000000000000000000" pitchFamily="2" charset="-122"/>
              </a:rPr>
              <a:t>ngữ</a:t>
            </a:r>
            <a:r>
              <a:rPr lang="en-US" sz="4800" dirty="0">
                <a:solidFill>
                  <a:srgbClr val="0070C0"/>
                </a:solidFill>
                <a:latin typeface="UVN Banh Mi" pitchFamily="2" charset="0"/>
                <a:ea typeface="字魂17号-萌趣果冻体" panose="02000000000000000000" pitchFamily="2" charset="-122"/>
              </a:rPr>
              <a:t> </a:t>
            </a:r>
            <a:r>
              <a:rPr lang="en-US" sz="4800" dirty="0" err="1">
                <a:solidFill>
                  <a:srgbClr val="0070C0"/>
                </a:solidFill>
                <a:latin typeface="UVN Banh Mi" pitchFamily="2" charset="0"/>
                <a:ea typeface="字魂17号-萌趣果冻体" panose="02000000000000000000" pitchFamily="2" charset="-122"/>
              </a:rPr>
              <a:t>hoặc</a:t>
            </a:r>
            <a:r>
              <a:rPr lang="en-US" sz="4800" dirty="0">
                <a:solidFill>
                  <a:srgbClr val="0070C0"/>
                </a:solidFill>
                <a:latin typeface="UVN Banh Mi" pitchFamily="2" charset="0"/>
                <a:ea typeface="字魂17号-萌趣果冻体" panose="02000000000000000000" pitchFamily="2" charset="-122"/>
              </a:rPr>
              <a:t> </a:t>
            </a:r>
            <a:r>
              <a:rPr lang="en-US" sz="4800" dirty="0" err="1">
                <a:solidFill>
                  <a:srgbClr val="0070C0"/>
                </a:solidFill>
                <a:latin typeface="UVN Banh Mi" pitchFamily="2" charset="0"/>
                <a:ea typeface="字魂17号-萌趣果冻体" panose="02000000000000000000" pitchFamily="2" charset="-122"/>
              </a:rPr>
              <a:t>nêu</a:t>
            </a:r>
            <a:r>
              <a:rPr lang="en-US" sz="4800" dirty="0">
                <a:solidFill>
                  <a:srgbClr val="0070C0"/>
                </a:solidFill>
                <a:latin typeface="UVN Banh Mi" pitchFamily="2" charset="0"/>
                <a:ea typeface="字魂17号-萌趣果冻体" panose="02000000000000000000" pitchFamily="2" charset="-122"/>
              </a:rPr>
              <a:t> </a:t>
            </a:r>
            <a:r>
              <a:rPr lang="en-US" sz="4800" dirty="0" err="1">
                <a:solidFill>
                  <a:srgbClr val="0070C0"/>
                </a:solidFill>
                <a:latin typeface="UVN Banh Mi" pitchFamily="2" charset="0"/>
                <a:ea typeface="字魂17号-萌趣果冻体" panose="02000000000000000000" pitchFamily="2" charset="-122"/>
              </a:rPr>
              <a:t>hoàn</a:t>
            </a:r>
            <a:r>
              <a:rPr lang="en-US" sz="4800" dirty="0">
                <a:solidFill>
                  <a:srgbClr val="0070C0"/>
                </a:solidFill>
                <a:latin typeface="UVN Banh Mi" pitchFamily="2" charset="0"/>
                <a:ea typeface="字魂17号-萌趣果冻体" panose="02000000000000000000" pitchFamily="2" charset="-122"/>
              </a:rPr>
              <a:t> </a:t>
            </a:r>
            <a:r>
              <a:rPr lang="en-US" sz="4800" dirty="0" err="1">
                <a:solidFill>
                  <a:srgbClr val="0070C0"/>
                </a:solidFill>
                <a:latin typeface="UVN Banh Mi" pitchFamily="2" charset="0"/>
                <a:ea typeface="字魂17号-萌趣果冻体" panose="02000000000000000000" pitchFamily="2" charset="-122"/>
              </a:rPr>
              <a:t>cảnh</a:t>
            </a:r>
            <a:r>
              <a:rPr lang="en-US" sz="4800" dirty="0">
                <a:solidFill>
                  <a:srgbClr val="0070C0"/>
                </a:solidFill>
                <a:latin typeface="UVN Banh Mi" pitchFamily="2" charset="0"/>
                <a:ea typeface="字魂17号-萌趣果冻体" panose="02000000000000000000" pitchFamily="2" charset="-122"/>
              </a:rPr>
              <a:t> </a:t>
            </a:r>
            <a:r>
              <a:rPr lang="en-US" sz="4800" dirty="0" err="1">
                <a:solidFill>
                  <a:srgbClr val="0070C0"/>
                </a:solidFill>
                <a:latin typeface="UVN Banh Mi" pitchFamily="2" charset="0"/>
                <a:ea typeface="字魂17号-萌趣果冻体" panose="02000000000000000000" pitchFamily="2" charset="-122"/>
              </a:rPr>
              <a:t>sử</a:t>
            </a:r>
            <a:r>
              <a:rPr lang="en-US" sz="4800" dirty="0">
                <a:solidFill>
                  <a:srgbClr val="0070C0"/>
                </a:solidFill>
                <a:latin typeface="UVN Banh Mi" pitchFamily="2" charset="0"/>
                <a:ea typeface="字魂17号-萌趣果冻体" panose="02000000000000000000" pitchFamily="2" charset="-122"/>
              </a:rPr>
              <a:t> </a:t>
            </a:r>
            <a:r>
              <a:rPr lang="en-US" sz="4800" dirty="0" err="1">
                <a:solidFill>
                  <a:srgbClr val="0070C0"/>
                </a:solidFill>
                <a:latin typeface="UVN Banh Mi" pitchFamily="2" charset="0"/>
                <a:ea typeface="字魂17号-萌趣果冻体" panose="02000000000000000000" pitchFamily="2" charset="-122"/>
              </a:rPr>
              <a:t>dụng</a:t>
            </a:r>
            <a:r>
              <a:rPr lang="en-US" sz="4800" dirty="0">
                <a:solidFill>
                  <a:srgbClr val="0070C0"/>
                </a:solidFill>
                <a:latin typeface="UVN Banh Mi" pitchFamily="2" charset="0"/>
                <a:ea typeface="字魂17号-萌趣果冻体" panose="02000000000000000000" pitchFamily="2" charset="-122"/>
              </a:rPr>
              <a:t> </a:t>
            </a:r>
            <a:r>
              <a:rPr lang="en-US" sz="4800" dirty="0" err="1">
                <a:solidFill>
                  <a:srgbClr val="0070C0"/>
                </a:solidFill>
                <a:latin typeface="UVN Banh Mi" pitchFamily="2" charset="0"/>
                <a:ea typeface="字魂17号-萌趣果冻体" panose="02000000000000000000" pitchFamily="2" charset="-122"/>
              </a:rPr>
              <a:t>tục</a:t>
            </a:r>
            <a:r>
              <a:rPr lang="en-US" sz="4800" dirty="0">
                <a:solidFill>
                  <a:srgbClr val="0070C0"/>
                </a:solidFill>
                <a:latin typeface="UVN Banh Mi" pitchFamily="2" charset="0"/>
                <a:ea typeface="字魂17号-萌趣果冻体" panose="02000000000000000000" pitchFamily="2" charset="-122"/>
              </a:rPr>
              <a:t> </a:t>
            </a:r>
            <a:r>
              <a:rPr lang="en-US" sz="4800" dirty="0" err="1">
                <a:solidFill>
                  <a:srgbClr val="0070C0"/>
                </a:solidFill>
                <a:latin typeface="UVN Banh Mi" pitchFamily="2" charset="0"/>
                <a:ea typeface="字魂17号-萌趣果冻体" panose="02000000000000000000" pitchFamily="2" charset="-122"/>
              </a:rPr>
              <a:t>ngữ</a:t>
            </a:r>
            <a:r>
              <a:rPr lang="en-US" sz="4800" dirty="0">
                <a:solidFill>
                  <a:srgbClr val="0070C0"/>
                </a:solidFill>
                <a:latin typeface="UVN Banh Mi" pitchFamily="2" charset="0"/>
                <a:ea typeface="字魂17号-萌趣果冻体" panose="02000000000000000000" pitchFamily="2" charset="-122"/>
              </a:rPr>
              <a:t>.</a:t>
            </a:r>
          </a:p>
        </p:txBody>
      </p:sp>
      <p:grpSp>
        <p:nvGrpSpPr>
          <p:cNvPr id="9" name="Group 8">
            <a:extLst>
              <a:ext uri="{FF2B5EF4-FFF2-40B4-BE49-F238E27FC236}">
                <a16:creationId xmlns:a16="http://schemas.microsoft.com/office/drawing/2014/main" id="{798A094D-75CC-2874-4923-BB9A86190AE3}"/>
              </a:ext>
            </a:extLst>
          </p:cNvPr>
          <p:cNvGrpSpPr/>
          <p:nvPr/>
        </p:nvGrpSpPr>
        <p:grpSpPr>
          <a:xfrm>
            <a:off x="685800" y="2187118"/>
            <a:ext cx="9691578" cy="4119303"/>
            <a:chOff x="2559880" y="-353227"/>
            <a:chExt cx="7328852" cy="7674481"/>
          </a:xfrm>
          <a:effectLst>
            <a:outerShdw blurRad="50800" dist="38100" dir="8100000" algn="tr" rotWithShape="0">
              <a:prstClr val="black">
                <a:alpha val="40000"/>
              </a:prstClr>
            </a:outerShdw>
          </a:effectLst>
        </p:grpSpPr>
        <p:pic>
          <p:nvPicPr>
            <p:cNvPr id="11" name="Graphic 10">
              <a:extLst>
                <a:ext uri="{FF2B5EF4-FFF2-40B4-BE49-F238E27FC236}">
                  <a16:creationId xmlns:a16="http://schemas.microsoft.com/office/drawing/2014/main" id="{48F08D58-F0BC-6FDF-552F-8E90B20397D5}"/>
                </a:ext>
              </a:extLst>
            </p:cNvPr>
            <p:cNvPicPr>
              <a:picLocks noChangeAspect="1"/>
            </p:cNvPicPr>
            <p:nvPr/>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559880" y="570483"/>
              <a:ext cx="7328852" cy="6750771"/>
            </a:xfrm>
            <a:prstGeom prst="rect">
              <a:avLst/>
            </a:prstGeom>
          </p:spPr>
        </p:pic>
        <p:pic>
          <p:nvPicPr>
            <p:cNvPr id="12" name="Graphic 11">
              <a:extLst>
                <a:ext uri="{FF2B5EF4-FFF2-40B4-BE49-F238E27FC236}">
                  <a16:creationId xmlns:a16="http://schemas.microsoft.com/office/drawing/2014/main" id="{502CCC0D-F3A1-EB00-7607-017A16A47C4C}"/>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9983294">
              <a:off x="2819468" y="-353227"/>
              <a:ext cx="366190" cy="1834122"/>
            </a:xfrm>
            <a:prstGeom prst="rect">
              <a:avLst/>
            </a:prstGeom>
          </p:spPr>
        </p:pic>
      </p:grpSp>
      <p:sp>
        <p:nvSpPr>
          <p:cNvPr id="14" name="Rectangle 13">
            <a:extLst>
              <a:ext uri="{FF2B5EF4-FFF2-40B4-BE49-F238E27FC236}">
                <a16:creationId xmlns:a16="http://schemas.microsoft.com/office/drawing/2014/main" id="{04333C83-3BDF-BD61-845D-439E2AE5148D}"/>
              </a:ext>
            </a:extLst>
          </p:cNvPr>
          <p:cNvSpPr/>
          <p:nvPr/>
        </p:nvSpPr>
        <p:spPr>
          <a:xfrm>
            <a:off x="2308703" y="2849525"/>
            <a:ext cx="7568944" cy="3170099"/>
          </a:xfrm>
          <a:prstGeom prst="rect">
            <a:avLst/>
          </a:prstGeom>
          <a:noFill/>
        </p:spPr>
        <p:txBody>
          <a:bodyPr wrap="square" lIns="91440" tIns="45720" rIns="91440" bIns="45720">
            <a:spAutoFit/>
          </a:bodyPr>
          <a:lstStyle/>
          <a:p>
            <a:r>
              <a:rPr lang="en-US" sz="4000" b="1" dirty="0" err="1">
                <a:ln w="0"/>
                <a:solidFill>
                  <a:srgbClr val="04226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Ví</a:t>
            </a:r>
            <a:r>
              <a:rPr lang="en-US" sz="4000" b="1" dirty="0">
                <a:ln w="0"/>
                <a:solidFill>
                  <a:srgbClr val="04226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4000" b="1" dirty="0" err="1">
                <a:ln w="0"/>
                <a:solidFill>
                  <a:srgbClr val="04226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dụ</a:t>
            </a:r>
            <a:r>
              <a:rPr lang="en-US" sz="4000" b="1" dirty="0">
                <a:ln w="0"/>
                <a:solidFill>
                  <a:srgbClr val="04226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p>
          <a:p>
            <a:pPr marL="571500" indent="-571500">
              <a:buFontTx/>
              <a:buChar char="-"/>
            </a:pPr>
            <a:r>
              <a:rPr lang="en-US" sz="4000" b="1" dirty="0" err="1">
                <a:ln w="0"/>
                <a:solidFill>
                  <a:srgbClr val="C0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Trường</a:t>
            </a:r>
            <a:r>
              <a:rPr lang="en-US" sz="4000" b="1" dirty="0">
                <a:ln w="0"/>
                <a:solidFill>
                  <a:srgbClr val="C0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4000" b="1" dirty="0" err="1">
                <a:ln w="0"/>
                <a:solidFill>
                  <a:srgbClr val="C0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em</a:t>
            </a:r>
            <a:r>
              <a:rPr lang="en-US" sz="4000" b="1" dirty="0">
                <a:ln w="0"/>
                <a:solidFill>
                  <a:srgbClr val="C0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4000" b="1" dirty="0" err="1">
                <a:ln w="0"/>
                <a:solidFill>
                  <a:srgbClr val="C0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luôn</a:t>
            </a:r>
            <a:r>
              <a:rPr lang="en-US" sz="4000" b="1" dirty="0">
                <a:ln w="0"/>
                <a:solidFill>
                  <a:srgbClr val="C0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4000" b="1" dirty="0" err="1">
                <a:ln w="0"/>
                <a:solidFill>
                  <a:srgbClr val="C0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có</a:t>
            </a:r>
            <a:r>
              <a:rPr lang="en-US" sz="4000" b="1" dirty="0">
                <a:ln w="0"/>
                <a:solidFill>
                  <a:srgbClr val="C0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4000" b="1" dirty="0" err="1">
                <a:ln w="0"/>
                <a:solidFill>
                  <a:srgbClr val="C0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tinh</a:t>
            </a:r>
            <a:r>
              <a:rPr lang="en-US" sz="4000" b="1" dirty="0">
                <a:ln w="0"/>
                <a:solidFill>
                  <a:srgbClr val="C0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4000" b="1" dirty="0" err="1">
                <a:ln w="0"/>
                <a:solidFill>
                  <a:srgbClr val="C0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thần</a:t>
            </a:r>
            <a:r>
              <a:rPr lang="en-US" sz="4000" b="1" dirty="0">
                <a:ln w="0"/>
                <a:solidFill>
                  <a:srgbClr val="C0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p>
          <a:p>
            <a:r>
              <a:rPr lang="en-US" sz="4000" b="1" i="1" dirty="0" err="1">
                <a:ln w="0"/>
                <a:solidFill>
                  <a:srgbClr val="00B05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lá</a:t>
            </a:r>
            <a:r>
              <a:rPr lang="en-US" sz="4000" b="1" i="1" dirty="0">
                <a:ln w="0"/>
                <a:solidFill>
                  <a:srgbClr val="00B05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4000" b="1" i="1" dirty="0" err="1">
                <a:ln w="0"/>
                <a:solidFill>
                  <a:srgbClr val="00B05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lành</a:t>
            </a:r>
            <a:r>
              <a:rPr lang="en-US" sz="4000" b="1" i="1" dirty="0">
                <a:ln w="0"/>
                <a:solidFill>
                  <a:srgbClr val="00B05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4000" b="1" i="1" dirty="0" err="1">
                <a:ln w="0"/>
                <a:solidFill>
                  <a:srgbClr val="00B05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đùm</a:t>
            </a:r>
            <a:r>
              <a:rPr lang="en-US" sz="4000" b="1" i="1" dirty="0">
                <a:ln w="0"/>
                <a:solidFill>
                  <a:srgbClr val="00B05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4000" b="1" i="1" dirty="0" err="1">
                <a:ln w="0"/>
                <a:solidFill>
                  <a:srgbClr val="00B05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lá</a:t>
            </a:r>
            <a:r>
              <a:rPr lang="en-US" sz="4000" b="1" i="1" dirty="0">
                <a:ln w="0"/>
                <a:solidFill>
                  <a:srgbClr val="00B05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4000" b="1" i="1" dirty="0" err="1">
                <a:ln w="0"/>
                <a:solidFill>
                  <a:srgbClr val="00B05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rách</a:t>
            </a:r>
            <a:r>
              <a:rPr lang="en-US" sz="4000" b="1" i="1" dirty="0">
                <a:ln w="0"/>
                <a:solidFill>
                  <a:srgbClr val="00B05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p>
          <a:p>
            <a:r>
              <a:rPr lang="en-US" sz="4000" b="1" i="1" cap="none" spc="0" dirty="0">
                <a:ln w="0"/>
                <a:solidFill>
                  <a:srgbClr val="C0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4000" b="1" cap="none" spc="0" dirty="0" err="1">
                <a:ln w="0"/>
                <a:solidFill>
                  <a:srgbClr val="C0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Bạn</a:t>
            </a:r>
            <a:r>
              <a:rPr lang="en-US" sz="4000" b="1" cap="none" spc="0" dirty="0">
                <a:ln w="0"/>
                <a:solidFill>
                  <a:srgbClr val="C0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Nam </a:t>
            </a:r>
            <a:r>
              <a:rPr lang="en-US" sz="4000" b="1" cap="none" spc="0" dirty="0" err="1">
                <a:ln w="0"/>
                <a:solidFill>
                  <a:srgbClr val="C0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lớp</a:t>
            </a:r>
            <a:r>
              <a:rPr lang="en-US" sz="4000" b="1" cap="none" spc="0" dirty="0">
                <a:ln w="0"/>
                <a:solidFill>
                  <a:srgbClr val="C0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4000" b="1" cap="none" spc="0" dirty="0" err="1">
                <a:ln w="0"/>
                <a:solidFill>
                  <a:srgbClr val="C0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em</a:t>
            </a:r>
            <a:r>
              <a:rPr lang="en-US" sz="4000" b="1" cap="none" spc="0" dirty="0">
                <a:ln w="0"/>
                <a:solidFill>
                  <a:srgbClr val="C0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4000" b="1" cap="none" spc="0" dirty="0" err="1">
                <a:ln w="0"/>
                <a:solidFill>
                  <a:srgbClr val="C0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tính</a:t>
            </a:r>
            <a:r>
              <a:rPr lang="en-US" sz="4000" b="1" cap="none" spc="0" dirty="0">
                <a:ln w="0"/>
                <a:solidFill>
                  <a:srgbClr val="C0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4000" b="1" i="1" cap="none" spc="0" dirty="0" err="1">
                <a:ln w="0"/>
                <a:solidFill>
                  <a:srgbClr val="00B05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thẳng</a:t>
            </a:r>
            <a:r>
              <a:rPr lang="en-US" sz="4000" b="1" i="1" cap="none" spc="0" dirty="0">
                <a:ln w="0"/>
                <a:solidFill>
                  <a:srgbClr val="00B05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4000" b="1" i="1" cap="none" spc="0" dirty="0" err="1">
                <a:ln w="0"/>
                <a:solidFill>
                  <a:srgbClr val="00B05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như</a:t>
            </a:r>
            <a:r>
              <a:rPr lang="en-US" sz="4000" b="1" i="1" cap="none" spc="0" dirty="0">
                <a:ln w="0"/>
                <a:solidFill>
                  <a:srgbClr val="00B05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4000" b="1" i="1" cap="none" spc="0" dirty="0" err="1">
                <a:ln w="0"/>
                <a:solidFill>
                  <a:srgbClr val="00B05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ruột</a:t>
            </a:r>
            <a:r>
              <a:rPr lang="en-US" sz="4000" b="1" i="1" cap="none" spc="0" dirty="0">
                <a:ln w="0"/>
                <a:solidFill>
                  <a:srgbClr val="00B05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4000" b="1" i="1" cap="none" spc="0" dirty="0" err="1">
                <a:ln w="0"/>
                <a:solidFill>
                  <a:srgbClr val="00B05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ngựa</a:t>
            </a:r>
            <a:endParaRPr lang="en-US" sz="4000" b="1" i="1" cap="none" spc="0" dirty="0">
              <a:ln w="0"/>
              <a:solidFill>
                <a:srgbClr val="00B05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4146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grpId="0" nodeType="afterEffect">
                                  <p:stCondLst>
                                    <p:cond delay="0"/>
                                  </p:stCondLst>
                                  <p:iterate type="wd">
                                    <p:tmPct val="10000"/>
                                  </p:iterate>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1+#ppt_w/2"/>
                                          </p:val>
                                        </p:tav>
                                        <p:tav tm="100000">
                                          <p:val>
                                            <p:strVal val="#ppt_x"/>
                                          </p:val>
                                        </p:tav>
                                      </p:tavLst>
                                    </p:anim>
                                    <p:anim calcmode="lin" valueType="num">
                                      <p:cBhvr additive="base">
                                        <p:cTn id="8" dur="500" fill="hold"/>
                                        <p:tgtEl>
                                          <p:spTgt spid="18"/>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0-#ppt_w/2"/>
                                          </p:val>
                                        </p:tav>
                                        <p:tav tm="100000">
                                          <p:val>
                                            <p:strVal val="#ppt_x"/>
                                          </p:val>
                                        </p:tav>
                                      </p:tavLst>
                                    </p:anim>
                                    <p:anim calcmode="lin" valueType="num">
                                      <p:cBhvr additive="base">
                                        <p:cTn id="14"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4FB554DA-F872-4FAB-9DFF-EABC40F49E0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562" b="12058"/>
          <a:stretch/>
        </p:blipFill>
        <p:spPr>
          <a:xfrm>
            <a:off x="0" y="0"/>
            <a:ext cx="12192000" cy="6858000"/>
          </a:xfrm>
          <a:prstGeom prst="rect">
            <a:avLst/>
          </a:prstGeom>
        </p:spPr>
      </p:pic>
      <p:sp>
        <p:nvSpPr>
          <p:cNvPr id="4" name="文本框 3">
            <a:extLst>
              <a:ext uri="{FF2B5EF4-FFF2-40B4-BE49-F238E27FC236}">
                <a16:creationId xmlns:a16="http://schemas.microsoft.com/office/drawing/2014/main" id="{D009703F-CDC2-4D89-A7D9-F89F7F643354}"/>
              </a:ext>
            </a:extLst>
          </p:cNvPr>
          <p:cNvSpPr txBox="1"/>
          <p:nvPr/>
        </p:nvSpPr>
        <p:spPr>
          <a:xfrm>
            <a:off x="3136900" y="867696"/>
            <a:ext cx="6481181" cy="1862048"/>
          </a:xfrm>
          <a:prstGeom prst="rect">
            <a:avLst/>
          </a:prstGeom>
          <a:noFill/>
        </p:spPr>
        <p:txBody>
          <a:bodyPr wrap="square" rtlCol="0">
            <a:spAutoFit/>
          </a:bodyPr>
          <a:lstStyle/>
          <a:p>
            <a:r>
              <a:rPr lang="en-US" altLang="zh-CN" sz="11500" dirty="0">
                <a:solidFill>
                  <a:schemeClr val="tx2">
                    <a:lumMod val="60000"/>
                    <a:lumOff val="40000"/>
                  </a:schemeClr>
                </a:solidFill>
                <a:latin typeface="UVN Banh Mi" pitchFamily="2" charset="0"/>
                <a:ea typeface="字魂17号-萌趣果冻体" panose="02000000000000000000" pitchFamily="2" charset="-122"/>
              </a:rPr>
              <a:t>3. </a:t>
            </a:r>
            <a:r>
              <a:rPr lang="en-US" altLang="zh-CN" sz="11500" dirty="0" err="1">
                <a:solidFill>
                  <a:schemeClr val="tx2">
                    <a:lumMod val="60000"/>
                    <a:lumOff val="40000"/>
                  </a:schemeClr>
                </a:solidFill>
                <a:latin typeface="UVN Banh Mi" pitchFamily="2" charset="0"/>
                <a:ea typeface="字魂17号-萌趣果冻体" panose="02000000000000000000" pitchFamily="2" charset="-122"/>
              </a:rPr>
              <a:t>Dấu</a:t>
            </a:r>
            <a:r>
              <a:rPr lang="en-US" altLang="zh-CN" sz="11500" dirty="0">
                <a:solidFill>
                  <a:schemeClr val="tx2">
                    <a:lumMod val="60000"/>
                    <a:lumOff val="40000"/>
                  </a:schemeClr>
                </a:solidFill>
                <a:latin typeface="UVN Banh Mi" pitchFamily="2" charset="0"/>
                <a:ea typeface="字魂17号-萌趣果冻体" panose="02000000000000000000" pitchFamily="2" charset="-122"/>
              </a:rPr>
              <a:t> </a:t>
            </a:r>
            <a:r>
              <a:rPr lang="en-US" altLang="zh-CN" sz="11500" dirty="0" err="1">
                <a:solidFill>
                  <a:schemeClr val="tx2">
                    <a:lumMod val="60000"/>
                    <a:lumOff val="40000"/>
                  </a:schemeClr>
                </a:solidFill>
                <a:latin typeface="UVN Banh Mi" pitchFamily="2" charset="0"/>
                <a:ea typeface="字魂17号-萌趣果冻体" panose="02000000000000000000" pitchFamily="2" charset="-122"/>
              </a:rPr>
              <a:t>câu</a:t>
            </a:r>
            <a:endParaRPr lang="zh-CN" altLang="en-US" sz="13800" b="1" dirty="0">
              <a:solidFill>
                <a:schemeClr val="tx2">
                  <a:lumMod val="60000"/>
                  <a:lumOff val="40000"/>
                </a:schemeClr>
              </a:solidFill>
              <a:latin typeface="UVN Banh Mi" pitchFamily="2" charset="0"/>
              <a:ea typeface="小白" panose="02010601030101010101" pitchFamily="2" charset="-122"/>
            </a:endParaRPr>
          </a:p>
        </p:txBody>
      </p:sp>
    </p:spTree>
    <p:extLst>
      <p:ext uri="{BB962C8B-B14F-4D97-AF65-F5344CB8AC3E}">
        <p14:creationId xmlns:p14="http://schemas.microsoft.com/office/powerpoint/2010/main" val="686717472"/>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1+#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left)">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7B3574B-763D-4DBB-8FDA-7806129BB977}"/>
              </a:ext>
            </a:extLst>
          </p:cNvPr>
          <p:cNvGrpSpPr/>
          <p:nvPr/>
        </p:nvGrpSpPr>
        <p:grpSpPr>
          <a:xfrm>
            <a:off x="202863" y="-405500"/>
            <a:ext cx="12399543" cy="8620256"/>
            <a:chOff x="202863" y="-405500"/>
            <a:chExt cx="12399543" cy="8620256"/>
          </a:xfrm>
        </p:grpSpPr>
        <p:pic>
          <p:nvPicPr>
            <p:cNvPr id="4" name="图片 3">
              <a:extLst>
                <a:ext uri="{FF2B5EF4-FFF2-40B4-BE49-F238E27FC236}">
                  <a16:creationId xmlns:a16="http://schemas.microsoft.com/office/drawing/2014/main" id="{6458591B-CD07-4F06-8F8B-1491D06BE0F5}"/>
                </a:ext>
              </a:extLst>
            </p:cNvPr>
            <p:cNvPicPr>
              <a:picLocks noChangeAspect="1"/>
            </p:cNvPicPr>
            <p:nvPr/>
          </p:nvPicPr>
          <p:blipFill rotWithShape="1">
            <a:blip r:embed="rId2">
              <a:extLst>
                <a:ext uri="{28A0092B-C50C-407E-A947-70E740481C1C}">
                  <a14:useLocalDpi xmlns:a14="http://schemas.microsoft.com/office/drawing/2010/main" val="0"/>
                </a:ext>
              </a:extLst>
            </a:blip>
            <a:srcRect l="7879" t="69185" r="65573" b="4296"/>
            <a:stretch/>
          </p:blipFill>
          <p:spPr>
            <a:xfrm>
              <a:off x="3032508" y="987424"/>
              <a:ext cx="9485097" cy="6684380"/>
            </a:xfrm>
            <a:prstGeom prst="rect">
              <a:avLst/>
            </a:prstGeom>
          </p:spPr>
        </p:pic>
        <p:pic>
          <p:nvPicPr>
            <p:cNvPr id="3" name="图片 2">
              <a:extLst>
                <a:ext uri="{FF2B5EF4-FFF2-40B4-BE49-F238E27FC236}">
                  <a16:creationId xmlns:a16="http://schemas.microsoft.com/office/drawing/2014/main" id="{7A30C8DB-1A05-4B63-AAC7-123993B354F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2863" y="1356756"/>
              <a:ext cx="6858000" cy="6858000"/>
            </a:xfrm>
            <a:prstGeom prst="rect">
              <a:avLst/>
            </a:prstGeom>
          </p:spPr>
        </p:pic>
        <p:pic>
          <p:nvPicPr>
            <p:cNvPr id="15" name="图片 5">
              <a:extLst>
                <a:ext uri="{FF2B5EF4-FFF2-40B4-BE49-F238E27FC236}">
                  <a16:creationId xmlns:a16="http://schemas.microsoft.com/office/drawing/2014/main" id="{C41CD23F-8522-1B0E-2CCE-E35E922F890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04079" y="-405500"/>
              <a:ext cx="3398327" cy="4757830"/>
            </a:xfrm>
            <a:prstGeom prst="rect">
              <a:avLst/>
            </a:prstGeom>
          </p:spPr>
        </p:pic>
      </p:grpSp>
      <p:grpSp>
        <p:nvGrpSpPr>
          <p:cNvPr id="12" name="Group 11">
            <a:extLst>
              <a:ext uri="{FF2B5EF4-FFF2-40B4-BE49-F238E27FC236}">
                <a16:creationId xmlns:a16="http://schemas.microsoft.com/office/drawing/2014/main" id="{46ED0054-121C-8C18-80AF-17E9B6B11A27}"/>
              </a:ext>
            </a:extLst>
          </p:cNvPr>
          <p:cNvGrpSpPr/>
          <p:nvPr/>
        </p:nvGrpSpPr>
        <p:grpSpPr>
          <a:xfrm>
            <a:off x="601585" y="237508"/>
            <a:ext cx="6255772" cy="1939548"/>
            <a:chOff x="906638" y="-2582897"/>
            <a:chExt cx="11513522" cy="2297946"/>
          </a:xfrm>
        </p:grpSpPr>
        <p:sp>
          <p:nvSpPr>
            <p:cNvPr id="13" name="Rectangle: Diagonal Corners Rounded 12">
              <a:extLst>
                <a:ext uri="{FF2B5EF4-FFF2-40B4-BE49-F238E27FC236}">
                  <a16:creationId xmlns:a16="http://schemas.microsoft.com/office/drawing/2014/main" id="{3D3E44EE-27FA-9D5E-ACAB-6BA56EA05246}"/>
                </a:ext>
              </a:extLst>
            </p:cNvPr>
            <p:cNvSpPr/>
            <p:nvPr/>
          </p:nvSpPr>
          <p:spPr>
            <a:xfrm>
              <a:off x="1134798" y="-2297946"/>
              <a:ext cx="11285362" cy="2012995"/>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Diagonal Corners Rounded 13">
              <a:extLst>
                <a:ext uri="{FF2B5EF4-FFF2-40B4-BE49-F238E27FC236}">
                  <a16:creationId xmlns:a16="http://schemas.microsoft.com/office/drawing/2014/main" id="{3BC300D9-F2B0-91B1-FC41-7F555E529E2F}"/>
                </a:ext>
              </a:extLst>
            </p:cNvPr>
            <p:cNvSpPr/>
            <p:nvPr/>
          </p:nvSpPr>
          <p:spPr>
            <a:xfrm>
              <a:off x="906638" y="-2582897"/>
              <a:ext cx="11285362" cy="2012995"/>
            </a:xfrm>
            <a:prstGeom prst="round2DiagRect">
              <a:avLst/>
            </a:prstGeom>
            <a:solidFill>
              <a:schemeClr val="bg1"/>
            </a:solidFill>
            <a:ln w="57150">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TextBox 8">
            <a:extLst>
              <a:ext uri="{FF2B5EF4-FFF2-40B4-BE49-F238E27FC236}">
                <a16:creationId xmlns:a16="http://schemas.microsoft.com/office/drawing/2014/main" id="{D0C28193-0067-AD42-30DA-0A797140025B}"/>
              </a:ext>
            </a:extLst>
          </p:cNvPr>
          <p:cNvSpPr txBox="1"/>
          <p:nvPr/>
        </p:nvSpPr>
        <p:spPr>
          <a:xfrm>
            <a:off x="437847" y="444472"/>
            <a:ext cx="6459278" cy="1323439"/>
          </a:xfrm>
          <a:prstGeom prst="rect">
            <a:avLst/>
          </a:prstGeom>
          <a:noFill/>
        </p:spPr>
        <p:txBody>
          <a:bodyPr wrap="square">
            <a:spAutoFit/>
          </a:bodyPr>
          <a:lstStyle/>
          <a:p>
            <a:pPr algn="ctr"/>
            <a:r>
              <a:rPr lang="en-US" sz="4000" b="1" i="1" dirty="0">
                <a:ln w="0"/>
                <a:solidFill>
                  <a:srgbClr val="6E151A"/>
                </a:solidFill>
                <a:latin typeface="Times New Roman" panose="02020603050405020304" pitchFamily="18" charset="0"/>
                <a:cs typeface="Times New Roman" panose="02020603050405020304" pitchFamily="18" charset="0"/>
              </a:rPr>
              <a:t>Qua 9 </a:t>
            </a:r>
            <a:r>
              <a:rPr lang="en-US" sz="4000" b="1" i="1" dirty="0" err="1">
                <a:ln w="0"/>
                <a:solidFill>
                  <a:srgbClr val="6E151A"/>
                </a:solidFill>
                <a:latin typeface="Times New Roman" panose="02020603050405020304" pitchFamily="18" charset="0"/>
                <a:cs typeface="Times New Roman" panose="02020603050405020304" pitchFamily="18" charset="0"/>
              </a:rPr>
              <a:t>tuần</a:t>
            </a:r>
            <a:r>
              <a:rPr lang="en-US" sz="4000" b="1" i="1" dirty="0">
                <a:ln w="0"/>
                <a:solidFill>
                  <a:srgbClr val="6E151A"/>
                </a:solidFill>
                <a:latin typeface="Times New Roman" panose="02020603050405020304" pitchFamily="18" charset="0"/>
                <a:cs typeface="Times New Roman" panose="02020603050405020304" pitchFamily="18" charset="0"/>
              </a:rPr>
              <a:t>, </a:t>
            </a:r>
            <a:r>
              <a:rPr lang="en-US" sz="4000" b="1" i="1" dirty="0" err="1">
                <a:ln w="0"/>
                <a:solidFill>
                  <a:srgbClr val="6E151A"/>
                </a:solidFill>
                <a:latin typeface="Times New Roman" panose="02020603050405020304" pitchFamily="18" charset="0"/>
                <a:cs typeface="Times New Roman" panose="02020603050405020304" pitchFamily="18" charset="0"/>
              </a:rPr>
              <a:t>em</a:t>
            </a:r>
            <a:r>
              <a:rPr lang="en-US" sz="4000" b="1" i="1" dirty="0">
                <a:ln w="0"/>
                <a:solidFill>
                  <a:srgbClr val="6E151A"/>
                </a:solidFill>
                <a:latin typeface="Times New Roman" panose="02020603050405020304" pitchFamily="18" charset="0"/>
                <a:cs typeface="Times New Roman" panose="02020603050405020304" pitchFamily="18" charset="0"/>
              </a:rPr>
              <a:t> </a:t>
            </a:r>
            <a:r>
              <a:rPr lang="en-US" sz="4000" b="1" i="1" dirty="0" err="1">
                <a:ln w="0"/>
                <a:solidFill>
                  <a:srgbClr val="6E151A"/>
                </a:solidFill>
                <a:latin typeface="Times New Roman" panose="02020603050405020304" pitchFamily="18" charset="0"/>
                <a:cs typeface="Times New Roman" panose="02020603050405020304" pitchFamily="18" charset="0"/>
              </a:rPr>
              <a:t>đã</a:t>
            </a:r>
            <a:r>
              <a:rPr lang="en-US" sz="4000" b="1" i="1" dirty="0">
                <a:ln w="0"/>
                <a:solidFill>
                  <a:srgbClr val="6E151A"/>
                </a:solidFill>
                <a:latin typeface="Times New Roman" panose="02020603050405020304" pitchFamily="18" charset="0"/>
                <a:cs typeface="Times New Roman" panose="02020603050405020304" pitchFamily="18" charset="0"/>
              </a:rPr>
              <a:t> </a:t>
            </a:r>
            <a:r>
              <a:rPr lang="en-US" sz="4000" b="1" i="1" dirty="0" err="1">
                <a:ln w="0"/>
                <a:solidFill>
                  <a:srgbClr val="6E151A"/>
                </a:solidFill>
                <a:latin typeface="Times New Roman" panose="02020603050405020304" pitchFamily="18" charset="0"/>
                <a:cs typeface="Times New Roman" panose="02020603050405020304" pitchFamily="18" charset="0"/>
              </a:rPr>
              <a:t>học</a:t>
            </a:r>
            <a:r>
              <a:rPr lang="en-US" sz="4000" b="1" i="1" dirty="0">
                <a:ln w="0"/>
                <a:solidFill>
                  <a:srgbClr val="6E151A"/>
                </a:solidFill>
                <a:latin typeface="Times New Roman" panose="02020603050405020304" pitchFamily="18" charset="0"/>
                <a:cs typeface="Times New Roman" panose="02020603050405020304" pitchFamily="18" charset="0"/>
              </a:rPr>
              <a:t> </a:t>
            </a:r>
            <a:r>
              <a:rPr lang="en-US" sz="4000" b="1" i="1" dirty="0" err="1">
                <a:ln w="0"/>
                <a:solidFill>
                  <a:srgbClr val="6E151A"/>
                </a:solidFill>
                <a:latin typeface="Times New Roman" panose="02020603050405020304" pitchFamily="18" charset="0"/>
                <a:cs typeface="Times New Roman" panose="02020603050405020304" pitchFamily="18" charset="0"/>
              </a:rPr>
              <a:t>những</a:t>
            </a:r>
            <a:r>
              <a:rPr lang="en-US" sz="4000" b="1" i="1" dirty="0">
                <a:ln w="0"/>
                <a:solidFill>
                  <a:srgbClr val="6E151A"/>
                </a:solidFill>
                <a:latin typeface="Times New Roman" panose="02020603050405020304" pitchFamily="18" charset="0"/>
                <a:cs typeface="Times New Roman" panose="02020603050405020304" pitchFamily="18" charset="0"/>
              </a:rPr>
              <a:t> </a:t>
            </a:r>
            <a:r>
              <a:rPr lang="en-US" sz="4000" b="1" i="1" dirty="0" err="1">
                <a:ln w="0"/>
                <a:solidFill>
                  <a:srgbClr val="6E151A"/>
                </a:solidFill>
                <a:latin typeface="Times New Roman" panose="02020603050405020304" pitchFamily="18" charset="0"/>
                <a:cs typeface="Times New Roman" panose="02020603050405020304" pitchFamily="18" charset="0"/>
              </a:rPr>
              <a:t>dấu</a:t>
            </a:r>
            <a:r>
              <a:rPr lang="en-US" sz="4000" b="1" i="1" dirty="0">
                <a:ln w="0"/>
                <a:solidFill>
                  <a:srgbClr val="6E151A"/>
                </a:solidFill>
                <a:latin typeface="Times New Roman" panose="02020603050405020304" pitchFamily="18" charset="0"/>
                <a:cs typeface="Times New Roman" panose="02020603050405020304" pitchFamily="18" charset="0"/>
              </a:rPr>
              <a:t> </a:t>
            </a:r>
            <a:r>
              <a:rPr lang="en-US" sz="4000" b="1" i="1" dirty="0" err="1">
                <a:ln w="0"/>
                <a:solidFill>
                  <a:srgbClr val="6E151A"/>
                </a:solidFill>
                <a:latin typeface="Times New Roman" panose="02020603050405020304" pitchFamily="18" charset="0"/>
                <a:cs typeface="Times New Roman" panose="02020603050405020304" pitchFamily="18" charset="0"/>
              </a:rPr>
              <a:t>câu</a:t>
            </a:r>
            <a:r>
              <a:rPr lang="en-US" sz="4000" b="1" i="1" dirty="0">
                <a:ln w="0"/>
                <a:solidFill>
                  <a:srgbClr val="6E151A"/>
                </a:solidFill>
                <a:latin typeface="Times New Roman" panose="02020603050405020304" pitchFamily="18" charset="0"/>
                <a:cs typeface="Times New Roman" panose="02020603050405020304" pitchFamily="18" charset="0"/>
              </a:rPr>
              <a:t> </a:t>
            </a:r>
            <a:r>
              <a:rPr lang="en-US" sz="4000" b="1" i="1" dirty="0" err="1">
                <a:ln w="0"/>
                <a:solidFill>
                  <a:srgbClr val="6E151A"/>
                </a:solidFill>
                <a:latin typeface="Times New Roman" panose="02020603050405020304" pitchFamily="18" charset="0"/>
                <a:cs typeface="Times New Roman" panose="02020603050405020304" pitchFamily="18" charset="0"/>
              </a:rPr>
              <a:t>nào</a:t>
            </a:r>
            <a:r>
              <a:rPr lang="en-US" sz="4000" b="1" i="1" dirty="0">
                <a:ln w="0"/>
                <a:solidFill>
                  <a:srgbClr val="6E151A"/>
                </a:solidFill>
                <a:latin typeface="Times New Roman" panose="02020603050405020304" pitchFamily="18" charset="0"/>
                <a:cs typeface="Times New Roman" panose="02020603050405020304" pitchFamily="18" charset="0"/>
              </a:rPr>
              <a:t>?</a:t>
            </a:r>
          </a:p>
        </p:txBody>
      </p:sp>
      <p:sp>
        <p:nvSpPr>
          <p:cNvPr id="10" name="Rectangle 9">
            <a:extLst>
              <a:ext uri="{FF2B5EF4-FFF2-40B4-BE49-F238E27FC236}">
                <a16:creationId xmlns:a16="http://schemas.microsoft.com/office/drawing/2014/main" id="{3252CCC4-5875-255F-D8D9-28BF9DB75CCD}"/>
              </a:ext>
            </a:extLst>
          </p:cNvPr>
          <p:cNvSpPr/>
          <p:nvPr/>
        </p:nvSpPr>
        <p:spPr>
          <a:xfrm>
            <a:off x="4310367" y="3429000"/>
            <a:ext cx="8934450" cy="923330"/>
          </a:xfrm>
          <a:prstGeom prst="rect">
            <a:avLst/>
          </a:prstGeom>
          <a:noFill/>
        </p:spPr>
        <p:txBody>
          <a:bodyPr wrap="square" lIns="91440" tIns="45720" rIns="91440" bIns="45720">
            <a:spAutoFit/>
          </a:bodyPr>
          <a:lstStyle/>
          <a:p>
            <a:pPr algn="ctr"/>
            <a:r>
              <a:rPr lang="en-US" sz="5400" b="0" cap="none" spc="0" dirty="0" err="1">
                <a:ln w="0"/>
                <a:solidFill>
                  <a:srgbClr val="544DB3"/>
                </a:solidFill>
                <a:effectLst>
                  <a:outerShdw blurRad="38100" dist="19050" dir="2700000" algn="tl" rotWithShape="0">
                    <a:schemeClr val="dk1">
                      <a:alpha val="40000"/>
                    </a:schemeClr>
                  </a:outerShdw>
                </a:effectLst>
                <a:latin typeface="UVN Banh Mi" pitchFamily="2" charset="0"/>
              </a:rPr>
              <a:t>Dấu</a:t>
            </a:r>
            <a:r>
              <a:rPr lang="en-US" sz="5400" b="0" cap="none" spc="0" dirty="0">
                <a:ln w="0"/>
                <a:solidFill>
                  <a:srgbClr val="544DB3"/>
                </a:solidFill>
                <a:effectLst>
                  <a:outerShdw blurRad="38100" dist="19050" dir="2700000" algn="tl" rotWithShape="0">
                    <a:schemeClr val="dk1">
                      <a:alpha val="40000"/>
                    </a:schemeClr>
                  </a:outerShdw>
                </a:effectLst>
                <a:latin typeface="UVN Banh Mi" pitchFamily="2" charset="0"/>
              </a:rPr>
              <a:t> </a:t>
            </a:r>
            <a:r>
              <a:rPr lang="en-US" sz="5400" b="0" cap="none" spc="0" dirty="0" err="1">
                <a:ln w="0"/>
                <a:solidFill>
                  <a:srgbClr val="544DB3"/>
                </a:solidFill>
                <a:effectLst>
                  <a:outerShdw blurRad="38100" dist="19050" dir="2700000" algn="tl" rotWithShape="0">
                    <a:schemeClr val="dk1">
                      <a:alpha val="40000"/>
                    </a:schemeClr>
                  </a:outerShdw>
                </a:effectLst>
                <a:latin typeface="UVN Banh Mi" pitchFamily="2" charset="0"/>
              </a:rPr>
              <a:t>hai</a:t>
            </a:r>
            <a:r>
              <a:rPr lang="en-US" sz="5400" b="0" cap="none" spc="0" dirty="0">
                <a:ln w="0"/>
                <a:solidFill>
                  <a:srgbClr val="544DB3"/>
                </a:solidFill>
                <a:effectLst>
                  <a:outerShdw blurRad="38100" dist="19050" dir="2700000" algn="tl" rotWithShape="0">
                    <a:schemeClr val="dk1">
                      <a:alpha val="40000"/>
                    </a:schemeClr>
                  </a:outerShdw>
                </a:effectLst>
                <a:latin typeface="UVN Banh Mi" pitchFamily="2" charset="0"/>
              </a:rPr>
              <a:t> </a:t>
            </a:r>
            <a:r>
              <a:rPr lang="en-US" sz="5400" b="0" cap="none" spc="0" dirty="0" err="1">
                <a:ln w="0"/>
                <a:solidFill>
                  <a:srgbClr val="544DB3"/>
                </a:solidFill>
                <a:effectLst>
                  <a:outerShdw blurRad="38100" dist="19050" dir="2700000" algn="tl" rotWithShape="0">
                    <a:schemeClr val="dk1">
                      <a:alpha val="40000"/>
                    </a:schemeClr>
                  </a:outerShdw>
                </a:effectLst>
                <a:latin typeface="UVN Banh Mi" pitchFamily="2" charset="0"/>
              </a:rPr>
              <a:t>chấm</a:t>
            </a:r>
            <a:endParaRPr lang="en-US" sz="5400" b="0" cap="none" spc="0" dirty="0">
              <a:ln w="0"/>
              <a:solidFill>
                <a:srgbClr val="544DB3"/>
              </a:solidFill>
              <a:effectLst>
                <a:outerShdw blurRad="38100" dist="19050" dir="2700000" algn="tl" rotWithShape="0">
                  <a:schemeClr val="dk1">
                    <a:alpha val="40000"/>
                  </a:schemeClr>
                </a:outerShdw>
              </a:effectLst>
              <a:latin typeface="UVN Banh Mi" pitchFamily="2" charset="0"/>
            </a:endParaRPr>
          </a:p>
        </p:txBody>
      </p:sp>
      <p:sp>
        <p:nvSpPr>
          <p:cNvPr id="11" name="Rectangle 10">
            <a:extLst>
              <a:ext uri="{FF2B5EF4-FFF2-40B4-BE49-F238E27FC236}">
                <a16:creationId xmlns:a16="http://schemas.microsoft.com/office/drawing/2014/main" id="{655F7214-C445-9539-215D-44C60428D374}"/>
              </a:ext>
            </a:extLst>
          </p:cNvPr>
          <p:cNvSpPr/>
          <p:nvPr/>
        </p:nvSpPr>
        <p:spPr>
          <a:xfrm>
            <a:off x="4450949" y="4526756"/>
            <a:ext cx="8934450" cy="923330"/>
          </a:xfrm>
          <a:prstGeom prst="rect">
            <a:avLst/>
          </a:prstGeom>
          <a:noFill/>
        </p:spPr>
        <p:txBody>
          <a:bodyPr wrap="square" lIns="91440" tIns="45720" rIns="91440" bIns="45720">
            <a:spAutoFit/>
          </a:bodyPr>
          <a:lstStyle/>
          <a:p>
            <a:pPr algn="ctr"/>
            <a:r>
              <a:rPr lang="en-US" sz="5400" b="0" cap="none" spc="0">
                <a:ln w="0"/>
                <a:solidFill>
                  <a:srgbClr val="544DB3"/>
                </a:solidFill>
                <a:effectLst>
                  <a:outerShdw blurRad="38100" dist="19050" dir="2700000" algn="tl" rotWithShape="0">
                    <a:schemeClr val="dk1">
                      <a:alpha val="40000"/>
                    </a:schemeClr>
                  </a:outerShdw>
                </a:effectLst>
                <a:latin typeface="UVN Banh Mi" pitchFamily="2" charset="0"/>
              </a:rPr>
              <a:t>Dấu ngoặc kép</a:t>
            </a:r>
          </a:p>
        </p:txBody>
      </p:sp>
    </p:spTree>
    <p:extLst>
      <p:ext uri="{BB962C8B-B14F-4D97-AF65-F5344CB8AC3E}">
        <p14:creationId xmlns:p14="http://schemas.microsoft.com/office/powerpoint/2010/main" val="365086903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ppt_x"/>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anim calcmode="lin" valueType="num">
                                      <p:cBhvr>
                                        <p:cTn id="24" dur="500" fill="hold"/>
                                        <p:tgtEl>
                                          <p:spTgt spid="10"/>
                                        </p:tgtEl>
                                        <p:attrNameLst>
                                          <p:attrName>ppt_x</p:attrName>
                                        </p:attrNameLst>
                                      </p:cBhvr>
                                      <p:tavLst>
                                        <p:tav tm="0">
                                          <p:val>
                                            <p:strVal val="#ppt_x"/>
                                          </p:val>
                                        </p:tav>
                                        <p:tav tm="100000">
                                          <p:val>
                                            <p:strVal val="#ppt_x"/>
                                          </p:val>
                                        </p:tav>
                                      </p:tavLst>
                                    </p:anim>
                                    <p:anim calcmode="lin" valueType="num">
                                      <p:cBhvr>
                                        <p:cTn id="25" dur="450" decel="100000" fill="hold"/>
                                        <p:tgtEl>
                                          <p:spTgt spid="10"/>
                                        </p:tgtEl>
                                        <p:attrNameLst>
                                          <p:attrName>ppt_y</p:attrName>
                                        </p:attrNameLst>
                                      </p:cBhvr>
                                      <p:tavLst>
                                        <p:tav tm="0">
                                          <p:val>
                                            <p:strVal val="#ppt_y+1"/>
                                          </p:val>
                                        </p:tav>
                                        <p:tav tm="100000">
                                          <p:val>
                                            <p:strVal val="#ppt_y-.03"/>
                                          </p:val>
                                        </p:tav>
                                      </p:tavLst>
                                    </p:anim>
                                    <p:anim calcmode="lin" valueType="num">
                                      <p:cBhvr>
                                        <p:cTn id="26" dur="50" accel="100000" fill="hold">
                                          <p:stCondLst>
                                            <p:cond delay="450"/>
                                          </p:stCondLst>
                                        </p:cTn>
                                        <p:tgtEl>
                                          <p:spTgt spid="10"/>
                                        </p:tgtEl>
                                        <p:attrNameLst>
                                          <p:attrName>ppt_y</p:attrName>
                                        </p:attrNameLst>
                                      </p:cBhvr>
                                      <p:tavLst>
                                        <p:tav tm="0">
                                          <p:val>
                                            <p:strVal val="#ppt_y-.03"/>
                                          </p:val>
                                        </p:tav>
                                        <p:tav tm="100000">
                                          <p:val>
                                            <p:strVal val="#ppt_y"/>
                                          </p:val>
                                        </p:tav>
                                      </p:tavLst>
                                    </p:anim>
                                  </p:childTnLst>
                                </p:cTn>
                              </p:par>
                            </p:childTnLst>
                          </p:cTn>
                        </p:par>
                        <p:par>
                          <p:cTn id="27" fill="hold">
                            <p:stCondLst>
                              <p:cond delay="500"/>
                            </p:stCondLst>
                            <p:childTnLst>
                              <p:par>
                                <p:cTn id="28" presetID="37" presetClass="entr" presetSubtype="0" fill="hold" grpId="0" nodeType="after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500"/>
                                        <p:tgtEl>
                                          <p:spTgt spid="11"/>
                                        </p:tgtEl>
                                      </p:cBhvr>
                                    </p:animEffect>
                                    <p:anim calcmode="lin" valueType="num">
                                      <p:cBhvr>
                                        <p:cTn id="31" dur="500" fill="hold"/>
                                        <p:tgtEl>
                                          <p:spTgt spid="11"/>
                                        </p:tgtEl>
                                        <p:attrNameLst>
                                          <p:attrName>ppt_x</p:attrName>
                                        </p:attrNameLst>
                                      </p:cBhvr>
                                      <p:tavLst>
                                        <p:tav tm="0">
                                          <p:val>
                                            <p:strVal val="#ppt_x"/>
                                          </p:val>
                                        </p:tav>
                                        <p:tav tm="100000">
                                          <p:val>
                                            <p:strVal val="#ppt_x"/>
                                          </p:val>
                                        </p:tav>
                                      </p:tavLst>
                                    </p:anim>
                                    <p:anim calcmode="lin" valueType="num">
                                      <p:cBhvr>
                                        <p:cTn id="32" dur="450" decel="100000" fill="hold"/>
                                        <p:tgtEl>
                                          <p:spTgt spid="11"/>
                                        </p:tgtEl>
                                        <p:attrNameLst>
                                          <p:attrName>ppt_y</p:attrName>
                                        </p:attrNameLst>
                                      </p:cBhvr>
                                      <p:tavLst>
                                        <p:tav tm="0">
                                          <p:val>
                                            <p:strVal val="#ppt_y+1"/>
                                          </p:val>
                                        </p:tav>
                                        <p:tav tm="100000">
                                          <p:val>
                                            <p:strVal val="#ppt_y-.03"/>
                                          </p:val>
                                        </p:tav>
                                      </p:tavLst>
                                    </p:anim>
                                    <p:anim calcmode="lin" valueType="num">
                                      <p:cBhvr>
                                        <p:cTn id="33" dur="50" accel="100000" fill="hold">
                                          <p:stCondLst>
                                            <p:cond delay="45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0E78CCD-59E3-6180-8ECD-89305C4972F7}"/>
              </a:ext>
            </a:extLst>
          </p:cNvPr>
          <p:cNvSpPr/>
          <p:nvPr/>
        </p:nvSpPr>
        <p:spPr>
          <a:xfrm>
            <a:off x="563739" y="1143000"/>
            <a:ext cx="11628261" cy="1067600"/>
          </a:xfrm>
          <a:prstGeom prst="rect">
            <a:avLst/>
          </a:prstGeom>
          <a:noFill/>
        </p:spPr>
        <p:txBody>
          <a:bodyPr wrap="square" lIns="91440" tIns="45720" rIns="91440" bIns="45720">
            <a:spAutoFit/>
          </a:bodyPr>
          <a:lstStyle/>
          <a:p>
            <a:pPr>
              <a:lnSpc>
                <a:spcPct val="150000"/>
              </a:lnSpc>
            </a:pPr>
            <a:endParaRPr lang="en-US" sz="4800" b="1" i="1" cap="none" spc="0" dirty="0">
              <a:ln w="0"/>
              <a:solidFill>
                <a:srgbClr val="C0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graphicFrame>
        <p:nvGraphicFramePr>
          <p:cNvPr id="3" name="Table 2">
            <a:extLst>
              <a:ext uri="{FF2B5EF4-FFF2-40B4-BE49-F238E27FC236}">
                <a16:creationId xmlns:a16="http://schemas.microsoft.com/office/drawing/2014/main" id="{5F77BC5F-5ED7-F6E1-23F0-541FA48163FB}"/>
              </a:ext>
            </a:extLst>
          </p:cNvPr>
          <p:cNvGraphicFramePr>
            <a:graphicFrameLocks noGrp="1"/>
          </p:cNvGraphicFramePr>
          <p:nvPr>
            <p:extLst>
              <p:ext uri="{D42A27DB-BD31-4B8C-83A1-F6EECF244321}">
                <p14:modId xmlns:p14="http://schemas.microsoft.com/office/powerpoint/2010/main" val="3403439089"/>
              </p:ext>
            </p:extLst>
          </p:nvPr>
        </p:nvGraphicFramePr>
        <p:xfrm>
          <a:off x="912688" y="2601530"/>
          <a:ext cx="10366624" cy="2666914"/>
        </p:xfrm>
        <a:graphic>
          <a:graphicData uri="http://schemas.openxmlformats.org/drawingml/2006/table">
            <a:tbl>
              <a:tblPr firstRow="1" bandRow="1">
                <a:tableStyleId>{F5AB1C69-6EDB-4FF4-983F-18BD219EF322}</a:tableStyleId>
              </a:tblPr>
              <a:tblGrid>
                <a:gridCol w="5183312">
                  <a:extLst>
                    <a:ext uri="{9D8B030D-6E8A-4147-A177-3AD203B41FA5}">
                      <a16:colId xmlns:a16="http://schemas.microsoft.com/office/drawing/2014/main" val="3178692461"/>
                    </a:ext>
                  </a:extLst>
                </a:gridCol>
                <a:gridCol w="5183312">
                  <a:extLst>
                    <a:ext uri="{9D8B030D-6E8A-4147-A177-3AD203B41FA5}">
                      <a16:colId xmlns:a16="http://schemas.microsoft.com/office/drawing/2014/main" val="2664289003"/>
                    </a:ext>
                  </a:extLst>
                </a:gridCol>
              </a:tblGrid>
              <a:tr h="1234354">
                <a:tc>
                  <a:txBody>
                    <a:bodyPr/>
                    <a:lstStyle/>
                    <a:p>
                      <a:pPr algn="ctr"/>
                      <a:r>
                        <a:rPr lang="en-US" sz="4400" dirty="0" err="1"/>
                        <a:t>Dấu</a:t>
                      </a:r>
                      <a:r>
                        <a:rPr lang="en-US" sz="4400" baseline="0" dirty="0"/>
                        <a:t> </a:t>
                      </a:r>
                      <a:r>
                        <a:rPr lang="en-US" sz="4400" baseline="0" dirty="0" err="1"/>
                        <a:t>câu</a:t>
                      </a:r>
                      <a:endParaRPr lang="en-US" sz="4400" dirty="0">
                        <a:latin typeface="Times New Roman" panose="02020603050405020304" pitchFamily="18" charset="0"/>
                        <a:cs typeface="Times New Roman" panose="02020603050405020304" pitchFamily="18" charset="0"/>
                      </a:endParaRPr>
                    </a:p>
                  </a:txBody>
                  <a:tcPr anchor="ctr"/>
                </a:tc>
                <a:tc>
                  <a:txBody>
                    <a:bodyPr/>
                    <a:lstStyle/>
                    <a:p>
                      <a:pPr algn="ctr"/>
                      <a:r>
                        <a:rPr lang="en-US" sz="4400"/>
                        <a:t>Tác</a:t>
                      </a:r>
                      <a:r>
                        <a:rPr lang="en-US" sz="4400" baseline="0"/>
                        <a:t> dụng</a:t>
                      </a:r>
                      <a:endParaRPr lang="en-US" sz="440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3595816505"/>
                  </a:ext>
                </a:extLst>
              </a:tr>
              <a:tr h="1017440">
                <a:tc>
                  <a:txBody>
                    <a:bodyPr/>
                    <a:lstStyle/>
                    <a:p>
                      <a:pPr marL="742950" indent="-742950" algn="l">
                        <a:buAutoNum type="alphaLcParenR"/>
                      </a:pPr>
                      <a:r>
                        <a:rPr lang="en-US" sz="4400" b="1"/>
                        <a:t>Dấu</a:t>
                      </a:r>
                      <a:r>
                        <a:rPr lang="en-US" sz="3600" b="1" baseline="0"/>
                        <a:t> </a:t>
                      </a:r>
                      <a:r>
                        <a:rPr lang="en-US" sz="4400" b="1" baseline="0"/>
                        <a:t>hai chấm</a:t>
                      </a:r>
                    </a:p>
                    <a:p>
                      <a:pPr marL="742950" indent="-742950" algn="l">
                        <a:buAutoNum type="alphaLcParenR"/>
                      </a:pPr>
                      <a:r>
                        <a:rPr lang="en-US" sz="4400" b="1" baseline="0"/>
                        <a:t>Dấu ngoặc kép</a:t>
                      </a:r>
                      <a:endParaRPr lang="en-US" sz="4400" b="1">
                        <a:latin typeface="Times New Roman" panose="02020603050405020304" pitchFamily="18" charset="0"/>
                        <a:cs typeface="Times New Roman" panose="02020603050405020304" pitchFamily="18" charset="0"/>
                      </a:endParaRPr>
                    </a:p>
                  </a:txBody>
                  <a:tcPr anchor="ctr"/>
                </a:tc>
                <a:tc>
                  <a:txBody>
                    <a:bodyPr/>
                    <a:lstStyle/>
                    <a:p>
                      <a:pPr algn="ctr"/>
                      <a:r>
                        <a:rPr lang="en-US" sz="3600" b="1" dirty="0"/>
                        <a:t>…</a:t>
                      </a:r>
                    </a:p>
                    <a:p>
                      <a:pPr marL="0" marR="0" indent="0" algn="ctr" defTabSz="914400" rtl="0" eaLnBrk="1" fontAlgn="auto" latinLnBrk="0" hangingPunct="1">
                        <a:lnSpc>
                          <a:spcPct val="100000"/>
                        </a:lnSpc>
                        <a:spcBef>
                          <a:spcPts val="0"/>
                        </a:spcBef>
                        <a:spcAft>
                          <a:spcPts val="0"/>
                        </a:spcAft>
                        <a:buClrTx/>
                        <a:buSzTx/>
                        <a:buFontTx/>
                        <a:buNone/>
                        <a:tabLst/>
                        <a:defRPr/>
                      </a:pPr>
                      <a:r>
                        <a:rPr lang="en-US" sz="3600" b="1" dirty="0"/>
                        <a:t>…</a:t>
                      </a:r>
                      <a:endParaRPr lang="en-US" sz="3600" b="1"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3185815548"/>
                  </a:ext>
                </a:extLst>
              </a:tr>
            </a:tbl>
          </a:graphicData>
        </a:graphic>
      </p:graphicFrame>
      <p:grpSp>
        <p:nvGrpSpPr>
          <p:cNvPr id="7" name="Group 6">
            <a:extLst>
              <a:ext uri="{FF2B5EF4-FFF2-40B4-BE49-F238E27FC236}">
                <a16:creationId xmlns:a16="http://schemas.microsoft.com/office/drawing/2014/main" id="{E1AE8E63-6418-4F24-8EC8-3A78FA6F7EB4}"/>
              </a:ext>
            </a:extLst>
          </p:cNvPr>
          <p:cNvGrpSpPr/>
          <p:nvPr/>
        </p:nvGrpSpPr>
        <p:grpSpPr>
          <a:xfrm>
            <a:off x="601584" y="237508"/>
            <a:ext cx="10870945" cy="1939548"/>
            <a:chOff x="601584" y="237508"/>
            <a:chExt cx="10870945" cy="1939548"/>
          </a:xfrm>
        </p:grpSpPr>
        <p:grpSp>
          <p:nvGrpSpPr>
            <p:cNvPr id="4" name="Group 3">
              <a:extLst>
                <a:ext uri="{FF2B5EF4-FFF2-40B4-BE49-F238E27FC236}">
                  <a16:creationId xmlns:a16="http://schemas.microsoft.com/office/drawing/2014/main" id="{FD6FB26B-4BD5-7401-50FA-8F182B50AF1E}"/>
                </a:ext>
              </a:extLst>
            </p:cNvPr>
            <p:cNvGrpSpPr/>
            <p:nvPr/>
          </p:nvGrpSpPr>
          <p:grpSpPr>
            <a:xfrm>
              <a:off x="601584" y="237508"/>
              <a:ext cx="10870945" cy="1939548"/>
              <a:chOff x="906638" y="-2582897"/>
              <a:chExt cx="11513522" cy="2297946"/>
            </a:xfrm>
          </p:grpSpPr>
          <p:sp>
            <p:nvSpPr>
              <p:cNvPr id="5" name="Rectangle: Diagonal Corners Rounded 4">
                <a:extLst>
                  <a:ext uri="{FF2B5EF4-FFF2-40B4-BE49-F238E27FC236}">
                    <a16:creationId xmlns:a16="http://schemas.microsoft.com/office/drawing/2014/main" id="{0AC9EEBE-69DF-9CEF-842D-13F0C0FA574F}"/>
                  </a:ext>
                </a:extLst>
              </p:cNvPr>
              <p:cNvSpPr/>
              <p:nvPr/>
            </p:nvSpPr>
            <p:spPr>
              <a:xfrm>
                <a:off x="1134798" y="-2297946"/>
                <a:ext cx="11285362" cy="2012995"/>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Diagonal Corners Rounded 5">
                <a:extLst>
                  <a:ext uri="{FF2B5EF4-FFF2-40B4-BE49-F238E27FC236}">
                    <a16:creationId xmlns:a16="http://schemas.microsoft.com/office/drawing/2014/main" id="{0AA9DA78-03ED-82B8-261B-831120C055A3}"/>
                  </a:ext>
                </a:extLst>
              </p:cNvPr>
              <p:cNvSpPr/>
              <p:nvPr/>
            </p:nvSpPr>
            <p:spPr>
              <a:xfrm>
                <a:off x="906638" y="-2582897"/>
                <a:ext cx="11285362" cy="2012995"/>
              </a:xfrm>
              <a:prstGeom prst="round2DiagRect">
                <a:avLst/>
              </a:prstGeom>
              <a:solidFill>
                <a:schemeClr val="bg1"/>
              </a:solidFill>
              <a:ln w="57150">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TextBox 7">
              <a:extLst>
                <a:ext uri="{FF2B5EF4-FFF2-40B4-BE49-F238E27FC236}">
                  <a16:creationId xmlns:a16="http://schemas.microsoft.com/office/drawing/2014/main" id="{6BBFB2C2-3EAF-48BF-9CC7-4B14B7DA6143}"/>
                </a:ext>
              </a:extLst>
            </p:cNvPr>
            <p:cNvSpPr txBox="1"/>
            <p:nvPr/>
          </p:nvSpPr>
          <p:spPr>
            <a:xfrm>
              <a:off x="817010" y="237508"/>
              <a:ext cx="10050425" cy="1569660"/>
            </a:xfrm>
            <a:prstGeom prst="rect">
              <a:avLst/>
            </a:prstGeom>
            <a:noFill/>
          </p:spPr>
          <p:txBody>
            <a:bodyPr wrap="square">
              <a:spAutoFit/>
            </a:bodyPr>
            <a:lstStyle/>
            <a:p>
              <a:pPr algn="ctr"/>
              <a:r>
                <a:rPr lang="en-US" sz="4800" b="1" dirty="0" err="1">
                  <a:ln w="0"/>
                  <a:solidFill>
                    <a:srgbClr val="042261"/>
                  </a:solidFill>
                  <a:effectLst>
                    <a:outerShdw blurRad="38100" dist="19050" dir="2700000" algn="tl" rotWithShape="0">
                      <a:schemeClr val="dk1">
                        <a:alpha val="40000"/>
                      </a:schemeClr>
                    </a:outerShdw>
                  </a:effectLst>
                  <a:latin typeface="UVN Banh Mi" pitchFamily="2" charset="0"/>
                  <a:cs typeface="Times New Roman" panose="02020603050405020304" pitchFamily="18" charset="0"/>
                </a:rPr>
                <a:t>Bài</a:t>
              </a:r>
              <a:r>
                <a:rPr lang="en-US" sz="4800" b="1" dirty="0">
                  <a:ln w="0"/>
                  <a:solidFill>
                    <a:srgbClr val="042261"/>
                  </a:solidFill>
                  <a:effectLst>
                    <a:outerShdw blurRad="38100" dist="19050" dir="2700000" algn="tl" rotWithShape="0">
                      <a:schemeClr val="dk1">
                        <a:alpha val="40000"/>
                      </a:schemeClr>
                    </a:outerShdw>
                  </a:effectLst>
                  <a:latin typeface="UVN Banh Mi" pitchFamily="2" charset="0"/>
                  <a:cs typeface="Times New Roman" panose="02020603050405020304" pitchFamily="18" charset="0"/>
                </a:rPr>
                <a:t> 3. </a:t>
              </a:r>
              <a:r>
                <a:rPr lang="en-US" sz="4800" b="1" dirty="0" err="1">
                  <a:ln w="0"/>
                  <a:solidFill>
                    <a:schemeClr val="accent3">
                      <a:lumMod val="50000"/>
                    </a:schemeClr>
                  </a:solidFill>
                  <a:effectLst>
                    <a:outerShdw blurRad="38100" dist="19050" dir="2700000" algn="tl" rotWithShape="0">
                      <a:schemeClr val="dk1">
                        <a:alpha val="40000"/>
                      </a:schemeClr>
                    </a:outerShdw>
                  </a:effectLst>
                  <a:latin typeface="UVN Banh Mi" pitchFamily="2" charset="0"/>
                  <a:cs typeface="Times New Roman" panose="02020603050405020304" pitchFamily="18" charset="0"/>
                </a:rPr>
                <a:t>Lập</a:t>
              </a:r>
              <a:r>
                <a:rPr lang="en-US" sz="4800" b="1" dirty="0">
                  <a:ln w="0"/>
                  <a:solidFill>
                    <a:schemeClr val="accent3">
                      <a:lumMod val="50000"/>
                    </a:schemeClr>
                  </a:solidFill>
                  <a:effectLst>
                    <a:outerShdw blurRad="38100" dist="19050" dir="2700000" algn="tl" rotWithShape="0">
                      <a:schemeClr val="dk1">
                        <a:alpha val="40000"/>
                      </a:schemeClr>
                    </a:outerShdw>
                  </a:effectLst>
                  <a:latin typeface="UVN Banh Mi" pitchFamily="2" charset="0"/>
                  <a:cs typeface="Times New Roman" panose="02020603050405020304" pitchFamily="18" charset="0"/>
                </a:rPr>
                <a:t> </a:t>
              </a:r>
              <a:r>
                <a:rPr lang="en-US" sz="4800" b="1" dirty="0" err="1">
                  <a:ln w="0"/>
                  <a:solidFill>
                    <a:schemeClr val="accent3">
                      <a:lumMod val="50000"/>
                    </a:schemeClr>
                  </a:solidFill>
                  <a:effectLst>
                    <a:outerShdw blurRad="38100" dist="19050" dir="2700000" algn="tl" rotWithShape="0">
                      <a:schemeClr val="dk1">
                        <a:alpha val="40000"/>
                      </a:schemeClr>
                    </a:outerShdw>
                  </a:effectLst>
                  <a:latin typeface="UVN Banh Mi" pitchFamily="2" charset="0"/>
                  <a:cs typeface="Times New Roman" panose="02020603050405020304" pitchFamily="18" charset="0"/>
                </a:rPr>
                <a:t>bảng</a:t>
              </a:r>
              <a:r>
                <a:rPr lang="en-US" sz="4800" b="1" dirty="0">
                  <a:ln w="0"/>
                  <a:solidFill>
                    <a:schemeClr val="accent3">
                      <a:lumMod val="50000"/>
                    </a:schemeClr>
                  </a:solidFill>
                  <a:effectLst>
                    <a:outerShdw blurRad="38100" dist="19050" dir="2700000" algn="tl" rotWithShape="0">
                      <a:schemeClr val="dk1">
                        <a:alpha val="40000"/>
                      </a:schemeClr>
                    </a:outerShdw>
                  </a:effectLst>
                  <a:latin typeface="UVN Banh Mi" pitchFamily="2" charset="0"/>
                  <a:cs typeface="Times New Roman" panose="02020603050405020304" pitchFamily="18" charset="0"/>
                </a:rPr>
                <a:t> </a:t>
              </a:r>
              <a:r>
                <a:rPr lang="en-US" sz="4800" b="1" dirty="0" err="1">
                  <a:ln w="0"/>
                  <a:solidFill>
                    <a:schemeClr val="accent3">
                      <a:lumMod val="50000"/>
                    </a:schemeClr>
                  </a:solidFill>
                  <a:effectLst>
                    <a:outerShdw blurRad="38100" dist="19050" dir="2700000" algn="tl" rotWithShape="0">
                      <a:schemeClr val="dk1">
                        <a:alpha val="40000"/>
                      </a:schemeClr>
                    </a:outerShdw>
                  </a:effectLst>
                  <a:latin typeface="UVN Banh Mi" pitchFamily="2" charset="0"/>
                  <a:cs typeface="Times New Roman" panose="02020603050405020304" pitchFamily="18" charset="0"/>
                </a:rPr>
                <a:t>tổng</a:t>
              </a:r>
              <a:r>
                <a:rPr lang="en-US" sz="4800" b="1" dirty="0">
                  <a:ln w="0"/>
                  <a:solidFill>
                    <a:schemeClr val="accent3">
                      <a:lumMod val="50000"/>
                    </a:schemeClr>
                  </a:solidFill>
                  <a:effectLst>
                    <a:outerShdw blurRad="38100" dist="19050" dir="2700000" algn="tl" rotWithShape="0">
                      <a:schemeClr val="dk1">
                        <a:alpha val="40000"/>
                      </a:schemeClr>
                    </a:outerShdw>
                  </a:effectLst>
                  <a:latin typeface="UVN Banh Mi" pitchFamily="2" charset="0"/>
                  <a:cs typeface="Times New Roman" panose="02020603050405020304" pitchFamily="18" charset="0"/>
                </a:rPr>
                <a:t> </a:t>
              </a:r>
              <a:r>
                <a:rPr lang="en-US" sz="4800" b="1" dirty="0" err="1">
                  <a:ln w="0"/>
                  <a:solidFill>
                    <a:schemeClr val="accent3">
                      <a:lumMod val="50000"/>
                    </a:schemeClr>
                  </a:solidFill>
                  <a:effectLst>
                    <a:outerShdw blurRad="38100" dist="19050" dir="2700000" algn="tl" rotWithShape="0">
                      <a:schemeClr val="dk1">
                        <a:alpha val="40000"/>
                      </a:schemeClr>
                    </a:outerShdw>
                  </a:effectLst>
                  <a:latin typeface="UVN Banh Mi" pitchFamily="2" charset="0"/>
                  <a:cs typeface="Times New Roman" panose="02020603050405020304" pitchFamily="18" charset="0"/>
                </a:rPr>
                <a:t>kết</a:t>
              </a:r>
              <a:r>
                <a:rPr lang="en-US" sz="4800" b="1" dirty="0">
                  <a:ln w="0"/>
                  <a:solidFill>
                    <a:schemeClr val="accent3">
                      <a:lumMod val="50000"/>
                    </a:schemeClr>
                  </a:solidFill>
                  <a:effectLst>
                    <a:outerShdw blurRad="38100" dist="19050" dir="2700000" algn="tl" rotWithShape="0">
                      <a:schemeClr val="dk1">
                        <a:alpha val="40000"/>
                      </a:schemeClr>
                    </a:outerShdw>
                  </a:effectLst>
                  <a:latin typeface="UVN Banh Mi" pitchFamily="2" charset="0"/>
                  <a:cs typeface="Times New Roman" panose="02020603050405020304" pitchFamily="18" charset="0"/>
                </a:rPr>
                <a:t> </a:t>
              </a:r>
              <a:r>
                <a:rPr lang="en-US" sz="4800" b="1" dirty="0" err="1">
                  <a:ln w="0"/>
                  <a:solidFill>
                    <a:schemeClr val="accent3">
                      <a:lumMod val="50000"/>
                    </a:schemeClr>
                  </a:solidFill>
                  <a:effectLst>
                    <a:outerShdw blurRad="38100" dist="19050" dir="2700000" algn="tl" rotWithShape="0">
                      <a:schemeClr val="dk1">
                        <a:alpha val="40000"/>
                      </a:schemeClr>
                    </a:outerShdw>
                  </a:effectLst>
                  <a:latin typeface="UVN Banh Mi" pitchFamily="2" charset="0"/>
                  <a:cs typeface="Times New Roman" panose="02020603050405020304" pitchFamily="18" charset="0"/>
                </a:rPr>
                <a:t>về</a:t>
              </a:r>
              <a:r>
                <a:rPr lang="en-US" sz="4800" b="1" dirty="0">
                  <a:ln w="0"/>
                  <a:solidFill>
                    <a:schemeClr val="accent3">
                      <a:lumMod val="50000"/>
                    </a:schemeClr>
                  </a:solidFill>
                  <a:effectLst>
                    <a:outerShdw blurRad="38100" dist="19050" dir="2700000" algn="tl" rotWithShape="0">
                      <a:schemeClr val="dk1">
                        <a:alpha val="40000"/>
                      </a:schemeClr>
                    </a:outerShdw>
                  </a:effectLst>
                  <a:latin typeface="UVN Banh Mi" pitchFamily="2" charset="0"/>
                  <a:cs typeface="Times New Roman" panose="02020603050405020304" pitchFamily="18" charset="0"/>
                </a:rPr>
                <a:t> </a:t>
              </a:r>
              <a:r>
                <a:rPr lang="en-US" sz="4800" b="1" dirty="0" err="1">
                  <a:ln w="0"/>
                  <a:solidFill>
                    <a:schemeClr val="accent3">
                      <a:lumMod val="50000"/>
                    </a:schemeClr>
                  </a:solidFill>
                  <a:effectLst>
                    <a:outerShdw blurRad="38100" dist="19050" dir="2700000" algn="tl" rotWithShape="0">
                      <a:schemeClr val="dk1">
                        <a:alpha val="40000"/>
                      </a:schemeClr>
                    </a:outerShdw>
                  </a:effectLst>
                  <a:latin typeface="UVN Banh Mi" pitchFamily="2" charset="0"/>
                  <a:cs typeface="Times New Roman" panose="02020603050405020304" pitchFamily="18" charset="0"/>
                </a:rPr>
                <a:t>hai</a:t>
              </a:r>
              <a:r>
                <a:rPr lang="en-US" sz="4800" b="1" dirty="0">
                  <a:ln w="0"/>
                  <a:solidFill>
                    <a:schemeClr val="accent3">
                      <a:lumMod val="50000"/>
                    </a:schemeClr>
                  </a:solidFill>
                  <a:effectLst>
                    <a:outerShdw blurRad="38100" dist="19050" dir="2700000" algn="tl" rotWithShape="0">
                      <a:schemeClr val="dk1">
                        <a:alpha val="40000"/>
                      </a:schemeClr>
                    </a:outerShdw>
                  </a:effectLst>
                  <a:latin typeface="UVN Banh Mi" pitchFamily="2" charset="0"/>
                  <a:cs typeface="Times New Roman" panose="02020603050405020304" pitchFamily="18" charset="0"/>
                </a:rPr>
                <a:t> </a:t>
              </a:r>
              <a:r>
                <a:rPr lang="en-US" sz="4800" b="1" dirty="0" err="1">
                  <a:ln w="0"/>
                  <a:solidFill>
                    <a:schemeClr val="accent3">
                      <a:lumMod val="50000"/>
                    </a:schemeClr>
                  </a:solidFill>
                  <a:effectLst>
                    <a:outerShdw blurRad="38100" dist="19050" dir="2700000" algn="tl" rotWithShape="0">
                      <a:schemeClr val="dk1">
                        <a:alpha val="40000"/>
                      </a:schemeClr>
                    </a:outerShdw>
                  </a:effectLst>
                  <a:latin typeface="UVN Banh Mi" pitchFamily="2" charset="0"/>
                  <a:cs typeface="Times New Roman" panose="02020603050405020304" pitchFamily="18" charset="0"/>
                </a:rPr>
                <a:t>dấu</a:t>
              </a:r>
              <a:r>
                <a:rPr lang="en-US" sz="4800" b="1" dirty="0">
                  <a:ln w="0"/>
                  <a:solidFill>
                    <a:schemeClr val="accent3">
                      <a:lumMod val="50000"/>
                    </a:schemeClr>
                  </a:solidFill>
                  <a:effectLst>
                    <a:outerShdw blurRad="38100" dist="19050" dir="2700000" algn="tl" rotWithShape="0">
                      <a:schemeClr val="dk1">
                        <a:alpha val="40000"/>
                      </a:schemeClr>
                    </a:outerShdw>
                  </a:effectLst>
                  <a:latin typeface="UVN Banh Mi" pitchFamily="2" charset="0"/>
                  <a:cs typeface="Times New Roman" panose="02020603050405020304" pitchFamily="18" charset="0"/>
                </a:rPr>
                <a:t> </a:t>
              </a:r>
              <a:r>
                <a:rPr lang="en-US" sz="4800" b="1" dirty="0" err="1">
                  <a:ln w="0"/>
                  <a:solidFill>
                    <a:schemeClr val="accent3">
                      <a:lumMod val="50000"/>
                    </a:schemeClr>
                  </a:solidFill>
                  <a:effectLst>
                    <a:outerShdw blurRad="38100" dist="19050" dir="2700000" algn="tl" rotWithShape="0">
                      <a:schemeClr val="dk1">
                        <a:alpha val="40000"/>
                      </a:schemeClr>
                    </a:outerShdw>
                  </a:effectLst>
                  <a:latin typeface="UVN Banh Mi" pitchFamily="2" charset="0"/>
                  <a:cs typeface="Times New Roman" panose="02020603050405020304" pitchFamily="18" charset="0"/>
                </a:rPr>
                <a:t>câu</a:t>
              </a:r>
              <a:r>
                <a:rPr lang="en-US" sz="4800" b="1" dirty="0">
                  <a:ln w="0"/>
                  <a:solidFill>
                    <a:schemeClr val="accent3">
                      <a:lumMod val="50000"/>
                    </a:schemeClr>
                  </a:solidFill>
                  <a:effectLst>
                    <a:outerShdw blurRad="38100" dist="19050" dir="2700000" algn="tl" rotWithShape="0">
                      <a:schemeClr val="dk1">
                        <a:alpha val="40000"/>
                      </a:schemeClr>
                    </a:outerShdw>
                  </a:effectLst>
                  <a:latin typeface="UVN Banh Mi" pitchFamily="2" charset="0"/>
                  <a:cs typeface="Times New Roman" panose="02020603050405020304" pitchFamily="18" charset="0"/>
                </a:rPr>
                <a:t> </a:t>
              </a:r>
              <a:r>
                <a:rPr lang="en-US" sz="4800" b="1" dirty="0" err="1">
                  <a:ln w="0"/>
                  <a:solidFill>
                    <a:schemeClr val="accent3">
                      <a:lumMod val="50000"/>
                    </a:schemeClr>
                  </a:solidFill>
                  <a:effectLst>
                    <a:outerShdw blurRad="38100" dist="19050" dir="2700000" algn="tl" rotWithShape="0">
                      <a:schemeClr val="dk1">
                        <a:alpha val="40000"/>
                      </a:schemeClr>
                    </a:outerShdw>
                  </a:effectLst>
                  <a:latin typeface="UVN Banh Mi" pitchFamily="2" charset="0"/>
                  <a:cs typeface="Times New Roman" panose="02020603050405020304" pitchFamily="18" charset="0"/>
                </a:rPr>
                <a:t>mới</a:t>
              </a:r>
              <a:r>
                <a:rPr lang="en-US" sz="4800" b="1" dirty="0">
                  <a:ln w="0"/>
                  <a:solidFill>
                    <a:schemeClr val="accent3">
                      <a:lumMod val="50000"/>
                    </a:schemeClr>
                  </a:solidFill>
                  <a:effectLst>
                    <a:outerShdw blurRad="38100" dist="19050" dir="2700000" algn="tl" rotWithShape="0">
                      <a:schemeClr val="dk1">
                        <a:alpha val="40000"/>
                      </a:schemeClr>
                    </a:outerShdw>
                  </a:effectLst>
                  <a:latin typeface="UVN Banh Mi" pitchFamily="2" charset="0"/>
                  <a:cs typeface="Times New Roman" panose="02020603050405020304" pitchFamily="18" charset="0"/>
                </a:rPr>
                <a:t> </a:t>
              </a:r>
              <a:r>
                <a:rPr lang="en-US" sz="4800" b="1" dirty="0" err="1">
                  <a:ln w="0"/>
                  <a:solidFill>
                    <a:schemeClr val="accent3">
                      <a:lumMod val="50000"/>
                    </a:schemeClr>
                  </a:solidFill>
                  <a:effectLst>
                    <a:outerShdw blurRad="38100" dist="19050" dir="2700000" algn="tl" rotWithShape="0">
                      <a:schemeClr val="dk1">
                        <a:alpha val="40000"/>
                      </a:schemeClr>
                    </a:outerShdw>
                  </a:effectLst>
                  <a:latin typeface="UVN Banh Mi" pitchFamily="2" charset="0"/>
                  <a:cs typeface="Times New Roman" panose="02020603050405020304" pitchFamily="18" charset="0"/>
                </a:rPr>
                <a:t>học</a:t>
              </a:r>
              <a:r>
                <a:rPr lang="en-US" sz="4800" b="1" dirty="0">
                  <a:ln w="0"/>
                  <a:solidFill>
                    <a:schemeClr val="accent3">
                      <a:lumMod val="50000"/>
                    </a:schemeClr>
                  </a:solidFill>
                  <a:effectLst>
                    <a:outerShdw blurRad="38100" dist="19050" dir="2700000" algn="tl" rotWithShape="0">
                      <a:schemeClr val="dk1">
                        <a:alpha val="40000"/>
                      </a:schemeClr>
                    </a:outerShdw>
                  </a:effectLst>
                  <a:latin typeface="UVN Banh Mi" pitchFamily="2" charset="0"/>
                  <a:cs typeface="Times New Roman" panose="02020603050405020304" pitchFamily="18" charset="0"/>
                </a:rPr>
                <a:t> </a:t>
              </a:r>
              <a:r>
                <a:rPr lang="en-US" sz="4800" b="1" dirty="0" err="1">
                  <a:ln w="0"/>
                  <a:solidFill>
                    <a:schemeClr val="accent3">
                      <a:lumMod val="50000"/>
                    </a:schemeClr>
                  </a:solidFill>
                  <a:effectLst>
                    <a:outerShdw blurRad="38100" dist="19050" dir="2700000" algn="tl" rotWithShape="0">
                      <a:schemeClr val="dk1">
                        <a:alpha val="40000"/>
                      </a:schemeClr>
                    </a:outerShdw>
                  </a:effectLst>
                  <a:latin typeface="UVN Banh Mi" pitchFamily="2" charset="0"/>
                  <a:cs typeface="Times New Roman" panose="02020603050405020304" pitchFamily="18" charset="0"/>
                </a:rPr>
                <a:t>theo</a:t>
              </a:r>
              <a:r>
                <a:rPr lang="en-US" sz="4800" b="1" dirty="0">
                  <a:ln w="0"/>
                  <a:solidFill>
                    <a:schemeClr val="accent3">
                      <a:lumMod val="50000"/>
                    </a:schemeClr>
                  </a:solidFill>
                  <a:effectLst>
                    <a:outerShdw blurRad="38100" dist="19050" dir="2700000" algn="tl" rotWithShape="0">
                      <a:schemeClr val="dk1">
                        <a:alpha val="40000"/>
                      </a:schemeClr>
                    </a:outerShdw>
                  </a:effectLst>
                  <a:latin typeface="UVN Banh Mi" pitchFamily="2" charset="0"/>
                  <a:cs typeface="Times New Roman" panose="02020603050405020304" pitchFamily="18" charset="0"/>
                </a:rPr>
                <a:t> </a:t>
              </a:r>
              <a:r>
                <a:rPr lang="en-US" sz="4800" b="1" dirty="0" err="1">
                  <a:ln w="0"/>
                  <a:solidFill>
                    <a:schemeClr val="accent3">
                      <a:lumMod val="50000"/>
                    </a:schemeClr>
                  </a:solidFill>
                  <a:effectLst>
                    <a:outerShdw blurRad="38100" dist="19050" dir="2700000" algn="tl" rotWithShape="0">
                      <a:schemeClr val="dk1">
                        <a:alpha val="40000"/>
                      </a:schemeClr>
                    </a:outerShdw>
                  </a:effectLst>
                  <a:latin typeface="UVN Banh Mi" pitchFamily="2" charset="0"/>
                  <a:cs typeface="Times New Roman" panose="02020603050405020304" pitchFamily="18" charset="0"/>
                </a:rPr>
                <a:t>mẫu</a:t>
              </a:r>
              <a:r>
                <a:rPr lang="en-US" sz="4800" b="1" dirty="0">
                  <a:ln w="0"/>
                  <a:solidFill>
                    <a:schemeClr val="accent3">
                      <a:lumMod val="50000"/>
                    </a:schemeClr>
                  </a:solidFill>
                  <a:effectLst>
                    <a:outerShdw blurRad="38100" dist="19050" dir="2700000" algn="tl" rotWithShape="0">
                      <a:schemeClr val="dk1">
                        <a:alpha val="40000"/>
                      </a:schemeClr>
                    </a:outerShdw>
                  </a:effectLst>
                  <a:latin typeface="UVN Banh Mi" pitchFamily="2" charset="0"/>
                  <a:cs typeface="Times New Roman" panose="02020603050405020304" pitchFamily="18" charset="0"/>
                </a:rPr>
                <a:t> </a:t>
              </a:r>
              <a:r>
                <a:rPr lang="en-US" sz="4800" b="1" dirty="0" err="1">
                  <a:ln w="0"/>
                  <a:solidFill>
                    <a:schemeClr val="accent3">
                      <a:lumMod val="50000"/>
                    </a:schemeClr>
                  </a:solidFill>
                  <a:effectLst>
                    <a:outerShdw blurRad="38100" dist="19050" dir="2700000" algn="tl" rotWithShape="0">
                      <a:schemeClr val="dk1">
                        <a:alpha val="40000"/>
                      </a:schemeClr>
                    </a:outerShdw>
                  </a:effectLst>
                  <a:latin typeface="UVN Banh Mi" pitchFamily="2" charset="0"/>
                  <a:cs typeface="Times New Roman" panose="02020603050405020304" pitchFamily="18" charset="0"/>
                </a:rPr>
                <a:t>sau</a:t>
              </a:r>
              <a:r>
                <a:rPr lang="en-US" sz="4800" b="1" dirty="0">
                  <a:ln w="0"/>
                  <a:solidFill>
                    <a:schemeClr val="accent3">
                      <a:lumMod val="50000"/>
                    </a:schemeClr>
                  </a:solidFill>
                  <a:effectLst>
                    <a:outerShdw blurRad="38100" dist="19050" dir="2700000" algn="tl" rotWithShape="0">
                      <a:schemeClr val="dk1">
                        <a:alpha val="40000"/>
                      </a:schemeClr>
                    </a:outerShdw>
                  </a:effectLst>
                  <a:latin typeface="UVN Banh Mi" pitchFamily="2" charset="0"/>
                  <a:cs typeface="Times New Roman" panose="02020603050405020304" pitchFamily="18" charset="0"/>
                </a:rPr>
                <a:t>:</a:t>
              </a:r>
              <a:endParaRPr lang="en-US" sz="4800" b="1" i="1" cap="none" spc="0" dirty="0">
                <a:ln w="0"/>
                <a:solidFill>
                  <a:schemeClr val="accent3">
                    <a:lumMod val="50000"/>
                  </a:schemeClr>
                </a:solidFill>
                <a:effectLst>
                  <a:outerShdw blurRad="38100" dist="19050" dir="2700000" algn="tl" rotWithShape="0">
                    <a:schemeClr val="dk1">
                      <a:alpha val="40000"/>
                    </a:schemeClr>
                  </a:outerShdw>
                </a:effectLst>
                <a:latin typeface="UVN Banh Mi" pitchFamily="2" charset="0"/>
                <a:cs typeface="Times New Roman" panose="02020603050405020304" pitchFamily="18" charset="0"/>
              </a:endParaRPr>
            </a:p>
          </p:txBody>
        </p:sp>
      </p:grpSp>
      <p:pic>
        <p:nvPicPr>
          <p:cNvPr id="9" name="图片 3">
            <a:extLst>
              <a:ext uri="{FF2B5EF4-FFF2-40B4-BE49-F238E27FC236}">
                <a16:creationId xmlns:a16="http://schemas.microsoft.com/office/drawing/2014/main" id="{F424DA33-263D-5B43-5BA7-42029926071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6113" t="29199" r="2182" b="22700"/>
          <a:stretch/>
        </p:blipFill>
        <p:spPr>
          <a:xfrm>
            <a:off x="2882051" y="3429000"/>
            <a:ext cx="9745884" cy="4747995"/>
          </a:xfrm>
          <a:prstGeom prst="rect">
            <a:avLst/>
          </a:prstGeom>
        </p:spPr>
      </p:pic>
      <p:pic>
        <p:nvPicPr>
          <p:cNvPr id="10" name="图片 2">
            <a:extLst>
              <a:ext uri="{FF2B5EF4-FFF2-40B4-BE49-F238E27FC236}">
                <a16:creationId xmlns:a16="http://schemas.microsoft.com/office/drawing/2014/main" id="{D975138F-DF79-464C-7FA8-A4B5D6AFF342}"/>
              </a:ext>
            </a:extLst>
          </p:cNvPr>
          <p:cNvPicPr>
            <a:picLocks noChangeAspect="1"/>
          </p:cNvPicPr>
          <p:nvPr/>
        </p:nvPicPr>
        <p:blipFill>
          <a:blip r:embed="rId3"/>
          <a:stretch>
            <a:fillRect/>
          </a:stretch>
        </p:blipFill>
        <p:spPr>
          <a:xfrm rot="18448594">
            <a:off x="591654" y="1705860"/>
            <a:ext cx="981356" cy="2272357"/>
          </a:xfrm>
          <a:prstGeom prst="rect">
            <a:avLst/>
          </a:prstGeom>
        </p:spPr>
      </p:pic>
    </p:spTree>
    <p:extLst>
      <p:ext uri="{BB962C8B-B14F-4D97-AF65-F5344CB8AC3E}">
        <p14:creationId xmlns:p14="http://schemas.microsoft.com/office/powerpoint/2010/main" val="51279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ppt_x"/>
                                          </p:val>
                                        </p:tav>
                                        <p:tav tm="100000">
                                          <p:val>
                                            <p:strVal val="#ppt_x"/>
                                          </p:val>
                                        </p:tav>
                                      </p:tavLst>
                                    </p:anim>
                                    <p:anim calcmode="lin" valueType="num">
                                      <p:cBhvr additive="base">
                                        <p:cTn id="13" dur="500" fill="hold"/>
                                        <p:tgtEl>
                                          <p:spTgt spid="10"/>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nodeType="after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500" fill="hold"/>
                                        <p:tgtEl>
                                          <p:spTgt spid="9"/>
                                        </p:tgtEl>
                                        <p:attrNameLst>
                                          <p:attrName>ppt_x</p:attrName>
                                        </p:attrNameLst>
                                      </p:cBhvr>
                                      <p:tavLst>
                                        <p:tav tm="0">
                                          <p:val>
                                            <p:strVal val="#ppt_x"/>
                                          </p:val>
                                        </p:tav>
                                        <p:tav tm="100000">
                                          <p:val>
                                            <p:strVal val="#ppt_x"/>
                                          </p:val>
                                        </p:tav>
                                      </p:tavLst>
                                    </p:anim>
                                    <p:anim calcmode="lin" valueType="num">
                                      <p:cBhvr additive="base">
                                        <p:cTn id="2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val Callout 12"/>
          <p:cNvSpPr/>
          <p:nvPr/>
        </p:nvSpPr>
        <p:spPr>
          <a:xfrm>
            <a:off x="158087" y="4605937"/>
            <a:ext cx="4584032" cy="1728633"/>
          </a:xfrm>
          <a:custGeom>
            <a:avLst/>
            <a:gdLst>
              <a:gd name="connsiteX0" fmla="*/ 5070719 w 4584032"/>
              <a:gd name="connsiteY0" fmla="*/ -343497 h 1728633"/>
              <a:gd name="connsiteX1" fmla="*/ 4593477 w 4584032"/>
              <a:gd name="connsiteY1" fmla="*/ -12740 h 1728633"/>
              <a:gd name="connsiteX2" fmla="*/ 4096756 w 4584032"/>
              <a:gd name="connsiteY2" fmla="*/ 331518 h 1728633"/>
              <a:gd name="connsiteX3" fmla="*/ 2614318 w 4584032"/>
              <a:gd name="connsiteY3" fmla="*/ 1720045 h 1728633"/>
              <a:gd name="connsiteX4" fmla="*/ 843983 w 4584032"/>
              <a:gd name="connsiteY4" fmla="*/ 1534295 h 1728633"/>
              <a:gd name="connsiteX5" fmla="*/ 1822685 w 4584032"/>
              <a:gd name="connsiteY5" fmla="*/ 18313 h 1728633"/>
              <a:gd name="connsiteX6" fmla="*/ 3436065 w 4584032"/>
              <a:gd name="connsiteY6" fmla="*/ 115369 h 1728633"/>
              <a:gd name="connsiteX7" fmla="*/ 3997296 w 4584032"/>
              <a:gd name="connsiteY7" fmla="*/ -42175 h 1728633"/>
              <a:gd name="connsiteX8" fmla="*/ 4558527 w 4584032"/>
              <a:gd name="connsiteY8" fmla="*/ -199719 h 1728633"/>
              <a:gd name="connsiteX9" fmla="*/ 5070719 w 4584032"/>
              <a:gd name="connsiteY9" fmla="*/ -343497 h 1728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84032" h="1728633" fill="none" extrusionOk="0">
                <a:moveTo>
                  <a:pt x="5070719" y="-343497"/>
                </a:moveTo>
                <a:cubicBezTo>
                  <a:pt x="4848723" y="-173306"/>
                  <a:pt x="4784625" y="-118994"/>
                  <a:pt x="4593477" y="-12740"/>
                </a:cubicBezTo>
                <a:cubicBezTo>
                  <a:pt x="4402330" y="93515"/>
                  <a:pt x="4215703" y="230674"/>
                  <a:pt x="4096756" y="331518"/>
                </a:cubicBezTo>
                <a:cubicBezTo>
                  <a:pt x="5125623" y="1077562"/>
                  <a:pt x="4448993" y="1558425"/>
                  <a:pt x="2614318" y="1720045"/>
                </a:cubicBezTo>
                <a:cubicBezTo>
                  <a:pt x="1918610" y="1818214"/>
                  <a:pt x="1358282" y="1685316"/>
                  <a:pt x="843983" y="1534295"/>
                </a:cubicBezTo>
                <a:cubicBezTo>
                  <a:pt x="-882212" y="1049674"/>
                  <a:pt x="-218882" y="275820"/>
                  <a:pt x="1822685" y="18313"/>
                </a:cubicBezTo>
                <a:cubicBezTo>
                  <a:pt x="2378365" y="35048"/>
                  <a:pt x="3049372" y="-30403"/>
                  <a:pt x="3436065" y="115369"/>
                </a:cubicBezTo>
                <a:cubicBezTo>
                  <a:pt x="3575084" y="100012"/>
                  <a:pt x="3752906" y="9528"/>
                  <a:pt x="3997296" y="-42175"/>
                </a:cubicBezTo>
                <a:cubicBezTo>
                  <a:pt x="4241686" y="-93878"/>
                  <a:pt x="4307204" y="-134448"/>
                  <a:pt x="4558527" y="-199719"/>
                </a:cubicBezTo>
                <a:cubicBezTo>
                  <a:pt x="4809850" y="-264990"/>
                  <a:pt x="4853094" y="-274273"/>
                  <a:pt x="5070719" y="-343497"/>
                </a:cubicBezTo>
                <a:close/>
              </a:path>
              <a:path w="4584032" h="1728633" stroke="0" extrusionOk="0">
                <a:moveTo>
                  <a:pt x="5070719" y="-343497"/>
                </a:moveTo>
                <a:cubicBezTo>
                  <a:pt x="4908427" y="-225350"/>
                  <a:pt x="4820148" y="-180656"/>
                  <a:pt x="4612956" y="-26240"/>
                </a:cubicBezTo>
                <a:cubicBezTo>
                  <a:pt x="4405764" y="128176"/>
                  <a:pt x="4335212" y="188485"/>
                  <a:pt x="4096756" y="331518"/>
                </a:cubicBezTo>
                <a:cubicBezTo>
                  <a:pt x="5172787" y="818684"/>
                  <a:pt x="4155128" y="1679289"/>
                  <a:pt x="2614318" y="1720045"/>
                </a:cubicBezTo>
                <a:cubicBezTo>
                  <a:pt x="1904494" y="1738046"/>
                  <a:pt x="1407553" y="1789834"/>
                  <a:pt x="843983" y="1534295"/>
                </a:cubicBezTo>
                <a:cubicBezTo>
                  <a:pt x="-599145" y="1109258"/>
                  <a:pt x="-99532" y="228711"/>
                  <a:pt x="1822685" y="18313"/>
                </a:cubicBezTo>
                <a:cubicBezTo>
                  <a:pt x="2280657" y="37810"/>
                  <a:pt x="2899835" y="-27866"/>
                  <a:pt x="3436065" y="115369"/>
                </a:cubicBezTo>
                <a:cubicBezTo>
                  <a:pt x="3599951" y="83492"/>
                  <a:pt x="3793170" y="32137"/>
                  <a:pt x="3931910" y="-23820"/>
                </a:cubicBezTo>
                <a:cubicBezTo>
                  <a:pt x="4070650" y="-79777"/>
                  <a:pt x="4232626" y="-133052"/>
                  <a:pt x="4444102" y="-167598"/>
                </a:cubicBezTo>
                <a:cubicBezTo>
                  <a:pt x="4655578" y="-202145"/>
                  <a:pt x="4869941" y="-295999"/>
                  <a:pt x="5070719" y="-343497"/>
                </a:cubicBezTo>
                <a:close/>
              </a:path>
            </a:pathLst>
          </a:custGeom>
          <a:solidFill>
            <a:schemeClr val="bg1"/>
          </a:solidFill>
          <a:ln>
            <a:solidFill>
              <a:schemeClr val="tx1"/>
            </a:solidFill>
            <a:extLst>
              <a:ext uri="{C807C97D-BFC1-408E-A445-0C87EB9F89A2}">
                <ask:lineSketchStyleProps xmlns:ask="http://schemas.microsoft.com/office/drawing/2018/sketchyshapes" sd="3889439140">
                  <a:prstGeom prst="wedgeEllipseCallout">
                    <a:avLst>
                      <a:gd name="adj1" fmla="val 60617"/>
                      <a:gd name="adj2" fmla="val -69871"/>
                    </a:avLst>
                  </a:prstGeom>
                  <ask:type>
                    <ask:lineSketchFreehand/>
                  </ask:type>
                </ask:lineSketchStyleProps>
              </a:ext>
            </a:extLst>
          </a:ln>
          <a:effectLst>
            <a:outerShdw blurRad="139700" dist="76200" dir="3120000" sx="102000" sy="102000" algn="tl"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lang="en-US" sz="2400" b="1" i="1" dirty="0" err="1">
                <a:ln w="0"/>
                <a:solidFill>
                  <a:srgbClr val="6E151A"/>
                </a:solidFill>
                <a:latin typeface="Times New Roman" panose="02020603050405020304" pitchFamily="18" charset="0"/>
                <a:cs typeface="Times New Roman" panose="02020603050405020304" pitchFamily="18" charset="0"/>
              </a:rPr>
              <a:t>Dùng</a:t>
            </a:r>
            <a:r>
              <a:rPr lang="en-US" sz="2400" b="1" i="1" dirty="0">
                <a:ln w="0"/>
                <a:solidFill>
                  <a:srgbClr val="6E151A"/>
                </a:solidFill>
                <a:latin typeface="Times New Roman" panose="02020603050405020304" pitchFamily="18" charset="0"/>
                <a:cs typeface="Times New Roman" panose="02020603050405020304" pitchFamily="18" charset="0"/>
              </a:rPr>
              <a:t> </a:t>
            </a:r>
            <a:r>
              <a:rPr lang="en-US" sz="2400" b="1" i="1" dirty="0" err="1">
                <a:ln w="0"/>
                <a:solidFill>
                  <a:srgbClr val="6E151A"/>
                </a:solidFill>
                <a:latin typeface="Times New Roman" panose="02020603050405020304" pitchFamily="18" charset="0"/>
                <a:cs typeface="Times New Roman" panose="02020603050405020304" pitchFamily="18" charset="0"/>
              </a:rPr>
              <a:t>phối</a:t>
            </a:r>
            <a:r>
              <a:rPr lang="en-US" sz="2400" b="1" i="1" dirty="0">
                <a:ln w="0"/>
                <a:solidFill>
                  <a:srgbClr val="6E151A"/>
                </a:solidFill>
                <a:latin typeface="Times New Roman" panose="02020603050405020304" pitchFamily="18" charset="0"/>
                <a:cs typeface="Times New Roman" panose="02020603050405020304" pitchFamily="18" charset="0"/>
              </a:rPr>
              <a:t> </a:t>
            </a:r>
            <a:r>
              <a:rPr lang="en-US" sz="2400" b="1" i="1" dirty="0" err="1">
                <a:ln w="0"/>
                <a:solidFill>
                  <a:srgbClr val="6E151A"/>
                </a:solidFill>
                <a:latin typeface="Times New Roman" panose="02020603050405020304" pitchFamily="18" charset="0"/>
                <a:cs typeface="Times New Roman" panose="02020603050405020304" pitchFamily="18" charset="0"/>
              </a:rPr>
              <a:t>hợp</a:t>
            </a:r>
            <a:r>
              <a:rPr lang="en-US" sz="2400" b="1" i="1" dirty="0">
                <a:ln w="0"/>
                <a:solidFill>
                  <a:srgbClr val="6E151A"/>
                </a:solidFill>
                <a:latin typeface="Times New Roman" panose="02020603050405020304" pitchFamily="18" charset="0"/>
                <a:cs typeface="Times New Roman" panose="02020603050405020304" pitchFamily="18" charset="0"/>
              </a:rPr>
              <a:t> </a:t>
            </a:r>
            <a:r>
              <a:rPr lang="en-US" sz="2400" b="1" i="1" dirty="0" err="1">
                <a:ln w="0"/>
                <a:solidFill>
                  <a:srgbClr val="6E151A"/>
                </a:solidFill>
                <a:latin typeface="Times New Roman" panose="02020603050405020304" pitchFamily="18" charset="0"/>
                <a:cs typeface="Times New Roman" panose="02020603050405020304" pitchFamily="18" charset="0"/>
              </a:rPr>
              <a:t>với</a:t>
            </a:r>
            <a:r>
              <a:rPr lang="en-US" sz="2400" b="1" i="1" dirty="0">
                <a:ln w="0"/>
                <a:solidFill>
                  <a:srgbClr val="6E151A"/>
                </a:solidFill>
                <a:latin typeface="Times New Roman" panose="02020603050405020304" pitchFamily="18" charset="0"/>
                <a:cs typeface="Times New Roman" panose="02020603050405020304" pitchFamily="18" charset="0"/>
              </a:rPr>
              <a:t> </a:t>
            </a:r>
            <a:r>
              <a:rPr lang="en-US" sz="2400" b="1" i="1" dirty="0" err="1">
                <a:ln w="0"/>
                <a:solidFill>
                  <a:srgbClr val="6E151A"/>
                </a:solidFill>
                <a:latin typeface="Times New Roman" panose="02020603050405020304" pitchFamily="18" charset="0"/>
                <a:cs typeface="Times New Roman" panose="02020603050405020304" pitchFamily="18" charset="0"/>
              </a:rPr>
              <a:t>dấu</a:t>
            </a:r>
            <a:r>
              <a:rPr lang="en-US" sz="2400" b="1" i="1" dirty="0">
                <a:ln w="0"/>
                <a:solidFill>
                  <a:srgbClr val="6E151A"/>
                </a:solidFill>
                <a:latin typeface="Times New Roman" panose="02020603050405020304" pitchFamily="18" charset="0"/>
                <a:cs typeface="Times New Roman" panose="02020603050405020304" pitchFamily="18" charset="0"/>
              </a:rPr>
              <a:t> </a:t>
            </a:r>
            <a:r>
              <a:rPr lang="en-US" sz="2400" b="1" i="1" dirty="0" err="1">
                <a:ln w="0"/>
                <a:solidFill>
                  <a:srgbClr val="6E151A"/>
                </a:solidFill>
                <a:latin typeface="Times New Roman" panose="02020603050405020304" pitchFamily="18" charset="0"/>
                <a:cs typeface="Times New Roman" panose="02020603050405020304" pitchFamily="18" charset="0"/>
              </a:rPr>
              <a:t>ngoặc</a:t>
            </a:r>
            <a:r>
              <a:rPr lang="en-US" sz="2400" b="1" i="1" dirty="0">
                <a:ln w="0"/>
                <a:solidFill>
                  <a:srgbClr val="6E151A"/>
                </a:solidFill>
                <a:latin typeface="Times New Roman" panose="02020603050405020304" pitchFamily="18" charset="0"/>
                <a:cs typeface="Times New Roman" panose="02020603050405020304" pitchFamily="18" charset="0"/>
              </a:rPr>
              <a:t> </a:t>
            </a:r>
            <a:r>
              <a:rPr lang="en-US" sz="2400" b="1" i="1" dirty="0" err="1">
                <a:ln w="0"/>
                <a:solidFill>
                  <a:srgbClr val="6E151A"/>
                </a:solidFill>
                <a:latin typeface="Times New Roman" panose="02020603050405020304" pitchFamily="18" charset="0"/>
                <a:cs typeface="Times New Roman" panose="02020603050405020304" pitchFamily="18" charset="0"/>
              </a:rPr>
              <a:t>kép</a:t>
            </a:r>
            <a:r>
              <a:rPr lang="en-US" sz="2400" b="1" i="1" dirty="0">
                <a:ln w="0"/>
                <a:solidFill>
                  <a:srgbClr val="6E151A"/>
                </a:solidFill>
                <a:latin typeface="Times New Roman" panose="02020603050405020304" pitchFamily="18" charset="0"/>
                <a:cs typeface="Times New Roman" panose="02020603050405020304" pitchFamily="18" charset="0"/>
              </a:rPr>
              <a:t> </a:t>
            </a:r>
            <a:r>
              <a:rPr lang="en-US" sz="2400" b="1" i="1" dirty="0" err="1">
                <a:ln w="0"/>
                <a:solidFill>
                  <a:srgbClr val="6E151A"/>
                </a:solidFill>
                <a:latin typeface="Times New Roman" panose="02020603050405020304" pitchFamily="18" charset="0"/>
                <a:cs typeface="Times New Roman" panose="02020603050405020304" pitchFamily="18" charset="0"/>
              </a:rPr>
              <a:t>hoặc</a:t>
            </a:r>
            <a:r>
              <a:rPr lang="en-US" sz="2400" b="1" i="1" dirty="0">
                <a:ln w="0"/>
                <a:solidFill>
                  <a:srgbClr val="6E151A"/>
                </a:solidFill>
                <a:latin typeface="Times New Roman" panose="02020603050405020304" pitchFamily="18" charset="0"/>
                <a:cs typeface="Times New Roman" panose="02020603050405020304" pitchFamily="18" charset="0"/>
              </a:rPr>
              <a:t> </a:t>
            </a:r>
            <a:r>
              <a:rPr lang="en-US" sz="2400" b="1" i="1" dirty="0" err="1">
                <a:ln w="0"/>
                <a:solidFill>
                  <a:srgbClr val="6E151A"/>
                </a:solidFill>
                <a:latin typeface="Times New Roman" panose="02020603050405020304" pitchFamily="18" charset="0"/>
                <a:cs typeface="Times New Roman" panose="02020603050405020304" pitchFamily="18" charset="0"/>
              </a:rPr>
              <a:t>dấu</a:t>
            </a:r>
            <a:r>
              <a:rPr lang="en-US" sz="2400" b="1" i="1" dirty="0">
                <a:ln w="0"/>
                <a:solidFill>
                  <a:srgbClr val="6E151A"/>
                </a:solidFill>
                <a:latin typeface="Times New Roman" panose="02020603050405020304" pitchFamily="18" charset="0"/>
                <a:cs typeface="Times New Roman" panose="02020603050405020304" pitchFamily="18" charset="0"/>
              </a:rPr>
              <a:t> </a:t>
            </a:r>
            <a:r>
              <a:rPr lang="en-US" sz="2400" b="1" i="1" dirty="0" err="1">
                <a:ln w="0"/>
                <a:solidFill>
                  <a:srgbClr val="6E151A"/>
                </a:solidFill>
                <a:latin typeface="Times New Roman" panose="02020603050405020304" pitchFamily="18" charset="0"/>
                <a:cs typeface="Times New Roman" panose="02020603050405020304" pitchFamily="18" charset="0"/>
              </a:rPr>
              <a:t>gạch</a:t>
            </a:r>
            <a:r>
              <a:rPr lang="en-US" sz="2400" b="1" i="1" dirty="0">
                <a:ln w="0"/>
                <a:solidFill>
                  <a:srgbClr val="6E151A"/>
                </a:solidFill>
                <a:latin typeface="Times New Roman" panose="02020603050405020304" pitchFamily="18" charset="0"/>
                <a:cs typeface="Times New Roman" panose="02020603050405020304" pitchFamily="18" charset="0"/>
              </a:rPr>
              <a:t> </a:t>
            </a:r>
            <a:r>
              <a:rPr lang="en-US" sz="2400" b="1" i="1" dirty="0" err="1">
                <a:ln w="0"/>
                <a:solidFill>
                  <a:srgbClr val="6E151A"/>
                </a:solidFill>
                <a:latin typeface="Times New Roman" panose="02020603050405020304" pitchFamily="18" charset="0"/>
                <a:cs typeface="Times New Roman" panose="02020603050405020304" pitchFamily="18" charset="0"/>
              </a:rPr>
              <a:t>đầu</a:t>
            </a:r>
            <a:r>
              <a:rPr lang="en-US" sz="2400" b="1" i="1" dirty="0">
                <a:ln w="0"/>
                <a:solidFill>
                  <a:srgbClr val="6E151A"/>
                </a:solidFill>
                <a:latin typeface="Times New Roman" panose="02020603050405020304" pitchFamily="18" charset="0"/>
                <a:cs typeface="Times New Roman" panose="02020603050405020304" pitchFamily="18" charset="0"/>
              </a:rPr>
              <a:t> </a:t>
            </a:r>
            <a:r>
              <a:rPr lang="en-US" sz="2400" b="1" i="1" dirty="0" err="1">
                <a:ln w="0"/>
                <a:solidFill>
                  <a:srgbClr val="6E151A"/>
                </a:solidFill>
                <a:latin typeface="Times New Roman" panose="02020603050405020304" pitchFamily="18" charset="0"/>
                <a:cs typeface="Times New Roman" panose="02020603050405020304" pitchFamily="18" charset="0"/>
              </a:rPr>
              <a:t>dòng</a:t>
            </a:r>
            <a:r>
              <a:rPr lang="en-US" sz="2400" b="1" i="1" dirty="0">
                <a:ln w="0"/>
                <a:solidFill>
                  <a:srgbClr val="6E151A"/>
                </a:solidFill>
                <a:latin typeface="Times New Roman" panose="02020603050405020304" pitchFamily="18" charset="0"/>
                <a:cs typeface="Times New Roman" panose="02020603050405020304" pitchFamily="18" charset="0"/>
              </a:rPr>
              <a:t>.</a:t>
            </a:r>
          </a:p>
        </p:txBody>
      </p:sp>
      <p:grpSp>
        <p:nvGrpSpPr>
          <p:cNvPr id="3" name="Group 2">
            <a:extLst>
              <a:ext uri="{FF2B5EF4-FFF2-40B4-BE49-F238E27FC236}">
                <a16:creationId xmlns:a16="http://schemas.microsoft.com/office/drawing/2014/main" id="{9403ADE2-2ED7-4B3E-968D-000457DF7424}"/>
              </a:ext>
            </a:extLst>
          </p:cNvPr>
          <p:cNvGrpSpPr/>
          <p:nvPr/>
        </p:nvGrpSpPr>
        <p:grpSpPr>
          <a:xfrm>
            <a:off x="4356101" y="2490948"/>
            <a:ext cx="8352587" cy="3226918"/>
            <a:chOff x="4356101" y="2490948"/>
            <a:chExt cx="8352587" cy="3226918"/>
          </a:xfrm>
        </p:grpSpPr>
        <p:grpSp>
          <p:nvGrpSpPr>
            <p:cNvPr id="26" name="Group 25">
              <a:extLst>
                <a:ext uri="{FF2B5EF4-FFF2-40B4-BE49-F238E27FC236}">
                  <a16:creationId xmlns:a16="http://schemas.microsoft.com/office/drawing/2014/main" id="{B851AB08-D33D-59E4-DB7D-2140B2651FC9}"/>
                </a:ext>
              </a:extLst>
            </p:cNvPr>
            <p:cNvGrpSpPr/>
            <p:nvPr/>
          </p:nvGrpSpPr>
          <p:grpSpPr>
            <a:xfrm>
              <a:off x="4356101" y="2490948"/>
              <a:ext cx="5002324" cy="3226918"/>
              <a:chOff x="4785389" y="2490948"/>
              <a:chExt cx="4573035" cy="3226918"/>
            </a:xfrm>
          </p:grpSpPr>
          <p:pic>
            <p:nvPicPr>
              <p:cNvPr id="15" name="图片 6" descr="图片包含 物体&#10;&#10;自动生成的说明">
                <a:extLst>
                  <a:ext uri="{FF2B5EF4-FFF2-40B4-BE49-F238E27FC236}">
                    <a16:creationId xmlns:a16="http://schemas.microsoft.com/office/drawing/2014/main" id="{D202C711-D07A-87B5-9DDA-CEA7706266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85389" y="2490948"/>
                <a:ext cx="4573035" cy="3226918"/>
              </a:xfrm>
              <a:prstGeom prst="rect">
                <a:avLst/>
              </a:prstGeom>
            </p:spPr>
          </p:pic>
          <p:sp>
            <p:nvSpPr>
              <p:cNvPr id="18" name="TextBox 17">
                <a:extLst>
                  <a:ext uri="{FF2B5EF4-FFF2-40B4-BE49-F238E27FC236}">
                    <a16:creationId xmlns:a16="http://schemas.microsoft.com/office/drawing/2014/main" id="{AA79D86F-ACA8-4A89-E335-77BA0CDF3EFF}"/>
                  </a:ext>
                </a:extLst>
              </p:cNvPr>
              <p:cNvSpPr txBox="1"/>
              <p:nvPr/>
            </p:nvSpPr>
            <p:spPr>
              <a:xfrm>
                <a:off x="5837153" y="3619236"/>
                <a:ext cx="2425700" cy="1569660"/>
              </a:xfrm>
              <a:prstGeom prst="rect">
                <a:avLst/>
              </a:prstGeom>
              <a:noFill/>
            </p:spPr>
            <p:txBody>
              <a:bodyPr wrap="square">
                <a:spAutoFit/>
              </a:bodyPr>
              <a:lstStyle/>
              <a:p>
                <a:pPr lvl="0" algn="ctr"/>
                <a:r>
                  <a:rPr lang="en-US" sz="2400" b="1" dirty="0" err="1">
                    <a:solidFill>
                      <a:srgbClr val="002060"/>
                    </a:solidFill>
                    <a:latin typeface="Times New Roman" panose="02020603050405020304" pitchFamily="18" charset="0"/>
                    <a:cs typeface="Times New Roman" panose="02020603050405020304" pitchFamily="18" charset="0"/>
                  </a:rPr>
                  <a:t>Báo</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hiệu</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bộ</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phận</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đứng</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sau</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là</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lời</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nói</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của</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nhân</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vật</a:t>
                </a:r>
                <a:r>
                  <a:rPr lang="en-US" sz="2400" b="1" dirty="0">
                    <a:solidFill>
                      <a:srgbClr val="002060"/>
                    </a:solidFill>
                    <a:latin typeface="Times New Roman" panose="02020603050405020304" pitchFamily="18" charset="0"/>
                    <a:cs typeface="Times New Roman" panose="02020603050405020304" pitchFamily="18" charset="0"/>
                  </a:rPr>
                  <a:t>.</a:t>
                </a:r>
              </a:p>
            </p:txBody>
          </p:sp>
        </p:grpSp>
        <p:grpSp>
          <p:nvGrpSpPr>
            <p:cNvPr id="27" name="Group 26">
              <a:extLst>
                <a:ext uri="{FF2B5EF4-FFF2-40B4-BE49-F238E27FC236}">
                  <a16:creationId xmlns:a16="http://schemas.microsoft.com/office/drawing/2014/main" id="{51EB60D5-1370-0A0C-66C3-ED322A1ADB87}"/>
                </a:ext>
              </a:extLst>
            </p:cNvPr>
            <p:cNvGrpSpPr/>
            <p:nvPr/>
          </p:nvGrpSpPr>
          <p:grpSpPr>
            <a:xfrm>
              <a:off x="8242234" y="2553092"/>
              <a:ext cx="4466454" cy="2881237"/>
              <a:chOff x="8587436" y="2553876"/>
              <a:chExt cx="4083152" cy="2881237"/>
            </a:xfrm>
          </p:grpSpPr>
          <p:pic>
            <p:nvPicPr>
              <p:cNvPr id="16" name="图片 8" descr="图片包含 物体&#10;&#10;自动生成的说明">
                <a:extLst>
                  <a:ext uri="{FF2B5EF4-FFF2-40B4-BE49-F238E27FC236}">
                    <a16:creationId xmlns:a16="http://schemas.microsoft.com/office/drawing/2014/main" id="{50F68C43-BA5B-D903-8840-B29CE7E7637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87436" y="2553876"/>
                <a:ext cx="4083152" cy="2881237"/>
              </a:xfrm>
              <a:prstGeom prst="rect">
                <a:avLst/>
              </a:prstGeom>
            </p:spPr>
          </p:pic>
          <p:sp>
            <p:nvSpPr>
              <p:cNvPr id="20" name="TextBox 19">
                <a:extLst>
                  <a:ext uri="{FF2B5EF4-FFF2-40B4-BE49-F238E27FC236}">
                    <a16:creationId xmlns:a16="http://schemas.microsoft.com/office/drawing/2014/main" id="{119DEC7A-48FE-95B1-92EE-42F241DED70D}"/>
                  </a:ext>
                </a:extLst>
              </p:cNvPr>
              <p:cNvSpPr txBox="1"/>
              <p:nvPr/>
            </p:nvSpPr>
            <p:spPr>
              <a:xfrm>
                <a:off x="9607836" y="3541619"/>
                <a:ext cx="2222500" cy="1200329"/>
              </a:xfrm>
              <a:prstGeom prst="rect">
                <a:avLst/>
              </a:prstGeom>
              <a:noFill/>
            </p:spPr>
            <p:txBody>
              <a:bodyPr wrap="square">
                <a:spAutoFit/>
              </a:bodyPr>
              <a:lstStyle/>
              <a:p>
                <a:pPr lvl="0" algn="ctr"/>
                <a:r>
                  <a:rPr lang="en-US" sz="2400" b="1" dirty="0" err="1">
                    <a:solidFill>
                      <a:srgbClr val="002060"/>
                    </a:solidFill>
                    <a:latin typeface="Times New Roman" panose="02020603050405020304" pitchFamily="18" charset="0"/>
                    <a:cs typeface="Times New Roman" panose="02020603050405020304" pitchFamily="18" charset="0"/>
                  </a:rPr>
                  <a:t>Là</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lời</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giải</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thích</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cho</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bộ</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phận</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đứng</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trước</a:t>
                </a:r>
                <a:endParaRPr lang="en-US" sz="2400" b="1" dirty="0">
                  <a:solidFill>
                    <a:srgbClr val="002060"/>
                  </a:solidFill>
                  <a:latin typeface="Times New Roman" panose="02020603050405020304" pitchFamily="18" charset="0"/>
                  <a:cs typeface="Times New Roman" panose="02020603050405020304" pitchFamily="18" charset="0"/>
                </a:endParaRPr>
              </a:p>
            </p:txBody>
          </p:sp>
        </p:grpSp>
      </p:grpSp>
      <p:grpSp>
        <p:nvGrpSpPr>
          <p:cNvPr id="24" name="Group 23">
            <a:extLst>
              <a:ext uri="{FF2B5EF4-FFF2-40B4-BE49-F238E27FC236}">
                <a16:creationId xmlns:a16="http://schemas.microsoft.com/office/drawing/2014/main" id="{35FFCD88-4F0B-273A-079F-46C500A8BDE7}"/>
              </a:ext>
            </a:extLst>
          </p:cNvPr>
          <p:cNvGrpSpPr/>
          <p:nvPr/>
        </p:nvGrpSpPr>
        <p:grpSpPr>
          <a:xfrm>
            <a:off x="-1021672" y="-570672"/>
            <a:ext cx="7242847" cy="4462344"/>
            <a:chOff x="1032747" y="1238326"/>
            <a:chExt cx="7242847" cy="4462344"/>
          </a:xfrm>
        </p:grpSpPr>
        <p:pic>
          <p:nvPicPr>
            <p:cNvPr id="21" name="图片 1">
              <a:extLst>
                <a:ext uri="{FF2B5EF4-FFF2-40B4-BE49-F238E27FC236}">
                  <a16:creationId xmlns:a16="http://schemas.microsoft.com/office/drawing/2014/main" id="{C8584C9B-7499-319A-004F-19D4F40D4A0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03275">
              <a:off x="1032747" y="1238326"/>
              <a:ext cx="7242847" cy="4462344"/>
            </a:xfrm>
            <a:prstGeom prst="rect">
              <a:avLst/>
            </a:prstGeom>
          </p:spPr>
        </p:pic>
        <p:sp>
          <p:nvSpPr>
            <p:cNvPr id="23" name="TextBox 22">
              <a:extLst>
                <a:ext uri="{FF2B5EF4-FFF2-40B4-BE49-F238E27FC236}">
                  <a16:creationId xmlns:a16="http://schemas.microsoft.com/office/drawing/2014/main" id="{2B5DB976-8FFE-8FF3-1032-EDF8C9441748}"/>
                </a:ext>
              </a:extLst>
            </p:cNvPr>
            <p:cNvSpPr txBox="1"/>
            <p:nvPr/>
          </p:nvSpPr>
          <p:spPr>
            <a:xfrm>
              <a:off x="2422042" y="2974446"/>
              <a:ext cx="4799668" cy="954107"/>
            </a:xfrm>
            <a:prstGeom prst="rect">
              <a:avLst/>
            </a:prstGeom>
            <a:noFill/>
          </p:spPr>
          <p:txBody>
            <a:bodyPr wrap="square">
              <a:spAutoFit/>
            </a:bodyPr>
            <a:lstStyle/>
            <a:p>
              <a:pPr algn="ctr"/>
              <a:r>
                <a:rPr lang="en-US" sz="2800" b="1" u="sng" dirty="0" err="1">
                  <a:latin typeface="Times New Roman" panose="02020603050405020304" pitchFamily="18" charset="0"/>
                  <a:cs typeface="Times New Roman" panose="02020603050405020304" pitchFamily="18" charset="0"/>
                </a:rPr>
                <a:t>Ví</a:t>
              </a:r>
              <a:r>
                <a:rPr lang="en-US" sz="2800" b="1" u="sng" dirty="0">
                  <a:latin typeface="Times New Roman" panose="02020603050405020304" pitchFamily="18" charset="0"/>
                  <a:cs typeface="Times New Roman" panose="02020603050405020304" pitchFamily="18" charset="0"/>
                </a:rPr>
                <a:t> </a:t>
              </a:r>
              <a:r>
                <a:rPr lang="en-US" sz="2800" b="1" u="sng" dirty="0" err="1">
                  <a:latin typeface="Times New Roman" panose="02020603050405020304" pitchFamily="18" charset="0"/>
                  <a:cs typeface="Times New Roman" panose="02020603050405020304" pitchFamily="18" charset="0"/>
                </a:rPr>
                <a:t>dụ</a:t>
              </a:r>
              <a:r>
                <a:rPr lang="en-US" sz="2800" b="1" dirty="0">
                  <a:latin typeface="Times New Roman" panose="02020603050405020304" pitchFamily="18" charset="0"/>
                  <a:cs typeface="Times New Roman" panose="02020603050405020304" pitchFamily="18" charset="0"/>
                </a:rPr>
                <a:t>: </a:t>
              </a:r>
              <a:r>
                <a:rPr lang="en-US" sz="2800" b="1" i="1" dirty="0" err="1">
                  <a:solidFill>
                    <a:srgbClr val="0070C0"/>
                  </a:solidFill>
                  <a:latin typeface="Times New Roman" panose="02020603050405020304" pitchFamily="18" charset="0"/>
                  <a:cs typeface="Times New Roman" panose="02020603050405020304" pitchFamily="18" charset="0"/>
                </a:rPr>
                <a:t>Mẹ</a:t>
              </a:r>
              <a:r>
                <a:rPr lang="en-US" sz="2800" b="1" i="1" dirty="0">
                  <a:solidFill>
                    <a:srgbClr val="0070C0"/>
                  </a:solidFill>
                  <a:latin typeface="Times New Roman" panose="02020603050405020304" pitchFamily="18" charset="0"/>
                  <a:cs typeface="Times New Roman" panose="02020603050405020304" pitchFamily="18" charset="0"/>
                </a:rPr>
                <a:t> </a:t>
              </a:r>
              <a:r>
                <a:rPr lang="en-US" sz="2800" b="1" i="1" dirty="0" err="1">
                  <a:solidFill>
                    <a:srgbClr val="0070C0"/>
                  </a:solidFill>
                  <a:latin typeface="Times New Roman" panose="02020603050405020304" pitchFamily="18" charset="0"/>
                  <a:cs typeface="Times New Roman" panose="02020603050405020304" pitchFamily="18" charset="0"/>
                </a:rPr>
                <a:t>em</a:t>
              </a:r>
              <a:r>
                <a:rPr lang="en-US" sz="2800" b="1" i="1" dirty="0">
                  <a:solidFill>
                    <a:srgbClr val="0070C0"/>
                  </a:solidFill>
                  <a:latin typeface="Times New Roman" panose="02020603050405020304" pitchFamily="18" charset="0"/>
                  <a:cs typeface="Times New Roman" panose="02020603050405020304" pitchFamily="18" charset="0"/>
                </a:rPr>
                <a:t> </a:t>
              </a:r>
              <a:r>
                <a:rPr lang="en-US" sz="2800" b="1" i="1" dirty="0" err="1">
                  <a:solidFill>
                    <a:srgbClr val="0070C0"/>
                  </a:solidFill>
                  <a:latin typeface="Times New Roman" panose="02020603050405020304" pitchFamily="18" charset="0"/>
                  <a:cs typeface="Times New Roman" panose="02020603050405020304" pitchFamily="18" charset="0"/>
                </a:rPr>
                <a:t>hỏi</a:t>
              </a:r>
              <a:r>
                <a:rPr lang="en-US" sz="2800" b="1" i="1" dirty="0">
                  <a:solidFill>
                    <a:srgbClr val="0070C0"/>
                  </a:solidFill>
                  <a:latin typeface="Times New Roman" panose="02020603050405020304" pitchFamily="18" charset="0"/>
                  <a:cs typeface="Times New Roman" panose="02020603050405020304" pitchFamily="18" charset="0"/>
                </a:rPr>
                <a:t>: </a:t>
              </a:r>
            </a:p>
            <a:p>
              <a:pPr algn="ctr"/>
              <a:r>
                <a:rPr lang="en-US" sz="2800" b="1" i="1" dirty="0">
                  <a:solidFill>
                    <a:srgbClr val="0070C0"/>
                  </a:solidFill>
                  <a:latin typeface="Times New Roman" panose="02020603050405020304" pitchFamily="18" charset="0"/>
                  <a:cs typeface="Times New Roman" panose="02020603050405020304" pitchFamily="18" charset="0"/>
                </a:rPr>
                <a:t>- Con </a:t>
              </a:r>
              <a:r>
                <a:rPr lang="en-US" sz="2800" b="1" i="1" dirty="0" err="1">
                  <a:solidFill>
                    <a:srgbClr val="0070C0"/>
                  </a:solidFill>
                  <a:latin typeface="Times New Roman" panose="02020603050405020304" pitchFamily="18" charset="0"/>
                  <a:cs typeface="Times New Roman" panose="02020603050405020304" pitchFamily="18" charset="0"/>
                </a:rPr>
                <a:t>đã</a:t>
              </a:r>
              <a:r>
                <a:rPr lang="en-US" sz="2800" b="1" i="1" dirty="0">
                  <a:solidFill>
                    <a:srgbClr val="0070C0"/>
                  </a:solidFill>
                  <a:latin typeface="Times New Roman" panose="02020603050405020304" pitchFamily="18" charset="0"/>
                  <a:cs typeface="Times New Roman" panose="02020603050405020304" pitchFamily="18" charset="0"/>
                </a:rPr>
                <a:t> </a:t>
              </a:r>
              <a:r>
                <a:rPr lang="en-US" sz="2800" b="1" i="1" dirty="0" err="1">
                  <a:solidFill>
                    <a:srgbClr val="0070C0"/>
                  </a:solidFill>
                  <a:latin typeface="Times New Roman" panose="02020603050405020304" pitchFamily="18" charset="0"/>
                  <a:cs typeface="Times New Roman" panose="02020603050405020304" pitchFamily="18" charset="0"/>
                </a:rPr>
                <a:t>học</a:t>
              </a:r>
              <a:r>
                <a:rPr lang="en-US" sz="2800" b="1" i="1" dirty="0">
                  <a:solidFill>
                    <a:srgbClr val="0070C0"/>
                  </a:solidFill>
                  <a:latin typeface="Times New Roman" panose="02020603050405020304" pitchFamily="18" charset="0"/>
                  <a:cs typeface="Times New Roman" panose="02020603050405020304" pitchFamily="18" charset="0"/>
                </a:rPr>
                <a:t> </a:t>
              </a:r>
              <a:r>
                <a:rPr lang="en-US" sz="2800" b="1" i="1" dirty="0" err="1">
                  <a:solidFill>
                    <a:srgbClr val="0070C0"/>
                  </a:solidFill>
                  <a:latin typeface="Times New Roman" panose="02020603050405020304" pitchFamily="18" charset="0"/>
                  <a:cs typeface="Times New Roman" panose="02020603050405020304" pitchFamily="18" charset="0"/>
                </a:rPr>
                <a:t>bài</a:t>
              </a:r>
              <a:r>
                <a:rPr lang="en-US" sz="2800" b="1" i="1" dirty="0">
                  <a:solidFill>
                    <a:srgbClr val="0070C0"/>
                  </a:solidFill>
                  <a:latin typeface="Times New Roman" panose="02020603050405020304" pitchFamily="18" charset="0"/>
                  <a:cs typeface="Times New Roman" panose="02020603050405020304" pitchFamily="18" charset="0"/>
                </a:rPr>
                <a:t> </a:t>
              </a:r>
              <a:r>
                <a:rPr lang="en-US" sz="2800" b="1" i="1" dirty="0" err="1">
                  <a:solidFill>
                    <a:srgbClr val="0070C0"/>
                  </a:solidFill>
                  <a:latin typeface="Times New Roman" panose="02020603050405020304" pitchFamily="18" charset="0"/>
                  <a:cs typeface="Times New Roman" panose="02020603050405020304" pitchFamily="18" charset="0"/>
                </a:rPr>
                <a:t>xong</a:t>
              </a:r>
              <a:r>
                <a:rPr lang="en-US" sz="2800" b="1" i="1" dirty="0">
                  <a:solidFill>
                    <a:srgbClr val="0070C0"/>
                  </a:solidFill>
                  <a:latin typeface="Times New Roman" panose="02020603050405020304" pitchFamily="18" charset="0"/>
                  <a:cs typeface="Times New Roman" panose="02020603050405020304" pitchFamily="18" charset="0"/>
                </a:rPr>
                <a:t> </a:t>
              </a:r>
              <a:r>
                <a:rPr lang="en-US" sz="2800" b="1" i="1" dirty="0" err="1">
                  <a:solidFill>
                    <a:srgbClr val="0070C0"/>
                  </a:solidFill>
                  <a:latin typeface="Times New Roman" panose="02020603050405020304" pitchFamily="18" charset="0"/>
                  <a:cs typeface="Times New Roman" panose="02020603050405020304" pitchFamily="18" charset="0"/>
                </a:rPr>
                <a:t>chưa</a:t>
              </a:r>
              <a:r>
                <a:rPr lang="en-US" sz="2800" b="1" i="1" dirty="0">
                  <a:solidFill>
                    <a:srgbClr val="0070C0"/>
                  </a:solidFill>
                  <a:latin typeface="Times New Roman" panose="02020603050405020304" pitchFamily="18" charset="0"/>
                  <a:cs typeface="Times New Roman" panose="02020603050405020304" pitchFamily="18" charset="0"/>
                </a:rPr>
                <a:t>?</a:t>
              </a:r>
            </a:p>
          </p:txBody>
        </p:sp>
      </p:grpSp>
      <p:grpSp>
        <p:nvGrpSpPr>
          <p:cNvPr id="30" name="Group 29">
            <a:extLst>
              <a:ext uri="{FF2B5EF4-FFF2-40B4-BE49-F238E27FC236}">
                <a16:creationId xmlns:a16="http://schemas.microsoft.com/office/drawing/2014/main" id="{7D75E758-7B32-F8D3-DB42-91147B56DA09}"/>
              </a:ext>
            </a:extLst>
          </p:cNvPr>
          <p:cNvGrpSpPr/>
          <p:nvPr/>
        </p:nvGrpSpPr>
        <p:grpSpPr>
          <a:xfrm>
            <a:off x="6370603" y="5470254"/>
            <a:ext cx="5663310" cy="1276793"/>
            <a:chOff x="6370603" y="5470254"/>
            <a:chExt cx="5663310" cy="1276793"/>
          </a:xfrm>
        </p:grpSpPr>
        <p:pic>
          <p:nvPicPr>
            <p:cNvPr id="25" name="Graphic 24">
              <a:extLst>
                <a:ext uri="{FF2B5EF4-FFF2-40B4-BE49-F238E27FC236}">
                  <a16:creationId xmlns:a16="http://schemas.microsoft.com/office/drawing/2014/main" id="{CF8F172D-361D-6F03-31D6-8AFB18C0966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370603" y="5470254"/>
              <a:ext cx="5663310" cy="1276793"/>
            </a:xfrm>
            <a:prstGeom prst="rect">
              <a:avLst/>
            </a:prstGeom>
            <a:effectLst>
              <a:outerShdw blurRad="50800" dist="38100" dir="2700000" algn="tl" rotWithShape="0">
                <a:prstClr val="black">
                  <a:alpha val="40000"/>
                </a:prstClr>
              </a:outerShdw>
            </a:effectLst>
          </p:spPr>
        </p:pic>
        <p:sp>
          <p:nvSpPr>
            <p:cNvPr id="29" name="TextBox 28">
              <a:extLst>
                <a:ext uri="{FF2B5EF4-FFF2-40B4-BE49-F238E27FC236}">
                  <a16:creationId xmlns:a16="http://schemas.microsoft.com/office/drawing/2014/main" id="{8D845D30-3BC8-6B66-5453-98A8033FBB6D}"/>
                </a:ext>
              </a:extLst>
            </p:cNvPr>
            <p:cNvSpPr txBox="1"/>
            <p:nvPr/>
          </p:nvSpPr>
          <p:spPr>
            <a:xfrm>
              <a:off x="6520970" y="5697280"/>
              <a:ext cx="5362575" cy="892552"/>
            </a:xfrm>
            <a:prstGeom prst="rect">
              <a:avLst/>
            </a:prstGeom>
            <a:noFill/>
          </p:spPr>
          <p:txBody>
            <a:bodyPr wrap="square">
              <a:spAutoFit/>
            </a:bodyPr>
            <a:lstStyle/>
            <a:p>
              <a:pPr algn="ctr"/>
              <a:r>
                <a:rPr lang="en-US" sz="2400" b="1" u="sng" dirty="0" err="1">
                  <a:solidFill>
                    <a:srgbClr val="7030A0"/>
                  </a:solidFill>
                  <a:latin typeface="Times New Roman" panose="02020603050405020304" pitchFamily="18" charset="0"/>
                  <a:cs typeface="Times New Roman" panose="02020603050405020304" pitchFamily="18" charset="0"/>
                </a:rPr>
                <a:t>Ví</a:t>
              </a:r>
              <a:r>
                <a:rPr lang="en-US" sz="2400" b="1" u="sng" dirty="0">
                  <a:solidFill>
                    <a:srgbClr val="7030A0"/>
                  </a:solidFill>
                  <a:latin typeface="Times New Roman" panose="02020603050405020304" pitchFamily="18" charset="0"/>
                  <a:cs typeface="Times New Roman" panose="02020603050405020304" pitchFamily="18" charset="0"/>
                </a:rPr>
                <a:t> </a:t>
              </a:r>
              <a:r>
                <a:rPr lang="en-US" sz="2400" b="1" u="sng" dirty="0" err="1">
                  <a:solidFill>
                    <a:srgbClr val="7030A0"/>
                  </a:solidFill>
                  <a:latin typeface="Times New Roman" panose="02020603050405020304" pitchFamily="18" charset="0"/>
                  <a:cs typeface="Times New Roman" panose="02020603050405020304" pitchFamily="18" charset="0"/>
                </a:rPr>
                <a:t>dụ</a:t>
              </a:r>
              <a:r>
                <a:rPr lang="en-US" sz="2400" b="1" dirty="0">
                  <a:solidFill>
                    <a:srgbClr val="7030A0"/>
                  </a:solidFill>
                  <a:latin typeface="Times New Roman" panose="02020603050405020304" pitchFamily="18" charset="0"/>
                  <a:cs typeface="Times New Roman" panose="02020603050405020304" pitchFamily="18" charset="0"/>
                </a:rPr>
                <a:t>: </a:t>
              </a:r>
              <a:r>
                <a:rPr lang="en-US" sz="2400" b="1" i="1" dirty="0" err="1">
                  <a:solidFill>
                    <a:schemeClr val="accent1">
                      <a:lumMod val="75000"/>
                    </a:schemeClr>
                  </a:solidFill>
                  <a:latin typeface="Times New Roman" panose="02020603050405020304" pitchFamily="18" charset="0"/>
                  <a:cs typeface="Times New Roman" panose="02020603050405020304" pitchFamily="18" charset="0"/>
                </a:rPr>
                <a:t>Cô</a:t>
              </a:r>
              <a:r>
                <a:rPr lang="en-US" sz="2400" b="1" i="1" dirty="0">
                  <a:solidFill>
                    <a:schemeClr val="accent1">
                      <a:lumMod val="75000"/>
                    </a:schemeClr>
                  </a:solidFill>
                  <a:latin typeface="Times New Roman" panose="02020603050405020304" pitchFamily="18" charset="0"/>
                  <a:cs typeface="Times New Roman" panose="02020603050405020304" pitchFamily="18" charset="0"/>
                </a:rPr>
                <a:t> </a:t>
              </a:r>
              <a:r>
                <a:rPr lang="en-US" sz="2400" b="1" i="1" dirty="0" err="1">
                  <a:solidFill>
                    <a:schemeClr val="accent1">
                      <a:lumMod val="75000"/>
                    </a:schemeClr>
                  </a:solidFill>
                  <a:latin typeface="Times New Roman" panose="02020603050405020304" pitchFamily="18" charset="0"/>
                  <a:cs typeface="Times New Roman" panose="02020603050405020304" pitchFamily="18" charset="0"/>
                </a:rPr>
                <a:t>giáo</a:t>
              </a:r>
              <a:r>
                <a:rPr lang="en-US" sz="2400" b="1" i="1" dirty="0">
                  <a:solidFill>
                    <a:schemeClr val="accent1">
                      <a:lumMod val="75000"/>
                    </a:schemeClr>
                  </a:solidFill>
                  <a:latin typeface="Times New Roman" panose="02020603050405020304" pitchFamily="18" charset="0"/>
                  <a:cs typeface="Times New Roman" panose="02020603050405020304" pitchFamily="18" charset="0"/>
                </a:rPr>
                <a:t> </a:t>
              </a:r>
              <a:r>
                <a:rPr lang="en-US" sz="2400" b="1" i="1" dirty="0" err="1">
                  <a:solidFill>
                    <a:schemeClr val="accent1">
                      <a:lumMod val="75000"/>
                    </a:schemeClr>
                  </a:solidFill>
                  <a:latin typeface="Times New Roman" panose="02020603050405020304" pitchFamily="18" charset="0"/>
                  <a:cs typeface="Times New Roman" panose="02020603050405020304" pitchFamily="18" charset="0"/>
                </a:rPr>
                <a:t>hỏi</a:t>
              </a:r>
              <a:r>
                <a:rPr lang="en-US" sz="2400" b="1" i="1" dirty="0">
                  <a:solidFill>
                    <a:schemeClr val="accent1">
                      <a:lumMod val="75000"/>
                    </a:schemeClr>
                  </a:solidFill>
                  <a:latin typeface="Times New Roman" panose="02020603050405020304" pitchFamily="18" charset="0"/>
                  <a:cs typeface="Times New Roman" panose="02020603050405020304" pitchFamily="18" charset="0"/>
                </a:rPr>
                <a:t>: “Sao </a:t>
              </a:r>
              <a:r>
                <a:rPr lang="en-US" sz="2400" b="1" i="1" dirty="0" err="1">
                  <a:solidFill>
                    <a:schemeClr val="accent1">
                      <a:lumMod val="75000"/>
                    </a:schemeClr>
                  </a:solidFill>
                  <a:latin typeface="Times New Roman" panose="02020603050405020304" pitchFamily="18" charset="0"/>
                  <a:cs typeface="Times New Roman" panose="02020603050405020304" pitchFamily="18" charset="0"/>
                </a:rPr>
                <a:t>trò</a:t>
              </a:r>
              <a:r>
                <a:rPr lang="en-US" sz="2400" b="1" i="1" dirty="0">
                  <a:solidFill>
                    <a:schemeClr val="accent1">
                      <a:lumMod val="75000"/>
                    </a:schemeClr>
                  </a:solidFill>
                  <a:latin typeface="Times New Roman" panose="02020603050405020304" pitchFamily="18" charset="0"/>
                  <a:cs typeface="Times New Roman" panose="02020603050405020304" pitchFamily="18" charset="0"/>
                </a:rPr>
                <a:t> </a:t>
              </a:r>
              <a:r>
                <a:rPr lang="en-US" sz="2400" b="1" i="1" dirty="0" err="1">
                  <a:solidFill>
                    <a:schemeClr val="accent1">
                      <a:lumMod val="75000"/>
                    </a:schemeClr>
                  </a:solidFill>
                  <a:latin typeface="Times New Roman" panose="02020603050405020304" pitchFamily="18" charset="0"/>
                  <a:cs typeface="Times New Roman" panose="02020603050405020304" pitchFamily="18" charset="0"/>
                </a:rPr>
                <a:t>không</a:t>
              </a:r>
              <a:r>
                <a:rPr lang="en-US" sz="2400" b="1" i="1" dirty="0">
                  <a:solidFill>
                    <a:schemeClr val="accent1">
                      <a:lumMod val="75000"/>
                    </a:schemeClr>
                  </a:solidFill>
                  <a:latin typeface="Times New Roman" panose="02020603050405020304" pitchFamily="18" charset="0"/>
                  <a:cs typeface="Times New Roman" panose="02020603050405020304" pitchFamily="18" charset="0"/>
                </a:rPr>
                <a:t> </a:t>
              </a:r>
              <a:r>
                <a:rPr lang="en-US" sz="2400" b="1" i="1" dirty="0" err="1">
                  <a:solidFill>
                    <a:schemeClr val="accent1">
                      <a:lumMod val="75000"/>
                    </a:schemeClr>
                  </a:solidFill>
                  <a:latin typeface="Times New Roman" panose="02020603050405020304" pitchFamily="18" charset="0"/>
                  <a:cs typeface="Times New Roman" panose="02020603050405020304" pitchFamily="18" charset="0"/>
                </a:rPr>
                <a:t>chịu</a:t>
              </a:r>
              <a:r>
                <a:rPr lang="en-US" sz="2400" b="1" i="1" dirty="0">
                  <a:solidFill>
                    <a:schemeClr val="accent1">
                      <a:lumMod val="75000"/>
                    </a:schemeClr>
                  </a:solidFill>
                  <a:latin typeface="Times New Roman" panose="02020603050405020304" pitchFamily="18" charset="0"/>
                  <a:cs typeface="Times New Roman" panose="02020603050405020304" pitchFamily="18" charset="0"/>
                </a:rPr>
                <a:t> </a:t>
              </a:r>
              <a:r>
                <a:rPr lang="en-US" sz="2800" b="1" i="1" dirty="0" err="1">
                  <a:solidFill>
                    <a:schemeClr val="accent1">
                      <a:lumMod val="75000"/>
                    </a:schemeClr>
                  </a:solidFill>
                  <a:latin typeface="Times New Roman" panose="02020603050405020304" pitchFamily="18" charset="0"/>
                  <a:cs typeface="Times New Roman" panose="02020603050405020304" pitchFamily="18" charset="0"/>
                </a:rPr>
                <a:t>làm</a:t>
              </a:r>
              <a:r>
                <a:rPr lang="en-US" sz="2400" b="1" i="1" dirty="0">
                  <a:solidFill>
                    <a:schemeClr val="accent1">
                      <a:lumMod val="75000"/>
                    </a:schemeClr>
                  </a:solidFill>
                  <a:latin typeface="Times New Roman" panose="02020603050405020304" pitchFamily="18" charset="0"/>
                  <a:cs typeface="Times New Roman" panose="02020603050405020304" pitchFamily="18" charset="0"/>
                </a:rPr>
                <a:t> </a:t>
              </a:r>
              <a:r>
                <a:rPr lang="en-US" sz="2400" b="1" i="1" dirty="0" err="1">
                  <a:solidFill>
                    <a:schemeClr val="accent1">
                      <a:lumMod val="75000"/>
                    </a:schemeClr>
                  </a:solidFill>
                  <a:latin typeface="Times New Roman" panose="02020603050405020304" pitchFamily="18" charset="0"/>
                  <a:cs typeface="Times New Roman" panose="02020603050405020304" pitchFamily="18" charset="0"/>
                </a:rPr>
                <a:t>bài</a:t>
              </a:r>
              <a:r>
                <a:rPr lang="en-US" sz="2400" b="1" i="1" dirty="0">
                  <a:solidFill>
                    <a:schemeClr val="accent1">
                      <a:lumMod val="75000"/>
                    </a:schemeClr>
                  </a:solidFill>
                  <a:latin typeface="Times New Roman" panose="02020603050405020304" pitchFamily="18" charset="0"/>
                  <a:cs typeface="Times New Roman" panose="02020603050405020304" pitchFamily="18" charset="0"/>
                </a:rPr>
                <a:t>?”.</a:t>
              </a:r>
            </a:p>
          </p:txBody>
        </p:sp>
      </p:grpSp>
      <p:grpSp>
        <p:nvGrpSpPr>
          <p:cNvPr id="2" name="Group 1">
            <a:extLst>
              <a:ext uri="{FF2B5EF4-FFF2-40B4-BE49-F238E27FC236}">
                <a16:creationId xmlns:a16="http://schemas.microsoft.com/office/drawing/2014/main" id="{A6A37363-FB48-4F03-9800-A4CFA1C8A8D1}"/>
              </a:ext>
            </a:extLst>
          </p:cNvPr>
          <p:cNvGrpSpPr/>
          <p:nvPr/>
        </p:nvGrpSpPr>
        <p:grpSpPr>
          <a:xfrm>
            <a:off x="5882071" y="-36887"/>
            <a:ext cx="6375917" cy="2919547"/>
            <a:chOff x="5882071" y="-36887"/>
            <a:chExt cx="6375917" cy="2919547"/>
          </a:xfrm>
        </p:grpSpPr>
        <p:grpSp>
          <p:nvGrpSpPr>
            <p:cNvPr id="14" name="Group 13">
              <a:extLst>
                <a:ext uri="{FF2B5EF4-FFF2-40B4-BE49-F238E27FC236}">
                  <a16:creationId xmlns:a16="http://schemas.microsoft.com/office/drawing/2014/main" id="{A48A953A-64E5-ECD9-6D40-8FCBC90A57E1}"/>
                </a:ext>
              </a:extLst>
            </p:cNvPr>
            <p:cNvGrpSpPr/>
            <p:nvPr/>
          </p:nvGrpSpPr>
          <p:grpSpPr>
            <a:xfrm>
              <a:off x="5882071" y="-36887"/>
              <a:ext cx="5577916" cy="2919547"/>
              <a:chOff x="-205815" y="-303347"/>
              <a:chExt cx="5577916" cy="2919547"/>
            </a:xfrm>
          </p:grpSpPr>
          <p:pic>
            <p:nvPicPr>
              <p:cNvPr id="9" name="图片 1">
                <a:extLst>
                  <a:ext uri="{FF2B5EF4-FFF2-40B4-BE49-F238E27FC236}">
                    <a16:creationId xmlns:a16="http://schemas.microsoft.com/office/drawing/2014/main" id="{C61CE259-F783-81A2-5EF8-075374047DE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13164" b="15105"/>
              <a:stretch/>
            </p:blipFill>
            <p:spPr>
              <a:xfrm>
                <a:off x="-205815" y="-303347"/>
                <a:ext cx="5577916" cy="2919547"/>
              </a:xfrm>
              <a:prstGeom prst="rect">
                <a:avLst/>
              </a:prstGeom>
            </p:spPr>
          </p:pic>
          <p:sp>
            <p:nvSpPr>
              <p:cNvPr id="11" name="TextBox 10">
                <a:extLst>
                  <a:ext uri="{FF2B5EF4-FFF2-40B4-BE49-F238E27FC236}">
                    <a16:creationId xmlns:a16="http://schemas.microsoft.com/office/drawing/2014/main" id="{C67FF619-61A6-F5F8-7CD8-03C7CF8FDF71}"/>
                  </a:ext>
                </a:extLst>
              </p:cNvPr>
              <p:cNvSpPr txBox="1"/>
              <p:nvPr/>
            </p:nvSpPr>
            <p:spPr>
              <a:xfrm>
                <a:off x="1336884" y="1020656"/>
                <a:ext cx="3827646" cy="707886"/>
              </a:xfrm>
              <a:prstGeom prst="rect">
                <a:avLst/>
              </a:prstGeom>
              <a:noFill/>
            </p:spPr>
            <p:txBody>
              <a:bodyPr wrap="square">
                <a:spAutoFit/>
              </a:bodyPr>
              <a:lstStyle/>
              <a:p>
                <a:pPr lvl="0"/>
                <a:r>
                  <a:rPr lang="en-US" sz="4000" b="1" dirty="0" err="1">
                    <a:solidFill>
                      <a:srgbClr val="002060"/>
                    </a:solidFill>
                    <a:latin typeface="UVN Banh Mi" pitchFamily="2" charset="0"/>
                    <a:cs typeface="Times New Roman" panose="02020603050405020304" pitchFamily="18" charset="0"/>
                  </a:rPr>
                  <a:t>Dấu</a:t>
                </a:r>
                <a:r>
                  <a:rPr lang="en-US" sz="4000" b="1" dirty="0">
                    <a:solidFill>
                      <a:srgbClr val="002060"/>
                    </a:solidFill>
                    <a:latin typeface="UVN Banh Mi" pitchFamily="2" charset="0"/>
                    <a:cs typeface="Times New Roman" panose="02020603050405020304" pitchFamily="18" charset="0"/>
                  </a:rPr>
                  <a:t> </a:t>
                </a:r>
                <a:r>
                  <a:rPr lang="en-US" sz="4000" b="1" dirty="0" err="1">
                    <a:solidFill>
                      <a:srgbClr val="002060"/>
                    </a:solidFill>
                    <a:latin typeface="UVN Banh Mi" pitchFamily="2" charset="0"/>
                    <a:cs typeface="Times New Roman" panose="02020603050405020304" pitchFamily="18" charset="0"/>
                  </a:rPr>
                  <a:t>hai</a:t>
                </a:r>
                <a:r>
                  <a:rPr lang="en-US" sz="4000" b="1" dirty="0">
                    <a:solidFill>
                      <a:srgbClr val="002060"/>
                    </a:solidFill>
                    <a:latin typeface="UVN Banh Mi" pitchFamily="2" charset="0"/>
                    <a:cs typeface="Times New Roman" panose="02020603050405020304" pitchFamily="18" charset="0"/>
                  </a:rPr>
                  <a:t> </a:t>
                </a:r>
                <a:r>
                  <a:rPr lang="en-US" sz="4000" b="1" dirty="0" err="1">
                    <a:solidFill>
                      <a:srgbClr val="002060"/>
                    </a:solidFill>
                    <a:latin typeface="UVN Banh Mi" pitchFamily="2" charset="0"/>
                    <a:cs typeface="Times New Roman" panose="02020603050405020304" pitchFamily="18" charset="0"/>
                  </a:rPr>
                  <a:t>chấm</a:t>
                </a:r>
                <a:endParaRPr lang="en-US" sz="4000" b="1" dirty="0">
                  <a:solidFill>
                    <a:srgbClr val="002060"/>
                  </a:solidFill>
                  <a:latin typeface="UVN Banh Mi" pitchFamily="2" charset="0"/>
                  <a:cs typeface="Times New Roman" panose="02020603050405020304" pitchFamily="18" charset="0"/>
                </a:endParaRPr>
              </a:p>
            </p:txBody>
          </p:sp>
        </p:grpSp>
        <p:pic>
          <p:nvPicPr>
            <p:cNvPr id="31" name="图片 6">
              <a:extLst>
                <a:ext uri="{FF2B5EF4-FFF2-40B4-BE49-F238E27FC236}">
                  <a16:creationId xmlns:a16="http://schemas.microsoft.com/office/drawing/2014/main" id="{FA8AFBDE-49DA-94E4-7757-F46016922945}"/>
                </a:ext>
              </a:extLst>
            </p:cNvPr>
            <p:cNvPicPr>
              <a:picLocks noChangeAspect="1"/>
            </p:cNvPicPr>
            <p:nvPr/>
          </p:nvPicPr>
          <p:blipFill rotWithShape="1">
            <a:blip r:embed="rId8">
              <a:extLst>
                <a:ext uri="{28A0092B-C50C-407E-A947-70E740481C1C}">
                  <a14:useLocalDpi xmlns:a14="http://schemas.microsoft.com/office/drawing/2010/main" val="0"/>
                </a:ext>
              </a:extLst>
            </a:blip>
            <a:srcRect l="27294" t="7312" r="32213" b="28914"/>
            <a:stretch>
              <a:fillRect/>
            </a:stretch>
          </p:blipFill>
          <p:spPr>
            <a:xfrm>
              <a:off x="10661985" y="-16239"/>
              <a:ext cx="1596003" cy="2370301"/>
            </a:xfrm>
            <a:prstGeom prst="rect">
              <a:avLst/>
            </a:prstGeom>
          </p:spPr>
        </p:pic>
      </p:grpSp>
      <p:pic>
        <p:nvPicPr>
          <p:cNvPr id="32" name="图片 2">
            <a:extLst>
              <a:ext uri="{FF2B5EF4-FFF2-40B4-BE49-F238E27FC236}">
                <a16:creationId xmlns:a16="http://schemas.microsoft.com/office/drawing/2014/main" id="{A8CE94F4-92A5-14B0-9941-E9C051511DEF}"/>
              </a:ext>
            </a:extLst>
          </p:cNvPr>
          <p:cNvPicPr>
            <a:picLocks noChangeAspect="1"/>
          </p:cNvPicPr>
          <p:nvPr/>
        </p:nvPicPr>
        <p:blipFill>
          <a:blip r:embed="rId9"/>
          <a:stretch>
            <a:fillRect/>
          </a:stretch>
        </p:blipFill>
        <p:spPr>
          <a:xfrm rot="18448594">
            <a:off x="759205" y="3061693"/>
            <a:ext cx="981356" cy="2272357"/>
          </a:xfrm>
          <a:prstGeom prst="rect">
            <a:avLst/>
          </a:prstGeom>
        </p:spPr>
      </p:pic>
      <p:pic>
        <p:nvPicPr>
          <p:cNvPr id="33" name="图片 6">
            <a:extLst>
              <a:ext uri="{FF2B5EF4-FFF2-40B4-BE49-F238E27FC236}">
                <a16:creationId xmlns:a16="http://schemas.microsoft.com/office/drawing/2014/main" id="{0C147E92-E0A5-1DDA-6065-BD89C0D93BBD}"/>
              </a:ext>
            </a:extLst>
          </p:cNvPr>
          <p:cNvPicPr>
            <a:picLocks noChangeAspect="1"/>
          </p:cNvPicPr>
          <p:nvPr/>
        </p:nvPicPr>
        <p:blipFill>
          <a:blip r:embed="rId10"/>
          <a:stretch>
            <a:fillRect/>
          </a:stretch>
        </p:blipFill>
        <p:spPr>
          <a:xfrm>
            <a:off x="4074111" y="5515224"/>
            <a:ext cx="1128849" cy="985091"/>
          </a:xfrm>
          <a:prstGeom prst="rect">
            <a:avLst/>
          </a:prstGeom>
        </p:spPr>
      </p:pic>
    </p:spTree>
    <p:extLst>
      <p:ext uri="{BB962C8B-B14F-4D97-AF65-F5344CB8AC3E}">
        <p14:creationId xmlns:p14="http://schemas.microsoft.com/office/powerpoint/2010/main" val="458935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2"/>
                                        </p:tgtEl>
                                        <p:attrNameLst>
                                          <p:attrName>style.visibility</p:attrName>
                                        </p:attrNameLst>
                                      </p:cBhvr>
                                      <p:to>
                                        <p:strVal val="visible"/>
                                      </p:to>
                                    </p:set>
                                    <p:animEffect transition="in" filter="fade">
                                      <p:cBhvr>
                                        <p:cTn id="19" dur="1000"/>
                                        <p:tgtEl>
                                          <p:spTgt spid="32"/>
                                        </p:tgtEl>
                                      </p:cBhvr>
                                    </p:animEffect>
                                    <p:anim calcmode="lin" valueType="num">
                                      <p:cBhvr>
                                        <p:cTn id="20" dur="1000" fill="hold"/>
                                        <p:tgtEl>
                                          <p:spTgt spid="32"/>
                                        </p:tgtEl>
                                        <p:attrNameLst>
                                          <p:attrName>ppt_x</p:attrName>
                                        </p:attrNameLst>
                                      </p:cBhvr>
                                      <p:tavLst>
                                        <p:tav tm="0">
                                          <p:val>
                                            <p:strVal val="#ppt_x"/>
                                          </p:val>
                                        </p:tav>
                                        <p:tav tm="100000">
                                          <p:val>
                                            <p:strVal val="#ppt_x"/>
                                          </p:val>
                                        </p:tav>
                                      </p:tavLst>
                                    </p:anim>
                                    <p:anim calcmode="lin" valueType="num">
                                      <p:cBhvr>
                                        <p:cTn id="21" dur="1000" fill="hold"/>
                                        <p:tgtEl>
                                          <p:spTgt spid="32"/>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1000"/>
                                        <p:tgtEl>
                                          <p:spTgt spid="13"/>
                                        </p:tgtEl>
                                      </p:cBhvr>
                                    </p:animEffect>
                                    <p:anim calcmode="lin" valueType="num">
                                      <p:cBhvr>
                                        <p:cTn id="25" dur="1000" fill="hold"/>
                                        <p:tgtEl>
                                          <p:spTgt spid="13"/>
                                        </p:tgtEl>
                                        <p:attrNameLst>
                                          <p:attrName>ppt_x</p:attrName>
                                        </p:attrNameLst>
                                      </p:cBhvr>
                                      <p:tavLst>
                                        <p:tav tm="0">
                                          <p:val>
                                            <p:strVal val="#ppt_x"/>
                                          </p:val>
                                        </p:tav>
                                        <p:tav tm="100000">
                                          <p:val>
                                            <p:strVal val="#ppt_x"/>
                                          </p:val>
                                        </p:tav>
                                      </p:tavLst>
                                    </p:anim>
                                    <p:anim calcmode="lin" valueType="num">
                                      <p:cBhvr>
                                        <p:cTn id="26" dur="1000" fill="hold"/>
                                        <p:tgtEl>
                                          <p:spTgt spid="13"/>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3"/>
                                        </p:tgtEl>
                                        <p:attrNameLst>
                                          <p:attrName>style.visibility</p:attrName>
                                        </p:attrNameLst>
                                      </p:cBhvr>
                                      <p:to>
                                        <p:strVal val="visible"/>
                                      </p:to>
                                    </p:set>
                                    <p:animEffect transition="in" filter="fade">
                                      <p:cBhvr>
                                        <p:cTn id="29" dur="1000"/>
                                        <p:tgtEl>
                                          <p:spTgt spid="33"/>
                                        </p:tgtEl>
                                      </p:cBhvr>
                                    </p:animEffect>
                                    <p:anim calcmode="lin" valueType="num">
                                      <p:cBhvr>
                                        <p:cTn id="30" dur="1000" fill="hold"/>
                                        <p:tgtEl>
                                          <p:spTgt spid="33"/>
                                        </p:tgtEl>
                                        <p:attrNameLst>
                                          <p:attrName>ppt_x</p:attrName>
                                        </p:attrNameLst>
                                      </p:cBhvr>
                                      <p:tavLst>
                                        <p:tav tm="0">
                                          <p:val>
                                            <p:strVal val="#ppt_x"/>
                                          </p:val>
                                        </p:tav>
                                        <p:tav tm="100000">
                                          <p:val>
                                            <p:strVal val="#ppt_x"/>
                                          </p:val>
                                        </p:tav>
                                      </p:tavLst>
                                    </p:anim>
                                    <p:anim calcmode="lin" valueType="num">
                                      <p:cBhvr>
                                        <p:cTn id="31"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nodeType="clickEffect">
                                  <p:stCondLst>
                                    <p:cond delay="0"/>
                                  </p:stCondLst>
                                  <p:childTnLst>
                                    <p:set>
                                      <p:cBhvr>
                                        <p:cTn id="35" dur="1" fill="hold">
                                          <p:stCondLst>
                                            <p:cond delay="0"/>
                                          </p:stCondLst>
                                        </p:cTn>
                                        <p:tgtEl>
                                          <p:spTgt spid="24"/>
                                        </p:tgtEl>
                                        <p:attrNameLst>
                                          <p:attrName>style.visibility</p:attrName>
                                        </p:attrNameLst>
                                      </p:cBhvr>
                                      <p:to>
                                        <p:strVal val="visible"/>
                                      </p:to>
                                    </p:set>
                                    <p:anim calcmode="lin" valueType="num">
                                      <p:cBhvr additive="base">
                                        <p:cTn id="36" dur="500" fill="hold"/>
                                        <p:tgtEl>
                                          <p:spTgt spid="24"/>
                                        </p:tgtEl>
                                        <p:attrNameLst>
                                          <p:attrName>ppt_x</p:attrName>
                                        </p:attrNameLst>
                                      </p:cBhvr>
                                      <p:tavLst>
                                        <p:tav tm="0">
                                          <p:val>
                                            <p:strVal val="0-#ppt_w/2"/>
                                          </p:val>
                                        </p:tav>
                                        <p:tav tm="100000">
                                          <p:val>
                                            <p:strVal val="#ppt_x"/>
                                          </p:val>
                                        </p:tav>
                                      </p:tavLst>
                                    </p:anim>
                                    <p:anim calcmode="lin" valueType="num">
                                      <p:cBhvr additive="base">
                                        <p:cTn id="37"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2" fill="hold" nodeType="clickEffect">
                                  <p:stCondLst>
                                    <p:cond delay="0"/>
                                  </p:stCondLst>
                                  <p:childTnLst>
                                    <p:set>
                                      <p:cBhvr>
                                        <p:cTn id="41" dur="1" fill="hold">
                                          <p:stCondLst>
                                            <p:cond delay="0"/>
                                          </p:stCondLst>
                                        </p:cTn>
                                        <p:tgtEl>
                                          <p:spTgt spid="30"/>
                                        </p:tgtEl>
                                        <p:attrNameLst>
                                          <p:attrName>style.visibility</p:attrName>
                                        </p:attrNameLst>
                                      </p:cBhvr>
                                      <p:to>
                                        <p:strVal val="visible"/>
                                      </p:to>
                                    </p:set>
                                    <p:anim calcmode="lin" valueType="num">
                                      <p:cBhvr additive="base">
                                        <p:cTn id="42" dur="500" fill="hold"/>
                                        <p:tgtEl>
                                          <p:spTgt spid="30"/>
                                        </p:tgtEl>
                                        <p:attrNameLst>
                                          <p:attrName>ppt_x</p:attrName>
                                        </p:attrNameLst>
                                      </p:cBhvr>
                                      <p:tavLst>
                                        <p:tav tm="0">
                                          <p:val>
                                            <p:strVal val="1+#ppt_w/2"/>
                                          </p:val>
                                        </p:tav>
                                        <p:tav tm="100000">
                                          <p:val>
                                            <p:strVal val="#ppt_x"/>
                                          </p:val>
                                        </p:tav>
                                      </p:tavLst>
                                    </p:anim>
                                    <p:anim calcmode="lin" valueType="num">
                                      <p:cBhvr additive="base">
                                        <p:cTn id="43" dur="500" fill="hold"/>
                                        <p:tgtEl>
                                          <p:spTgt spid="3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87253D2-0219-F8D2-D4B0-41102C69728D}"/>
              </a:ext>
            </a:extLst>
          </p:cNvPr>
          <p:cNvGrpSpPr/>
          <p:nvPr/>
        </p:nvGrpSpPr>
        <p:grpSpPr>
          <a:xfrm>
            <a:off x="1170371" y="0"/>
            <a:ext cx="5577916" cy="2919547"/>
            <a:chOff x="-205815" y="-303347"/>
            <a:chExt cx="5577916" cy="2919547"/>
          </a:xfrm>
        </p:grpSpPr>
        <p:pic>
          <p:nvPicPr>
            <p:cNvPr id="5" name="图片 1">
              <a:extLst>
                <a:ext uri="{FF2B5EF4-FFF2-40B4-BE49-F238E27FC236}">
                  <a16:creationId xmlns:a16="http://schemas.microsoft.com/office/drawing/2014/main" id="{5FB4FB86-DA02-05C7-F444-A0F63C2739F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3164" b="15105"/>
            <a:stretch/>
          </p:blipFill>
          <p:spPr>
            <a:xfrm>
              <a:off x="-205815" y="-303347"/>
              <a:ext cx="5577916" cy="2919547"/>
            </a:xfrm>
            <a:prstGeom prst="rect">
              <a:avLst/>
            </a:prstGeom>
          </p:spPr>
        </p:pic>
        <p:sp>
          <p:nvSpPr>
            <p:cNvPr id="6" name="TextBox 5">
              <a:extLst>
                <a:ext uri="{FF2B5EF4-FFF2-40B4-BE49-F238E27FC236}">
                  <a16:creationId xmlns:a16="http://schemas.microsoft.com/office/drawing/2014/main" id="{11975399-02CA-238F-A6E6-7F87619391A2}"/>
                </a:ext>
              </a:extLst>
            </p:cNvPr>
            <p:cNvSpPr txBox="1"/>
            <p:nvPr/>
          </p:nvSpPr>
          <p:spPr>
            <a:xfrm>
              <a:off x="1154004" y="1020656"/>
              <a:ext cx="3827646" cy="707886"/>
            </a:xfrm>
            <a:prstGeom prst="rect">
              <a:avLst/>
            </a:prstGeom>
            <a:noFill/>
          </p:spPr>
          <p:txBody>
            <a:bodyPr wrap="square">
              <a:spAutoFit/>
            </a:bodyPr>
            <a:lstStyle/>
            <a:p>
              <a:pPr lvl="0"/>
              <a:r>
                <a:rPr lang="en-US" sz="4000" b="1" dirty="0" err="1">
                  <a:solidFill>
                    <a:srgbClr val="002060"/>
                  </a:solidFill>
                  <a:latin typeface="UVN Banh Mi" pitchFamily="2" charset="0"/>
                  <a:cs typeface="Times New Roman" panose="02020603050405020304" pitchFamily="18" charset="0"/>
                </a:rPr>
                <a:t>Dấu</a:t>
              </a:r>
              <a:r>
                <a:rPr lang="en-US" sz="4000" b="1" dirty="0">
                  <a:solidFill>
                    <a:srgbClr val="002060"/>
                  </a:solidFill>
                  <a:latin typeface="UVN Banh Mi" pitchFamily="2" charset="0"/>
                  <a:cs typeface="Times New Roman" panose="02020603050405020304" pitchFamily="18" charset="0"/>
                </a:rPr>
                <a:t> </a:t>
              </a:r>
              <a:r>
                <a:rPr lang="en-US" sz="4000" b="1" dirty="0" err="1">
                  <a:solidFill>
                    <a:srgbClr val="002060"/>
                  </a:solidFill>
                  <a:latin typeface="UVN Banh Mi" pitchFamily="2" charset="0"/>
                  <a:cs typeface="Times New Roman" panose="02020603050405020304" pitchFamily="18" charset="0"/>
                </a:rPr>
                <a:t>ngoặc</a:t>
              </a:r>
              <a:r>
                <a:rPr lang="en-US" sz="4000" b="1" dirty="0">
                  <a:solidFill>
                    <a:srgbClr val="002060"/>
                  </a:solidFill>
                  <a:latin typeface="UVN Banh Mi" pitchFamily="2" charset="0"/>
                  <a:cs typeface="Times New Roman" panose="02020603050405020304" pitchFamily="18" charset="0"/>
                </a:rPr>
                <a:t> </a:t>
              </a:r>
              <a:r>
                <a:rPr lang="en-US" sz="4000" b="1" dirty="0" err="1">
                  <a:solidFill>
                    <a:srgbClr val="002060"/>
                  </a:solidFill>
                  <a:latin typeface="UVN Banh Mi" pitchFamily="2" charset="0"/>
                  <a:cs typeface="Times New Roman" panose="02020603050405020304" pitchFamily="18" charset="0"/>
                </a:rPr>
                <a:t>kép</a:t>
              </a:r>
              <a:endParaRPr lang="en-US" sz="4000" b="1" dirty="0">
                <a:solidFill>
                  <a:srgbClr val="002060"/>
                </a:solidFill>
                <a:latin typeface="UVN Banh Mi" pitchFamily="2" charset="0"/>
                <a:cs typeface="Times New Roman" panose="02020603050405020304" pitchFamily="18" charset="0"/>
              </a:endParaRPr>
            </a:p>
          </p:txBody>
        </p:sp>
      </p:grpSp>
      <p:grpSp>
        <p:nvGrpSpPr>
          <p:cNvPr id="7" name="Group 6">
            <a:extLst>
              <a:ext uri="{FF2B5EF4-FFF2-40B4-BE49-F238E27FC236}">
                <a16:creationId xmlns:a16="http://schemas.microsoft.com/office/drawing/2014/main" id="{ED91D3A6-5134-B20F-0C61-10E0D1E15345}"/>
              </a:ext>
            </a:extLst>
          </p:cNvPr>
          <p:cNvGrpSpPr/>
          <p:nvPr/>
        </p:nvGrpSpPr>
        <p:grpSpPr>
          <a:xfrm>
            <a:off x="-943689" y="2079767"/>
            <a:ext cx="5322373" cy="4356211"/>
            <a:chOff x="4486649" y="2526414"/>
            <a:chExt cx="4759251" cy="3226918"/>
          </a:xfrm>
        </p:grpSpPr>
        <p:pic>
          <p:nvPicPr>
            <p:cNvPr id="8" name="图片 6" descr="图片包含 物体&#10;&#10;自动生成的说明">
              <a:extLst>
                <a:ext uri="{FF2B5EF4-FFF2-40B4-BE49-F238E27FC236}">
                  <a16:creationId xmlns:a16="http://schemas.microsoft.com/office/drawing/2014/main" id="{4AF0EBF9-F31B-D10A-82F6-CE820FD080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86649" y="2526414"/>
              <a:ext cx="4759251" cy="3226918"/>
            </a:xfrm>
            <a:prstGeom prst="rect">
              <a:avLst/>
            </a:prstGeom>
          </p:spPr>
        </p:pic>
        <p:sp>
          <p:nvSpPr>
            <p:cNvPr id="9" name="TextBox 8">
              <a:extLst>
                <a:ext uri="{FF2B5EF4-FFF2-40B4-BE49-F238E27FC236}">
                  <a16:creationId xmlns:a16="http://schemas.microsoft.com/office/drawing/2014/main" id="{7689EBD8-297D-35FD-2DB7-F804EADFE5E7}"/>
                </a:ext>
              </a:extLst>
            </p:cNvPr>
            <p:cNvSpPr txBox="1"/>
            <p:nvPr/>
          </p:nvSpPr>
          <p:spPr>
            <a:xfrm>
              <a:off x="5574420" y="3663375"/>
              <a:ext cx="2695817" cy="1162745"/>
            </a:xfrm>
            <a:prstGeom prst="rect">
              <a:avLst/>
            </a:prstGeom>
            <a:noFill/>
          </p:spPr>
          <p:txBody>
            <a:bodyPr wrap="square">
              <a:spAutoFit/>
            </a:bodyPr>
            <a:lstStyle/>
            <a:p>
              <a:pPr lvl="0" algn="ctr"/>
              <a:r>
                <a:rPr lang="en-US" sz="2400" b="1" dirty="0" err="1">
                  <a:solidFill>
                    <a:srgbClr val="002060"/>
                  </a:solidFill>
                  <a:latin typeface="Times New Roman" panose="02020603050405020304" pitchFamily="18" charset="0"/>
                  <a:cs typeface="Times New Roman" panose="02020603050405020304" pitchFamily="18" charset="0"/>
                </a:rPr>
                <a:t>Dẫn</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lời</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nói</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trực</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tiếp</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của</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nhân</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vật</a:t>
              </a:r>
              <a:r>
                <a:rPr lang="en-US" sz="2400" b="1" dirty="0">
                  <a:solidFill>
                    <a:srgbClr val="002060"/>
                  </a:solidFill>
                  <a:latin typeface="Times New Roman" panose="02020603050405020304" pitchFamily="18" charset="0"/>
                  <a:cs typeface="Times New Roman" panose="02020603050405020304" pitchFamily="18" charset="0"/>
                </a:rPr>
                <a:t> hay </a:t>
              </a:r>
              <a:r>
                <a:rPr lang="en-US" sz="2400" b="1" dirty="0" err="1">
                  <a:solidFill>
                    <a:srgbClr val="002060"/>
                  </a:solidFill>
                  <a:latin typeface="Times New Roman" panose="02020603050405020304" pitchFamily="18" charset="0"/>
                  <a:cs typeface="Times New Roman" panose="02020603050405020304" pitchFamily="18" charset="0"/>
                </a:rPr>
                <a:t>của</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người</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được</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câu</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văn</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nhắc</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đến</a:t>
              </a:r>
              <a:r>
                <a:rPr lang="en-US" sz="2400" b="1" dirty="0">
                  <a:solidFill>
                    <a:srgbClr val="002060"/>
                  </a:solidFill>
                  <a:latin typeface="Times New Roman" panose="02020603050405020304" pitchFamily="18" charset="0"/>
                  <a:cs typeface="Times New Roman" panose="02020603050405020304" pitchFamily="18" charset="0"/>
                </a:rPr>
                <a:t>.</a:t>
              </a:r>
            </a:p>
          </p:txBody>
        </p:sp>
      </p:grpSp>
      <p:grpSp>
        <p:nvGrpSpPr>
          <p:cNvPr id="10" name="Group 9">
            <a:extLst>
              <a:ext uri="{FF2B5EF4-FFF2-40B4-BE49-F238E27FC236}">
                <a16:creationId xmlns:a16="http://schemas.microsoft.com/office/drawing/2014/main" id="{B3275433-D7F9-8BC7-B37F-A6B73F924585}"/>
              </a:ext>
            </a:extLst>
          </p:cNvPr>
          <p:cNvGrpSpPr/>
          <p:nvPr/>
        </p:nvGrpSpPr>
        <p:grpSpPr>
          <a:xfrm>
            <a:off x="2808763" y="2302690"/>
            <a:ext cx="5572797" cy="3594921"/>
            <a:chOff x="8061714" y="2228629"/>
            <a:chExt cx="5094551" cy="3594921"/>
          </a:xfrm>
        </p:grpSpPr>
        <p:pic>
          <p:nvPicPr>
            <p:cNvPr id="11" name="图片 8" descr="图片包含 物体&#10;&#10;自动生成的说明">
              <a:extLst>
                <a:ext uri="{FF2B5EF4-FFF2-40B4-BE49-F238E27FC236}">
                  <a16:creationId xmlns:a16="http://schemas.microsoft.com/office/drawing/2014/main" id="{C27FEEDD-2725-B6A4-D67A-A3A084AB730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61714" y="2228629"/>
              <a:ext cx="5094551" cy="3594921"/>
            </a:xfrm>
            <a:prstGeom prst="rect">
              <a:avLst/>
            </a:prstGeom>
          </p:spPr>
        </p:pic>
        <p:sp>
          <p:nvSpPr>
            <p:cNvPr id="12" name="TextBox 11">
              <a:extLst>
                <a:ext uri="{FF2B5EF4-FFF2-40B4-BE49-F238E27FC236}">
                  <a16:creationId xmlns:a16="http://schemas.microsoft.com/office/drawing/2014/main" id="{9F3C0C5F-E908-098B-7506-EB353A3E0310}"/>
                </a:ext>
              </a:extLst>
            </p:cNvPr>
            <p:cNvSpPr txBox="1"/>
            <p:nvPr/>
          </p:nvSpPr>
          <p:spPr>
            <a:xfrm>
              <a:off x="9497739" y="3425924"/>
              <a:ext cx="2222500" cy="1200329"/>
            </a:xfrm>
            <a:prstGeom prst="rect">
              <a:avLst/>
            </a:prstGeom>
            <a:noFill/>
          </p:spPr>
          <p:txBody>
            <a:bodyPr wrap="square">
              <a:spAutoFit/>
            </a:bodyPr>
            <a:lstStyle/>
            <a:p>
              <a:pPr lvl="0" algn="ctr"/>
              <a:r>
                <a:rPr lang="en-US" sz="2400" b="1" dirty="0" err="1">
                  <a:solidFill>
                    <a:srgbClr val="002060"/>
                  </a:solidFill>
                  <a:latin typeface="Times New Roman" panose="02020603050405020304" pitchFamily="18" charset="0"/>
                  <a:cs typeface="Times New Roman" panose="02020603050405020304" pitchFamily="18" charset="0"/>
                </a:rPr>
                <a:t>Đánh</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dấu</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những</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từ</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được</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dùng</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với</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nghĩa</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đặc</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biệt</a:t>
              </a:r>
              <a:r>
                <a:rPr lang="en-US" sz="2400" b="1" dirty="0">
                  <a:solidFill>
                    <a:srgbClr val="002060"/>
                  </a:solidFill>
                  <a:latin typeface="Times New Roman" panose="02020603050405020304" pitchFamily="18" charset="0"/>
                  <a:cs typeface="Times New Roman" panose="02020603050405020304" pitchFamily="18" charset="0"/>
                </a:rPr>
                <a:t>.</a:t>
              </a:r>
            </a:p>
          </p:txBody>
        </p:sp>
      </p:grpSp>
      <p:grpSp>
        <p:nvGrpSpPr>
          <p:cNvPr id="15" name="Group 14">
            <a:extLst>
              <a:ext uri="{FF2B5EF4-FFF2-40B4-BE49-F238E27FC236}">
                <a16:creationId xmlns:a16="http://schemas.microsoft.com/office/drawing/2014/main" id="{30D3F5C8-B377-0CE4-705F-5CBF12390977}"/>
              </a:ext>
            </a:extLst>
          </p:cNvPr>
          <p:cNvGrpSpPr/>
          <p:nvPr/>
        </p:nvGrpSpPr>
        <p:grpSpPr>
          <a:xfrm>
            <a:off x="7285709" y="1110804"/>
            <a:ext cx="4618213" cy="1586957"/>
            <a:chOff x="6370603" y="5470254"/>
            <a:chExt cx="5663310" cy="1276793"/>
          </a:xfrm>
        </p:grpSpPr>
        <p:pic>
          <p:nvPicPr>
            <p:cNvPr id="16" name="Graphic 15">
              <a:extLst>
                <a:ext uri="{FF2B5EF4-FFF2-40B4-BE49-F238E27FC236}">
                  <a16:creationId xmlns:a16="http://schemas.microsoft.com/office/drawing/2014/main" id="{3EB62A0F-471B-7EFC-C39B-5902D3BF292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370603" y="5470254"/>
              <a:ext cx="5663310" cy="1276793"/>
            </a:xfrm>
            <a:prstGeom prst="rect">
              <a:avLst/>
            </a:prstGeom>
            <a:effectLst>
              <a:outerShdw blurRad="50800" dist="38100" dir="2700000" algn="tl" rotWithShape="0">
                <a:prstClr val="black">
                  <a:alpha val="40000"/>
                </a:prstClr>
              </a:outerShdw>
            </a:effectLst>
          </p:spPr>
        </p:pic>
        <p:sp>
          <p:nvSpPr>
            <p:cNvPr id="17" name="TextBox 16">
              <a:extLst>
                <a:ext uri="{FF2B5EF4-FFF2-40B4-BE49-F238E27FC236}">
                  <a16:creationId xmlns:a16="http://schemas.microsoft.com/office/drawing/2014/main" id="{0A81575B-19B6-BCD6-3F46-FAF42F13E905}"/>
                </a:ext>
              </a:extLst>
            </p:cNvPr>
            <p:cNvSpPr txBox="1"/>
            <p:nvPr/>
          </p:nvSpPr>
          <p:spPr>
            <a:xfrm>
              <a:off x="6520971" y="5697280"/>
              <a:ext cx="5362575" cy="767631"/>
            </a:xfrm>
            <a:prstGeom prst="rect">
              <a:avLst/>
            </a:prstGeom>
            <a:noFill/>
          </p:spPr>
          <p:txBody>
            <a:bodyPr wrap="square">
              <a:spAutoFit/>
            </a:bodyPr>
            <a:lstStyle/>
            <a:p>
              <a:pPr algn="ctr"/>
              <a:r>
                <a:rPr lang="en-US" sz="2800" b="1" u="sng" dirty="0" err="1">
                  <a:solidFill>
                    <a:schemeClr val="accent1">
                      <a:lumMod val="75000"/>
                    </a:schemeClr>
                  </a:solidFill>
                  <a:latin typeface="Times New Roman" panose="02020603050405020304" pitchFamily="18" charset="0"/>
                  <a:cs typeface="Times New Roman" panose="02020603050405020304" pitchFamily="18" charset="0"/>
                </a:rPr>
                <a:t>Ví</a:t>
              </a:r>
              <a:r>
                <a:rPr lang="en-US" sz="2800" b="1" u="sng" dirty="0">
                  <a:solidFill>
                    <a:schemeClr val="accent1">
                      <a:lumMod val="75000"/>
                    </a:schemeClr>
                  </a:solidFill>
                  <a:latin typeface="Times New Roman" panose="02020603050405020304" pitchFamily="18" charset="0"/>
                  <a:cs typeface="Times New Roman" panose="02020603050405020304" pitchFamily="18" charset="0"/>
                </a:rPr>
                <a:t> </a:t>
              </a:r>
              <a:r>
                <a:rPr lang="en-US" sz="2800" b="1" u="sng" dirty="0" err="1">
                  <a:solidFill>
                    <a:schemeClr val="accent1">
                      <a:lumMod val="75000"/>
                    </a:schemeClr>
                  </a:solidFill>
                  <a:latin typeface="Times New Roman" panose="02020603050405020304" pitchFamily="18" charset="0"/>
                  <a:cs typeface="Times New Roman" panose="02020603050405020304" pitchFamily="18" charset="0"/>
                </a:rPr>
                <a:t>dụ</a:t>
              </a:r>
              <a:r>
                <a:rPr lang="en-US" sz="2800" b="1" dirty="0">
                  <a:solidFill>
                    <a:schemeClr val="accent1">
                      <a:lumMod val="75000"/>
                    </a:schemeClr>
                  </a:solidFill>
                  <a:latin typeface="Times New Roman" panose="02020603050405020304" pitchFamily="18" charset="0"/>
                  <a:cs typeface="Times New Roman" panose="02020603050405020304" pitchFamily="18" charset="0"/>
                </a:rPr>
                <a:t>: </a:t>
              </a:r>
              <a:r>
                <a:rPr lang="en-US" sz="2800" b="1" dirty="0" err="1">
                  <a:solidFill>
                    <a:schemeClr val="accent1">
                      <a:lumMod val="75000"/>
                    </a:schemeClr>
                  </a:solidFill>
                  <a:latin typeface="Times New Roman" panose="02020603050405020304" pitchFamily="18" charset="0"/>
                  <a:cs typeface="Times New Roman" panose="02020603050405020304" pitchFamily="18" charset="0"/>
                </a:rPr>
                <a:t>Mẹ</a:t>
              </a:r>
              <a:r>
                <a:rPr lang="en-US" sz="2800" b="1" dirty="0">
                  <a:solidFill>
                    <a:schemeClr val="accent1">
                      <a:lumMod val="75000"/>
                    </a:schemeClr>
                  </a:solidFill>
                  <a:latin typeface="Times New Roman" panose="02020603050405020304" pitchFamily="18" charset="0"/>
                  <a:cs typeface="Times New Roman" panose="02020603050405020304" pitchFamily="18" charset="0"/>
                </a:rPr>
                <a:t> </a:t>
              </a:r>
              <a:r>
                <a:rPr lang="en-US" sz="2800" b="1" dirty="0" err="1">
                  <a:solidFill>
                    <a:schemeClr val="accent1">
                      <a:lumMod val="75000"/>
                    </a:schemeClr>
                  </a:solidFill>
                  <a:latin typeface="Times New Roman" panose="02020603050405020304" pitchFamily="18" charset="0"/>
                  <a:cs typeface="Times New Roman" panose="02020603050405020304" pitchFamily="18" charset="0"/>
                </a:rPr>
                <a:t>thường</a:t>
              </a:r>
              <a:r>
                <a:rPr lang="en-US" sz="2800" b="1" dirty="0">
                  <a:solidFill>
                    <a:schemeClr val="accent1">
                      <a:lumMod val="75000"/>
                    </a:schemeClr>
                  </a:solidFill>
                  <a:latin typeface="Times New Roman" panose="02020603050405020304" pitchFamily="18" charset="0"/>
                  <a:cs typeface="Times New Roman" panose="02020603050405020304" pitchFamily="18" charset="0"/>
                </a:rPr>
                <a:t> </a:t>
              </a:r>
              <a:r>
                <a:rPr lang="en-US" sz="2800" b="1" dirty="0" err="1">
                  <a:solidFill>
                    <a:schemeClr val="accent1">
                      <a:lumMod val="75000"/>
                    </a:schemeClr>
                  </a:solidFill>
                  <a:latin typeface="Times New Roman" panose="02020603050405020304" pitchFamily="18" charset="0"/>
                  <a:cs typeface="Times New Roman" panose="02020603050405020304" pitchFamily="18" charset="0"/>
                </a:rPr>
                <a:t>gọi</a:t>
              </a:r>
              <a:r>
                <a:rPr lang="en-US" sz="2800" b="1" dirty="0">
                  <a:solidFill>
                    <a:schemeClr val="accent1">
                      <a:lumMod val="75000"/>
                    </a:schemeClr>
                  </a:solidFill>
                  <a:latin typeface="Times New Roman" panose="02020603050405020304" pitchFamily="18" charset="0"/>
                  <a:cs typeface="Times New Roman" panose="02020603050405020304" pitchFamily="18" charset="0"/>
                </a:rPr>
                <a:t> </a:t>
              </a:r>
              <a:r>
                <a:rPr lang="en-US" sz="2800" b="1" dirty="0" err="1">
                  <a:solidFill>
                    <a:schemeClr val="accent1">
                      <a:lumMod val="75000"/>
                    </a:schemeClr>
                  </a:solidFill>
                  <a:latin typeface="Times New Roman" panose="02020603050405020304" pitchFamily="18" charset="0"/>
                  <a:cs typeface="Times New Roman" panose="02020603050405020304" pitchFamily="18" charset="0"/>
                </a:rPr>
                <a:t>em</a:t>
              </a:r>
              <a:r>
                <a:rPr lang="en-US" sz="2800" b="1" dirty="0">
                  <a:solidFill>
                    <a:schemeClr val="accent1">
                      <a:lumMod val="75000"/>
                    </a:schemeClr>
                  </a:solidFill>
                  <a:latin typeface="Times New Roman" panose="02020603050405020304" pitchFamily="18" charset="0"/>
                  <a:cs typeface="Times New Roman" panose="02020603050405020304" pitchFamily="18" charset="0"/>
                </a:rPr>
                <a:t> </a:t>
              </a:r>
              <a:r>
                <a:rPr lang="en-US" sz="2800" b="1" dirty="0" err="1">
                  <a:solidFill>
                    <a:schemeClr val="accent1">
                      <a:lumMod val="75000"/>
                    </a:schemeClr>
                  </a:solidFill>
                  <a:latin typeface="Times New Roman" panose="02020603050405020304" pitchFamily="18" charset="0"/>
                  <a:cs typeface="Times New Roman" panose="02020603050405020304" pitchFamily="18" charset="0"/>
                </a:rPr>
                <a:t>là</a:t>
              </a:r>
              <a:r>
                <a:rPr lang="en-US" sz="2800" b="1" dirty="0">
                  <a:solidFill>
                    <a:schemeClr val="accent1">
                      <a:lumMod val="75000"/>
                    </a:schemeClr>
                  </a:solidFill>
                  <a:latin typeface="Times New Roman" panose="02020603050405020304" pitchFamily="18" charset="0"/>
                  <a:cs typeface="Times New Roman" panose="02020603050405020304" pitchFamily="18" charset="0"/>
                </a:rPr>
                <a:t> “</a:t>
              </a:r>
              <a:r>
                <a:rPr lang="en-US" sz="2800" b="1" dirty="0" err="1">
                  <a:solidFill>
                    <a:schemeClr val="accent1">
                      <a:lumMod val="75000"/>
                    </a:schemeClr>
                  </a:solidFill>
                  <a:latin typeface="Times New Roman" panose="02020603050405020304" pitchFamily="18" charset="0"/>
                  <a:cs typeface="Times New Roman" panose="02020603050405020304" pitchFamily="18" charset="0"/>
                </a:rPr>
                <a:t>cún</a:t>
              </a:r>
              <a:r>
                <a:rPr lang="en-US" sz="2800" b="1" dirty="0">
                  <a:solidFill>
                    <a:schemeClr val="accent1">
                      <a:lumMod val="75000"/>
                    </a:schemeClr>
                  </a:solidFill>
                  <a:latin typeface="Times New Roman" panose="02020603050405020304" pitchFamily="18" charset="0"/>
                  <a:cs typeface="Times New Roman" panose="02020603050405020304" pitchFamily="18" charset="0"/>
                </a:rPr>
                <a:t> con”. </a:t>
              </a:r>
            </a:p>
          </p:txBody>
        </p:sp>
      </p:grpSp>
      <p:grpSp>
        <p:nvGrpSpPr>
          <p:cNvPr id="2" name="Group 1">
            <a:extLst>
              <a:ext uri="{FF2B5EF4-FFF2-40B4-BE49-F238E27FC236}">
                <a16:creationId xmlns:a16="http://schemas.microsoft.com/office/drawing/2014/main" id="{EEF4904B-816D-482B-A2AD-37AABD461352}"/>
              </a:ext>
            </a:extLst>
          </p:cNvPr>
          <p:cNvGrpSpPr/>
          <p:nvPr/>
        </p:nvGrpSpPr>
        <p:grpSpPr>
          <a:xfrm>
            <a:off x="6929232" y="2983605"/>
            <a:ext cx="6181439" cy="4356211"/>
            <a:chOff x="6929232" y="2983605"/>
            <a:chExt cx="6181439" cy="4356211"/>
          </a:xfrm>
        </p:grpSpPr>
        <p:pic>
          <p:nvPicPr>
            <p:cNvPr id="23" name="图片 7">
              <a:extLst>
                <a:ext uri="{FF2B5EF4-FFF2-40B4-BE49-F238E27FC236}">
                  <a16:creationId xmlns:a16="http://schemas.microsoft.com/office/drawing/2014/main" id="{4F25405A-6E2B-BB1D-42DB-A7C8C8AAA43F}"/>
                </a:ext>
              </a:extLst>
            </p:cNvPr>
            <p:cNvPicPr>
              <a:picLocks noChangeAspect="1"/>
            </p:cNvPicPr>
            <p:nvPr/>
          </p:nvPicPr>
          <p:blipFill rotWithShape="1">
            <a:blip r:embed="rId6">
              <a:extLst>
                <a:ext uri="{28A0092B-C50C-407E-A947-70E740481C1C}">
                  <a14:useLocalDpi xmlns:a14="http://schemas.microsoft.com/office/drawing/2010/main" val="0"/>
                </a:ext>
              </a:extLst>
            </a:blip>
            <a:srcRect l="37360" t="68532" r="36092" b="4949"/>
            <a:stretch/>
          </p:blipFill>
          <p:spPr>
            <a:xfrm>
              <a:off x="6929232" y="2983605"/>
              <a:ext cx="6181439" cy="4356211"/>
            </a:xfrm>
            <a:prstGeom prst="rect">
              <a:avLst/>
            </a:prstGeom>
          </p:spPr>
        </p:pic>
        <p:sp>
          <p:nvSpPr>
            <p:cNvPr id="22" name="TextBox 21">
              <a:extLst>
                <a:ext uri="{FF2B5EF4-FFF2-40B4-BE49-F238E27FC236}">
                  <a16:creationId xmlns:a16="http://schemas.microsoft.com/office/drawing/2014/main" id="{CAF68F3A-0BCC-2507-112D-B3FCED2743FE}"/>
                </a:ext>
              </a:extLst>
            </p:cNvPr>
            <p:cNvSpPr txBox="1"/>
            <p:nvPr/>
          </p:nvSpPr>
          <p:spPr>
            <a:xfrm>
              <a:off x="7961297" y="4072476"/>
              <a:ext cx="4117307" cy="1815882"/>
            </a:xfrm>
            <a:prstGeom prst="rect">
              <a:avLst/>
            </a:prstGeom>
            <a:noFill/>
          </p:spPr>
          <p:txBody>
            <a:bodyPr wrap="square">
              <a:spAutoFit/>
            </a:bodyPr>
            <a:lstStyle/>
            <a:p>
              <a:pPr algn="ctr"/>
              <a:r>
                <a:rPr lang="en-US" sz="2800" b="1" u="sng" dirty="0" err="1">
                  <a:solidFill>
                    <a:schemeClr val="accent1">
                      <a:lumMod val="75000"/>
                    </a:schemeClr>
                  </a:solidFill>
                  <a:latin typeface="Times New Roman" panose="02020603050405020304" pitchFamily="18" charset="0"/>
                  <a:cs typeface="Times New Roman" panose="02020603050405020304" pitchFamily="18" charset="0"/>
                </a:rPr>
                <a:t>Ví</a:t>
              </a:r>
              <a:r>
                <a:rPr lang="en-US" sz="2800" b="1" u="sng" dirty="0">
                  <a:solidFill>
                    <a:schemeClr val="accent1">
                      <a:lumMod val="75000"/>
                    </a:schemeClr>
                  </a:solidFill>
                  <a:latin typeface="Times New Roman" panose="02020603050405020304" pitchFamily="18" charset="0"/>
                  <a:cs typeface="Times New Roman" panose="02020603050405020304" pitchFamily="18" charset="0"/>
                </a:rPr>
                <a:t> </a:t>
              </a:r>
              <a:r>
                <a:rPr lang="en-US" sz="2800" b="1" u="sng" dirty="0" err="1">
                  <a:solidFill>
                    <a:schemeClr val="accent1">
                      <a:lumMod val="75000"/>
                    </a:schemeClr>
                  </a:solidFill>
                  <a:latin typeface="Times New Roman" panose="02020603050405020304" pitchFamily="18" charset="0"/>
                  <a:cs typeface="Times New Roman" panose="02020603050405020304" pitchFamily="18" charset="0"/>
                </a:rPr>
                <a:t>dụ</a:t>
              </a:r>
              <a:r>
                <a:rPr lang="en-US" sz="2800" b="1" dirty="0">
                  <a:solidFill>
                    <a:schemeClr val="accent1">
                      <a:lumMod val="75000"/>
                    </a:schemeClr>
                  </a:solidFill>
                  <a:latin typeface="Times New Roman" panose="02020603050405020304" pitchFamily="18" charset="0"/>
                  <a:cs typeface="Times New Roman" panose="02020603050405020304" pitchFamily="18" charset="0"/>
                </a:rPr>
                <a:t>: </a:t>
              </a:r>
              <a:r>
                <a:rPr lang="en-US" sz="2800" b="1" dirty="0" err="1">
                  <a:solidFill>
                    <a:schemeClr val="accent1">
                      <a:lumMod val="75000"/>
                    </a:schemeClr>
                  </a:solidFill>
                  <a:latin typeface="Times New Roman" panose="02020603050405020304" pitchFamily="18" charset="0"/>
                  <a:cs typeface="Times New Roman" panose="02020603050405020304" pitchFamily="18" charset="0"/>
                </a:rPr>
                <a:t>Cô</a:t>
              </a:r>
              <a:r>
                <a:rPr lang="en-US" sz="2800" b="1" dirty="0">
                  <a:solidFill>
                    <a:schemeClr val="accent1">
                      <a:lumMod val="75000"/>
                    </a:schemeClr>
                  </a:solidFill>
                  <a:latin typeface="Times New Roman" panose="02020603050405020304" pitchFamily="18" charset="0"/>
                  <a:cs typeface="Times New Roman" panose="02020603050405020304" pitchFamily="18" charset="0"/>
                </a:rPr>
                <a:t> </a:t>
              </a:r>
              <a:r>
                <a:rPr lang="en-US" sz="2800" b="1" dirty="0" err="1">
                  <a:solidFill>
                    <a:schemeClr val="accent1">
                      <a:lumMod val="75000"/>
                    </a:schemeClr>
                  </a:solidFill>
                  <a:latin typeface="Times New Roman" panose="02020603050405020304" pitchFamily="18" charset="0"/>
                  <a:cs typeface="Times New Roman" panose="02020603050405020304" pitchFamily="18" charset="0"/>
                </a:rPr>
                <a:t>giáo</a:t>
              </a:r>
              <a:r>
                <a:rPr lang="en-US" sz="2800" b="1" dirty="0">
                  <a:solidFill>
                    <a:schemeClr val="accent1">
                      <a:lumMod val="75000"/>
                    </a:schemeClr>
                  </a:solidFill>
                  <a:latin typeface="Times New Roman" panose="02020603050405020304" pitchFamily="18" charset="0"/>
                  <a:cs typeface="Times New Roman" panose="02020603050405020304" pitchFamily="18" charset="0"/>
                </a:rPr>
                <a:t> </a:t>
              </a:r>
              <a:r>
                <a:rPr lang="en-US" sz="2800" b="1" dirty="0" err="1">
                  <a:solidFill>
                    <a:schemeClr val="accent1">
                      <a:lumMod val="75000"/>
                    </a:schemeClr>
                  </a:solidFill>
                  <a:latin typeface="Times New Roman" panose="02020603050405020304" pitchFamily="18" charset="0"/>
                  <a:cs typeface="Times New Roman" panose="02020603050405020304" pitchFamily="18" charset="0"/>
                </a:rPr>
                <a:t>thường</a:t>
              </a:r>
              <a:r>
                <a:rPr lang="en-US" sz="2800" b="1" dirty="0">
                  <a:solidFill>
                    <a:schemeClr val="accent1">
                      <a:lumMod val="75000"/>
                    </a:schemeClr>
                  </a:solidFill>
                  <a:latin typeface="Times New Roman" panose="02020603050405020304" pitchFamily="18" charset="0"/>
                  <a:cs typeface="Times New Roman" panose="02020603050405020304" pitchFamily="18" charset="0"/>
                </a:rPr>
                <a:t> </a:t>
              </a:r>
              <a:r>
                <a:rPr lang="en-US" sz="2800" b="1" dirty="0" err="1">
                  <a:solidFill>
                    <a:schemeClr val="accent1">
                      <a:lumMod val="75000"/>
                    </a:schemeClr>
                  </a:solidFill>
                  <a:latin typeface="Times New Roman" panose="02020603050405020304" pitchFamily="18" charset="0"/>
                  <a:cs typeface="Times New Roman" panose="02020603050405020304" pitchFamily="18" charset="0"/>
                </a:rPr>
                <a:t>nói</a:t>
              </a:r>
              <a:r>
                <a:rPr lang="en-US" sz="2800" b="1" dirty="0">
                  <a:solidFill>
                    <a:schemeClr val="accent1">
                      <a:lumMod val="75000"/>
                    </a:schemeClr>
                  </a:solidFill>
                  <a:latin typeface="Times New Roman" panose="02020603050405020304" pitchFamily="18" charset="0"/>
                  <a:cs typeface="Times New Roman" panose="02020603050405020304" pitchFamily="18" charset="0"/>
                </a:rPr>
                <a:t>: “</a:t>
              </a:r>
              <a:r>
                <a:rPr lang="en-US" sz="2800" b="1" dirty="0" err="1">
                  <a:solidFill>
                    <a:schemeClr val="accent1">
                      <a:lumMod val="75000"/>
                    </a:schemeClr>
                  </a:solidFill>
                  <a:latin typeface="Times New Roman" panose="02020603050405020304" pitchFamily="18" charset="0"/>
                  <a:cs typeface="Times New Roman" panose="02020603050405020304" pitchFamily="18" charset="0"/>
                </a:rPr>
                <a:t>Các</a:t>
              </a:r>
              <a:r>
                <a:rPr lang="en-US" sz="2800" b="1" dirty="0">
                  <a:solidFill>
                    <a:schemeClr val="accent1">
                      <a:lumMod val="75000"/>
                    </a:schemeClr>
                  </a:solidFill>
                  <a:latin typeface="Times New Roman" panose="02020603050405020304" pitchFamily="18" charset="0"/>
                  <a:cs typeface="Times New Roman" panose="02020603050405020304" pitchFamily="18" charset="0"/>
                </a:rPr>
                <a:t> </a:t>
              </a:r>
              <a:r>
                <a:rPr lang="en-US" sz="2800" b="1" dirty="0" err="1">
                  <a:solidFill>
                    <a:schemeClr val="accent1">
                      <a:lumMod val="75000"/>
                    </a:schemeClr>
                  </a:solidFill>
                  <a:latin typeface="Times New Roman" panose="02020603050405020304" pitchFamily="18" charset="0"/>
                  <a:cs typeface="Times New Roman" panose="02020603050405020304" pitchFamily="18" charset="0"/>
                </a:rPr>
                <a:t>em</a:t>
              </a:r>
              <a:r>
                <a:rPr lang="en-US" sz="2800" b="1" dirty="0">
                  <a:solidFill>
                    <a:schemeClr val="accent1">
                      <a:lumMod val="75000"/>
                    </a:schemeClr>
                  </a:solidFill>
                  <a:latin typeface="Times New Roman" panose="02020603050405020304" pitchFamily="18" charset="0"/>
                  <a:cs typeface="Times New Roman" panose="02020603050405020304" pitchFamily="18" charset="0"/>
                </a:rPr>
                <a:t> </a:t>
              </a:r>
              <a:r>
                <a:rPr lang="en-US" sz="2800" b="1" dirty="0" err="1">
                  <a:solidFill>
                    <a:schemeClr val="accent1">
                      <a:lumMod val="75000"/>
                    </a:schemeClr>
                  </a:solidFill>
                  <a:latin typeface="Times New Roman" panose="02020603050405020304" pitchFamily="18" charset="0"/>
                  <a:cs typeface="Times New Roman" panose="02020603050405020304" pitchFamily="18" charset="0"/>
                </a:rPr>
                <a:t>hãy</a:t>
              </a:r>
              <a:r>
                <a:rPr lang="en-US" sz="2800" b="1" dirty="0">
                  <a:solidFill>
                    <a:schemeClr val="accent1">
                      <a:lumMod val="75000"/>
                    </a:schemeClr>
                  </a:solidFill>
                  <a:latin typeface="Times New Roman" panose="02020603050405020304" pitchFamily="18" charset="0"/>
                  <a:cs typeface="Times New Roman" panose="02020603050405020304" pitchFamily="18" charset="0"/>
                </a:rPr>
                <a:t> </a:t>
              </a:r>
              <a:r>
                <a:rPr lang="en-US" sz="2800" b="1" dirty="0" err="1">
                  <a:solidFill>
                    <a:schemeClr val="accent1">
                      <a:lumMod val="75000"/>
                    </a:schemeClr>
                  </a:solidFill>
                  <a:latin typeface="Times New Roman" panose="02020603050405020304" pitchFamily="18" charset="0"/>
                  <a:cs typeface="Times New Roman" panose="02020603050405020304" pitchFamily="18" charset="0"/>
                </a:rPr>
                <a:t>cố</a:t>
              </a:r>
              <a:r>
                <a:rPr lang="en-US" sz="2800" b="1" dirty="0">
                  <a:solidFill>
                    <a:schemeClr val="accent1">
                      <a:lumMod val="75000"/>
                    </a:schemeClr>
                  </a:solidFill>
                  <a:latin typeface="Times New Roman" panose="02020603050405020304" pitchFamily="18" charset="0"/>
                  <a:cs typeface="Times New Roman" panose="02020603050405020304" pitchFamily="18" charset="0"/>
                </a:rPr>
                <a:t> </a:t>
              </a:r>
              <a:r>
                <a:rPr lang="en-US" sz="2800" b="1" dirty="0" err="1">
                  <a:solidFill>
                    <a:schemeClr val="accent1">
                      <a:lumMod val="75000"/>
                    </a:schemeClr>
                  </a:solidFill>
                  <a:latin typeface="Times New Roman" panose="02020603050405020304" pitchFamily="18" charset="0"/>
                  <a:cs typeface="Times New Roman" panose="02020603050405020304" pitchFamily="18" charset="0"/>
                </a:rPr>
                <a:t>gắng</a:t>
              </a:r>
              <a:r>
                <a:rPr lang="en-US" sz="2800" b="1" dirty="0">
                  <a:solidFill>
                    <a:schemeClr val="accent1">
                      <a:lumMod val="75000"/>
                    </a:schemeClr>
                  </a:solidFill>
                  <a:latin typeface="Times New Roman" panose="02020603050405020304" pitchFamily="18" charset="0"/>
                  <a:cs typeface="Times New Roman" panose="02020603050405020304" pitchFamily="18" charset="0"/>
                </a:rPr>
                <a:t> </a:t>
              </a:r>
              <a:r>
                <a:rPr lang="en-US" sz="2800" b="1" dirty="0" err="1">
                  <a:solidFill>
                    <a:schemeClr val="accent1">
                      <a:lumMod val="75000"/>
                    </a:schemeClr>
                  </a:solidFill>
                  <a:latin typeface="Times New Roman" panose="02020603050405020304" pitchFamily="18" charset="0"/>
                  <a:cs typeface="Times New Roman" panose="02020603050405020304" pitchFamily="18" charset="0"/>
                </a:rPr>
                <a:t>học</a:t>
              </a:r>
              <a:r>
                <a:rPr lang="en-US" sz="2800" b="1" dirty="0">
                  <a:solidFill>
                    <a:schemeClr val="accent1">
                      <a:lumMod val="75000"/>
                    </a:schemeClr>
                  </a:solidFill>
                  <a:latin typeface="Times New Roman" panose="02020603050405020304" pitchFamily="18" charset="0"/>
                  <a:cs typeface="Times New Roman" panose="02020603050405020304" pitchFamily="18" charset="0"/>
                </a:rPr>
                <a:t> </a:t>
              </a:r>
              <a:r>
                <a:rPr lang="en-US" sz="2800" b="1" dirty="0" err="1">
                  <a:solidFill>
                    <a:schemeClr val="accent1">
                      <a:lumMod val="75000"/>
                    </a:schemeClr>
                  </a:solidFill>
                  <a:latin typeface="Times New Roman" panose="02020603050405020304" pitchFamily="18" charset="0"/>
                  <a:cs typeface="Times New Roman" panose="02020603050405020304" pitchFamily="18" charset="0"/>
                </a:rPr>
                <a:t>thật</a:t>
              </a:r>
              <a:r>
                <a:rPr lang="en-US" sz="2800" b="1" dirty="0">
                  <a:solidFill>
                    <a:schemeClr val="accent1">
                      <a:lumMod val="75000"/>
                    </a:schemeClr>
                  </a:solidFill>
                  <a:latin typeface="Times New Roman" panose="02020603050405020304" pitchFamily="18" charset="0"/>
                  <a:cs typeface="Times New Roman" panose="02020603050405020304" pitchFamily="18" charset="0"/>
                </a:rPr>
                <a:t> </a:t>
              </a:r>
              <a:r>
                <a:rPr lang="en-US" sz="2800" b="1" dirty="0" err="1">
                  <a:solidFill>
                    <a:schemeClr val="accent1">
                      <a:lumMod val="75000"/>
                    </a:schemeClr>
                  </a:solidFill>
                  <a:latin typeface="Times New Roman" panose="02020603050405020304" pitchFamily="18" charset="0"/>
                  <a:cs typeface="Times New Roman" panose="02020603050405020304" pitchFamily="18" charset="0"/>
                </a:rPr>
                <a:t>giỏi</a:t>
              </a:r>
              <a:r>
                <a:rPr lang="en-US" sz="2800" b="1" dirty="0">
                  <a:solidFill>
                    <a:schemeClr val="accent1">
                      <a:lumMod val="75000"/>
                    </a:schemeClr>
                  </a:solidFill>
                  <a:latin typeface="Times New Roman" panose="02020603050405020304" pitchFamily="18" charset="0"/>
                  <a:cs typeface="Times New Roman" panose="02020603050405020304" pitchFamily="18" charset="0"/>
                </a:rPr>
                <a:t> </a:t>
              </a:r>
              <a:r>
                <a:rPr lang="en-US" sz="2800" b="1" dirty="0" err="1">
                  <a:solidFill>
                    <a:schemeClr val="accent1">
                      <a:lumMod val="75000"/>
                    </a:schemeClr>
                  </a:solidFill>
                  <a:latin typeface="Times New Roman" panose="02020603050405020304" pitchFamily="18" charset="0"/>
                  <a:cs typeface="Times New Roman" panose="02020603050405020304" pitchFamily="18" charset="0"/>
                </a:rPr>
                <a:t>để</a:t>
              </a:r>
              <a:r>
                <a:rPr lang="en-US" sz="2800" b="1" dirty="0">
                  <a:solidFill>
                    <a:schemeClr val="accent1">
                      <a:lumMod val="75000"/>
                    </a:schemeClr>
                  </a:solidFill>
                  <a:latin typeface="Times New Roman" panose="02020603050405020304" pitchFamily="18" charset="0"/>
                  <a:cs typeface="Times New Roman" panose="02020603050405020304" pitchFamily="18" charset="0"/>
                </a:rPr>
                <a:t> </a:t>
              </a:r>
              <a:r>
                <a:rPr lang="en-US" sz="2800" b="1" dirty="0" err="1">
                  <a:solidFill>
                    <a:schemeClr val="accent1">
                      <a:lumMod val="75000"/>
                    </a:schemeClr>
                  </a:solidFill>
                  <a:latin typeface="Times New Roman" panose="02020603050405020304" pitchFamily="18" charset="0"/>
                  <a:cs typeface="Times New Roman" panose="02020603050405020304" pitchFamily="18" charset="0"/>
                </a:rPr>
                <a:t>vui</a:t>
              </a:r>
              <a:r>
                <a:rPr lang="en-US" sz="2800" b="1" dirty="0">
                  <a:solidFill>
                    <a:schemeClr val="accent1">
                      <a:lumMod val="75000"/>
                    </a:schemeClr>
                  </a:solidFill>
                  <a:latin typeface="Times New Roman" panose="02020603050405020304" pitchFamily="18" charset="0"/>
                  <a:cs typeface="Times New Roman" panose="02020603050405020304" pitchFamily="18" charset="0"/>
                </a:rPr>
                <a:t> long </a:t>
              </a:r>
              <a:r>
                <a:rPr lang="en-US" sz="2800" b="1" dirty="0" err="1">
                  <a:solidFill>
                    <a:schemeClr val="accent1">
                      <a:lumMod val="75000"/>
                    </a:schemeClr>
                  </a:solidFill>
                  <a:latin typeface="Times New Roman" panose="02020603050405020304" pitchFamily="18" charset="0"/>
                  <a:cs typeface="Times New Roman" panose="02020603050405020304" pitchFamily="18" charset="0"/>
                </a:rPr>
                <a:t>ông</a:t>
              </a:r>
              <a:r>
                <a:rPr lang="en-US" sz="2800" b="1" dirty="0">
                  <a:solidFill>
                    <a:schemeClr val="accent1">
                      <a:lumMod val="75000"/>
                    </a:schemeClr>
                  </a:solidFill>
                  <a:latin typeface="Times New Roman" panose="02020603050405020304" pitchFamily="18" charset="0"/>
                  <a:cs typeface="Times New Roman" panose="02020603050405020304" pitchFamily="18" charset="0"/>
                </a:rPr>
                <a:t> </a:t>
              </a:r>
              <a:r>
                <a:rPr lang="en-US" sz="2800" b="1" dirty="0" err="1">
                  <a:solidFill>
                    <a:schemeClr val="accent1">
                      <a:lumMod val="75000"/>
                    </a:schemeClr>
                  </a:solidFill>
                  <a:latin typeface="Times New Roman" panose="02020603050405020304" pitchFamily="18" charset="0"/>
                  <a:cs typeface="Times New Roman" panose="02020603050405020304" pitchFamily="18" charset="0"/>
                </a:rPr>
                <a:t>bà</a:t>
              </a:r>
              <a:r>
                <a:rPr lang="en-US" sz="2800" b="1" dirty="0">
                  <a:solidFill>
                    <a:schemeClr val="accent1">
                      <a:lumMod val="75000"/>
                    </a:schemeClr>
                  </a:solidFill>
                  <a:latin typeface="Times New Roman" panose="02020603050405020304" pitchFamily="18" charset="0"/>
                  <a:cs typeface="Times New Roman" panose="02020603050405020304" pitchFamily="18" charset="0"/>
                </a:rPr>
                <a:t>, cha </a:t>
              </a:r>
              <a:r>
                <a:rPr lang="en-US" sz="2800" b="1" dirty="0" err="1">
                  <a:solidFill>
                    <a:schemeClr val="accent1">
                      <a:lumMod val="75000"/>
                    </a:schemeClr>
                  </a:solidFill>
                  <a:latin typeface="Times New Roman" panose="02020603050405020304" pitchFamily="18" charset="0"/>
                  <a:cs typeface="Times New Roman" panose="02020603050405020304" pitchFamily="18" charset="0"/>
                </a:rPr>
                <a:t>mẹ</a:t>
              </a:r>
              <a:r>
                <a:rPr lang="en-US" sz="2800" b="1" dirty="0">
                  <a:solidFill>
                    <a:schemeClr val="accent1">
                      <a:lumMod val="75000"/>
                    </a:schemeClr>
                  </a:solidFill>
                  <a:latin typeface="Times New Roman" panose="02020603050405020304" pitchFamily="18" charset="0"/>
                  <a:cs typeface="Times New Roman" panose="02020603050405020304" pitchFamily="18" charset="0"/>
                </a:rPr>
                <a:t>.</a:t>
              </a:r>
            </a:p>
          </p:txBody>
        </p:sp>
      </p:grpSp>
    </p:spTree>
    <p:extLst>
      <p:ext uri="{BB962C8B-B14F-4D97-AF65-F5344CB8AC3E}">
        <p14:creationId xmlns:p14="http://schemas.microsoft.com/office/powerpoint/2010/main" val="1471019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wipe(down)">
                                      <p:cBhvr>
                                        <p:cTn id="24" dur="500"/>
                                        <p:tgtEl>
                                          <p:spTgt spid="15"/>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2" fill="hold"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wipe(right)">
                                      <p:cBhvr>
                                        <p:cTn id="2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1912C0DD-4E52-4EB7-84B2-569746A48884}"/>
              </a:ext>
            </a:extLst>
          </p:cNvPr>
          <p:cNvGrpSpPr/>
          <p:nvPr/>
        </p:nvGrpSpPr>
        <p:grpSpPr>
          <a:xfrm>
            <a:off x="-7620" y="-137160"/>
            <a:ext cx="12207240" cy="6995160"/>
            <a:chOff x="-7620" y="-137160"/>
            <a:chExt cx="12207240" cy="6995160"/>
          </a:xfrm>
        </p:grpSpPr>
        <p:pic>
          <p:nvPicPr>
            <p:cNvPr id="3" name="图片 2">
              <a:extLst>
                <a:ext uri="{FF2B5EF4-FFF2-40B4-BE49-F238E27FC236}">
                  <a16:creationId xmlns:a16="http://schemas.microsoft.com/office/drawing/2014/main" id="{AE66C64F-C3C6-4CE6-B1CE-E46CF101410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244" b="10434"/>
            <a:stretch/>
          </p:blipFill>
          <p:spPr>
            <a:xfrm>
              <a:off x="-7620" y="0"/>
              <a:ext cx="12199620" cy="6858000"/>
            </a:xfrm>
            <a:prstGeom prst="rect">
              <a:avLst/>
            </a:prstGeom>
          </p:spPr>
        </p:pic>
        <p:pic>
          <p:nvPicPr>
            <p:cNvPr id="5" name="图片 4">
              <a:extLst>
                <a:ext uri="{FF2B5EF4-FFF2-40B4-BE49-F238E27FC236}">
                  <a16:creationId xmlns:a16="http://schemas.microsoft.com/office/drawing/2014/main" id="{A404DB79-D484-49A0-B29B-151C3CD7C2F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35313" b="20813"/>
            <a:stretch/>
          </p:blipFill>
          <p:spPr>
            <a:xfrm>
              <a:off x="-7620" y="-137160"/>
              <a:ext cx="12207240" cy="3810000"/>
            </a:xfrm>
            <a:prstGeom prst="rect">
              <a:avLst/>
            </a:prstGeom>
          </p:spPr>
        </p:pic>
      </p:grpSp>
      <p:sp>
        <p:nvSpPr>
          <p:cNvPr id="2" name="文本框 1">
            <a:extLst>
              <a:ext uri="{FF2B5EF4-FFF2-40B4-BE49-F238E27FC236}">
                <a16:creationId xmlns:a16="http://schemas.microsoft.com/office/drawing/2014/main" id="{A9E5B72C-2A32-4EE6-A3FE-14C26B420730}"/>
              </a:ext>
            </a:extLst>
          </p:cNvPr>
          <p:cNvSpPr txBox="1"/>
          <p:nvPr/>
        </p:nvSpPr>
        <p:spPr>
          <a:xfrm>
            <a:off x="1043940" y="4274820"/>
            <a:ext cx="10408920" cy="1569660"/>
          </a:xfrm>
          <a:prstGeom prst="rect">
            <a:avLst/>
          </a:prstGeom>
          <a:noFill/>
        </p:spPr>
        <p:txBody>
          <a:bodyPr wrap="square" rtlCol="0">
            <a:spAutoFit/>
          </a:bodyPr>
          <a:lstStyle/>
          <a:p>
            <a:pPr algn="dist"/>
            <a:r>
              <a:rPr lang="en-US" altLang="zh-CN" sz="9600" dirty="0">
                <a:solidFill>
                  <a:schemeClr val="accent1">
                    <a:lumMod val="75000"/>
                  </a:schemeClr>
                </a:solidFill>
                <a:latin typeface="UVN Banh Mi" pitchFamily="2" charset="0"/>
                <a:ea typeface="字魂17号-萌趣果冻体" panose="02000000000000000000" pitchFamily="2" charset="-122"/>
              </a:rPr>
              <a:t>TẠM BIỆT CÁC EM!</a:t>
            </a:r>
            <a:endParaRPr lang="zh-CN" altLang="en-US" sz="9600" dirty="0">
              <a:solidFill>
                <a:schemeClr val="accent1">
                  <a:lumMod val="75000"/>
                </a:schemeClr>
              </a:solidFill>
              <a:latin typeface="UVN Banh Mi" pitchFamily="2" charset="0"/>
              <a:ea typeface="字魂17号-萌趣果冻体" panose="02000000000000000000" pitchFamily="2" charset="-122"/>
            </a:endParaRPr>
          </a:p>
        </p:txBody>
      </p:sp>
    </p:spTree>
    <p:extLst>
      <p:ext uri="{BB962C8B-B14F-4D97-AF65-F5344CB8AC3E}">
        <p14:creationId xmlns:p14="http://schemas.microsoft.com/office/powerpoint/2010/main" val="33986240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4FB554DA-F872-4FAB-9DFF-EABC40F49E0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562" b="12058"/>
          <a:stretch/>
        </p:blipFill>
        <p:spPr>
          <a:xfrm>
            <a:off x="0" y="0"/>
            <a:ext cx="12192000" cy="6858000"/>
          </a:xfrm>
          <a:prstGeom prst="rect">
            <a:avLst/>
          </a:prstGeom>
        </p:spPr>
      </p:pic>
      <p:sp>
        <p:nvSpPr>
          <p:cNvPr id="4" name="文本框 3">
            <a:extLst>
              <a:ext uri="{FF2B5EF4-FFF2-40B4-BE49-F238E27FC236}">
                <a16:creationId xmlns:a16="http://schemas.microsoft.com/office/drawing/2014/main" id="{D009703F-CDC2-4D89-A7D9-F89F7F643354}"/>
              </a:ext>
            </a:extLst>
          </p:cNvPr>
          <p:cNvSpPr txBox="1"/>
          <p:nvPr/>
        </p:nvSpPr>
        <p:spPr>
          <a:xfrm>
            <a:off x="2518610" y="1490008"/>
            <a:ext cx="7812505" cy="1754326"/>
          </a:xfrm>
          <a:prstGeom prst="rect">
            <a:avLst/>
          </a:prstGeom>
          <a:noFill/>
        </p:spPr>
        <p:txBody>
          <a:bodyPr wrap="square" rtlCol="0">
            <a:spAutoFit/>
          </a:bodyPr>
          <a:lstStyle/>
          <a:p>
            <a:pPr algn="ctr"/>
            <a:r>
              <a:rPr lang="en-US" altLang="zh-CN" sz="5400" dirty="0">
                <a:solidFill>
                  <a:schemeClr val="accent5">
                    <a:lumMod val="75000"/>
                  </a:schemeClr>
                </a:solidFill>
                <a:latin typeface="UVN Banh Mi" pitchFamily="2" charset="0"/>
                <a:ea typeface="字魂17号-萌趣果冻体" panose="02000000000000000000" pitchFamily="2" charset="-122"/>
              </a:rPr>
              <a:t>1. </a:t>
            </a:r>
            <a:r>
              <a:rPr lang="en-US" altLang="zh-CN" sz="5400" dirty="0" err="1">
                <a:solidFill>
                  <a:schemeClr val="accent5">
                    <a:lumMod val="75000"/>
                  </a:schemeClr>
                </a:solidFill>
                <a:latin typeface="UVN Banh Mi" pitchFamily="2" charset="0"/>
                <a:ea typeface="字魂17号-萌趣果冻体" panose="02000000000000000000" pitchFamily="2" charset="-122"/>
              </a:rPr>
              <a:t>Ghi</a:t>
            </a:r>
            <a:r>
              <a:rPr lang="en-US" altLang="zh-CN" sz="5400" dirty="0">
                <a:solidFill>
                  <a:schemeClr val="accent5">
                    <a:lumMod val="75000"/>
                  </a:schemeClr>
                </a:solidFill>
                <a:latin typeface="UVN Banh Mi" pitchFamily="2" charset="0"/>
                <a:ea typeface="字魂17号-萌趣果冻体" panose="02000000000000000000" pitchFamily="2" charset="-122"/>
              </a:rPr>
              <a:t> </a:t>
            </a:r>
            <a:r>
              <a:rPr lang="en-US" altLang="zh-CN" sz="5400" dirty="0" err="1">
                <a:solidFill>
                  <a:schemeClr val="accent5">
                    <a:lumMod val="75000"/>
                  </a:schemeClr>
                </a:solidFill>
                <a:latin typeface="UVN Banh Mi" pitchFamily="2" charset="0"/>
                <a:ea typeface="字魂17号-萌趣果冻体" panose="02000000000000000000" pitchFamily="2" charset="-122"/>
              </a:rPr>
              <a:t>lại</a:t>
            </a:r>
            <a:r>
              <a:rPr lang="en-US" altLang="zh-CN" sz="5400" dirty="0">
                <a:solidFill>
                  <a:schemeClr val="accent5">
                    <a:lumMod val="75000"/>
                  </a:schemeClr>
                </a:solidFill>
                <a:latin typeface="UVN Banh Mi" pitchFamily="2" charset="0"/>
                <a:ea typeface="字魂17号-萌趣果冻体" panose="02000000000000000000" pitchFamily="2" charset="-122"/>
              </a:rPr>
              <a:t> </a:t>
            </a:r>
            <a:r>
              <a:rPr lang="en-US" altLang="zh-CN" sz="5400" dirty="0" err="1">
                <a:solidFill>
                  <a:schemeClr val="accent5">
                    <a:lumMod val="75000"/>
                  </a:schemeClr>
                </a:solidFill>
                <a:latin typeface="UVN Banh Mi" pitchFamily="2" charset="0"/>
                <a:ea typeface="字魂17号-萌趣果冻体" panose="02000000000000000000" pitchFamily="2" charset="-122"/>
              </a:rPr>
              <a:t>các</a:t>
            </a:r>
            <a:r>
              <a:rPr lang="en-US" altLang="zh-CN" sz="5400" dirty="0">
                <a:solidFill>
                  <a:schemeClr val="accent5">
                    <a:lumMod val="75000"/>
                  </a:schemeClr>
                </a:solidFill>
                <a:latin typeface="UVN Banh Mi" pitchFamily="2" charset="0"/>
                <a:ea typeface="字魂17号-萌趣果冻体" panose="02000000000000000000" pitchFamily="2" charset="-122"/>
              </a:rPr>
              <a:t> </a:t>
            </a:r>
            <a:r>
              <a:rPr lang="en-US" altLang="zh-CN" sz="5400" dirty="0" err="1">
                <a:solidFill>
                  <a:schemeClr val="accent5">
                    <a:lumMod val="75000"/>
                  </a:schemeClr>
                </a:solidFill>
                <a:latin typeface="UVN Banh Mi" pitchFamily="2" charset="0"/>
                <a:ea typeface="字魂17号-萌趣果冻体" panose="02000000000000000000" pitchFamily="2" charset="-122"/>
              </a:rPr>
              <a:t>từ</a:t>
            </a:r>
            <a:r>
              <a:rPr lang="en-US" altLang="zh-CN" sz="5400" dirty="0">
                <a:solidFill>
                  <a:schemeClr val="accent5">
                    <a:lumMod val="75000"/>
                  </a:schemeClr>
                </a:solidFill>
                <a:latin typeface="UVN Banh Mi" pitchFamily="2" charset="0"/>
                <a:ea typeface="字魂17号-萌趣果冻体" panose="02000000000000000000" pitchFamily="2" charset="-122"/>
              </a:rPr>
              <a:t> </a:t>
            </a:r>
            <a:r>
              <a:rPr lang="en-US" altLang="zh-CN" sz="5400" dirty="0" err="1">
                <a:solidFill>
                  <a:schemeClr val="accent5">
                    <a:lumMod val="75000"/>
                  </a:schemeClr>
                </a:solidFill>
                <a:latin typeface="UVN Banh Mi" pitchFamily="2" charset="0"/>
                <a:ea typeface="字魂17号-萌趣果冻体" panose="02000000000000000000" pitchFamily="2" charset="-122"/>
              </a:rPr>
              <a:t>ngữ</a:t>
            </a:r>
            <a:r>
              <a:rPr lang="en-US" altLang="zh-CN" sz="5400" dirty="0">
                <a:solidFill>
                  <a:schemeClr val="accent5">
                    <a:lumMod val="75000"/>
                  </a:schemeClr>
                </a:solidFill>
                <a:latin typeface="UVN Banh Mi" pitchFamily="2" charset="0"/>
                <a:ea typeface="字魂17号-萌趣果冻体" panose="02000000000000000000" pitchFamily="2" charset="-122"/>
              </a:rPr>
              <a:t> </a:t>
            </a:r>
            <a:r>
              <a:rPr lang="en-US" altLang="zh-CN" sz="5400" dirty="0" err="1">
                <a:solidFill>
                  <a:schemeClr val="accent5">
                    <a:lumMod val="75000"/>
                  </a:schemeClr>
                </a:solidFill>
                <a:latin typeface="UVN Banh Mi" pitchFamily="2" charset="0"/>
                <a:ea typeface="字魂17号-萌趣果冻体" panose="02000000000000000000" pitchFamily="2" charset="-122"/>
              </a:rPr>
              <a:t>đã</a:t>
            </a:r>
            <a:r>
              <a:rPr lang="en-US" altLang="zh-CN" sz="5400" dirty="0">
                <a:solidFill>
                  <a:schemeClr val="accent5">
                    <a:lumMod val="75000"/>
                  </a:schemeClr>
                </a:solidFill>
                <a:latin typeface="UVN Banh Mi" pitchFamily="2" charset="0"/>
                <a:ea typeface="字魂17号-萌趣果冻体" panose="02000000000000000000" pitchFamily="2" charset="-122"/>
              </a:rPr>
              <a:t> </a:t>
            </a:r>
            <a:r>
              <a:rPr lang="en-US" altLang="zh-CN" sz="5400" dirty="0" err="1">
                <a:solidFill>
                  <a:schemeClr val="accent5">
                    <a:lumMod val="75000"/>
                  </a:schemeClr>
                </a:solidFill>
                <a:latin typeface="UVN Banh Mi" pitchFamily="2" charset="0"/>
                <a:ea typeface="字魂17号-萌趣果冻体" panose="02000000000000000000" pitchFamily="2" charset="-122"/>
              </a:rPr>
              <a:t>học</a:t>
            </a:r>
            <a:r>
              <a:rPr lang="en-US" altLang="zh-CN" sz="5400" dirty="0">
                <a:solidFill>
                  <a:schemeClr val="accent5">
                    <a:lumMod val="75000"/>
                  </a:schemeClr>
                </a:solidFill>
                <a:latin typeface="UVN Banh Mi" pitchFamily="2" charset="0"/>
                <a:ea typeface="字魂17号-萌趣果冻体" panose="02000000000000000000" pitchFamily="2" charset="-122"/>
              </a:rPr>
              <a:t> </a:t>
            </a:r>
            <a:r>
              <a:rPr lang="en-US" altLang="zh-CN" sz="5400" dirty="0" err="1">
                <a:solidFill>
                  <a:schemeClr val="accent5">
                    <a:lumMod val="75000"/>
                  </a:schemeClr>
                </a:solidFill>
                <a:latin typeface="UVN Banh Mi" pitchFamily="2" charset="0"/>
                <a:ea typeface="字魂17号-萌趣果冻体" panose="02000000000000000000" pitchFamily="2" charset="-122"/>
              </a:rPr>
              <a:t>theo</a:t>
            </a:r>
            <a:r>
              <a:rPr lang="en-US" altLang="zh-CN" sz="5400" dirty="0">
                <a:solidFill>
                  <a:schemeClr val="accent5">
                    <a:lumMod val="75000"/>
                  </a:schemeClr>
                </a:solidFill>
                <a:latin typeface="UVN Banh Mi" pitchFamily="2" charset="0"/>
                <a:ea typeface="字魂17号-萌趣果冻体" panose="02000000000000000000" pitchFamily="2" charset="-122"/>
              </a:rPr>
              <a:t> </a:t>
            </a:r>
            <a:r>
              <a:rPr lang="en-US" altLang="zh-CN" sz="5400" dirty="0" err="1">
                <a:solidFill>
                  <a:schemeClr val="accent5">
                    <a:lumMod val="75000"/>
                  </a:schemeClr>
                </a:solidFill>
                <a:latin typeface="UVN Banh Mi" pitchFamily="2" charset="0"/>
                <a:ea typeface="字魂17号-萌趣果冻体" panose="02000000000000000000" pitchFamily="2" charset="-122"/>
              </a:rPr>
              <a:t>chủ</a:t>
            </a:r>
            <a:r>
              <a:rPr lang="en-US" altLang="zh-CN" sz="5400" dirty="0">
                <a:solidFill>
                  <a:schemeClr val="accent5">
                    <a:lumMod val="75000"/>
                  </a:schemeClr>
                </a:solidFill>
                <a:latin typeface="UVN Banh Mi" pitchFamily="2" charset="0"/>
                <a:ea typeface="字魂17号-萌趣果冻体" panose="02000000000000000000" pitchFamily="2" charset="-122"/>
              </a:rPr>
              <a:t> </a:t>
            </a:r>
            <a:r>
              <a:rPr lang="en-US" altLang="zh-CN" sz="5400" dirty="0" err="1">
                <a:solidFill>
                  <a:schemeClr val="accent5">
                    <a:lumMod val="75000"/>
                  </a:schemeClr>
                </a:solidFill>
                <a:latin typeface="UVN Banh Mi" pitchFamily="2" charset="0"/>
                <a:ea typeface="字魂17号-萌趣果冻体" panose="02000000000000000000" pitchFamily="2" charset="-122"/>
              </a:rPr>
              <a:t>điểm</a:t>
            </a:r>
            <a:endParaRPr lang="zh-CN" altLang="en-US" sz="6000" b="1" dirty="0">
              <a:solidFill>
                <a:schemeClr val="accent5">
                  <a:lumMod val="75000"/>
                </a:schemeClr>
              </a:solidFill>
              <a:latin typeface="UVN Banh Mi" pitchFamily="2" charset="0"/>
              <a:ea typeface="小白" panose="02010601030101010101" pitchFamily="2" charset="-122"/>
            </a:endParaRPr>
          </a:p>
        </p:txBody>
      </p:sp>
    </p:spTree>
    <p:extLst>
      <p:ext uri="{BB962C8B-B14F-4D97-AF65-F5344CB8AC3E}">
        <p14:creationId xmlns:p14="http://schemas.microsoft.com/office/powerpoint/2010/main" val="353928681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1+#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left)">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11037C0-1B56-4584-A5FC-7E69B6D0A533}"/>
              </a:ext>
            </a:extLst>
          </p:cNvPr>
          <p:cNvGrpSpPr/>
          <p:nvPr/>
        </p:nvGrpSpPr>
        <p:grpSpPr>
          <a:xfrm>
            <a:off x="-844952" y="-660446"/>
            <a:ext cx="13798952" cy="7373894"/>
            <a:chOff x="-844952" y="-660446"/>
            <a:chExt cx="13798952" cy="7373894"/>
          </a:xfrm>
        </p:grpSpPr>
        <p:pic>
          <p:nvPicPr>
            <p:cNvPr id="8" name="图片 7">
              <a:extLst>
                <a:ext uri="{FF2B5EF4-FFF2-40B4-BE49-F238E27FC236}">
                  <a16:creationId xmlns:a16="http://schemas.microsoft.com/office/drawing/2014/main" id="{777FE2E7-4B32-4D91-903C-4C2D24185A11}"/>
                </a:ext>
              </a:extLst>
            </p:cNvPr>
            <p:cNvPicPr>
              <a:picLocks noChangeAspect="1"/>
            </p:cNvPicPr>
            <p:nvPr/>
          </p:nvPicPr>
          <p:blipFill rotWithShape="1">
            <a:blip r:embed="rId2">
              <a:extLst>
                <a:ext uri="{28A0092B-C50C-407E-A947-70E740481C1C}">
                  <a14:useLocalDpi xmlns:a14="http://schemas.microsoft.com/office/drawing/2010/main" val="0"/>
                </a:ext>
              </a:extLst>
            </a:blip>
            <a:srcRect l="37360" t="68532" r="36092" b="4949"/>
            <a:stretch/>
          </p:blipFill>
          <p:spPr>
            <a:xfrm>
              <a:off x="-844952" y="-660446"/>
              <a:ext cx="10463514" cy="7373894"/>
            </a:xfrm>
            <a:prstGeom prst="rect">
              <a:avLst/>
            </a:prstGeom>
          </p:spPr>
        </p:pic>
        <p:pic>
          <p:nvPicPr>
            <p:cNvPr id="3" name="图片 2">
              <a:extLst>
                <a:ext uri="{FF2B5EF4-FFF2-40B4-BE49-F238E27FC236}">
                  <a16:creationId xmlns:a16="http://schemas.microsoft.com/office/drawing/2014/main" id="{9499C835-6942-4985-A2C8-7F05A71FA8D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0" y="-402499"/>
              <a:ext cx="6858000" cy="6858000"/>
            </a:xfrm>
            <a:prstGeom prst="rect">
              <a:avLst/>
            </a:prstGeom>
          </p:spPr>
        </p:pic>
      </p:grpSp>
      <p:sp>
        <p:nvSpPr>
          <p:cNvPr id="9" name="Shape 233">
            <a:extLst>
              <a:ext uri="{FF2B5EF4-FFF2-40B4-BE49-F238E27FC236}">
                <a16:creationId xmlns:a16="http://schemas.microsoft.com/office/drawing/2014/main" id="{F0E81327-8E64-479C-A136-400538938237}"/>
              </a:ext>
            </a:extLst>
          </p:cNvPr>
          <p:cNvSpPr/>
          <p:nvPr/>
        </p:nvSpPr>
        <p:spPr>
          <a:xfrm>
            <a:off x="786063" y="1441902"/>
            <a:ext cx="6352674" cy="2267287"/>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nchor="ctr">
            <a:spAutoFit/>
          </a:bodyPr>
          <a:lstStyle/>
          <a:p>
            <a:pPr algn="ctr"/>
            <a:r>
              <a:rPr lang="en-US" sz="7200" b="1" i="1" dirty="0" err="1">
                <a:ln w="0"/>
                <a:solidFill>
                  <a:srgbClr val="6E151A"/>
                </a:solidFill>
                <a:latin typeface="UVN Banh Mi" pitchFamily="2" charset="0"/>
                <a:cs typeface="Times New Roman" panose="02020603050405020304" pitchFamily="18" charset="0"/>
              </a:rPr>
              <a:t>Em</a:t>
            </a:r>
            <a:r>
              <a:rPr lang="en-US" sz="7200" b="1" i="1" dirty="0">
                <a:ln w="0"/>
                <a:solidFill>
                  <a:srgbClr val="6E151A"/>
                </a:solidFill>
                <a:latin typeface="UVN Banh Mi" pitchFamily="2" charset="0"/>
                <a:cs typeface="Times New Roman" panose="02020603050405020304" pitchFamily="18" charset="0"/>
              </a:rPr>
              <a:t> </a:t>
            </a:r>
            <a:r>
              <a:rPr lang="en-US" sz="7200" b="1" i="1" dirty="0" err="1">
                <a:ln w="0"/>
                <a:solidFill>
                  <a:srgbClr val="6E151A"/>
                </a:solidFill>
                <a:latin typeface="UVN Banh Mi" pitchFamily="2" charset="0"/>
                <a:cs typeface="Times New Roman" panose="02020603050405020304" pitchFamily="18" charset="0"/>
              </a:rPr>
              <a:t>đã</a:t>
            </a:r>
            <a:r>
              <a:rPr lang="en-US" sz="7200" b="1" i="1" dirty="0">
                <a:ln w="0"/>
                <a:solidFill>
                  <a:srgbClr val="6E151A"/>
                </a:solidFill>
                <a:latin typeface="UVN Banh Mi" pitchFamily="2" charset="0"/>
                <a:cs typeface="Times New Roman" panose="02020603050405020304" pitchFamily="18" charset="0"/>
              </a:rPr>
              <a:t> </a:t>
            </a:r>
            <a:r>
              <a:rPr lang="en-US" sz="7200" b="1" i="1" dirty="0" err="1">
                <a:ln w="0"/>
                <a:solidFill>
                  <a:srgbClr val="6E151A"/>
                </a:solidFill>
                <a:latin typeface="UVN Banh Mi" pitchFamily="2" charset="0"/>
                <a:cs typeface="Times New Roman" panose="02020603050405020304" pitchFamily="18" charset="0"/>
              </a:rPr>
              <a:t>học</a:t>
            </a:r>
            <a:r>
              <a:rPr lang="en-US" sz="7200" b="1" i="1" dirty="0">
                <a:ln w="0"/>
                <a:solidFill>
                  <a:srgbClr val="6E151A"/>
                </a:solidFill>
                <a:latin typeface="UVN Banh Mi" pitchFamily="2" charset="0"/>
                <a:cs typeface="Times New Roman" panose="02020603050405020304" pitchFamily="18" charset="0"/>
              </a:rPr>
              <a:t> </a:t>
            </a:r>
            <a:r>
              <a:rPr lang="en-US" sz="7200" b="1" i="1" dirty="0" err="1">
                <a:ln w="0"/>
                <a:solidFill>
                  <a:srgbClr val="6E151A"/>
                </a:solidFill>
                <a:latin typeface="UVN Banh Mi" pitchFamily="2" charset="0"/>
                <a:cs typeface="Times New Roman" panose="02020603050405020304" pitchFamily="18" charset="0"/>
              </a:rPr>
              <a:t>những</a:t>
            </a:r>
            <a:r>
              <a:rPr lang="en-US" sz="7200" b="1" i="1" dirty="0">
                <a:ln w="0"/>
                <a:solidFill>
                  <a:srgbClr val="6E151A"/>
                </a:solidFill>
                <a:latin typeface="UVN Banh Mi" pitchFamily="2" charset="0"/>
                <a:cs typeface="Times New Roman" panose="02020603050405020304" pitchFamily="18" charset="0"/>
              </a:rPr>
              <a:t> </a:t>
            </a:r>
            <a:r>
              <a:rPr lang="en-US" sz="7200" b="1" i="1" dirty="0" err="1">
                <a:ln w="0"/>
                <a:solidFill>
                  <a:srgbClr val="6E151A"/>
                </a:solidFill>
                <a:latin typeface="UVN Banh Mi" pitchFamily="2" charset="0"/>
                <a:cs typeface="Times New Roman" panose="02020603050405020304" pitchFamily="18" charset="0"/>
              </a:rPr>
              <a:t>chủ</a:t>
            </a:r>
            <a:r>
              <a:rPr lang="en-US" sz="7200" b="1" i="1" dirty="0">
                <a:ln w="0"/>
                <a:solidFill>
                  <a:srgbClr val="6E151A"/>
                </a:solidFill>
                <a:latin typeface="UVN Banh Mi" pitchFamily="2" charset="0"/>
                <a:cs typeface="Times New Roman" panose="02020603050405020304" pitchFamily="18" charset="0"/>
              </a:rPr>
              <a:t> </a:t>
            </a:r>
            <a:r>
              <a:rPr lang="en-US" sz="7200" b="1" i="1" dirty="0" err="1">
                <a:ln w="0"/>
                <a:solidFill>
                  <a:srgbClr val="6E151A"/>
                </a:solidFill>
                <a:latin typeface="UVN Banh Mi" pitchFamily="2" charset="0"/>
                <a:cs typeface="Times New Roman" panose="02020603050405020304" pitchFamily="18" charset="0"/>
              </a:rPr>
              <a:t>điểm</a:t>
            </a:r>
            <a:r>
              <a:rPr lang="en-US" sz="7200" b="1" i="1" dirty="0">
                <a:ln w="0"/>
                <a:solidFill>
                  <a:srgbClr val="6E151A"/>
                </a:solidFill>
                <a:latin typeface="UVN Banh Mi" pitchFamily="2" charset="0"/>
                <a:cs typeface="Times New Roman" panose="02020603050405020304" pitchFamily="18" charset="0"/>
              </a:rPr>
              <a:t> </a:t>
            </a:r>
            <a:r>
              <a:rPr lang="en-US" sz="7200" b="1" i="1" dirty="0" err="1">
                <a:ln w="0"/>
                <a:solidFill>
                  <a:srgbClr val="6E151A"/>
                </a:solidFill>
                <a:latin typeface="UVN Banh Mi" pitchFamily="2" charset="0"/>
                <a:cs typeface="Times New Roman" panose="02020603050405020304" pitchFamily="18" charset="0"/>
              </a:rPr>
              <a:t>nào</a:t>
            </a:r>
            <a:r>
              <a:rPr lang="en-US" sz="7200" b="1" i="1" dirty="0">
                <a:ln w="0"/>
                <a:solidFill>
                  <a:srgbClr val="6E151A"/>
                </a:solidFill>
                <a:latin typeface="UVN Banh Mi" pitchFamily="2" charset="0"/>
                <a:cs typeface="Times New Roman" panose="02020603050405020304" pitchFamily="18" charset="0"/>
              </a:rPr>
              <a:t>?</a:t>
            </a:r>
          </a:p>
        </p:txBody>
      </p:sp>
    </p:spTree>
    <p:extLst>
      <p:ext uri="{BB962C8B-B14F-4D97-AF65-F5344CB8AC3E}">
        <p14:creationId xmlns:p14="http://schemas.microsoft.com/office/powerpoint/2010/main" val="167121668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552BB839-AA81-C15E-C2EA-2E54D6C1C45F}"/>
              </a:ext>
            </a:extLst>
          </p:cNvPr>
          <p:cNvGrpSpPr/>
          <p:nvPr/>
        </p:nvGrpSpPr>
        <p:grpSpPr>
          <a:xfrm>
            <a:off x="5214763" y="4982493"/>
            <a:ext cx="6743699" cy="1289420"/>
            <a:chOff x="205967" y="1365628"/>
            <a:chExt cx="4781236" cy="1338063"/>
          </a:xfrm>
        </p:grpSpPr>
        <p:sp>
          <p:nvSpPr>
            <p:cNvPr id="22" name="Rectangle: Rounded Corners 21">
              <a:extLst>
                <a:ext uri="{FF2B5EF4-FFF2-40B4-BE49-F238E27FC236}">
                  <a16:creationId xmlns:a16="http://schemas.microsoft.com/office/drawing/2014/main" id="{A3206B1A-294E-822A-9853-F86C30E07373}"/>
                </a:ext>
              </a:extLst>
            </p:cNvPr>
            <p:cNvSpPr/>
            <p:nvPr/>
          </p:nvSpPr>
          <p:spPr>
            <a:xfrm>
              <a:off x="205967" y="1365628"/>
              <a:ext cx="4781236" cy="1338063"/>
            </a:xfrm>
            <a:prstGeom prst="roundRect">
              <a:avLst/>
            </a:prstGeom>
            <a:solidFill>
              <a:schemeClr val="accent5">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Rounded Corners 22">
              <a:extLst>
                <a:ext uri="{FF2B5EF4-FFF2-40B4-BE49-F238E27FC236}">
                  <a16:creationId xmlns:a16="http://schemas.microsoft.com/office/drawing/2014/main" id="{C48C30C9-9DAD-B60E-9749-9E68AA7D3DAE}"/>
                </a:ext>
              </a:extLst>
            </p:cNvPr>
            <p:cNvSpPr/>
            <p:nvPr/>
          </p:nvSpPr>
          <p:spPr>
            <a:xfrm>
              <a:off x="396607" y="1542361"/>
              <a:ext cx="4408023" cy="1008484"/>
            </a:xfrm>
            <a:prstGeom prst="roundRect">
              <a:avLst/>
            </a:prstGeom>
            <a:noFill/>
            <a:ln w="38100">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C2D77AB3-197F-4B78-E6F9-CACEAD7A8D4E}"/>
              </a:ext>
            </a:extLst>
          </p:cNvPr>
          <p:cNvGrpSpPr/>
          <p:nvPr/>
        </p:nvGrpSpPr>
        <p:grpSpPr>
          <a:xfrm>
            <a:off x="5214763" y="2874185"/>
            <a:ext cx="6589470" cy="1289420"/>
            <a:chOff x="205967" y="1365628"/>
            <a:chExt cx="4781236" cy="1338063"/>
          </a:xfrm>
        </p:grpSpPr>
        <p:sp>
          <p:nvSpPr>
            <p:cNvPr id="19" name="Rectangle: Rounded Corners 18">
              <a:extLst>
                <a:ext uri="{FF2B5EF4-FFF2-40B4-BE49-F238E27FC236}">
                  <a16:creationId xmlns:a16="http://schemas.microsoft.com/office/drawing/2014/main" id="{9E4654B9-8A9D-B093-C5E0-B603F023228F}"/>
                </a:ext>
              </a:extLst>
            </p:cNvPr>
            <p:cNvSpPr/>
            <p:nvPr/>
          </p:nvSpPr>
          <p:spPr>
            <a:xfrm>
              <a:off x="205967" y="1365628"/>
              <a:ext cx="4781236" cy="1338063"/>
            </a:xfrm>
            <a:prstGeom prst="roundRect">
              <a:avLst/>
            </a:prstGeom>
            <a:solidFill>
              <a:schemeClr val="accent5">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Rounded Corners 19">
              <a:extLst>
                <a:ext uri="{FF2B5EF4-FFF2-40B4-BE49-F238E27FC236}">
                  <a16:creationId xmlns:a16="http://schemas.microsoft.com/office/drawing/2014/main" id="{CDF70551-A805-15A4-5D6B-EC814F94B754}"/>
                </a:ext>
              </a:extLst>
            </p:cNvPr>
            <p:cNvSpPr/>
            <p:nvPr/>
          </p:nvSpPr>
          <p:spPr>
            <a:xfrm>
              <a:off x="396607" y="1542361"/>
              <a:ext cx="4408023" cy="1008484"/>
            </a:xfrm>
            <a:prstGeom prst="roundRect">
              <a:avLst/>
            </a:prstGeom>
            <a:noFill/>
            <a:ln w="38100">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1DE42AF3-58D9-0E79-236C-4D9843D69D01}"/>
              </a:ext>
            </a:extLst>
          </p:cNvPr>
          <p:cNvGrpSpPr/>
          <p:nvPr/>
        </p:nvGrpSpPr>
        <p:grpSpPr>
          <a:xfrm>
            <a:off x="5214763" y="102688"/>
            <a:ext cx="6589470" cy="2059300"/>
            <a:chOff x="205967" y="1365628"/>
            <a:chExt cx="4781236" cy="1338063"/>
          </a:xfrm>
        </p:grpSpPr>
        <p:sp>
          <p:nvSpPr>
            <p:cNvPr id="16" name="Rectangle: Rounded Corners 15">
              <a:extLst>
                <a:ext uri="{FF2B5EF4-FFF2-40B4-BE49-F238E27FC236}">
                  <a16:creationId xmlns:a16="http://schemas.microsoft.com/office/drawing/2014/main" id="{6EEECABA-FA67-41BF-E51D-D6A66A41CEEE}"/>
                </a:ext>
              </a:extLst>
            </p:cNvPr>
            <p:cNvSpPr/>
            <p:nvPr/>
          </p:nvSpPr>
          <p:spPr>
            <a:xfrm>
              <a:off x="205967" y="1365628"/>
              <a:ext cx="4781236" cy="1338063"/>
            </a:xfrm>
            <a:prstGeom prst="roundRect">
              <a:avLst/>
            </a:prstGeom>
            <a:solidFill>
              <a:schemeClr val="accent5">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Rounded Corners 16">
              <a:extLst>
                <a:ext uri="{FF2B5EF4-FFF2-40B4-BE49-F238E27FC236}">
                  <a16:creationId xmlns:a16="http://schemas.microsoft.com/office/drawing/2014/main" id="{88C70C8E-1329-9586-A8C6-9BB1E53A296B}"/>
                </a:ext>
              </a:extLst>
            </p:cNvPr>
            <p:cNvSpPr/>
            <p:nvPr/>
          </p:nvSpPr>
          <p:spPr>
            <a:xfrm>
              <a:off x="396607" y="1542361"/>
              <a:ext cx="4408023" cy="1008484"/>
            </a:xfrm>
            <a:prstGeom prst="roundRect">
              <a:avLst/>
            </a:prstGeom>
            <a:noFill/>
            <a:ln w="38100">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 name="图片 1">
            <a:extLst>
              <a:ext uri="{FF2B5EF4-FFF2-40B4-BE49-F238E27FC236}">
                <a16:creationId xmlns:a16="http://schemas.microsoft.com/office/drawing/2014/main" id="{A9068EE0-47F8-41A7-A2EF-8BB55AC1115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000618"/>
            <a:ext cx="5214763" cy="6285772"/>
          </a:xfrm>
          <a:prstGeom prst="rect">
            <a:avLst/>
          </a:prstGeom>
        </p:spPr>
      </p:pic>
      <p:pic>
        <p:nvPicPr>
          <p:cNvPr id="3" name="图片 2">
            <a:extLst>
              <a:ext uri="{FF2B5EF4-FFF2-40B4-BE49-F238E27FC236}">
                <a16:creationId xmlns:a16="http://schemas.microsoft.com/office/drawing/2014/main" id="{F0ED0C85-6373-40FD-A9D8-F06120F6C2F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140" t="27256" r="8140" b="50744"/>
          <a:stretch/>
        </p:blipFill>
        <p:spPr>
          <a:xfrm>
            <a:off x="5478379" y="1966038"/>
            <a:ext cx="5638800" cy="1045396"/>
          </a:xfrm>
          <a:prstGeom prst="rect">
            <a:avLst/>
          </a:prstGeom>
        </p:spPr>
      </p:pic>
      <p:pic>
        <p:nvPicPr>
          <p:cNvPr id="8" name="图片 7">
            <a:extLst>
              <a:ext uri="{FF2B5EF4-FFF2-40B4-BE49-F238E27FC236}">
                <a16:creationId xmlns:a16="http://schemas.microsoft.com/office/drawing/2014/main" id="{EB4D87DF-9A60-44C5-96B3-36A7565B1BC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230" t="73285" r="9050" b="4715"/>
          <a:stretch/>
        </p:blipFill>
        <p:spPr>
          <a:xfrm>
            <a:off x="5478379" y="3979094"/>
            <a:ext cx="5638800" cy="1045396"/>
          </a:xfrm>
          <a:prstGeom prst="rect">
            <a:avLst/>
          </a:prstGeom>
        </p:spPr>
      </p:pic>
      <p:sp>
        <p:nvSpPr>
          <p:cNvPr id="11" name="Rectangle 10">
            <a:extLst>
              <a:ext uri="{FF2B5EF4-FFF2-40B4-BE49-F238E27FC236}">
                <a16:creationId xmlns:a16="http://schemas.microsoft.com/office/drawing/2014/main" id="{4F8E68C7-1B1C-F5D7-B742-69B86A65C09F}"/>
              </a:ext>
            </a:extLst>
          </p:cNvPr>
          <p:cNvSpPr/>
          <p:nvPr/>
        </p:nvSpPr>
        <p:spPr>
          <a:xfrm>
            <a:off x="5478379" y="255175"/>
            <a:ext cx="6159166" cy="1754326"/>
          </a:xfrm>
          <a:prstGeom prst="rect">
            <a:avLst/>
          </a:prstGeom>
          <a:noFill/>
        </p:spPr>
        <p:txBody>
          <a:bodyPr wrap="square" lIns="91440" tIns="45720" rIns="91440" bIns="45720">
            <a:spAutoFit/>
          </a:bodyPr>
          <a:lstStyle/>
          <a:p>
            <a:pPr algn="ctr"/>
            <a:r>
              <a:rPr lang="en-US" sz="5400" b="0" cap="none" spc="0" dirty="0" err="1">
                <a:ln w="0"/>
                <a:solidFill>
                  <a:srgbClr val="544DB3"/>
                </a:solidFill>
                <a:effectLst>
                  <a:outerShdw blurRad="38100" dist="19050" dir="2700000" algn="tl" rotWithShape="0">
                    <a:schemeClr val="dk1">
                      <a:alpha val="40000"/>
                    </a:schemeClr>
                  </a:outerShdw>
                </a:effectLst>
                <a:latin typeface="UVN Banh Mi" pitchFamily="2" charset="0"/>
              </a:rPr>
              <a:t>Thương</a:t>
            </a:r>
            <a:r>
              <a:rPr lang="en-US" sz="5400" b="0" cap="none" spc="0" dirty="0">
                <a:ln w="0"/>
                <a:solidFill>
                  <a:srgbClr val="544DB3"/>
                </a:solidFill>
                <a:effectLst>
                  <a:outerShdw blurRad="38100" dist="19050" dir="2700000" algn="tl" rotWithShape="0">
                    <a:schemeClr val="dk1">
                      <a:alpha val="40000"/>
                    </a:schemeClr>
                  </a:outerShdw>
                </a:effectLst>
                <a:latin typeface="UVN Banh Mi" pitchFamily="2" charset="0"/>
              </a:rPr>
              <a:t> </a:t>
            </a:r>
            <a:r>
              <a:rPr lang="en-US" sz="5400" b="0" cap="none" spc="0" dirty="0" err="1">
                <a:ln w="0"/>
                <a:solidFill>
                  <a:srgbClr val="544DB3"/>
                </a:solidFill>
                <a:effectLst>
                  <a:outerShdw blurRad="38100" dist="19050" dir="2700000" algn="tl" rotWithShape="0">
                    <a:schemeClr val="dk1">
                      <a:alpha val="40000"/>
                    </a:schemeClr>
                  </a:outerShdw>
                </a:effectLst>
                <a:latin typeface="UVN Banh Mi" pitchFamily="2" charset="0"/>
              </a:rPr>
              <a:t>người</a:t>
            </a:r>
            <a:r>
              <a:rPr lang="en-US" sz="5400" b="0" cap="none" spc="0" dirty="0">
                <a:ln w="0"/>
                <a:solidFill>
                  <a:srgbClr val="544DB3"/>
                </a:solidFill>
                <a:effectLst>
                  <a:outerShdw blurRad="38100" dist="19050" dir="2700000" algn="tl" rotWithShape="0">
                    <a:schemeClr val="dk1">
                      <a:alpha val="40000"/>
                    </a:schemeClr>
                  </a:outerShdw>
                </a:effectLst>
                <a:latin typeface="UVN Banh Mi" pitchFamily="2" charset="0"/>
              </a:rPr>
              <a:t> </a:t>
            </a:r>
            <a:r>
              <a:rPr lang="en-US" sz="5400" b="0" cap="none" spc="0" dirty="0" err="1">
                <a:ln w="0"/>
                <a:solidFill>
                  <a:srgbClr val="544DB3"/>
                </a:solidFill>
                <a:effectLst>
                  <a:outerShdw blurRad="38100" dist="19050" dir="2700000" algn="tl" rotWithShape="0">
                    <a:schemeClr val="dk1">
                      <a:alpha val="40000"/>
                    </a:schemeClr>
                  </a:outerShdw>
                </a:effectLst>
                <a:latin typeface="UVN Banh Mi" pitchFamily="2" charset="0"/>
              </a:rPr>
              <a:t>như</a:t>
            </a:r>
            <a:r>
              <a:rPr lang="en-US" sz="5400" b="0" cap="none" spc="0" dirty="0">
                <a:ln w="0"/>
                <a:solidFill>
                  <a:srgbClr val="544DB3"/>
                </a:solidFill>
                <a:effectLst>
                  <a:outerShdw blurRad="38100" dist="19050" dir="2700000" algn="tl" rotWithShape="0">
                    <a:schemeClr val="dk1">
                      <a:alpha val="40000"/>
                    </a:schemeClr>
                  </a:outerShdw>
                </a:effectLst>
                <a:latin typeface="UVN Banh Mi" pitchFamily="2" charset="0"/>
              </a:rPr>
              <a:t> </a:t>
            </a:r>
            <a:r>
              <a:rPr lang="en-US" sz="5400" b="0" cap="none" spc="0" dirty="0" err="1">
                <a:ln w="0"/>
                <a:solidFill>
                  <a:srgbClr val="544DB3"/>
                </a:solidFill>
                <a:effectLst>
                  <a:outerShdw blurRad="38100" dist="19050" dir="2700000" algn="tl" rotWithShape="0">
                    <a:schemeClr val="dk1">
                      <a:alpha val="40000"/>
                    </a:schemeClr>
                  </a:outerShdw>
                </a:effectLst>
                <a:latin typeface="UVN Banh Mi" pitchFamily="2" charset="0"/>
              </a:rPr>
              <a:t>thể</a:t>
            </a:r>
            <a:r>
              <a:rPr lang="en-US" sz="5400" b="0" cap="none" spc="0" dirty="0">
                <a:ln w="0"/>
                <a:solidFill>
                  <a:srgbClr val="544DB3"/>
                </a:solidFill>
                <a:effectLst>
                  <a:outerShdw blurRad="38100" dist="19050" dir="2700000" algn="tl" rotWithShape="0">
                    <a:schemeClr val="dk1">
                      <a:alpha val="40000"/>
                    </a:schemeClr>
                  </a:outerShdw>
                </a:effectLst>
                <a:latin typeface="UVN Banh Mi" pitchFamily="2" charset="0"/>
              </a:rPr>
              <a:t> </a:t>
            </a:r>
            <a:r>
              <a:rPr lang="en-US" sz="5400" b="0" cap="none" spc="0" dirty="0" err="1">
                <a:ln w="0"/>
                <a:solidFill>
                  <a:srgbClr val="544DB3"/>
                </a:solidFill>
                <a:effectLst>
                  <a:outerShdw blurRad="38100" dist="19050" dir="2700000" algn="tl" rotWithShape="0">
                    <a:schemeClr val="dk1">
                      <a:alpha val="40000"/>
                    </a:schemeClr>
                  </a:outerShdw>
                </a:effectLst>
                <a:latin typeface="UVN Banh Mi" pitchFamily="2" charset="0"/>
              </a:rPr>
              <a:t>thương</a:t>
            </a:r>
            <a:r>
              <a:rPr lang="en-US" sz="5400" b="0" cap="none" spc="0" dirty="0">
                <a:ln w="0"/>
                <a:solidFill>
                  <a:srgbClr val="544DB3"/>
                </a:solidFill>
                <a:effectLst>
                  <a:outerShdw blurRad="38100" dist="19050" dir="2700000" algn="tl" rotWithShape="0">
                    <a:schemeClr val="dk1">
                      <a:alpha val="40000"/>
                    </a:schemeClr>
                  </a:outerShdw>
                </a:effectLst>
                <a:latin typeface="UVN Banh Mi" pitchFamily="2" charset="0"/>
              </a:rPr>
              <a:t> </a:t>
            </a:r>
            <a:r>
              <a:rPr lang="en-US" sz="5400" b="0" cap="none" spc="0" dirty="0" err="1">
                <a:ln w="0"/>
                <a:solidFill>
                  <a:srgbClr val="544DB3"/>
                </a:solidFill>
                <a:effectLst>
                  <a:outerShdw blurRad="38100" dist="19050" dir="2700000" algn="tl" rotWithShape="0">
                    <a:schemeClr val="dk1">
                      <a:alpha val="40000"/>
                    </a:schemeClr>
                  </a:outerShdw>
                </a:effectLst>
                <a:latin typeface="UVN Banh Mi" pitchFamily="2" charset="0"/>
              </a:rPr>
              <a:t>thân</a:t>
            </a:r>
            <a:endParaRPr lang="en-US" sz="5400" b="0" cap="none" spc="0" dirty="0">
              <a:ln w="0"/>
              <a:solidFill>
                <a:srgbClr val="544DB3"/>
              </a:solidFill>
              <a:effectLst>
                <a:outerShdw blurRad="38100" dist="19050" dir="2700000" algn="tl" rotWithShape="0">
                  <a:schemeClr val="dk1">
                    <a:alpha val="40000"/>
                  </a:schemeClr>
                </a:outerShdw>
              </a:effectLst>
              <a:latin typeface="UVN Banh Mi" pitchFamily="2" charset="0"/>
            </a:endParaRPr>
          </a:p>
        </p:txBody>
      </p:sp>
      <p:sp>
        <p:nvSpPr>
          <p:cNvPr id="12" name="Rectangle 11">
            <a:extLst>
              <a:ext uri="{FF2B5EF4-FFF2-40B4-BE49-F238E27FC236}">
                <a16:creationId xmlns:a16="http://schemas.microsoft.com/office/drawing/2014/main" id="{D82FB894-CEDE-4458-D30D-02ACE2BBF77F}"/>
              </a:ext>
            </a:extLst>
          </p:cNvPr>
          <p:cNvSpPr/>
          <p:nvPr/>
        </p:nvSpPr>
        <p:spPr>
          <a:xfrm>
            <a:off x="5724525" y="2976990"/>
            <a:ext cx="6467475" cy="923330"/>
          </a:xfrm>
          <a:prstGeom prst="rect">
            <a:avLst/>
          </a:prstGeom>
          <a:noFill/>
        </p:spPr>
        <p:txBody>
          <a:bodyPr wrap="square" lIns="91440" tIns="45720" rIns="91440" bIns="45720">
            <a:spAutoFit/>
          </a:bodyPr>
          <a:lstStyle/>
          <a:p>
            <a:r>
              <a:rPr lang="en-US" sz="5400" b="0" cap="none" spc="0" dirty="0" err="1">
                <a:ln w="0"/>
                <a:solidFill>
                  <a:srgbClr val="544DB3"/>
                </a:solidFill>
                <a:effectLst>
                  <a:outerShdw blurRad="38100" dist="19050" dir="2700000" algn="tl" rotWithShape="0">
                    <a:schemeClr val="dk1">
                      <a:alpha val="40000"/>
                    </a:schemeClr>
                  </a:outerShdw>
                </a:effectLst>
                <a:latin typeface="UVN Banh Mi" pitchFamily="2" charset="0"/>
              </a:rPr>
              <a:t>Măng</a:t>
            </a:r>
            <a:r>
              <a:rPr lang="en-US" sz="5400" b="0" cap="none" spc="0" dirty="0">
                <a:ln w="0"/>
                <a:solidFill>
                  <a:srgbClr val="544DB3"/>
                </a:solidFill>
                <a:effectLst>
                  <a:outerShdw blurRad="38100" dist="19050" dir="2700000" algn="tl" rotWithShape="0">
                    <a:schemeClr val="dk1">
                      <a:alpha val="40000"/>
                    </a:schemeClr>
                  </a:outerShdw>
                </a:effectLst>
                <a:latin typeface="UVN Banh Mi" pitchFamily="2" charset="0"/>
              </a:rPr>
              <a:t> </a:t>
            </a:r>
            <a:r>
              <a:rPr lang="en-US" sz="5400" b="0" cap="none" spc="0" dirty="0" err="1">
                <a:ln w="0"/>
                <a:solidFill>
                  <a:srgbClr val="544DB3"/>
                </a:solidFill>
                <a:effectLst>
                  <a:outerShdw blurRad="38100" dist="19050" dir="2700000" algn="tl" rotWithShape="0">
                    <a:schemeClr val="dk1">
                      <a:alpha val="40000"/>
                    </a:schemeClr>
                  </a:outerShdw>
                </a:effectLst>
                <a:latin typeface="UVN Banh Mi" pitchFamily="2" charset="0"/>
              </a:rPr>
              <a:t>mọc</a:t>
            </a:r>
            <a:r>
              <a:rPr lang="en-US" sz="5400" b="0" cap="none" spc="0" dirty="0">
                <a:ln w="0"/>
                <a:solidFill>
                  <a:srgbClr val="544DB3"/>
                </a:solidFill>
                <a:effectLst>
                  <a:outerShdw blurRad="38100" dist="19050" dir="2700000" algn="tl" rotWithShape="0">
                    <a:schemeClr val="dk1">
                      <a:alpha val="40000"/>
                    </a:schemeClr>
                  </a:outerShdw>
                </a:effectLst>
                <a:latin typeface="UVN Banh Mi" pitchFamily="2" charset="0"/>
              </a:rPr>
              <a:t> </a:t>
            </a:r>
            <a:r>
              <a:rPr lang="en-US" sz="5400" b="0" cap="none" spc="0" dirty="0" err="1">
                <a:ln w="0"/>
                <a:solidFill>
                  <a:srgbClr val="544DB3"/>
                </a:solidFill>
                <a:effectLst>
                  <a:outerShdw blurRad="38100" dist="19050" dir="2700000" algn="tl" rotWithShape="0">
                    <a:schemeClr val="dk1">
                      <a:alpha val="40000"/>
                    </a:schemeClr>
                  </a:outerShdw>
                </a:effectLst>
                <a:latin typeface="UVN Banh Mi" pitchFamily="2" charset="0"/>
              </a:rPr>
              <a:t>thẳng</a:t>
            </a:r>
            <a:endParaRPr lang="en-US" sz="5400" b="0" cap="none" spc="0" dirty="0">
              <a:ln w="0"/>
              <a:solidFill>
                <a:srgbClr val="544DB3"/>
              </a:solidFill>
              <a:effectLst>
                <a:outerShdw blurRad="38100" dist="19050" dir="2700000" algn="tl" rotWithShape="0">
                  <a:schemeClr val="dk1">
                    <a:alpha val="40000"/>
                  </a:schemeClr>
                </a:outerShdw>
              </a:effectLst>
              <a:latin typeface="UVN Banh Mi" pitchFamily="2" charset="0"/>
            </a:endParaRPr>
          </a:p>
        </p:txBody>
      </p:sp>
      <p:sp>
        <p:nvSpPr>
          <p:cNvPr id="13" name="Rectangle 12">
            <a:extLst>
              <a:ext uri="{FF2B5EF4-FFF2-40B4-BE49-F238E27FC236}">
                <a16:creationId xmlns:a16="http://schemas.microsoft.com/office/drawing/2014/main" id="{7EA22B61-5154-5A2C-4318-DE02F50546E2}"/>
              </a:ext>
            </a:extLst>
          </p:cNvPr>
          <p:cNvSpPr/>
          <p:nvPr/>
        </p:nvSpPr>
        <p:spPr>
          <a:xfrm>
            <a:off x="5214763" y="5165538"/>
            <a:ext cx="6743700" cy="923330"/>
          </a:xfrm>
          <a:prstGeom prst="rect">
            <a:avLst/>
          </a:prstGeom>
          <a:noFill/>
        </p:spPr>
        <p:txBody>
          <a:bodyPr wrap="square" lIns="91440" tIns="45720" rIns="91440" bIns="45720">
            <a:spAutoFit/>
          </a:bodyPr>
          <a:lstStyle/>
          <a:p>
            <a:pPr algn="ctr"/>
            <a:r>
              <a:rPr lang="en-US" sz="5400" b="0" cap="none" spc="0" dirty="0" err="1">
                <a:ln w="0"/>
                <a:solidFill>
                  <a:srgbClr val="544DB3"/>
                </a:solidFill>
                <a:effectLst>
                  <a:outerShdw blurRad="38100" dist="19050" dir="2700000" algn="tl" rotWithShape="0">
                    <a:schemeClr val="dk1">
                      <a:alpha val="40000"/>
                    </a:schemeClr>
                  </a:outerShdw>
                </a:effectLst>
                <a:latin typeface="UVN Banh Mi" pitchFamily="2" charset="0"/>
              </a:rPr>
              <a:t>Trên</a:t>
            </a:r>
            <a:r>
              <a:rPr lang="en-US" sz="5400" b="0" cap="none" spc="0" dirty="0">
                <a:ln w="0"/>
                <a:solidFill>
                  <a:srgbClr val="544DB3"/>
                </a:solidFill>
                <a:effectLst>
                  <a:outerShdw blurRad="38100" dist="19050" dir="2700000" algn="tl" rotWithShape="0">
                    <a:schemeClr val="dk1">
                      <a:alpha val="40000"/>
                    </a:schemeClr>
                  </a:outerShdw>
                </a:effectLst>
                <a:latin typeface="UVN Banh Mi" pitchFamily="2" charset="0"/>
              </a:rPr>
              <a:t> </a:t>
            </a:r>
            <a:r>
              <a:rPr lang="en-US" sz="5400" b="0" cap="none" spc="0" dirty="0" err="1">
                <a:ln w="0"/>
                <a:solidFill>
                  <a:srgbClr val="544DB3"/>
                </a:solidFill>
                <a:effectLst>
                  <a:outerShdw blurRad="38100" dist="19050" dir="2700000" algn="tl" rotWithShape="0">
                    <a:schemeClr val="dk1">
                      <a:alpha val="40000"/>
                    </a:schemeClr>
                  </a:outerShdw>
                </a:effectLst>
                <a:latin typeface="UVN Banh Mi" pitchFamily="2" charset="0"/>
              </a:rPr>
              <a:t>đôi</a:t>
            </a:r>
            <a:r>
              <a:rPr lang="en-US" sz="5400" b="0" cap="none" spc="0" dirty="0">
                <a:ln w="0"/>
                <a:solidFill>
                  <a:srgbClr val="544DB3"/>
                </a:solidFill>
                <a:effectLst>
                  <a:outerShdw blurRad="38100" dist="19050" dir="2700000" algn="tl" rotWithShape="0">
                    <a:schemeClr val="dk1">
                      <a:alpha val="40000"/>
                    </a:schemeClr>
                  </a:outerShdw>
                </a:effectLst>
                <a:latin typeface="UVN Banh Mi" pitchFamily="2" charset="0"/>
              </a:rPr>
              <a:t> </a:t>
            </a:r>
            <a:r>
              <a:rPr lang="en-US" sz="5400" b="0" cap="none" spc="0" dirty="0" err="1">
                <a:ln w="0"/>
                <a:solidFill>
                  <a:srgbClr val="544DB3"/>
                </a:solidFill>
                <a:effectLst>
                  <a:outerShdw blurRad="38100" dist="19050" dir="2700000" algn="tl" rotWithShape="0">
                    <a:schemeClr val="dk1">
                      <a:alpha val="40000"/>
                    </a:schemeClr>
                  </a:outerShdw>
                </a:effectLst>
                <a:latin typeface="UVN Banh Mi" pitchFamily="2" charset="0"/>
              </a:rPr>
              <a:t>cánh</a:t>
            </a:r>
            <a:r>
              <a:rPr lang="en-US" sz="5400" b="0" cap="none" spc="0" dirty="0">
                <a:ln w="0"/>
                <a:solidFill>
                  <a:srgbClr val="544DB3"/>
                </a:solidFill>
                <a:effectLst>
                  <a:outerShdw blurRad="38100" dist="19050" dir="2700000" algn="tl" rotWithShape="0">
                    <a:schemeClr val="dk1">
                      <a:alpha val="40000"/>
                    </a:schemeClr>
                  </a:outerShdw>
                </a:effectLst>
                <a:latin typeface="UVN Banh Mi" pitchFamily="2" charset="0"/>
              </a:rPr>
              <a:t> </a:t>
            </a:r>
            <a:r>
              <a:rPr lang="en-US" sz="5400" b="0" cap="none" spc="0" dirty="0" err="1">
                <a:ln w="0"/>
                <a:solidFill>
                  <a:srgbClr val="544DB3"/>
                </a:solidFill>
                <a:effectLst>
                  <a:outerShdw blurRad="38100" dist="19050" dir="2700000" algn="tl" rotWithShape="0">
                    <a:schemeClr val="dk1">
                      <a:alpha val="40000"/>
                    </a:schemeClr>
                  </a:outerShdw>
                </a:effectLst>
                <a:latin typeface="UVN Banh Mi" pitchFamily="2" charset="0"/>
              </a:rPr>
              <a:t>ước</a:t>
            </a:r>
            <a:r>
              <a:rPr lang="en-US" sz="5400" b="0" cap="none" spc="0" dirty="0">
                <a:ln w="0"/>
                <a:solidFill>
                  <a:srgbClr val="544DB3"/>
                </a:solidFill>
                <a:effectLst>
                  <a:outerShdw blurRad="38100" dist="19050" dir="2700000" algn="tl" rotWithShape="0">
                    <a:schemeClr val="dk1">
                      <a:alpha val="40000"/>
                    </a:schemeClr>
                  </a:outerShdw>
                </a:effectLst>
                <a:latin typeface="UVN Banh Mi" pitchFamily="2" charset="0"/>
              </a:rPr>
              <a:t> </a:t>
            </a:r>
            <a:r>
              <a:rPr lang="en-US" sz="5400" b="0" cap="none" spc="0" dirty="0" err="1">
                <a:ln w="0"/>
                <a:solidFill>
                  <a:srgbClr val="544DB3"/>
                </a:solidFill>
                <a:effectLst>
                  <a:outerShdw blurRad="38100" dist="19050" dir="2700000" algn="tl" rotWithShape="0">
                    <a:schemeClr val="dk1">
                      <a:alpha val="40000"/>
                    </a:schemeClr>
                  </a:outerShdw>
                </a:effectLst>
                <a:latin typeface="UVN Banh Mi" pitchFamily="2" charset="0"/>
              </a:rPr>
              <a:t>mơ</a:t>
            </a:r>
            <a:endParaRPr lang="en-US" sz="5400" b="0" cap="none" spc="0" dirty="0">
              <a:ln w="0"/>
              <a:solidFill>
                <a:srgbClr val="544DB3"/>
              </a:solidFill>
              <a:effectLst>
                <a:outerShdw blurRad="38100" dist="19050" dir="2700000" algn="tl" rotWithShape="0">
                  <a:schemeClr val="dk1">
                    <a:alpha val="40000"/>
                  </a:schemeClr>
                </a:outerShdw>
              </a:effectLst>
              <a:latin typeface="UVN Banh Mi" pitchFamily="2" charset="0"/>
            </a:endParaRPr>
          </a:p>
        </p:txBody>
      </p:sp>
      <p:sp>
        <p:nvSpPr>
          <p:cNvPr id="14" name="Shape 233">
            <a:extLst>
              <a:ext uri="{FF2B5EF4-FFF2-40B4-BE49-F238E27FC236}">
                <a16:creationId xmlns:a16="http://schemas.microsoft.com/office/drawing/2014/main" id="{8037FFCE-04B2-E9BC-F4C1-15FCAC5D5C87}"/>
              </a:ext>
            </a:extLst>
          </p:cNvPr>
          <p:cNvSpPr/>
          <p:nvPr/>
        </p:nvSpPr>
        <p:spPr>
          <a:xfrm>
            <a:off x="-568956" y="555288"/>
            <a:ext cx="6352674" cy="882293"/>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nchor="ctr">
            <a:spAutoFit/>
          </a:bodyPr>
          <a:lstStyle/>
          <a:p>
            <a:pPr algn="ctr"/>
            <a:r>
              <a:rPr lang="en-US" sz="5400" b="1" i="1" dirty="0" err="1">
                <a:ln w="0"/>
                <a:solidFill>
                  <a:srgbClr val="6E151A"/>
                </a:solidFill>
                <a:latin typeface="UVN Banh Mi" pitchFamily="2" charset="0"/>
                <a:cs typeface="Times New Roman" panose="02020603050405020304" pitchFamily="18" charset="0"/>
              </a:rPr>
              <a:t>Các</a:t>
            </a:r>
            <a:r>
              <a:rPr lang="en-US" sz="5400" b="1" i="1" dirty="0">
                <a:ln w="0"/>
                <a:solidFill>
                  <a:srgbClr val="6E151A"/>
                </a:solidFill>
                <a:latin typeface="UVN Banh Mi" pitchFamily="2" charset="0"/>
                <a:cs typeface="Times New Roman" panose="02020603050405020304" pitchFamily="18" charset="0"/>
              </a:rPr>
              <a:t> </a:t>
            </a:r>
            <a:r>
              <a:rPr lang="en-US" sz="5400" b="1" i="1" dirty="0" err="1">
                <a:ln w="0"/>
                <a:solidFill>
                  <a:srgbClr val="6E151A"/>
                </a:solidFill>
                <a:latin typeface="UVN Banh Mi" pitchFamily="2" charset="0"/>
                <a:cs typeface="Times New Roman" panose="02020603050405020304" pitchFamily="18" charset="0"/>
              </a:rPr>
              <a:t>chủ</a:t>
            </a:r>
            <a:r>
              <a:rPr lang="en-US" sz="5400" b="1" i="1" dirty="0">
                <a:ln w="0"/>
                <a:solidFill>
                  <a:srgbClr val="6E151A"/>
                </a:solidFill>
                <a:latin typeface="UVN Banh Mi" pitchFamily="2" charset="0"/>
                <a:cs typeface="Times New Roman" panose="02020603050405020304" pitchFamily="18" charset="0"/>
              </a:rPr>
              <a:t> </a:t>
            </a:r>
            <a:r>
              <a:rPr lang="en-US" sz="5400" b="1" i="1" dirty="0" err="1">
                <a:ln w="0"/>
                <a:solidFill>
                  <a:srgbClr val="6E151A"/>
                </a:solidFill>
                <a:latin typeface="UVN Banh Mi" pitchFamily="2" charset="0"/>
                <a:cs typeface="Times New Roman" panose="02020603050405020304" pitchFamily="18" charset="0"/>
              </a:rPr>
              <a:t>điểm</a:t>
            </a:r>
            <a:endParaRPr lang="en-US" sz="5400" b="1" i="1" dirty="0">
              <a:ln w="0"/>
              <a:solidFill>
                <a:srgbClr val="6E151A"/>
              </a:solidFill>
              <a:latin typeface="UVN Banh Mi" pitchFamily="2" charset="0"/>
              <a:cs typeface="Times New Roman" panose="02020603050405020304" pitchFamily="18" charset="0"/>
            </a:endParaRPr>
          </a:p>
        </p:txBody>
      </p:sp>
    </p:spTree>
    <p:extLst>
      <p:ext uri="{BB962C8B-B14F-4D97-AF65-F5344CB8AC3E}">
        <p14:creationId xmlns:p14="http://schemas.microsoft.com/office/powerpoint/2010/main" val="1950532696"/>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37" presetClass="entr" presetSubtype="0"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1000"/>
                                        <p:tgtEl>
                                          <p:spTgt spid="11"/>
                                        </p:tgtEl>
                                      </p:cBhvr>
                                    </p:animEffect>
                                    <p:anim calcmode="lin" valueType="num">
                                      <p:cBhvr>
                                        <p:cTn id="19" dur="1000" fill="hold"/>
                                        <p:tgtEl>
                                          <p:spTgt spid="11"/>
                                        </p:tgtEl>
                                        <p:attrNameLst>
                                          <p:attrName>ppt_x</p:attrName>
                                        </p:attrNameLst>
                                      </p:cBhvr>
                                      <p:tavLst>
                                        <p:tav tm="0">
                                          <p:val>
                                            <p:strVal val="#ppt_x"/>
                                          </p:val>
                                        </p:tav>
                                        <p:tav tm="100000">
                                          <p:val>
                                            <p:strVal val="#ppt_x"/>
                                          </p:val>
                                        </p:tav>
                                      </p:tavLst>
                                    </p:anim>
                                    <p:anim calcmode="lin" valueType="num">
                                      <p:cBhvr>
                                        <p:cTn id="20" dur="900" decel="100000" fill="hold"/>
                                        <p:tgtEl>
                                          <p:spTgt spid="11"/>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par>
                                <p:cTn id="22" presetID="37" presetClass="entr" presetSubtype="0" fill="hold"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1000"/>
                                        <p:tgtEl>
                                          <p:spTgt spid="15"/>
                                        </p:tgtEl>
                                      </p:cBhvr>
                                    </p:animEffect>
                                    <p:anim calcmode="lin" valueType="num">
                                      <p:cBhvr>
                                        <p:cTn id="25" dur="1000" fill="hold"/>
                                        <p:tgtEl>
                                          <p:spTgt spid="15"/>
                                        </p:tgtEl>
                                        <p:attrNameLst>
                                          <p:attrName>ppt_x</p:attrName>
                                        </p:attrNameLst>
                                      </p:cBhvr>
                                      <p:tavLst>
                                        <p:tav tm="0">
                                          <p:val>
                                            <p:strVal val="#ppt_x"/>
                                          </p:val>
                                        </p:tav>
                                        <p:tav tm="100000">
                                          <p:val>
                                            <p:strVal val="#ppt_x"/>
                                          </p:val>
                                        </p:tav>
                                      </p:tavLst>
                                    </p:anim>
                                    <p:anim calcmode="lin" valueType="num">
                                      <p:cBhvr>
                                        <p:cTn id="26" dur="900" decel="100000" fill="hold"/>
                                        <p:tgtEl>
                                          <p:spTgt spid="15"/>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15"/>
                                        </p:tgtEl>
                                        <p:attrNameLst>
                                          <p:attrName>ppt_y</p:attrName>
                                        </p:attrNameLst>
                                      </p:cBhvr>
                                      <p:tavLst>
                                        <p:tav tm="0">
                                          <p:val>
                                            <p:strVal val="#ppt_y-.03"/>
                                          </p:val>
                                        </p:tav>
                                        <p:tav tm="100000">
                                          <p:val>
                                            <p:strVal val="#ppt_y"/>
                                          </p:val>
                                        </p:tav>
                                      </p:tavLst>
                                    </p:anim>
                                  </p:childTnLst>
                                </p:cTn>
                              </p:par>
                            </p:childTnLst>
                          </p:cTn>
                        </p:par>
                        <p:par>
                          <p:cTn id="28" fill="hold">
                            <p:stCondLst>
                              <p:cond delay="1000"/>
                            </p:stCondLst>
                            <p:childTnLst>
                              <p:par>
                                <p:cTn id="29" presetID="2" presetClass="entr" presetSubtype="8" fill="hold" nodeType="afterEffect">
                                  <p:stCondLst>
                                    <p:cond delay="0"/>
                                  </p:stCondLst>
                                  <p:childTnLst>
                                    <p:set>
                                      <p:cBhvr>
                                        <p:cTn id="30" dur="1" fill="hold">
                                          <p:stCondLst>
                                            <p:cond delay="0"/>
                                          </p:stCondLst>
                                        </p:cTn>
                                        <p:tgtEl>
                                          <p:spTgt spid="3"/>
                                        </p:tgtEl>
                                        <p:attrNameLst>
                                          <p:attrName>style.visibility</p:attrName>
                                        </p:attrNameLst>
                                      </p:cBhvr>
                                      <p:to>
                                        <p:strVal val="visible"/>
                                      </p:to>
                                    </p:set>
                                    <p:anim calcmode="lin" valueType="num">
                                      <p:cBhvr additive="base">
                                        <p:cTn id="31" dur="500" fill="hold"/>
                                        <p:tgtEl>
                                          <p:spTgt spid="3"/>
                                        </p:tgtEl>
                                        <p:attrNameLst>
                                          <p:attrName>ppt_x</p:attrName>
                                        </p:attrNameLst>
                                      </p:cBhvr>
                                      <p:tavLst>
                                        <p:tav tm="0">
                                          <p:val>
                                            <p:strVal val="0-#ppt_w/2"/>
                                          </p:val>
                                        </p:tav>
                                        <p:tav tm="100000">
                                          <p:val>
                                            <p:strVal val="#ppt_x"/>
                                          </p:val>
                                        </p:tav>
                                      </p:tavLst>
                                    </p:anim>
                                    <p:anim calcmode="lin" valueType="num">
                                      <p:cBhvr additive="base">
                                        <p:cTn id="32"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37"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1000"/>
                                        <p:tgtEl>
                                          <p:spTgt spid="12"/>
                                        </p:tgtEl>
                                      </p:cBhvr>
                                    </p:animEffect>
                                    <p:anim calcmode="lin" valueType="num">
                                      <p:cBhvr>
                                        <p:cTn id="38" dur="1000" fill="hold"/>
                                        <p:tgtEl>
                                          <p:spTgt spid="12"/>
                                        </p:tgtEl>
                                        <p:attrNameLst>
                                          <p:attrName>ppt_x</p:attrName>
                                        </p:attrNameLst>
                                      </p:cBhvr>
                                      <p:tavLst>
                                        <p:tav tm="0">
                                          <p:val>
                                            <p:strVal val="#ppt_x"/>
                                          </p:val>
                                        </p:tav>
                                        <p:tav tm="100000">
                                          <p:val>
                                            <p:strVal val="#ppt_x"/>
                                          </p:val>
                                        </p:tav>
                                      </p:tavLst>
                                    </p:anim>
                                    <p:anim calcmode="lin" valueType="num">
                                      <p:cBhvr>
                                        <p:cTn id="39" dur="900" decel="100000" fill="hold"/>
                                        <p:tgtEl>
                                          <p:spTgt spid="12"/>
                                        </p:tgtEl>
                                        <p:attrNameLst>
                                          <p:attrName>ppt_y</p:attrName>
                                        </p:attrNameLst>
                                      </p:cBhvr>
                                      <p:tavLst>
                                        <p:tav tm="0">
                                          <p:val>
                                            <p:strVal val="#ppt_y+1"/>
                                          </p:val>
                                        </p:tav>
                                        <p:tav tm="100000">
                                          <p:val>
                                            <p:strVal val="#ppt_y-.03"/>
                                          </p:val>
                                        </p:tav>
                                      </p:tavLst>
                                    </p:anim>
                                    <p:anim calcmode="lin" valueType="num">
                                      <p:cBhvr>
                                        <p:cTn id="40"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par>
                                <p:cTn id="41" presetID="37" presetClass="entr" presetSubtype="0" fill="hold" nodeType="with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fade">
                                      <p:cBhvr>
                                        <p:cTn id="43" dur="1000"/>
                                        <p:tgtEl>
                                          <p:spTgt spid="18"/>
                                        </p:tgtEl>
                                      </p:cBhvr>
                                    </p:animEffect>
                                    <p:anim calcmode="lin" valueType="num">
                                      <p:cBhvr>
                                        <p:cTn id="44" dur="1000" fill="hold"/>
                                        <p:tgtEl>
                                          <p:spTgt spid="18"/>
                                        </p:tgtEl>
                                        <p:attrNameLst>
                                          <p:attrName>ppt_x</p:attrName>
                                        </p:attrNameLst>
                                      </p:cBhvr>
                                      <p:tavLst>
                                        <p:tav tm="0">
                                          <p:val>
                                            <p:strVal val="#ppt_x"/>
                                          </p:val>
                                        </p:tav>
                                        <p:tav tm="100000">
                                          <p:val>
                                            <p:strVal val="#ppt_x"/>
                                          </p:val>
                                        </p:tav>
                                      </p:tavLst>
                                    </p:anim>
                                    <p:anim calcmode="lin" valueType="num">
                                      <p:cBhvr>
                                        <p:cTn id="45" dur="900" decel="100000" fill="hold"/>
                                        <p:tgtEl>
                                          <p:spTgt spid="18"/>
                                        </p:tgtEl>
                                        <p:attrNameLst>
                                          <p:attrName>ppt_y</p:attrName>
                                        </p:attrNameLst>
                                      </p:cBhvr>
                                      <p:tavLst>
                                        <p:tav tm="0">
                                          <p:val>
                                            <p:strVal val="#ppt_y+1"/>
                                          </p:val>
                                        </p:tav>
                                        <p:tav tm="100000">
                                          <p:val>
                                            <p:strVal val="#ppt_y-.03"/>
                                          </p:val>
                                        </p:tav>
                                      </p:tavLst>
                                    </p:anim>
                                    <p:anim calcmode="lin" valueType="num">
                                      <p:cBhvr>
                                        <p:cTn id="46" dur="100" accel="100000" fill="hold">
                                          <p:stCondLst>
                                            <p:cond delay="900"/>
                                          </p:stCondLst>
                                        </p:cTn>
                                        <p:tgtEl>
                                          <p:spTgt spid="18"/>
                                        </p:tgtEl>
                                        <p:attrNameLst>
                                          <p:attrName>ppt_y</p:attrName>
                                        </p:attrNameLst>
                                      </p:cBhvr>
                                      <p:tavLst>
                                        <p:tav tm="0">
                                          <p:val>
                                            <p:strVal val="#ppt_y-.03"/>
                                          </p:val>
                                        </p:tav>
                                        <p:tav tm="100000">
                                          <p:val>
                                            <p:strVal val="#ppt_y"/>
                                          </p:val>
                                        </p:tav>
                                      </p:tavLst>
                                    </p:anim>
                                  </p:childTnLst>
                                </p:cTn>
                              </p:par>
                            </p:childTnLst>
                          </p:cTn>
                        </p:par>
                        <p:par>
                          <p:cTn id="47" fill="hold">
                            <p:stCondLst>
                              <p:cond delay="1000"/>
                            </p:stCondLst>
                            <p:childTnLst>
                              <p:par>
                                <p:cTn id="48" presetID="2" presetClass="entr" presetSubtype="8" fill="hold" nodeType="afterEffect">
                                  <p:stCondLst>
                                    <p:cond delay="0"/>
                                  </p:stCondLst>
                                  <p:childTnLst>
                                    <p:set>
                                      <p:cBhvr>
                                        <p:cTn id="49" dur="1" fill="hold">
                                          <p:stCondLst>
                                            <p:cond delay="0"/>
                                          </p:stCondLst>
                                        </p:cTn>
                                        <p:tgtEl>
                                          <p:spTgt spid="8"/>
                                        </p:tgtEl>
                                        <p:attrNameLst>
                                          <p:attrName>style.visibility</p:attrName>
                                        </p:attrNameLst>
                                      </p:cBhvr>
                                      <p:to>
                                        <p:strVal val="visible"/>
                                      </p:to>
                                    </p:set>
                                    <p:anim calcmode="lin" valueType="num">
                                      <p:cBhvr additive="base">
                                        <p:cTn id="50" dur="500" fill="hold"/>
                                        <p:tgtEl>
                                          <p:spTgt spid="8"/>
                                        </p:tgtEl>
                                        <p:attrNameLst>
                                          <p:attrName>ppt_x</p:attrName>
                                        </p:attrNameLst>
                                      </p:cBhvr>
                                      <p:tavLst>
                                        <p:tav tm="0">
                                          <p:val>
                                            <p:strVal val="0-#ppt_w/2"/>
                                          </p:val>
                                        </p:tav>
                                        <p:tav tm="100000">
                                          <p:val>
                                            <p:strVal val="#ppt_x"/>
                                          </p:val>
                                        </p:tav>
                                      </p:tavLst>
                                    </p:anim>
                                    <p:anim calcmode="lin" valueType="num">
                                      <p:cBhvr additive="base">
                                        <p:cTn id="51"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37" presetClass="entr" presetSubtype="0" fill="hold" grpId="0" nodeType="clickEffect">
                                  <p:stCondLst>
                                    <p:cond delay="0"/>
                                  </p:stCondLst>
                                  <p:childTnLst>
                                    <p:set>
                                      <p:cBhvr>
                                        <p:cTn id="55" dur="1" fill="hold">
                                          <p:stCondLst>
                                            <p:cond delay="0"/>
                                          </p:stCondLst>
                                        </p:cTn>
                                        <p:tgtEl>
                                          <p:spTgt spid="13"/>
                                        </p:tgtEl>
                                        <p:attrNameLst>
                                          <p:attrName>style.visibility</p:attrName>
                                        </p:attrNameLst>
                                      </p:cBhvr>
                                      <p:to>
                                        <p:strVal val="visible"/>
                                      </p:to>
                                    </p:set>
                                    <p:animEffect transition="in" filter="fade">
                                      <p:cBhvr>
                                        <p:cTn id="56" dur="1000"/>
                                        <p:tgtEl>
                                          <p:spTgt spid="13"/>
                                        </p:tgtEl>
                                      </p:cBhvr>
                                    </p:animEffect>
                                    <p:anim calcmode="lin" valueType="num">
                                      <p:cBhvr>
                                        <p:cTn id="57" dur="1000" fill="hold"/>
                                        <p:tgtEl>
                                          <p:spTgt spid="13"/>
                                        </p:tgtEl>
                                        <p:attrNameLst>
                                          <p:attrName>ppt_x</p:attrName>
                                        </p:attrNameLst>
                                      </p:cBhvr>
                                      <p:tavLst>
                                        <p:tav tm="0">
                                          <p:val>
                                            <p:strVal val="#ppt_x"/>
                                          </p:val>
                                        </p:tav>
                                        <p:tav tm="100000">
                                          <p:val>
                                            <p:strVal val="#ppt_x"/>
                                          </p:val>
                                        </p:tav>
                                      </p:tavLst>
                                    </p:anim>
                                    <p:anim calcmode="lin" valueType="num">
                                      <p:cBhvr>
                                        <p:cTn id="58" dur="900" decel="100000" fill="hold"/>
                                        <p:tgtEl>
                                          <p:spTgt spid="13"/>
                                        </p:tgtEl>
                                        <p:attrNameLst>
                                          <p:attrName>ppt_y</p:attrName>
                                        </p:attrNameLst>
                                      </p:cBhvr>
                                      <p:tavLst>
                                        <p:tav tm="0">
                                          <p:val>
                                            <p:strVal val="#ppt_y+1"/>
                                          </p:val>
                                        </p:tav>
                                        <p:tav tm="100000">
                                          <p:val>
                                            <p:strVal val="#ppt_y-.03"/>
                                          </p:val>
                                        </p:tav>
                                      </p:tavLst>
                                    </p:anim>
                                    <p:anim calcmode="lin" valueType="num">
                                      <p:cBhvr>
                                        <p:cTn id="59"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par>
                                <p:cTn id="60" presetID="37" presetClass="entr" presetSubtype="0" fill="hold" nodeType="withEffect">
                                  <p:stCondLst>
                                    <p:cond delay="0"/>
                                  </p:stCondLst>
                                  <p:childTnLst>
                                    <p:set>
                                      <p:cBhvr>
                                        <p:cTn id="61" dur="1" fill="hold">
                                          <p:stCondLst>
                                            <p:cond delay="0"/>
                                          </p:stCondLst>
                                        </p:cTn>
                                        <p:tgtEl>
                                          <p:spTgt spid="21"/>
                                        </p:tgtEl>
                                        <p:attrNameLst>
                                          <p:attrName>style.visibility</p:attrName>
                                        </p:attrNameLst>
                                      </p:cBhvr>
                                      <p:to>
                                        <p:strVal val="visible"/>
                                      </p:to>
                                    </p:set>
                                    <p:animEffect transition="in" filter="fade">
                                      <p:cBhvr>
                                        <p:cTn id="62" dur="1000"/>
                                        <p:tgtEl>
                                          <p:spTgt spid="21"/>
                                        </p:tgtEl>
                                      </p:cBhvr>
                                    </p:animEffect>
                                    <p:anim calcmode="lin" valueType="num">
                                      <p:cBhvr>
                                        <p:cTn id="63" dur="1000" fill="hold"/>
                                        <p:tgtEl>
                                          <p:spTgt spid="21"/>
                                        </p:tgtEl>
                                        <p:attrNameLst>
                                          <p:attrName>ppt_x</p:attrName>
                                        </p:attrNameLst>
                                      </p:cBhvr>
                                      <p:tavLst>
                                        <p:tav tm="0">
                                          <p:val>
                                            <p:strVal val="#ppt_x"/>
                                          </p:val>
                                        </p:tav>
                                        <p:tav tm="100000">
                                          <p:val>
                                            <p:strVal val="#ppt_x"/>
                                          </p:val>
                                        </p:tav>
                                      </p:tavLst>
                                    </p:anim>
                                    <p:anim calcmode="lin" valueType="num">
                                      <p:cBhvr>
                                        <p:cTn id="64" dur="900" decel="100000" fill="hold"/>
                                        <p:tgtEl>
                                          <p:spTgt spid="21"/>
                                        </p:tgtEl>
                                        <p:attrNameLst>
                                          <p:attrName>ppt_y</p:attrName>
                                        </p:attrNameLst>
                                      </p:cBhvr>
                                      <p:tavLst>
                                        <p:tav tm="0">
                                          <p:val>
                                            <p:strVal val="#ppt_y+1"/>
                                          </p:val>
                                        </p:tav>
                                        <p:tav tm="100000">
                                          <p:val>
                                            <p:strVal val="#ppt_y-.03"/>
                                          </p:val>
                                        </p:tav>
                                      </p:tavLst>
                                    </p:anim>
                                    <p:anim calcmode="lin" valueType="num">
                                      <p:cBhvr>
                                        <p:cTn id="65" dur="100" accel="100000" fill="hold">
                                          <p:stCondLst>
                                            <p:cond delay="900"/>
                                          </p:stCondLst>
                                        </p:cTn>
                                        <p:tgtEl>
                                          <p:spTgt spid="21"/>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9000" b="-19000"/>
          </a:stretch>
        </a:blipFill>
        <a:effectLst/>
      </p:bgPr>
    </p:bg>
    <p:spTree>
      <p:nvGrpSpPr>
        <p:cNvPr id="1" name=""/>
        <p:cNvGrpSpPr/>
        <p:nvPr/>
      </p:nvGrpSpPr>
      <p:grpSpPr>
        <a:xfrm>
          <a:off x="0" y="0"/>
          <a:ext cx="0" cy="0"/>
          <a:chOff x="0" y="0"/>
          <a:chExt cx="0" cy="0"/>
        </a:xfrm>
      </p:grpSpPr>
      <p:sp>
        <p:nvSpPr>
          <p:cNvPr id="9" name="Rounded Rectangle 8"/>
          <p:cNvSpPr/>
          <p:nvPr/>
        </p:nvSpPr>
        <p:spPr>
          <a:xfrm>
            <a:off x="2083240" y="3046145"/>
            <a:ext cx="7951714" cy="2957925"/>
          </a:xfrm>
          <a:prstGeom prst="roundRect">
            <a:avLst>
              <a:gd name="adj" fmla="val 12152"/>
            </a:avLst>
          </a:prstGeom>
          <a:solidFill>
            <a:srgbClr val="EFF7CD">
              <a:alpha val="83000"/>
            </a:srgbClr>
          </a:solidFill>
          <a:ln>
            <a:solidFill>
              <a:srgbClr val="A7C6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buFont typeface="Arial"/>
              <a:buNone/>
            </a:pPr>
            <a:endParaRPr lang="en-US" sz="1867" kern="0">
              <a:solidFill>
                <a:srgbClr val="FFFFFF"/>
              </a:solidFill>
              <a:sym typeface="Arial"/>
            </a:endParaRPr>
          </a:p>
        </p:txBody>
      </p:sp>
      <p:pic>
        <p:nvPicPr>
          <p:cNvPr id="2" name="Picture 1"/>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5840" t="28277" r="5908" b="25904"/>
          <a:stretch/>
        </p:blipFill>
        <p:spPr>
          <a:xfrm>
            <a:off x="2116182" y="-95693"/>
            <a:ext cx="7955280" cy="2746867"/>
          </a:xfrm>
          <a:prstGeom prst="rect">
            <a:avLst/>
          </a:prstGeom>
        </p:spPr>
      </p:pic>
      <p:sp>
        <p:nvSpPr>
          <p:cNvPr id="5" name="Rectangle 4"/>
          <p:cNvSpPr/>
          <p:nvPr/>
        </p:nvSpPr>
        <p:spPr>
          <a:xfrm>
            <a:off x="2252956" y="3523499"/>
            <a:ext cx="6601487" cy="584775"/>
          </a:xfrm>
          <a:prstGeom prst="rect">
            <a:avLst/>
          </a:prstGeom>
        </p:spPr>
        <p:txBody>
          <a:bodyPr wrap="none">
            <a:spAutoFit/>
          </a:bodyPr>
          <a:lstStyle/>
          <a:p>
            <a:pPr algn="ctr">
              <a:buClr>
                <a:srgbClr val="000000"/>
              </a:buClr>
              <a:buFont typeface="Arial"/>
              <a:buNone/>
            </a:pPr>
            <a:r>
              <a:rPr lang="en-US" sz="3200" b="1" kern="0" dirty="0">
                <a:solidFill>
                  <a:srgbClr val="000000"/>
                </a:solidFill>
                <a:latin typeface="VNI-Avo" pitchFamily="2" charset="0"/>
                <a:cs typeface="Arial"/>
                <a:sym typeface="Arial"/>
              </a:rPr>
              <a:t>- </a:t>
            </a:r>
            <a:r>
              <a:rPr lang="en-US" sz="3200" b="1" kern="0" dirty="0" err="1">
                <a:solidFill>
                  <a:srgbClr val="000000"/>
                </a:solidFill>
                <a:latin typeface="VNI-Avo" pitchFamily="2" charset="0"/>
                <a:cs typeface="Arial"/>
                <a:sym typeface="Arial"/>
              </a:rPr>
              <a:t>Moãi</a:t>
            </a:r>
            <a:r>
              <a:rPr lang="en-US" sz="3200" b="1" kern="0" dirty="0">
                <a:solidFill>
                  <a:srgbClr val="000000"/>
                </a:solidFill>
                <a:latin typeface="VNI-Avo" pitchFamily="2" charset="0"/>
                <a:cs typeface="Arial"/>
                <a:sym typeface="Arial"/>
              </a:rPr>
              <a:t> </a:t>
            </a:r>
            <a:r>
              <a:rPr lang="en-US" sz="3200" b="1" kern="0" dirty="0" err="1">
                <a:solidFill>
                  <a:srgbClr val="000000"/>
                </a:solidFill>
                <a:latin typeface="VNI-Avo" pitchFamily="2" charset="0"/>
                <a:cs typeface="Arial"/>
                <a:sym typeface="Arial"/>
              </a:rPr>
              <a:t>chuù</a:t>
            </a:r>
            <a:r>
              <a:rPr lang="en-US" sz="3200" b="1" kern="0" dirty="0">
                <a:solidFill>
                  <a:srgbClr val="000000"/>
                </a:solidFill>
                <a:latin typeface="VNI-Avo" pitchFamily="2" charset="0"/>
                <a:cs typeface="Arial"/>
                <a:sym typeface="Arial"/>
              </a:rPr>
              <a:t> </a:t>
            </a:r>
            <a:r>
              <a:rPr lang="en-US" sz="3200" b="1" kern="0" dirty="0" err="1">
                <a:solidFill>
                  <a:srgbClr val="000000"/>
                </a:solidFill>
                <a:latin typeface="VNI-Avo" pitchFamily="2" charset="0"/>
                <a:cs typeface="Arial"/>
                <a:sym typeface="Arial"/>
              </a:rPr>
              <a:t>luøn</a:t>
            </a:r>
            <a:r>
              <a:rPr lang="en-US" sz="3200" b="1" kern="0" dirty="0">
                <a:solidFill>
                  <a:srgbClr val="000000"/>
                </a:solidFill>
                <a:latin typeface="VNI-Avo" pitchFamily="2" charset="0"/>
                <a:cs typeface="Arial"/>
                <a:sym typeface="Arial"/>
              </a:rPr>
              <a:t> </a:t>
            </a:r>
            <a:r>
              <a:rPr lang="en-US" sz="3200" b="1" kern="0" dirty="0" err="1">
                <a:solidFill>
                  <a:srgbClr val="000000"/>
                </a:solidFill>
                <a:latin typeface="VNI-Avo" pitchFamily="2" charset="0"/>
                <a:cs typeface="Arial"/>
                <a:sym typeface="Arial"/>
              </a:rPr>
              <a:t>mang</a:t>
            </a:r>
            <a:r>
              <a:rPr lang="en-US" sz="3200" b="1" kern="0" dirty="0">
                <a:solidFill>
                  <a:srgbClr val="000000"/>
                </a:solidFill>
                <a:latin typeface="VNI-Avo" pitchFamily="2" charset="0"/>
                <a:cs typeface="Arial"/>
                <a:sym typeface="Arial"/>
              </a:rPr>
              <a:t> </a:t>
            </a:r>
            <a:r>
              <a:rPr lang="en-US" sz="3200" b="1" kern="0" dirty="0" err="1">
                <a:solidFill>
                  <a:srgbClr val="000000"/>
                </a:solidFill>
                <a:latin typeface="VNI-Avo" pitchFamily="2" charset="0"/>
                <a:cs typeface="Arial"/>
                <a:sym typeface="Arial"/>
              </a:rPr>
              <a:t>moät</a:t>
            </a:r>
            <a:r>
              <a:rPr lang="en-US" sz="3200" b="1" kern="0" dirty="0">
                <a:solidFill>
                  <a:srgbClr val="000000"/>
                </a:solidFill>
                <a:latin typeface="VNI-Avo" pitchFamily="2" charset="0"/>
                <a:cs typeface="Arial"/>
                <a:sym typeface="Arial"/>
              </a:rPr>
              <a:t> </a:t>
            </a:r>
            <a:r>
              <a:rPr lang="en-US" sz="3200" b="1" kern="0" dirty="0" err="1">
                <a:solidFill>
                  <a:srgbClr val="000000"/>
                </a:solidFill>
                <a:latin typeface="VNI-Avo" pitchFamily="2" charset="0"/>
                <a:cs typeface="Arial"/>
                <a:sym typeface="Arial"/>
              </a:rPr>
              <a:t>töø</a:t>
            </a:r>
            <a:r>
              <a:rPr lang="en-US" sz="3200" b="1" kern="0" dirty="0">
                <a:solidFill>
                  <a:srgbClr val="000000"/>
                </a:solidFill>
                <a:latin typeface="VNI-Avo" pitchFamily="2" charset="0"/>
                <a:cs typeface="Arial"/>
                <a:sym typeface="Arial"/>
              </a:rPr>
              <a:t> </a:t>
            </a:r>
            <a:r>
              <a:rPr lang="en-US" sz="3200" b="1" kern="0" dirty="0" err="1">
                <a:solidFill>
                  <a:srgbClr val="000000"/>
                </a:solidFill>
                <a:latin typeface="VNI-Avo" pitchFamily="2" charset="0"/>
                <a:cs typeface="Arial"/>
                <a:sym typeface="Arial"/>
              </a:rPr>
              <a:t>ngöõ</a:t>
            </a:r>
            <a:r>
              <a:rPr lang="en-US" sz="3200" b="1" kern="0" dirty="0">
                <a:solidFill>
                  <a:srgbClr val="000000"/>
                </a:solidFill>
                <a:latin typeface="VNI-Avo" pitchFamily="2" charset="0"/>
                <a:cs typeface="Arial"/>
                <a:sym typeface="Arial"/>
              </a:rPr>
              <a:t>.</a:t>
            </a:r>
            <a:endParaRPr lang="en-US" sz="2800" b="1" kern="0" dirty="0">
              <a:solidFill>
                <a:srgbClr val="000000"/>
              </a:solidFill>
              <a:cs typeface="Arial"/>
              <a:sym typeface="Arial"/>
            </a:endParaRPr>
          </a:p>
        </p:txBody>
      </p:sp>
      <p:sp>
        <p:nvSpPr>
          <p:cNvPr id="6" name="Rectangle 5"/>
          <p:cNvSpPr/>
          <p:nvPr/>
        </p:nvSpPr>
        <p:spPr>
          <a:xfrm>
            <a:off x="2270003" y="4365823"/>
            <a:ext cx="7764951" cy="1077218"/>
          </a:xfrm>
          <a:prstGeom prst="rect">
            <a:avLst/>
          </a:prstGeom>
        </p:spPr>
        <p:txBody>
          <a:bodyPr wrap="square">
            <a:spAutoFit/>
          </a:bodyPr>
          <a:lstStyle/>
          <a:p>
            <a:pPr>
              <a:buClr>
                <a:srgbClr val="000000"/>
              </a:buClr>
              <a:buFont typeface="Arial"/>
              <a:buNone/>
            </a:pPr>
            <a:r>
              <a:rPr lang="en-US" sz="3200" b="1" kern="0" dirty="0">
                <a:solidFill>
                  <a:srgbClr val="000000"/>
                </a:solidFill>
                <a:latin typeface="VNI-Avo" pitchFamily="2" charset="0"/>
                <a:cs typeface="Arial"/>
                <a:sym typeface="Arial"/>
              </a:rPr>
              <a:t>- </a:t>
            </a:r>
            <a:r>
              <a:rPr lang="en-US" sz="3200" b="1" kern="0" dirty="0" err="1">
                <a:solidFill>
                  <a:srgbClr val="000000"/>
                </a:solidFill>
                <a:latin typeface="VNI-Avo" pitchFamily="2" charset="0"/>
                <a:cs typeface="Arial"/>
                <a:sym typeface="Arial"/>
              </a:rPr>
              <a:t>Em</a:t>
            </a:r>
            <a:r>
              <a:rPr lang="en-US" sz="3200" b="1" kern="0" dirty="0">
                <a:solidFill>
                  <a:srgbClr val="000000"/>
                </a:solidFill>
                <a:latin typeface="VNI-Avo" pitchFamily="2" charset="0"/>
                <a:cs typeface="Arial"/>
                <a:sym typeface="Arial"/>
              </a:rPr>
              <a:t> </a:t>
            </a:r>
            <a:r>
              <a:rPr lang="en-US" sz="3200" b="1" kern="0" dirty="0" err="1">
                <a:solidFill>
                  <a:srgbClr val="000000"/>
                </a:solidFill>
                <a:latin typeface="VNI-Avo" pitchFamily="2" charset="0"/>
                <a:cs typeface="Arial"/>
                <a:sym typeface="Arial"/>
              </a:rPr>
              <a:t>haõy</a:t>
            </a:r>
            <a:r>
              <a:rPr lang="en-US" sz="3200" b="1" kern="0" dirty="0">
                <a:solidFill>
                  <a:srgbClr val="000000"/>
                </a:solidFill>
                <a:latin typeface="VNI-Avo" pitchFamily="2" charset="0"/>
                <a:cs typeface="Arial"/>
                <a:sym typeface="Arial"/>
              </a:rPr>
              <a:t> </a:t>
            </a:r>
            <a:r>
              <a:rPr lang="en-US" sz="3200" b="1" kern="0" dirty="0" err="1">
                <a:solidFill>
                  <a:srgbClr val="000000"/>
                </a:solidFill>
                <a:latin typeface="VNI-Avo" pitchFamily="2" charset="0"/>
                <a:cs typeface="Arial"/>
                <a:sym typeface="Arial"/>
              </a:rPr>
              <a:t>xeáp</a:t>
            </a:r>
            <a:r>
              <a:rPr lang="en-US" sz="3200" b="1" kern="0" dirty="0">
                <a:solidFill>
                  <a:srgbClr val="000000"/>
                </a:solidFill>
                <a:latin typeface="VNI-Avo" pitchFamily="2" charset="0"/>
                <a:cs typeface="Arial"/>
                <a:sym typeface="Arial"/>
              </a:rPr>
              <a:t> </a:t>
            </a:r>
            <a:r>
              <a:rPr lang="en-US" sz="3200" b="1" kern="0" dirty="0" err="1">
                <a:solidFill>
                  <a:srgbClr val="000000"/>
                </a:solidFill>
                <a:latin typeface="VNI-Avo" pitchFamily="2" charset="0"/>
                <a:cs typeface="Arial"/>
                <a:sym typeface="Arial"/>
              </a:rPr>
              <a:t>moãi</a:t>
            </a:r>
            <a:r>
              <a:rPr lang="en-US" sz="3200" b="1" kern="0" dirty="0">
                <a:solidFill>
                  <a:srgbClr val="000000"/>
                </a:solidFill>
                <a:latin typeface="VNI-Avo" pitchFamily="2" charset="0"/>
                <a:cs typeface="Arial"/>
                <a:sym typeface="Arial"/>
              </a:rPr>
              <a:t> </a:t>
            </a:r>
            <a:r>
              <a:rPr lang="en-US" sz="3200" b="1" kern="0" dirty="0" err="1">
                <a:solidFill>
                  <a:srgbClr val="000000"/>
                </a:solidFill>
                <a:latin typeface="VNI-Avo" pitchFamily="2" charset="0"/>
                <a:cs typeface="Arial"/>
                <a:sym typeface="Arial"/>
              </a:rPr>
              <a:t>chuù</a:t>
            </a:r>
            <a:r>
              <a:rPr lang="en-US" sz="3200" b="1" kern="0" dirty="0">
                <a:solidFill>
                  <a:srgbClr val="000000"/>
                </a:solidFill>
                <a:latin typeface="VNI-Avo" pitchFamily="2" charset="0"/>
                <a:cs typeface="Arial"/>
                <a:sym typeface="Arial"/>
              </a:rPr>
              <a:t> </a:t>
            </a:r>
            <a:r>
              <a:rPr lang="en-US" sz="3200" b="1" kern="0" dirty="0" err="1">
                <a:solidFill>
                  <a:srgbClr val="000000"/>
                </a:solidFill>
                <a:latin typeface="VNI-Avo" pitchFamily="2" charset="0"/>
                <a:cs typeface="Arial"/>
                <a:sym typeface="Arial"/>
              </a:rPr>
              <a:t>luøn</a:t>
            </a:r>
            <a:r>
              <a:rPr lang="en-US" sz="3200" b="1" kern="0" dirty="0">
                <a:solidFill>
                  <a:srgbClr val="000000"/>
                </a:solidFill>
                <a:latin typeface="VNI-Avo" pitchFamily="2" charset="0"/>
                <a:cs typeface="Arial"/>
                <a:sym typeface="Arial"/>
              </a:rPr>
              <a:t> </a:t>
            </a:r>
            <a:r>
              <a:rPr lang="en-US" sz="3200" b="1" kern="0" dirty="0" err="1">
                <a:solidFill>
                  <a:srgbClr val="000000"/>
                </a:solidFill>
                <a:latin typeface="VNI-Avo" pitchFamily="2" charset="0"/>
                <a:cs typeface="Arial"/>
                <a:sym typeface="Arial"/>
              </a:rPr>
              <a:t>vaøo</a:t>
            </a:r>
            <a:r>
              <a:rPr lang="en-US" sz="3200" b="1" kern="0" dirty="0">
                <a:solidFill>
                  <a:srgbClr val="000000"/>
                </a:solidFill>
                <a:latin typeface="VNI-Avo" pitchFamily="2" charset="0"/>
                <a:cs typeface="Arial"/>
                <a:sym typeface="Arial"/>
              </a:rPr>
              <a:t> </a:t>
            </a:r>
            <a:r>
              <a:rPr lang="en-US" sz="3200" b="1" kern="0" dirty="0" err="1">
                <a:solidFill>
                  <a:srgbClr val="000000"/>
                </a:solidFill>
                <a:latin typeface="VNI-Avo" pitchFamily="2" charset="0"/>
                <a:cs typeface="Arial"/>
                <a:sym typeface="Arial"/>
              </a:rPr>
              <a:t>ngoâi</a:t>
            </a:r>
            <a:r>
              <a:rPr lang="en-US" sz="3200" b="1" kern="0" dirty="0">
                <a:solidFill>
                  <a:srgbClr val="000000"/>
                </a:solidFill>
                <a:latin typeface="VNI-Avo" pitchFamily="2" charset="0"/>
                <a:cs typeface="Arial"/>
                <a:sym typeface="Arial"/>
              </a:rPr>
              <a:t> </a:t>
            </a:r>
            <a:r>
              <a:rPr lang="en-US" sz="3200" b="1" kern="0" dirty="0" err="1">
                <a:solidFill>
                  <a:srgbClr val="000000"/>
                </a:solidFill>
                <a:latin typeface="VNI-Avo" pitchFamily="2" charset="0"/>
                <a:cs typeface="Arial"/>
                <a:sym typeface="Arial"/>
              </a:rPr>
              <a:t>nhaø</a:t>
            </a:r>
            <a:r>
              <a:rPr lang="en-US" sz="3200" b="1" kern="0" dirty="0">
                <a:solidFill>
                  <a:srgbClr val="000000"/>
                </a:solidFill>
                <a:latin typeface="VNI-Avo" pitchFamily="2" charset="0"/>
                <a:cs typeface="Arial"/>
                <a:sym typeface="Arial"/>
              </a:rPr>
              <a:t> </a:t>
            </a:r>
            <a:r>
              <a:rPr lang="en-US" sz="3200" b="1" kern="0" dirty="0" err="1">
                <a:solidFill>
                  <a:srgbClr val="000000"/>
                </a:solidFill>
                <a:latin typeface="VNI-Avo" pitchFamily="2" charset="0"/>
                <a:cs typeface="Arial"/>
                <a:sym typeface="Arial"/>
              </a:rPr>
              <a:t>töông</a:t>
            </a:r>
            <a:r>
              <a:rPr lang="en-US" sz="3200" b="1" kern="0" dirty="0">
                <a:solidFill>
                  <a:srgbClr val="000000"/>
                </a:solidFill>
                <a:latin typeface="VNI-Avo" pitchFamily="2" charset="0"/>
                <a:cs typeface="Arial"/>
                <a:sym typeface="Arial"/>
              </a:rPr>
              <a:t> </a:t>
            </a:r>
            <a:r>
              <a:rPr lang="en-US" sz="3200" b="1" kern="0" dirty="0" err="1">
                <a:solidFill>
                  <a:srgbClr val="000000"/>
                </a:solidFill>
                <a:latin typeface="VNI-Avo" pitchFamily="2" charset="0"/>
                <a:cs typeface="Arial"/>
                <a:sym typeface="Arial"/>
              </a:rPr>
              <a:t>öùng</a:t>
            </a:r>
            <a:r>
              <a:rPr lang="en-US" sz="3200" b="1" kern="0" dirty="0">
                <a:solidFill>
                  <a:srgbClr val="000000"/>
                </a:solidFill>
                <a:latin typeface="VNI-Avo" pitchFamily="2" charset="0"/>
                <a:cs typeface="Arial"/>
                <a:sym typeface="Arial"/>
              </a:rPr>
              <a:t> </a:t>
            </a:r>
            <a:r>
              <a:rPr lang="en-US" sz="3200" b="1" kern="0" dirty="0" err="1">
                <a:solidFill>
                  <a:srgbClr val="000000"/>
                </a:solidFill>
                <a:latin typeface="VNI-Avo" pitchFamily="2" charset="0"/>
                <a:cs typeface="Arial"/>
                <a:sym typeface="Arial"/>
              </a:rPr>
              <a:t>vôùi</a:t>
            </a:r>
            <a:r>
              <a:rPr lang="en-US" sz="3200" b="1" kern="0" dirty="0">
                <a:solidFill>
                  <a:srgbClr val="000000"/>
                </a:solidFill>
                <a:latin typeface="VNI-Avo" pitchFamily="2" charset="0"/>
                <a:cs typeface="Arial"/>
                <a:sym typeface="Arial"/>
              </a:rPr>
              <a:t> </a:t>
            </a:r>
            <a:r>
              <a:rPr lang="en-US" sz="3200" b="1" kern="0" dirty="0" err="1">
                <a:solidFill>
                  <a:srgbClr val="000000"/>
                </a:solidFill>
                <a:latin typeface="VNI-Avo" pitchFamily="2" charset="0"/>
                <a:cs typeface="Arial"/>
                <a:sym typeface="Arial"/>
              </a:rPr>
              <a:t>nhoùm</a:t>
            </a:r>
            <a:r>
              <a:rPr lang="en-US" sz="3200" b="1" kern="0" dirty="0">
                <a:solidFill>
                  <a:srgbClr val="000000"/>
                </a:solidFill>
                <a:latin typeface="VNI-Avo" pitchFamily="2" charset="0"/>
                <a:cs typeface="Arial"/>
                <a:sym typeface="Arial"/>
              </a:rPr>
              <a:t> </a:t>
            </a:r>
            <a:r>
              <a:rPr lang="en-US" sz="3200" b="1" kern="0" dirty="0" err="1">
                <a:solidFill>
                  <a:srgbClr val="000000"/>
                </a:solidFill>
                <a:latin typeface="VNI-Avo" pitchFamily="2" charset="0"/>
                <a:cs typeface="Arial"/>
                <a:sym typeface="Arial"/>
              </a:rPr>
              <a:t>töø</a:t>
            </a:r>
            <a:r>
              <a:rPr lang="en-US" sz="3200" b="1" kern="0" dirty="0">
                <a:solidFill>
                  <a:srgbClr val="000000"/>
                </a:solidFill>
                <a:latin typeface="VNI-Avo" pitchFamily="2" charset="0"/>
                <a:cs typeface="Arial"/>
                <a:sym typeface="Arial"/>
              </a:rPr>
              <a:t> </a:t>
            </a:r>
            <a:r>
              <a:rPr lang="en-US" sz="3200" b="1" kern="0" dirty="0" err="1">
                <a:solidFill>
                  <a:srgbClr val="000000"/>
                </a:solidFill>
                <a:latin typeface="VNI-Avo" pitchFamily="2" charset="0"/>
                <a:cs typeface="Arial"/>
                <a:sym typeface="Arial"/>
              </a:rPr>
              <a:t>phuø</a:t>
            </a:r>
            <a:r>
              <a:rPr lang="en-US" sz="3200" b="1" kern="0" dirty="0">
                <a:solidFill>
                  <a:srgbClr val="000000"/>
                </a:solidFill>
                <a:latin typeface="VNI-Avo" pitchFamily="2" charset="0"/>
                <a:cs typeface="Arial"/>
                <a:sym typeface="Arial"/>
              </a:rPr>
              <a:t> </a:t>
            </a:r>
            <a:r>
              <a:rPr lang="en-US" sz="3200" b="1" kern="0" dirty="0" err="1">
                <a:solidFill>
                  <a:srgbClr val="000000"/>
                </a:solidFill>
                <a:latin typeface="VNI-Avo" pitchFamily="2" charset="0"/>
                <a:cs typeface="Arial"/>
                <a:sym typeface="Arial"/>
              </a:rPr>
              <a:t>hôïp</a:t>
            </a:r>
            <a:endParaRPr lang="en-US" sz="2800" b="1" kern="0" dirty="0">
              <a:solidFill>
                <a:srgbClr val="000000"/>
              </a:solidFill>
              <a:cs typeface="Arial"/>
              <a:sym typeface="Arial"/>
            </a:endParaRPr>
          </a:p>
        </p:txBody>
      </p:sp>
      <p:sp>
        <p:nvSpPr>
          <p:cNvPr id="7" name="Rounded Rectangle 6"/>
          <p:cNvSpPr/>
          <p:nvPr/>
        </p:nvSpPr>
        <p:spPr>
          <a:xfrm>
            <a:off x="2539804" y="988828"/>
            <a:ext cx="7108036" cy="1355368"/>
          </a:xfrm>
          <a:prstGeom prst="roundRect">
            <a:avLst/>
          </a:prstGeom>
          <a:solidFill>
            <a:srgbClr val="FDE2AD">
              <a:alpha val="6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buFont typeface="Arial"/>
              <a:buNone/>
            </a:pPr>
            <a:endParaRPr lang="en-US" sz="1867" kern="0">
              <a:solidFill>
                <a:srgbClr val="FFFFFF"/>
              </a:solidFill>
              <a:sym typeface="Arial"/>
            </a:endParaRPr>
          </a:p>
        </p:txBody>
      </p:sp>
      <p:grpSp>
        <p:nvGrpSpPr>
          <p:cNvPr id="8" name="Group 7"/>
          <p:cNvGrpSpPr/>
          <p:nvPr/>
        </p:nvGrpSpPr>
        <p:grpSpPr>
          <a:xfrm>
            <a:off x="2456791" y="1210260"/>
            <a:ext cx="7156324" cy="913008"/>
            <a:chOff x="2456791" y="1217222"/>
            <a:chExt cx="7156324" cy="913008"/>
          </a:xfrm>
        </p:grpSpPr>
        <p:sp>
          <p:nvSpPr>
            <p:cNvPr id="3" name="Rectangle 2"/>
            <p:cNvSpPr/>
            <p:nvPr/>
          </p:nvSpPr>
          <p:spPr>
            <a:xfrm>
              <a:off x="2456791" y="1217223"/>
              <a:ext cx="7108036" cy="913007"/>
            </a:xfrm>
            <a:prstGeom prst="rect">
              <a:avLst/>
            </a:prstGeom>
          </p:spPr>
          <p:txBody>
            <a:bodyPr wrap="none">
              <a:spAutoFit/>
            </a:bodyPr>
            <a:lstStyle/>
            <a:p>
              <a:pPr>
                <a:buClr>
                  <a:srgbClr val="000000"/>
                </a:buClr>
                <a:buFont typeface="Arial"/>
                <a:buNone/>
              </a:pPr>
              <a:r>
                <a:rPr lang="en-US" sz="5333" kern="0" dirty="0" err="1">
                  <a:ln>
                    <a:solidFill>
                      <a:srgbClr val="F7D79F">
                        <a:lumMod val="50000"/>
                      </a:srgbClr>
                    </a:solidFill>
                  </a:ln>
                  <a:solidFill>
                    <a:srgbClr val="DAA600"/>
                  </a:solidFill>
                  <a:latin typeface="Coiny" panose="02000903060500060000" pitchFamily="2" charset="0"/>
                  <a:cs typeface="Arial"/>
                  <a:sym typeface="Arial"/>
                </a:rPr>
                <a:t>Tìm</a:t>
              </a:r>
              <a:r>
                <a:rPr lang="en-US" sz="5333" kern="0" dirty="0">
                  <a:ln>
                    <a:solidFill>
                      <a:srgbClr val="F7D79F">
                        <a:lumMod val="50000"/>
                      </a:srgbClr>
                    </a:solidFill>
                  </a:ln>
                  <a:solidFill>
                    <a:srgbClr val="DAA600"/>
                  </a:solidFill>
                  <a:latin typeface="Coiny" panose="02000903060500060000" pitchFamily="2" charset="0"/>
                  <a:cs typeface="Arial"/>
                  <a:sym typeface="Arial"/>
                </a:rPr>
                <a:t> </a:t>
              </a:r>
              <a:r>
                <a:rPr lang="en-US" sz="5333" kern="0" dirty="0" err="1">
                  <a:ln>
                    <a:solidFill>
                      <a:srgbClr val="F7D79F">
                        <a:lumMod val="50000"/>
                      </a:srgbClr>
                    </a:solidFill>
                  </a:ln>
                  <a:solidFill>
                    <a:srgbClr val="DAA600"/>
                  </a:solidFill>
                  <a:latin typeface="Coiny" panose="02000903060500060000" pitchFamily="2" charset="0"/>
                  <a:cs typeface="Arial"/>
                  <a:sym typeface="Arial"/>
                </a:rPr>
                <a:t>nhà</a:t>
              </a:r>
              <a:r>
                <a:rPr lang="en-US" sz="5333" kern="0" dirty="0">
                  <a:ln>
                    <a:solidFill>
                      <a:srgbClr val="F7D79F">
                        <a:lumMod val="50000"/>
                      </a:srgbClr>
                    </a:solidFill>
                  </a:ln>
                  <a:solidFill>
                    <a:srgbClr val="DAA600"/>
                  </a:solidFill>
                  <a:latin typeface="Coiny" panose="02000903060500060000" pitchFamily="2" charset="0"/>
                  <a:cs typeface="Arial"/>
                  <a:sym typeface="Arial"/>
                </a:rPr>
                <a:t> </a:t>
              </a:r>
              <a:r>
                <a:rPr lang="en-US" sz="5333" kern="0" dirty="0" err="1">
                  <a:ln>
                    <a:solidFill>
                      <a:srgbClr val="F7D79F">
                        <a:lumMod val="50000"/>
                      </a:srgbClr>
                    </a:solidFill>
                  </a:ln>
                  <a:solidFill>
                    <a:srgbClr val="DAA600"/>
                  </a:solidFill>
                  <a:latin typeface="Coiny" panose="02000903060500060000" pitchFamily="2" charset="0"/>
                  <a:cs typeface="Arial"/>
                  <a:sym typeface="Arial"/>
                </a:rPr>
                <a:t>cho</a:t>
              </a:r>
              <a:r>
                <a:rPr lang="en-US" sz="5333" kern="0" dirty="0">
                  <a:ln>
                    <a:solidFill>
                      <a:srgbClr val="F7D79F">
                        <a:lumMod val="50000"/>
                      </a:srgbClr>
                    </a:solidFill>
                  </a:ln>
                  <a:solidFill>
                    <a:srgbClr val="DAA600"/>
                  </a:solidFill>
                  <a:latin typeface="Coiny" panose="02000903060500060000" pitchFamily="2" charset="0"/>
                  <a:cs typeface="Arial"/>
                  <a:sym typeface="Arial"/>
                </a:rPr>
                <a:t> </a:t>
              </a:r>
              <a:r>
                <a:rPr lang="en-US" sz="5333" kern="0" dirty="0" err="1">
                  <a:ln>
                    <a:solidFill>
                      <a:srgbClr val="F7D79F">
                        <a:lumMod val="50000"/>
                      </a:srgbClr>
                    </a:solidFill>
                  </a:ln>
                  <a:solidFill>
                    <a:srgbClr val="DAA600"/>
                  </a:solidFill>
                  <a:latin typeface="Coiny" panose="02000903060500060000" pitchFamily="2" charset="0"/>
                  <a:cs typeface="Arial"/>
                  <a:sym typeface="Arial"/>
                </a:rPr>
                <a:t>chú</a:t>
              </a:r>
              <a:r>
                <a:rPr lang="en-US" sz="5333" kern="0" dirty="0">
                  <a:ln>
                    <a:solidFill>
                      <a:srgbClr val="F7D79F">
                        <a:lumMod val="50000"/>
                      </a:srgbClr>
                    </a:solidFill>
                  </a:ln>
                  <a:solidFill>
                    <a:srgbClr val="DAA600"/>
                  </a:solidFill>
                  <a:latin typeface="Coiny" panose="02000903060500060000" pitchFamily="2" charset="0"/>
                  <a:cs typeface="Arial"/>
                  <a:sym typeface="Arial"/>
                </a:rPr>
                <a:t> </a:t>
              </a:r>
              <a:r>
                <a:rPr lang="en-US" sz="5333" kern="0" dirty="0" err="1">
                  <a:ln>
                    <a:solidFill>
                      <a:srgbClr val="F7D79F">
                        <a:lumMod val="50000"/>
                      </a:srgbClr>
                    </a:solidFill>
                  </a:ln>
                  <a:solidFill>
                    <a:srgbClr val="DAA600"/>
                  </a:solidFill>
                  <a:latin typeface="Coiny" panose="02000903060500060000" pitchFamily="2" charset="0"/>
                  <a:cs typeface="Arial"/>
                  <a:sym typeface="Arial"/>
                </a:rPr>
                <a:t>lùn</a:t>
              </a:r>
              <a:endParaRPr lang="en-US" sz="5333" kern="0" dirty="0">
                <a:ln>
                  <a:solidFill>
                    <a:srgbClr val="F7D79F">
                      <a:lumMod val="50000"/>
                    </a:srgbClr>
                  </a:solidFill>
                </a:ln>
                <a:solidFill>
                  <a:srgbClr val="DAA600"/>
                </a:solidFill>
                <a:latin typeface="Coiny" panose="02000903060500060000" pitchFamily="2" charset="0"/>
                <a:cs typeface="Arial"/>
                <a:sym typeface="Arial"/>
              </a:endParaRPr>
            </a:p>
          </p:txBody>
        </p:sp>
        <p:sp>
          <p:nvSpPr>
            <p:cNvPr id="4" name="Rectangle 3"/>
            <p:cNvSpPr/>
            <p:nvPr/>
          </p:nvSpPr>
          <p:spPr>
            <a:xfrm>
              <a:off x="2505079" y="1217222"/>
              <a:ext cx="7108036" cy="913007"/>
            </a:xfrm>
            <a:prstGeom prst="rect">
              <a:avLst/>
            </a:prstGeom>
          </p:spPr>
          <p:txBody>
            <a:bodyPr wrap="none">
              <a:spAutoFit/>
            </a:bodyPr>
            <a:lstStyle/>
            <a:p>
              <a:pPr>
                <a:buClr>
                  <a:srgbClr val="000000"/>
                </a:buClr>
                <a:buFont typeface="Arial"/>
                <a:buNone/>
              </a:pPr>
              <a:r>
                <a:rPr lang="en-US" sz="5333" kern="0" dirty="0" err="1">
                  <a:ln w="19050">
                    <a:solidFill>
                      <a:srgbClr val="F7D79F">
                        <a:lumMod val="75000"/>
                      </a:srgbClr>
                    </a:solidFill>
                    <a:prstDash val="solid"/>
                  </a:ln>
                  <a:solidFill>
                    <a:srgbClr val="9A4B24"/>
                  </a:solidFill>
                  <a:latin typeface="Coiny" panose="02000903060500060000" pitchFamily="2" charset="0"/>
                  <a:cs typeface="Arial"/>
                  <a:sym typeface="Arial"/>
                </a:rPr>
                <a:t>Tìm</a:t>
              </a:r>
              <a:r>
                <a:rPr lang="en-US" sz="5333" kern="0" dirty="0">
                  <a:ln w="19050">
                    <a:solidFill>
                      <a:srgbClr val="F7D79F">
                        <a:lumMod val="75000"/>
                      </a:srgbClr>
                    </a:solidFill>
                    <a:prstDash val="solid"/>
                  </a:ln>
                  <a:solidFill>
                    <a:srgbClr val="9A4B24"/>
                  </a:solidFill>
                  <a:latin typeface="Coiny" panose="02000903060500060000" pitchFamily="2" charset="0"/>
                  <a:cs typeface="Arial"/>
                  <a:sym typeface="Arial"/>
                </a:rPr>
                <a:t> </a:t>
              </a:r>
              <a:r>
                <a:rPr lang="en-US" sz="5333" kern="0" dirty="0" err="1">
                  <a:ln w="19050">
                    <a:solidFill>
                      <a:srgbClr val="F7D79F">
                        <a:lumMod val="75000"/>
                      </a:srgbClr>
                    </a:solidFill>
                    <a:prstDash val="solid"/>
                  </a:ln>
                  <a:solidFill>
                    <a:srgbClr val="9A4B24"/>
                  </a:solidFill>
                  <a:latin typeface="Coiny" panose="02000903060500060000" pitchFamily="2" charset="0"/>
                  <a:cs typeface="Arial"/>
                  <a:sym typeface="Arial"/>
                </a:rPr>
                <a:t>nhà</a:t>
              </a:r>
              <a:r>
                <a:rPr lang="en-US" sz="5333" kern="0" dirty="0">
                  <a:ln w="19050">
                    <a:solidFill>
                      <a:srgbClr val="F7D79F">
                        <a:lumMod val="75000"/>
                      </a:srgbClr>
                    </a:solidFill>
                    <a:prstDash val="solid"/>
                  </a:ln>
                  <a:solidFill>
                    <a:srgbClr val="9A4B24"/>
                  </a:solidFill>
                  <a:latin typeface="Coiny" panose="02000903060500060000" pitchFamily="2" charset="0"/>
                  <a:cs typeface="Arial"/>
                  <a:sym typeface="Arial"/>
                </a:rPr>
                <a:t> </a:t>
              </a:r>
              <a:r>
                <a:rPr lang="en-US" sz="5333" kern="0" dirty="0" err="1">
                  <a:ln w="19050">
                    <a:solidFill>
                      <a:srgbClr val="F7D79F">
                        <a:lumMod val="75000"/>
                      </a:srgbClr>
                    </a:solidFill>
                    <a:prstDash val="solid"/>
                  </a:ln>
                  <a:solidFill>
                    <a:srgbClr val="9A4B24"/>
                  </a:solidFill>
                  <a:latin typeface="Coiny" panose="02000903060500060000" pitchFamily="2" charset="0"/>
                  <a:cs typeface="Arial"/>
                  <a:sym typeface="Arial"/>
                </a:rPr>
                <a:t>cho</a:t>
              </a:r>
              <a:r>
                <a:rPr lang="en-US" sz="5333" kern="0" dirty="0">
                  <a:ln w="19050">
                    <a:solidFill>
                      <a:srgbClr val="F7D79F">
                        <a:lumMod val="75000"/>
                      </a:srgbClr>
                    </a:solidFill>
                    <a:prstDash val="solid"/>
                  </a:ln>
                  <a:solidFill>
                    <a:srgbClr val="9A4B24"/>
                  </a:solidFill>
                  <a:latin typeface="Coiny" panose="02000903060500060000" pitchFamily="2" charset="0"/>
                  <a:cs typeface="Arial"/>
                  <a:sym typeface="Arial"/>
                </a:rPr>
                <a:t> </a:t>
              </a:r>
              <a:r>
                <a:rPr lang="en-US" sz="5333" kern="0" dirty="0" err="1">
                  <a:ln w="19050">
                    <a:solidFill>
                      <a:srgbClr val="F7D79F">
                        <a:lumMod val="75000"/>
                      </a:srgbClr>
                    </a:solidFill>
                    <a:prstDash val="solid"/>
                  </a:ln>
                  <a:solidFill>
                    <a:srgbClr val="9A4B24"/>
                  </a:solidFill>
                  <a:latin typeface="Coiny" panose="02000903060500060000" pitchFamily="2" charset="0"/>
                  <a:cs typeface="Arial"/>
                  <a:sym typeface="Arial"/>
                </a:rPr>
                <a:t>chú</a:t>
              </a:r>
              <a:r>
                <a:rPr lang="en-US" sz="5333" kern="0" dirty="0">
                  <a:ln w="19050">
                    <a:solidFill>
                      <a:srgbClr val="F7D79F">
                        <a:lumMod val="75000"/>
                      </a:srgbClr>
                    </a:solidFill>
                    <a:prstDash val="solid"/>
                  </a:ln>
                  <a:solidFill>
                    <a:srgbClr val="9A4B24"/>
                  </a:solidFill>
                  <a:latin typeface="Coiny" panose="02000903060500060000" pitchFamily="2" charset="0"/>
                  <a:cs typeface="Arial"/>
                  <a:sym typeface="Arial"/>
                </a:rPr>
                <a:t> </a:t>
              </a:r>
              <a:r>
                <a:rPr lang="en-US" sz="5333" kern="0" dirty="0" err="1">
                  <a:ln w="19050">
                    <a:solidFill>
                      <a:srgbClr val="F7D79F">
                        <a:lumMod val="75000"/>
                      </a:srgbClr>
                    </a:solidFill>
                    <a:prstDash val="solid"/>
                  </a:ln>
                  <a:solidFill>
                    <a:srgbClr val="9A4B24"/>
                  </a:solidFill>
                  <a:latin typeface="Coiny" panose="02000903060500060000" pitchFamily="2" charset="0"/>
                  <a:cs typeface="Arial"/>
                  <a:sym typeface="Arial"/>
                </a:rPr>
                <a:t>lùn</a:t>
              </a:r>
              <a:endParaRPr lang="en-US" sz="5333" kern="0" dirty="0">
                <a:ln w="19050">
                  <a:solidFill>
                    <a:srgbClr val="F7D79F">
                      <a:lumMod val="75000"/>
                    </a:srgbClr>
                  </a:solidFill>
                  <a:prstDash val="solid"/>
                </a:ln>
                <a:solidFill>
                  <a:srgbClr val="9A4B24"/>
                </a:solidFill>
                <a:latin typeface="Coiny" panose="02000903060500060000" pitchFamily="2" charset="0"/>
                <a:cs typeface="Arial"/>
                <a:sym typeface="Arial"/>
              </a:endParaRPr>
            </a:p>
          </p:txBody>
        </p:sp>
      </p:grpSp>
      <p:pic>
        <p:nvPicPr>
          <p:cNvPr id="2050" name="Picture 2" descr="Cartoon happy dwarf sitting on tree stump Vector Image"/>
          <p:cNvPicPr>
            <a:picLocks noChangeAspect="1" noChangeArrowheads="1"/>
          </p:cNvPicPr>
          <p:nvPr/>
        </p:nvPicPr>
        <p:blipFill rotWithShape="1">
          <a:blip r:embed="rId4" cstate="print">
            <a:clrChange>
              <a:clrFrom>
                <a:srgbClr val="FFFFFF"/>
              </a:clrFrom>
              <a:clrTo>
                <a:srgbClr val="FFFFFF">
                  <a:alpha val="0"/>
                </a:srgbClr>
              </a:clrTo>
            </a:clrChange>
            <a:extLst>
              <a:ext uri="{BEBA8EAE-BF5A-486C-A8C5-ECC9F3942E4B}">
                <a14:imgProps xmlns:a14="http://schemas.microsoft.com/office/drawing/2010/main">
                  <a14:imgLayer r:embed="rId5">
                    <a14:imgEffect>
                      <a14:backgroundRemoval t="0" b="93519" l="0" r="100000">
                        <a14:foregroundMark x1="36383" y1="14537" x2="41851" y2="13611"/>
                        <a14:foregroundMark x1="49211" y1="14537" x2="53207" y2="12963"/>
                        <a14:foregroundMark x1="35647" y1="13889" x2="38801" y2="14630"/>
                        <a14:foregroundMark x1="36172" y1="14630" x2="37960" y2="12037"/>
                        <a14:foregroundMark x1="48055" y1="15741" x2="50578" y2="13519"/>
                        <a14:foregroundMark x1="49001" y1="14352" x2="51630" y2="14815"/>
                        <a14:foregroundMark x1="49001" y1="15556" x2="51630" y2="13241"/>
                        <a14:foregroundMark x1="52156" y1="16944" x2="51104" y2="13519"/>
                        <a14:foregroundMark x1="48475" y1="15556" x2="49842" y2="12130"/>
                        <a14:foregroundMark x1="47950" y1="16944" x2="49317" y2="12778"/>
                        <a14:foregroundMark x1="51735" y1="17407" x2="50894" y2="13704"/>
                        <a14:foregroundMark x1="34805" y1="16019" x2="35857" y2="12593"/>
                        <a14:foregroundMark x1="38801" y1="16296" x2="37434" y2="12963"/>
                      </a14:backgroundRemoval>
                    </a14:imgEffect>
                  </a14:imgLayer>
                </a14:imgProps>
              </a:ext>
              <a:ext uri="{28A0092B-C50C-407E-A947-70E740481C1C}">
                <a14:useLocalDpi xmlns:a14="http://schemas.microsoft.com/office/drawing/2010/main" val="0"/>
              </a:ext>
            </a:extLst>
          </a:blip>
          <a:srcRect b="7315"/>
          <a:stretch/>
        </p:blipFill>
        <p:spPr bwMode="auto">
          <a:xfrm>
            <a:off x="0" y="4525108"/>
            <a:ext cx="2314671" cy="2436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1166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3000" fill="hold" nodeType="withEffect">
                                  <p:stCondLst>
                                    <p:cond delay="0"/>
                                  </p:stCondLst>
                                  <p:childTnLst>
                                    <p:animRot by="120000">
                                      <p:cBhvr>
                                        <p:cTn id="6" dur="100" fill="hold">
                                          <p:stCondLst>
                                            <p:cond delay="0"/>
                                          </p:stCondLst>
                                        </p:cTn>
                                        <p:tgtEl>
                                          <p:spTgt spid="8"/>
                                        </p:tgtEl>
                                        <p:attrNameLst>
                                          <p:attrName>r</p:attrName>
                                        </p:attrNameLst>
                                      </p:cBhvr>
                                    </p:animRot>
                                    <p:animRot by="-240000">
                                      <p:cBhvr>
                                        <p:cTn id="7" dur="200" fill="hold">
                                          <p:stCondLst>
                                            <p:cond delay="200"/>
                                          </p:stCondLst>
                                        </p:cTn>
                                        <p:tgtEl>
                                          <p:spTgt spid="8"/>
                                        </p:tgtEl>
                                        <p:attrNameLst>
                                          <p:attrName>r</p:attrName>
                                        </p:attrNameLst>
                                      </p:cBhvr>
                                    </p:animRot>
                                    <p:animRot by="240000">
                                      <p:cBhvr>
                                        <p:cTn id="8" dur="200" fill="hold">
                                          <p:stCondLst>
                                            <p:cond delay="400"/>
                                          </p:stCondLst>
                                        </p:cTn>
                                        <p:tgtEl>
                                          <p:spTgt spid="8"/>
                                        </p:tgtEl>
                                        <p:attrNameLst>
                                          <p:attrName>r</p:attrName>
                                        </p:attrNameLst>
                                      </p:cBhvr>
                                    </p:animRot>
                                    <p:animRot by="-240000">
                                      <p:cBhvr>
                                        <p:cTn id="9" dur="200" fill="hold">
                                          <p:stCondLst>
                                            <p:cond delay="600"/>
                                          </p:stCondLst>
                                        </p:cTn>
                                        <p:tgtEl>
                                          <p:spTgt spid="8"/>
                                        </p:tgtEl>
                                        <p:attrNameLst>
                                          <p:attrName>r</p:attrName>
                                        </p:attrNameLst>
                                      </p:cBhvr>
                                    </p:animRot>
                                    <p:animRot by="120000">
                                      <p:cBhvr>
                                        <p:cTn id="10" dur="200" fill="hold">
                                          <p:stCondLst>
                                            <p:cond delay="800"/>
                                          </p:stCondLst>
                                        </p:cTn>
                                        <p:tgtEl>
                                          <p:spTgt spid="8"/>
                                        </p:tgtEl>
                                        <p:attrNameLst>
                                          <p:attrName>r</p:attrName>
                                        </p:attrNameLst>
                                      </p:cBhvr>
                                    </p:animRot>
                                  </p:childTnLst>
                                </p:cTn>
                              </p:par>
                              <p:par>
                                <p:cTn id="11" presetID="14" presetClass="entr" presetSubtype="1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randombar(horizontal)">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9000" b="-19000"/>
          </a:stretch>
        </a:blipFill>
        <a:effectLst/>
      </p:bgPr>
    </p:bg>
    <p:spTree>
      <p:nvGrpSpPr>
        <p:cNvPr id="1" name=""/>
        <p:cNvGrpSpPr/>
        <p:nvPr/>
      </p:nvGrpSpPr>
      <p:grpSpPr>
        <a:xfrm>
          <a:off x="0" y="0"/>
          <a:ext cx="0" cy="0"/>
          <a:chOff x="0" y="0"/>
          <a:chExt cx="0" cy="0"/>
        </a:xfrm>
      </p:grpSpPr>
      <p:grpSp>
        <p:nvGrpSpPr>
          <p:cNvPr id="37" name="Group 36"/>
          <p:cNvGrpSpPr/>
          <p:nvPr/>
        </p:nvGrpSpPr>
        <p:grpSpPr>
          <a:xfrm>
            <a:off x="4608859" y="3889961"/>
            <a:ext cx="2974282" cy="2689643"/>
            <a:chOff x="3723778" y="4308602"/>
            <a:chExt cx="2974282" cy="2689643"/>
          </a:xfrm>
        </p:grpSpPr>
        <p:pic>
          <p:nvPicPr>
            <p:cNvPr id="38" name="Picture 37"/>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61550" t="4954" r="5300" b="56804"/>
            <a:stretch/>
          </p:blipFill>
          <p:spPr>
            <a:xfrm>
              <a:off x="4430685" y="4308602"/>
              <a:ext cx="1431776" cy="1458122"/>
            </a:xfrm>
            <a:prstGeom prst="rect">
              <a:avLst/>
            </a:prstGeom>
          </p:spPr>
        </p:pic>
        <p:sp>
          <p:nvSpPr>
            <p:cNvPr id="39" name="Rounded Rectangle 38"/>
            <p:cNvSpPr/>
            <p:nvPr/>
          </p:nvSpPr>
          <p:spPr>
            <a:xfrm>
              <a:off x="3723778" y="5670222"/>
              <a:ext cx="2974282" cy="1328023"/>
            </a:xfrm>
            <a:prstGeom prst="roundRect">
              <a:avLst/>
            </a:prstGeom>
            <a:solidFill>
              <a:srgbClr val="DBF3F9"/>
            </a:solidFill>
            <a:ln w="57150">
              <a:solidFill>
                <a:srgbClr val="21ADCE"/>
              </a:solidFill>
            </a:ln>
            <a:effectLst>
              <a:outerShdw blurRad="50800" dist="38100" dir="2700000" algn="tl" rotWithShape="0">
                <a:prstClr val="black">
                  <a:alpha val="40000"/>
                </a:prstClr>
              </a:outerShdw>
            </a:effectLst>
          </p:spPr>
          <p:txBody>
            <a:bodyPr wrap="square">
              <a:spAutoFit/>
            </a:bodyPr>
            <a:lstStyle/>
            <a:p>
              <a:pPr algn="ctr">
                <a:buClr>
                  <a:srgbClr val="000000"/>
                </a:buClr>
                <a:buFont typeface="Arial"/>
                <a:buNone/>
              </a:pPr>
              <a:r>
                <a:rPr lang="en-US" sz="3600" b="1" kern="0" dirty="0" err="1">
                  <a:solidFill>
                    <a:srgbClr val="000000"/>
                  </a:solidFill>
                  <a:latin typeface="UVN Banh Mi" pitchFamily="2" charset="0"/>
                  <a:cs typeface="Times New Roman" panose="02020603050405020304" pitchFamily="18" charset="0"/>
                  <a:sym typeface="Arial"/>
                </a:rPr>
                <a:t>Măng</a:t>
              </a:r>
              <a:r>
                <a:rPr lang="en-US" sz="3600" b="1" kern="0" dirty="0">
                  <a:solidFill>
                    <a:srgbClr val="000000"/>
                  </a:solidFill>
                  <a:latin typeface="UVN Banh Mi" pitchFamily="2" charset="0"/>
                  <a:cs typeface="Times New Roman" panose="02020603050405020304" pitchFamily="18" charset="0"/>
                  <a:sym typeface="Arial"/>
                </a:rPr>
                <a:t> </a:t>
              </a:r>
              <a:r>
                <a:rPr lang="en-US" sz="3600" b="1" kern="0" dirty="0" err="1">
                  <a:solidFill>
                    <a:srgbClr val="000000"/>
                  </a:solidFill>
                  <a:latin typeface="UVN Banh Mi" pitchFamily="2" charset="0"/>
                  <a:cs typeface="Times New Roman" panose="02020603050405020304" pitchFamily="18" charset="0"/>
                  <a:sym typeface="Arial"/>
                </a:rPr>
                <a:t>mọc</a:t>
              </a:r>
              <a:r>
                <a:rPr lang="en-US" sz="3600" b="1" kern="0" dirty="0">
                  <a:solidFill>
                    <a:srgbClr val="000000"/>
                  </a:solidFill>
                  <a:latin typeface="UVN Banh Mi" pitchFamily="2" charset="0"/>
                  <a:cs typeface="Times New Roman" panose="02020603050405020304" pitchFamily="18" charset="0"/>
                  <a:sym typeface="Arial"/>
                </a:rPr>
                <a:t> </a:t>
              </a:r>
              <a:r>
                <a:rPr lang="en-US" sz="3600" b="1" kern="0" dirty="0" err="1">
                  <a:solidFill>
                    <a:srgbClr val="000000"/>
                  </a:solidFill>
                  <a:latin typeface="UVN Banh Mi" pitchFamily="2" charset="0"/>
                  <a:cs typeface="Times New Roman" panose="02020603050405020304" pitchFamily="18" charset="0"/>
                  <a:sym typeface="Arial"/>
                </a:rPr>
                <a:t>thẳng</a:t>
              </a:r>
              <a:endParaRPr lang="en-US" sz="3200" b="1" kern="0" dirty="0">
                <a:solidFill>
                  <a:srgbClr val="000000"/>
                </a:solidFill>
                <a:latin typeface="UVN Banh Mi" pitchFamily="2" charset="0"/>
                <a:cs typeface="Times New Roman" panose="02020603050405020304" pitchFamily="18" charset="0"/>
                <a:sym typeface="Arial"/>
              </a:endParaRPr>
            </a:p>
          </p:txBody>
        </p:sp>
      </p:grpSp>
      <p:grpSp>
        <p:nvGrpSpPr>
          <p:cNvPr id="48" name="Group 47"/>
          <p:cNvGrpSpPr/>
          <p:nvPr/>
        </p:nvGrpSpPr>
        <p:grpSpPr>
          <a:xfrm>
            <a:off x="367262" y="3758501"/>
            <a:ext cx="3480989" cy="2812020"/>
            <a:chOff x="250300" y="4177142"/>
            <a:chExt cx="3480989" cy="2812020"/>
          </a:xfrm>
        </p:grpSpPr>
        <p:pic>
          <p:nvPicPr>
            <p:cNvPr id="11" name="Picture 10"/>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33800" t="9029" r="38300" b="57637"/>
            <a:stretch/>
          </p:blipFill>
          <p:spPr>
            <a:xfrm>
              <a:off x="1121206" y="4177142"/>
              <a:ext cx="1232472" cy="1590287"/>
            </a:xfrm>
            <a:prstGeom prst="rect">
              <a:avLst/>
            </a:prstGeom>
          </p:spPr>
        </p:pic>
        <p:sp>
          <p:nvSpPr>
            <p:cNvPr id="36" name="Rounded Rectangle 35"/>
            <p:cNvSpPr/>
            <p:nvPr/>
          </p:nvSpPr>
          <p:spPr>
            <a:xfrm>
              <a:off x="250300" y="5661139"/>
              <a:ext cx="3480989" cy="1328023"/>
            </a:xfrm>
            <a:prstGeom prst="roundRect">
              <a:avLst/>
            </a:prstGeom>
            <a:solidFill>
              <a:srgbClr val="FDF6D7"/>
            </a:solidFill>
            <a:ln w="57150">
              <a:solidFill>
                <a:srgbClr val="FFC000"/>
              </a:solidFill>
            </a:ln>
            <a:effectLst>
              <a:outerShdw blurRad="50800" dist="38100" dir="2700000" algn="tl" rotWithShape="0">
                <a:prstClr val="black">
                  <a:alpha val="40000"/>
                </a:prstClr>
              </a:outerShdw>
            </a:effectLst>
          </p:spPr>
          <p:txBody>
            <a:bodyPr wrap="square">
              <a:spAutoFit/>
            </a:bodyPr>
            <a:lstStyle/>
            <a:p>
              <a:pPr algn="ctr">
                <a:buClr>
                  <a:srgbClr val="000000"/>
                </a:buClr>
                <a:buFont typeface="Arial"/>
                <a:buNone/>
              </a:pPr>
              <a:r>
                <a:rPr lang="en-US" sz="3600" b="1" kern="0" dirty="0" err="1">
                  <a:solidFill>
                    <a:srgbClr val="000000"/>
                  </a:solidFill>
                  <a:latin typeface="UVN Banh Mi" pitchFamily="2" charset="0"/>
                  <a:cs typeface="Times New Roman" panose="02020603050405020304" pitchFamily="18" charset="0"/>
                  <a:sym typeface="Arial"/>
                </a:rPr>
                <a:t>Thương</a:t>
              </a:r>
              <a:r>
                <a:rPr lang="en-US" sz="3600" b="1" kern="0" dirty="0">
                  <a:solidFill>
                    <a:srgbClr val="000000"/>
                  </a:solidFill>
                  <a:latin typeface="UVN Banh Mi" pitchFamily="2" charset="0"/>
                  <a:cs typeface="Times New Roman" panose="02020603050405020304" pitchFamily="18" charset="0"/>
                  <a:sym typeface="Arial"/>
                </a:rPr>
                <a:t> </a:t>
              </a:r>
              <a:r>
                <a:rPr lang="en-US" sz="3600" b="1" kern="0" dirty="0" err="1">
                  <a:solidFill>
                    <a:srgbClr val="000000"/>
                  </a:solidFill>
                  <a:latin typeface="UVN Banh Mi" pitchFamily="2" charset="0"/>
                  <a:cs typeface="Times New Roman" panose="02020603050405020304" pitchFamily="18" charset="0"/>
                  <a:sym typeface="Arial"/>
                </a:rPr>
                <a:t>người</a:t>
              </a:r>
              <a:r>
                <a:rPr lang="en-US" sz="3600" b="1" kern="0" dirty="0">
                  <a:solidFill>
                    <a:srgbClr val="000000"/>
                  </a:solidFill>
                  <a:latin typeface="UVN Banh Mi" pitchFamily="2" charset="0"/>
                  <a:cs typeface="Times New Roman" panose="02020603050405020304" pitchFamily="18" charset="0"/>
                  <a:sym typeface="Arial"/>
                </a:rPr>
                <a:t> </a:t>
              </a:r>
              <a:r>
                <a:rPr lang="en-US" sz="3600" b="1" kern="0" dirty="0" err="1">
                  <a:solidFill>
                    <a:srgbClr val="000000"/>
                  </a:solidFill>
                  <a:latin typeface="UVN Banh Mi" pitchFamily="2" charset="0"/>
                  <a:cs typeface="Times New Roman" panose="02020603050405020304" pitchFamily="18" charset="0"/>
                  <a:sym typeface="Arial"/>
                </a:rPr>
                <a:t>như</a:t>
              </a:r>
              <a:r>
                <a:rPr lang="en-US" sz="3600" b="1" kern="0" dirty="0">
                  <a:solidFill>
                    <a:srgbClr val="000000"/>
                  </a:solidFill>
                  <a:latin typeface="UVN Banh Mi" pitchFamily="2" charset="0"/>
                  <a:cs typeface="Times New Roman" panose="02020603050405020304" pitchFamily="18" charset="0"/>
                  <a:sym typeface="Arial"/>
                </a:rPr>
                <a:t> </a:t>
              </a:r>
              <a:r>
                <a:rPr lang="en-US" sz="3600" b="1" kern="0" dirty="0" err="1">
                  <a:solidFill>
                    <a:srgbClr val="000000"/>
                  </a:solidFill>
                  <a:latin typeface="UVN Banh Mi" pitchFamily="2" charset="0"/>
                  <a:cs typeface="Times New Roman" panose="02020603050405020304" pitchFamily="18" charset="0"/>
                  <a:sym typeface="Arial"/>
                </a:rPr>
                <a:t>thể</a:t>
              </a:r>
              <a:r>
                <a:rPr lang="en-US" sz="3600" b="1" kern="0" dirty="0">
                  <a:solidFill>
                    <a:srgbClr val="000000"/>
                  </a:solidFill>
                  <a:latin typeface="UVN Banh Mi" pitchFamily="2" charset="0"/>
                  <a:cs typeface="Times New Roman" panose="02020603050405020304" pitchFamily="18" charset="0"/>
                  <a:sym typeface="Arial"/>
                </a:rPr>
                <a:t> </a:t>
              </a:r>
              <a:r>
                <a:rPr lang="en-US" sz="3600" b="1" kern="0" dirty="0" err="1">
                  <a:solidFill>
                    <a:srgbClr val="000000"/>
                  </a:solidFill>
                  <a:latin typeface="UVN Banh Mi" pitchFamily="2" charset="0"/>
                  <a:cs typeface="Times New Roman" panose="02020603050405020304" pitchFamily="18" charset="0"/>
                  <a:sym typeface="Arial"/>
                </a:rPr>
                <a:t>thương</a:t>
              </a:r>
              <a:r>
                <a:rPr lang="en-US" sz="3600" b="1" kern="0" dirty="0">
                  <a:solidFill>
                    <a:srgbClr val="000000"/>
                  </a:solidFill>
                  <a:latin typeface="UVN Banh Mi" pitchFamily="2" charset="0"/>
                  <a:cs typeface="Times New Roman" panose="02020603050405020304" pitchFamily="18" charset="0"/>
                  <a:sym typeface="Arial"/>
                </a:rPr>
                <a:t> </a:t>
              </a:r>
              <a:r>
                <a:rPr lang="en-US" sz="3600" b="1" kern="0" dirty="0" err="1">
                  <a:solidFill>
                    <a:srgbClr val="000000"/>
                  </a:solidFill>
                  <a:latin typeface="UVN Banh Mi" pitchFamily="2" charset="0"/>
                  <a:cs typeface="Times New Roman" panose="02020603050405020304" pitchFamily="18" charset="0"/>
                  <a:sym typeface="Arial"/>
                </a:rPr>
                <a:t>thân</a:t>
              </a:r>
              <a:endParaRPr lang="en-US" sz="3200" b="1" kern="0" dirty="0">
                <a:solidFill>
                  <a:srgbClr val="000000"/>
                </a:solidFill>
                <a:latin typeface="UVN Banh Mi" pitchFamily="2" charset="0"/>
                <a:cs typeface="Times New Roman" panose="02020603050405020304" pitchFamily="18" charset="0"/>
                <a:sym typeface="Arial"/>
              </a:endParaRPr>
            </a:p>
          </p:txBody>
        </p:sp>
      </p:grpSp>
      <p:grpSp>
        <p:nvGrpSpPr>
          <p:cNvPr id="40" name="Group 39"/>
          <p:cNvGrpSpPr/>
          <p:nvPr/>
        </p:nvGrpSpPr>
        <p:grpSpPr>
          <a:xfrm>
            <a:off x="8722017" y="3823879"/>
            <a:ext cx="2974282" cy="2755725"/>
            <a:chOff x="7197510" y="4233437"/>
            <a:chExt cx="2974282" cy="2755725"/>
          </a:xfrm>
        </p:grpSpPr>
        <p:pic>
          <p:nvPicPr>
            <p:cNvPr id="41" name="Picture 40"/>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63800" t="54058" r="5950" b="12775"/>
            <a:stretch/>
          </p:blipFill>
          <p:spPr>
            <a:xfrm>
              <a:off x="8068161" y="4233437"/>
              <a:ext cx="1343024" cy="1590287"/>
            </a:xfrm>
            <a:prstGeom prst="rect">
              <a:avLst/>
            </a:prstGeom>
          </p:spPr>
        </p:pic>
        <p:sp>
          <p:nvSpPr>
            <p:cNvPr id="42" name="Rounded Rectangle 41"/>
            <p:cNvSpPr/>
            <p:nvPr/>
          </p:nvSpPr>
          <p:spPr>
            <a:xfrm>
              <a:off x="7197510" y="5661139"/>
              <a:ext cx="2974282" cy="1328023"/>
            </a:xfrm>
            <a:prstGeom prst="roundRect">
              <a:avLst/>
            </a:prstGeom>
            <a:solidFill>
              <a:schemeClr val="accent6"/>
            </a:solidFill>
            <a:ln w="57150">
              <a:solidFill>
                <a:schemeClr val="accent6">
                  <a:lumMod val="75000"/>
                </a:schemeClr>
              </a:solidFill>
            </a:ln>
            <a:effectLst>
              <a:outerShdw blurRad="50800" dist="38100" dir="2700000" algn="tl" rotWithShape="0">
                <a:prstClr val="black">
                  <a:alpha val="40000"/>
                </a:prstClr>
              </a:outerShdw>
            </a:effectLst>
          </p:spPr>
          <p:txBody>
            <a:bodyPr wrap="square">
              <a:spAutoFit/>
            </a:bodyPr>
            <a:lstStyle/>
            <a:p>
              <a:pPr algn="ctr">
                <a:buClr>
                  <a:srgbClr val="000000"/>
                </a:buClr>
                <a:buFont typeface="Arial"/>
                <a:buNone/>
              </a:pPr>
              <a:r>
                <a:rPr lang="en-US" sz="3600" b="1" kern="0" dirty="0" err="1">
                  <a:solidFill>
                    <a:srgbClr val="000000"/>
                  </a:solidFill>
                  <a:latin typeface="UVN Banh Mi" pitchFamily="2" charset="0"/>
                  <a:cs typeface="Times New Roman" panose="02020603050405020304" pitchFamily="18" charset="0"/>
                  <a:sym typeface="Arial"/>
                </a:rPr>
                <a:t>Trên</a:t>
              </a:r>
              <a:r>
                <a:rPr lang="en-US" sz="3600" b="1" kern="0" dirty="0">
                  <a:solidFill>
                    <a:srgbClr val="000000"/>
                  </a:solidFill>
                  <a:latin typeface="UVN Banh Mi" pitchFamily="2" charset="0"/>
                  <a:cs typeface="Times New Roman" panose="02020603050405020304" pitchFamily="18" charset="0"/>
                  <a:sym typeface="Arial"/>
                </a:rPr>
                <a:t> </a:t>
              </a:r>
              <a:r>
                <a:rPr lang="en-US" sz="3600" b="1" kern="0" dirty="0" err="1">
                  <a:solidFill>
                    <a:srgbClr val="000000"/>
                  </a:solidFill>
                  <a:latin typeface="UVN Banh Mi" pitchFamily="2" charset="0"/>
                  <a:cs typeface="Times New Roman" panose="02020603050405020304" pitchFamily="18" charset="0"/>
                  <a:sym typeface="Arial"/>
                </a:rPr>
                <a:t>đôi</a:t>
              </a:r>
              <a:r>
                <a:rPr lang="en-US" sz="3600" b="1" kern="0" dirty="0">
                  <a:solidFill>
                    <a:srgbClr val="000000"/>
                  </a:solidFill>
                  <a:latin typeface="UVN Banh Mi" pitchFamily="2" charset="0"/>
                  <a:cs typeface="Times New Roman" panose="02020603050405020304" pitchFamily="18" charset="0"/>
                  <a:sym typeface="Arial"/>
                </a:rPr>
                <a:t> </a:t>
              </a:r>
              <a:r>
                <a:rPr lang="en-US" sz="3600" b="1" kern="0" dirty="0" err="1">
                  <a:solidFill>
                    <a:srgbClr val="000000"/>
                  </a:solidFill>
                  <a:latin typeface="UVN Banh Mi" pitchFamily="2" charset="0"/>
                  <a:cs typeface="Times New Roman" panose="02020603050405020304" pitchFamily="18" charset="0"/>
                  <a:sym typeface="Arial"/>
                </a:rPr>
                <a:t>cánh</a:t>
              </a:r>
              <a:r>
                <a:rPr lang="en-US" sz="3600" b="1" kern="0" dirty="0">
                  <a:solidFill>
                    <a:srgbClr val="000000"/>
                  </a:solidFill>
                  <a:latin typeface="UVN Banh Mi" pitchFamily="2" charset="0"/>
                  <a:cs typeface="Times New Roman" panose="02020603050405020304" pitchFamily="18" charset="0"/>
                  <a:sym typeface="Arial"/>
                </a:rPr>
                <a:t> </a:t>
              </a:r>
              <a:r>
                <a:rPr lang="en-US" sz="3600" b="1" kern="0" dirty="0" err="1">
                  <a:solidFill>
                    <a:srgbClr val="000000"/>
                  </a:solidFill>
                  <a:latin typeface="UVN Banh Mi" pitchFamily="2" charset="0"/>
                  <a:cs typeface="Times New Roman" panose="02020603050405020304" pitchFamily="18" charset="0"/>
                  <a:sym typeface="Arial"/>
                </a:rPr>
                <a:t>ước</a:t>
              </a:r>
              <a:r>
                <a:rPr lang="en-US" sz="3600" b="1" kern="0" dirty="0">
                  <a:solidFill>
                    <a:srgbClr val="000000"/>
                  </a:solidFill>
                  <a:latin typeface="UVN Banh Mi" pitchFamily="2" charset="0"/>
                  <a:cs typeface="Times New Roman" panose="02020603050405020304" pitchFamily="18" charset="0"/>
                  <a:sym typeface="Arial"/>
                </a:rPr>
                <a:t> </a:t>
              </a:r>
              <a:r>
                <a:rPr lang="en-US" sz="3600" b="1" kern="0" dirty="0" err="1">
                  <a:solidFill>
                    <a:srgbClr val="000000"/>
                  </a:solidFill>
                  <a:latin typeface="UVN Banh Mi" pitchFamily="2" charset="0"/>
                  <a:cs typeface="Times New Roman" panose="02020603050405020304" pitchFamily="18" charset="0"/>
                  <a:sym typeface="Arial"/>
                </a:rPr>
                <a:t>mơ</a:t>
              </a:r>
              <a:endParaRPr lang="en-US" sz="3200" b="1" kern="0" dirty="0">
                <a:solidFill>
                  <a:srgbClr val="000000"/>
                </a:solidFill>
                <a:latin typeface="UVN Banh Mi" pitchFamily="2" charset="0"/>
                <a:cs typeface="Times New Roman" panose="02020603050405020304" pitchFamily="18" charset="0"/>
                <a:sym typeface="Arial"/>
              </a:endParaRPr>
            </a:p>
          </p:txBody>
        </p:sp>
      </p:grpSp>
      <p:grpSp>
        <p:nvGrpSpPr>
          <p:cNvPr id="15" name="Group 14"/>
          <p:cNvGrpSpPr/>
          <p:nvPr/>
        </p:nvGrpSpPr>
        <p:grpSpPr>
          <a:xfrm>
            <a:off x="4608859" y="1204306"/>
            <a:ext cx="2411917" cy="1895193"/>
            <a:chOff x="712602" y="1404459"/>
            <a:chExt cx="2411917" cy="1895193"/>
          </a:xfrm>
        </p:grpSpPr>
        <p:pic>
          <p:nvPicPr>
            <p:cNvPr id="16" name="Picture 2" descr="Cute Dwarf Cuttable Design"/>
            <p:cNvPicPr>
              <a:picLocks noChangeAspect="1" noChangeArrowheads="1"/>
            </p:cNvPicPr>
            <p:nvPr/>
          </p:nvPicPr>
          <p:blipFill rotWithShape="1">
            <a:blip r:embed="rId4">
              <a:clrChange>
                <a:clrFrom>
                  <a:srgbClr val="FFFFFF"/>
                </a:clrFrom>
                <a:clrTo>
                  <a:srgbClr val="FFFFFF">
                    <a:alpha val="0"/>
                  </a:srgbClr>
                </a:clrTo>
              </a:clrChange>
              <a:extLst>
                <a:ext uri="{BEBA8EAE-BF5A-486C-A8C5-ECC9F3942E4B}">
                  <a14:imgProps xmlns:a14="http://schemas.microsoft.com/office/drawing/2010/main">
                    <a14:imgLayer r:embed="rId5">
                      <a14:imgEffect>
                        <a14:backgroundRemoval t="64167" b="95167" l="61667" r="83667">
                          <a14:foregroundMark x1="71333" y1="82167" x2="74000" y2="82167"/>
                          <a14:foregroundMark x1="71000" y1="82500" x2="73833" y2="82167"/>
                          <a14:foregroundMark x1="71000" y1="82000" x2="74833" y2="82000"/>
                          <a14:foregroundMark x1="70667" y1="81833" x2="74500" y2="81833"/>
                          <a14:foregroundMark x1="70667" y1="83333" x2="74667" y2="81667"/>
                        </a14:backgroundRemoval>
                      </a14:imgEffect>
                    </a14:imgLayer>
                  </a14:imgProps>
                </a:ext>
                <a:ext uri="{28A0092B-C50C-407E-A947-70E740481C1C}">
                  <a14:useLocalDpi xmlns:a14="http://schemas.microsoft.com/office/drawing/2010/main" val="0"/>
                </a:ext>
              </a:extLst>
            </a:blip>
            <a:srcRect l="61272" t="64855" r="16432" b="4034"/>
            <a:stretch/>
          </p:blipFill>
          <p:spPr bwMode="auto">
            <a:xfrm>
              <a:off x="1338925" y="1404459"/>
              <a:ext cx="1145625" cy="1598585"/>
            </a:xfrm>
            <a:prstGeom prst="rect">
              <a:avLst/>
            </a:prstGeom>
            <a:noFill/>
            <a:extLst>
              <a:ext uri="{909E8E84-426E-40DD-AFC4-6F175D3DCCD1}">
                <a14:hiddenFill xmlns:a14="http://schemas.microsoft.com/office/drawing/2010/main">
                  <a:solidFill>
                    <a:srgbClr val="FFFFFF"/>
                  </a:solidFill>
                </a14:hiddenFill>
              </a:ext>
            </a:extLst>
          </p:spPr>
        </p:pic>
        <p:sp>
          <p:nvSpPr>
            <p:cNvPr id="17" name="Rounded Rectangle 16"/>
            <p:cNvSpPr/>
            <p:nvPr/>
          </p:nvSpPr>
          <p:spPr>
            <a:xfrm>
              <a:off x="712602" y="2448355"/>
              <a:ext cx="2411917" cy="851297"/>
            </a:xfrm>
            <a:prstGeom prst="roundRect">
              <a:avLst/>
            </a:prstGeom>
            <a:solidFill>
              <a:schemeClr val="bg1"/>
            </a:solidFill>
            <a:ln>
              <a:solidFill>
                <a:schemeClr val="accent6">
                  <a:lumMod val="50000"/>
                </a:schemeClr>
              </a:solidFill>
            </a:ln>
            <a:effectLst>
              <a:outerShdw blurRad="50800" dist="38100" dir="2700000" algn="tl" rotWithShape="0">
                <a:prstClr val="black">
                  <a:alpha val="40000"/>
                </a:prstClr>
              </a:outerShdw>
            </a:effectLst>
          </p:spPr>
          <p:txBody>
            <a:bodyPr wrap="none">
              <a:spAutoFit/>
            </a:bodyPr>
            <a:lstStyle/>
            <a:p>
              <a:pPr algn="ctr">
                <a:buClr>
                  <a:srgbClr val="000000"/>
                </a:buClr>
                <a:buFont typeface="Arial"/>
                <a:buNone/>
              </a:pPr>
              <a:r>
                <a:rPr lang="en-US" sz="4400" kern="0" dirty="0" err="1">
                  <a:solidFill>
                    <a:srgbClr val="000000"/>
                  </a:solidFill>
                  <a:latin typeface="UVN Banh Mi" pitchFamily="2" charset="0"/>
                  <a:cs typeface="Arial"/>
                  <a:sym typeface="Arial"/>
                </a:rPr>
                <a:t>Ước</a:t>
              </a:r>
              <a:r>
                <a:rPr lang="en-US" sz="4400" kern="0" dirty="0">
                  <a:solidFill>
                    <a:srgbClr val="000000"/>
                  </a:solidFill>
                  <a:latin typeface="UVN Banh Mi" pitchFamily="2" charset="0"/>
                  <a:cs typeface="Arial"/>
                  <a:sym typeface="Arial"/>
                </a:rPr>
                <a:t> </a:t>
              </a:r>
              <a:r>
                <a:rPr lang="en-US" sz="4400" kern="0" dirty="0" err="1">
                  <a:solidFill>
                    <a:srgbClr val="000000"/>
                  </a:solidFill>
                  <a:latin typeface="UVN Banh Mi" pitchFamily="2" charset="0"/>
                  <a:cs typeface="Arial"/>
                  <a:sym typeface="Arial"/>
                </a:rPr>
                <a:t>muốn</a:t>
              </a:r>
              <a:endParaRPr lang="en-US" sz="4000" kern="0" dirty="0">
                <a:solidFill>
                  <a:srgbClr val="000000"/>
                </a:solidFill>
                <a:latin typeface="UVN Banh Mi" pitchFamily="2" charset="0"/>
                <a:cs typeface="Arial"/>
                <a:sym typeface="Arial"/>
              </a:endParaRPr>
            </a:p>
          </p:txBody>
        </p:sp>
      </p:grpSp>
      <p:grpSp>
        <p:nvGrpSpPr>
          <p:cNvPr id="18" name="Group 17"/>
          <p:cNvGrpSpPr/>
          <p:nvPr/>
        </p:nvGrpSpPr>
        <p:grpSpPr>
          <a:xfrm>
            <a:off x="8915018" y="1179665"/>
            <a:ext cx="2326141" cy="1883253"/>
            <a:chOff x="2889768" y="1342302"/>
            <a:chExt cx="1744609" cy="1412440"/>
          </a:xfrm>
        </p:grpSpPr>
        <p:pic>
          <p:nvPicPr>
            <p:cNvPr id="19" name="Picture 2" descr="Cute Dwarf Cuttable Design"/>
            <p:cNvPicPr>
              <a:picLocks noChangeAspect="1" noChangeArrowheads="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l="38454" t="35405" r="37419" b="34398"/>
            <a:stretch/>
          </p:blipFill>
          <p:spPr bwMode="auto">
            <a:xfrm>
              <a:off x="3331952" y="1342302"/>
              <a:ext cx="841299" cy="1052940"/>
            </a:xfrm>
            <a:prstGeom prst="rect">
              <a:avLst/>
            </a:prstGeom>
            <a:noFill/>
            <a:extLst>
              <a:ext uri="{909E8E84-426E-40DD-AFC4-6F175D3DCCD1}">
                <a14:hiddenFill xmlns:a14="http://schemas.microsoft.com/office/drawing/2010/main">
                  <a:solidFill>
                    <a:srgbClr val="FFFFFF"/>
                  </a:solidFill>
                </a14:hiddenFill>
              </a:ext>
            </a:extLst>
          </p:spPr>
        </p:pic>
        <p:sp>
          <p:nvSpPr>
            <p:cNvPr id="20" name="Rounded Rectangle 19"/>
            <p:cNvSpPr/>
            <p:nvPr/>
          </p:nvSpPr>
          <p:spPr>
            <a:xfrm>
              <a:off x="2889768" y="2116269"/>
              <a:ext cx="1744609" cy="638473"/>
            </a:xfrm>
            <a:prstGeom prst="roundRect">
              <a:avLst/>
            </a:prstGeom>
            <a:solidFill>
              <a:schemeClr val="bg1"/>
            </a:solidFill>
            <a:ln>
              <a:solidFill>
                <a:srgbClr val="FD8620"/>
              </a:solidFill>
            </a:ln>
            <a:effectLst>
              <a:outerShdw blurRad="50800" dist="38100" dir="2700000" algn="tl" rotWithShape="0">
                <a:prstClr val="black">
                  <a:alpha val="40000"/>
                </a:prstClr>
              </a:outerShdw>
            </a:effectLst>
          </p:spPr>
          <p:txBody>
            <a:bodyPr wrap="none">
              <a:spAutoFit/>
            </a:bodyPr>
            <a:lstStyle/>
            <a:p>
              <a:pPr algn="ctr">
                <a:buClr>
                  <a:srgbClr val="000000"/>
                </a:buClr>
                <a:buFont typeface="Arial"/>
                <a:buNone/>
              </a:pPr>
              <a:r>
                <a:rPr lang="en-US" sz="4400" kern="0" dirty="0" err="1">
                  <a:solidFill>
                    <a:srgbClr val="000000"/>
                  </a:solidFill>
                  <a:latin typeface="UVN Banh Mi" pitchFamily="2" charset="0"/>
                  <a:cs typeface="Arial"/>
                  <a:sym typeface="Arial"/>
                </a:rPr>
                <a:t>Hiền</a:t>
              </a:r>
              <a:r>
                <a:rPr lang="en-US" sz="4400" kern="0" dirty="0">
                  <a:solidFill>
                    <a:srgbClr val="000000"/>
                  </a:solidFill>
                  <a:latin typeface="UVN Banh Mi" pitchFamily="2" charset="0"/>
                  <a:cs typeface="Arial"/>
                  <a:sym typeface="Arial"/>
                </a:rPr>
                <a:t> </a:t>
              </a:r>
              <a:r>
                <a:rPr lang="en-US" sz="4400" kern="0" dirty="0" err="1">
                  <a:solidFill>
                    <a:srgbClr val="000000"/>
                  </a:solidFill>
                  <a:latin typeface="UVN Banh Mi" pitchFamily="2" charset="0"/>
                  <a:cs typeface="Arial"/>
                  <a:sym typeface="Arial"/>
                </a:rPr>
                <a:t>lành</a:t>
              </a:r>
              <a:endParaRPr lang="en-US" sz="4000" kern="0" dirty="0">
                <a:solidFill>
                  <a:srgbClr val="000000"/>
                </a:solidFill>
                <a:latin typeface="UVN Banh Mi" pitchFamily="2" charset="0"/>
                <a:cs typeface="Arial"/>
                <a:sym typeface="Arial"/>
              </a:endParaRPr>
            </a:p>
          </p:txBody>
        </p:sp>
      </p:grpSp>
      <p:grpSp>
        <p:nvGrpSpPr>
          <p:cNvPr id="30" name="Group 29"/>
          <p:cNvGrpSpPr/>
          <p:nvPr/>
        </p:nvGrpSpPr>
        <p:grpSpPr>
          <a:xfrm>
            <a:off x="549636" y="842941"/>
            <a:ext cx="2791304" cy="2216602"/>
            <a:chOff x="-709774" y="1489123"/>
            <a:chExt cx="2791304" cy="2216602"/>
          </a:xfrm>
        </p:grpSpPr>
        <p:pic>
          <p:nvPicPr>
            <p:cNvPr id="31" name="Picture 2" descr="Cute Dwarf Cuttable Design"/>
            <p:cNvPicPr>
              <a:picLocks noChangeAspect="1" noChangeArrowheads="1"/>
            </p:cNvPicPr>
            <p:nvPr/>
          </p:nvPicPr>
          <p:blipFill rotWithShape="1">
            <a:blip r:embed="rId7">
              <a:clrChange>
                <a:clrFrom>
                  <a:srgbClr val="FFFFFF"/>
                </a:clrFrom>
                <a:clrTo>
                  <a:srgbClr val="FFFFFF">
                    <a:alpha val="0"/>
                  </a:srgbClr>
                </a:clrTo>
              </a:clrChange>
              <a:extLst>
                <a:ext uri="{BEBA8EAE-BF5A-486C-A8C5-ECC9F3942E4B}">
                  <a14:imgProps xmlns:a14="http://schemas.microsoft.com/office/drawing/2010/main">
                    <a14:imgLayer r:embed="rId5">
                      <a14:imgEffect>
                        <a14:backgroundRemoval t="3500" b="35667" l="60500" r="80667"/>
                      </a14:imgEffect>
                    </a14:imgLayer>
                  </a14:imgProps>
                </a:ext>
                <a:ext uri="{28A0092B-C50C-407E-A947-70E740481C1C}">
                  <a14:useLocalDpi xmlns:a14="http://schemas.microsoft.com/office/drawing/2010/main" val="0"/>
                </a:ext>
              </a:extLst>
            </a:blip>
            <a:srcRect l="60355" t="-410" r="19260" b="64015"/>
            <a:stretch/>
          </p:blipFill>
          <p:spPr bwMode="auto">
            <a:xfrm>
              <a:off x="93966" y="1489123"/>
              <a:ext cx="1072937" cy="1915559"/>
            </a:xfrm>
            <a:prstGeom prst="rect">
              <a:avLst/>
            </a:prstGeom>
            <a:noFill/>
            <a:extLst>
              <a:ext uri="{909E8E84-426E-40DD-AFC4-6F175D3DCCD1}">
                <a14:hiddenFill xmlns:a14="http://schemas.microsoft.com/office/drawing/2010/main">
                  <a:solidFill>
                    <a:srgbClr val="FFFFFF"/>
                  </a:solidFill>
                </a14:hiddenFill>
              </a:ext>
            </a:extLst>
          </p:spPr>
        </p:pic>
        <p:sp>
          <p:nvSpPr>
            <p:cNvPr id="32" name="Rounded Rectangle 31"/>
            <p:cNvSpPr/>
            <p:nvPr/>
          </p:nvSpPr>
          <p:spPr>
            <a:xfrm>
              <a:off x="-709774" y="2854428"/>
              <a:ext cx="2791304" cy="851297"/>
            </a:xfrm>
            <a:prstGeom prst="roundRect">
              <a:avLst/>
            </a:prstGeom>
            <a:solidFill>
              <a:schemeClr val="bg1"/>
            </a:solidFill>
            <a:ln>
              <a:solidFill>
                <a:srgbClr val="FFC000"/>
              </a:solidFill>
            </a:ln>
            <a:effectLst>
              <a:outerShdw blurRad="50800" dist="38100" dir="2700000" algn="tl" rotWithShape="0">
                <a:prstClr val="black">
                  <a:alpha val="40000"/>
                </a:prstClr>
              </a:outerShdw>
            </a:effectLst>
          </p:spPr>
          <p:txBody>
            <a:bodyPr wrap="none">
              <a:spAutoFit/>
            </a:bodyPr>
            <a:lstStyle/>
            <a:p>
              <a:pPr algn="ctr">
                <a:buClr>
                  <a:srgbClr val="000000"/>
                </a:buClr>
                <a:buFont typeface="Arial"/>
                <a:buNone/>
              </a:pPr>
              <a:r>
                <a:rPr lang="en-US" sz="4400" kern="0" dirty="0" err="1">
                  <a:solidFill>
                    <a:srgbClr val="000000"/>
                  </a:solidFill>
                  <a:latin typeface="UVN Banh Mi" pitchFamily="2" charset="0"/>
                  <a:cs typeface="Arial"/>
                  <a:sym typeface="Arial"/>
                </a:rPr>
                <a:t>Thẳng</a:t>
              </a:r>
              <a:r>
                <a:rPr lang="en-US" sz="4400" kern="0" dirty="0">
                  <a:solidFill>
                    <a:srgbClr val="000000"/>
                  </a:solidFill>
                  <a:latin typeface="UVN Banh Mi" pitchFamily="2" charset="0"/>
                  <a:cs typeface="Arial"/>
                  <a:sym typeface="Arial"/>
                </a:rPr>
                <a:t> </a:t>
              </a:r>
              <a:r>
                <a:rPr lang="en-US" sz="4400" kern="0" dirty="0" err="1">
                  <a:solidFill>
                    <a:srgbClr val="000000"/>
                  </a:solidFill>
                  <a:latin typeface="UVN Banh Mi" pitchFamily="2" charset="0"/>
                  <a:cs typeface="Arial"/>
                  <a:sym typeface="Arial"/>
                </a:rPr>
                <a:t>thắn</a:t>
              </a:r>
              <a:endParaRPr lang="en-US" sz="4000" kern="0" dirty="0">
                <a:solidFill>
                  <a:srgbClr val="000000"/>
                </a:solidFill>
                <a:latin typeface="UVN Banh Mi" pitchFamily="2" charset="0"/>
                <a:cs typeface="Arial"/>
                <a:sym typeface="Arial"/>
              </a:endParaRPr>
            </a:p>
          </p:txBody>
        </p:sp>
      </p:grpSp>
      <p:pic>
        <p:nvPicPr>
          <p:cNvPr id="49" name="Picture 48"/>
          <p:cNvPicPr>
            <a:picLocks noChangeAspect="1"/>
          </p:cNvPicPr>
          <p:nvPr/>
        </p:nvPicPr>
        <p:blipFill>
          <a:blip r:embed="rId8"/>
          <a:stretch>
            <a:fillRect/>
          </a:stretch>
        </p:blipFill>
        <p:spPr>
          <a:xfrm>
            <a:off x="4191875" y="-144217"/>
            <a:ext cx="3808251" cy="1316108"/>
          </a:xfrm>
          <a:prstGeom prst="rect">
            <a:avLst/>
          </a:prstGeom>
        </p:spPr>
      </p:pic>
    </p:spTree>
    <p:extLst>
      <p:ext uri="{BB962C8B-B14F-4D97-AF65-F5344CB8AC3E}">
        <p14:creationId xmlns:p14="http://schemas.microsoft.com/office/powerpoint/2010/main" val="598723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15"/>
                                        </p:tgtEl>
                                        <p:attrNameLst>
                                          <p:attrName>r</p:attrName>
                                        </p:attrNameLst>
                                      </p:cBhvr>
                                    </p:animRot>
                                    <p:animRot by="-240000">
                                      <p:cBhvr>
                                        <p:cTn id="7" dur="200" fill="hold">
                                          <p:stCondLst>
                                            <p:cond delay="200"/>
                                          </p:stCondLst>
                                        </p:cTn>
                                        <p:tgtEl>
                                          <p:spTgt spid="15"/>
                                        </p:tgtEl>
                                        <p:attrNameLst>
                                          <p:attrName>r</p:attrName>
                                        </p:attrNameLst>
                                      </p:cBhvr>
                                    </p:animRot>
                                    <p:animRot by="240000">
                                      <p:cBhvr>
                                        <p:cTn id="8" dur="200" fill="hold">
                                          <p:stCondLst>
                                            <p:cond delay="400"/>
                                          </p:stCondLst>
                                        </p:cTn>
                                        <p:tgtEl>
                                          <p:spTgt spid="15"/>
                                        </p:tgtEl>
                                        <p:attrNameLst>
                                          <p:attrName>r</p:attrName>
                                        </p:attrNameLst>
                                      </p:cBhvr>
                                    </p:animRot>
                                    <p:animRot by="-240000">
                                      <p:cBhvr>
                                        <p:cTn id="9" dur="200" fill="hold">
                                          <p:stCondLst>
                                            <p:cond delay="600"/>
                                          </p:stCondLst>
                                        </p:cTn>
                                        <p:tgtEl>
                                          <p:spTgt spid="15"/>
                                        </p:tgtEl>
                                        <p:attrNameLst>
                                          <p:attrName>r</p:attrName>
                                        </p:attrNameLst>
                                      </p:cBhvr>
                                    </p:animRot>
                                    <p:animRot by="120000">
                                      <p:cBhvr>
                                        <p:cTn id="10" dur="200" fill="hold">
                                          <p:stCondLst>
                                            <p:cond delay="800"/>
                                          </p:stCondLst>
                                        </p:cTn>
                                        <p:tgtEl>
                                          <p:spTgt spid="15"/>
                                        </p:tgtEl>
                                        <p:attrNameLst>
                                          <p:attrName>r</p:attrName>
                                        </p:attrNameLst>
                                      </p:cBhvr>
                                    </p:animRot>
                                  </p:childTnLst>
                                </p:cTn>
                              </p:par>
                              <p:par>
                                <p:cTn id="11" presetID="32" presetClass="emph" presetSubtype="0" fill="hold" nodeType="withEffect">
                                  <p:stCondLst>
                                    <p:cond delay="0"/>
                                  </p:stCondLst>
                                  <p:childTnLst>
                                    <p:animRot by="120000">
                                      <p:cBhvr>
                                        <p:cTn id="12" dur="100" fill="hold">
                                          <p:stCondLst>
                                            <p:cond delay="0"/>
                                          </p:stCondLst>
                                        </p:cTn>
                                        <p:tgtEl>
                                          <p:spTgt spid="18"/>
                                        </p:tgtEl>
                                        <p:attrNameLst>
                                          <p:attrName>r</p:attrName>
                                        </p:attrNameLst>
                                      </p:cBhvr>
                                    </p:animRot>
                                    <p:animRot by="-240000">
                                      <p:cBhvr>
                                        <p:cTn id="13" dur="200" fill="hold">
                                          <p:stCondLst>
                                            <p:cond delay="200"/>
                                          </p:stCondLst>
                                        </p:cTn>
                                        <p:tgtEl>
                                          <p:spTgt spid="18"/>
                                        </p:tgtEl>
                                        <p:attrNameLst>
                                          <p:attrName>r</p:attrName>
                                        </p:attrNameLst>
                                      </p:cBhvr>
                                    </p:animRot>
                                    <p:animRot by="240000">
                                      <p:cBhvr>
                                        <p:cTn id="14" dur="200" fill="hold">
                                          <p:stCondLst>
                                            <p:cond delay="400"/>
                                          </p:stCondLst>
                                        </p:cTn>
                                        <p:tgtEl>
                                          <p:spTgt spid="18"/>
                                        </p:tgtEl>
                                        <p:attrNameLst>
                                          <p:attrName>r</p:attrName>
                                        </p:attrNameLst>
                                      </p:cBhvr>
                                    </p:animRot>
                                    <p:animRot by="-240000">
                                      <p:cBhvr>
                                        <p:cTn id="15" dur="200" fill="hold">
                                          <p:stCondLst>
                                            <p:cond delay="600"/>
                                          </p:stCondLst>
                                        </p:cTn>
                                        <p:tgtEl>
                                          <p:spTgt spid="18"/>
                                        </p:tgtEl>
                                        <p:attrNameLst>
                                          <p:attrName>r</p:attrName>
                                        </p:attrNameLst>
                                      </p:cBhvr>
                                    </p:animRot>
                                    <p:animRot by="120000">
                                      <p:cBhvr>
                                        <p:cTn id="16" dur="200" fill="hold">
                                          <p:stCondLst>
                                            <p:cond delay="800"/>
                                          </p:stCondLst>
                                        </p:cTn>
                                        <p:tgtEl>
                                          <p:spTgt spid="18"/>
                                        </p:tgtEl>
                                        <p:attrNameLst>
                                          <p:attrName>r</p:attrName>
                                        </p:attrNameLst>
                                      </p:cBhvr>
                                    </p:animRot>
                                  </p:childTnLst>
                                </p:cTn>
                              </p:par>
                              <p:par>
                                <p:cTn id="17" presetID="32" presetClass="emph" presetSubtype="0" fill="hold" nodeType="withEffect">
                                  <p:stCondLst>
                                    <p:cond delay="0"/>
                                  </p:stCondLst>
                                  <p:childTnLst>
                                    <p:animRot by="120000">
                                      <p:cBhvr>
                                        <p:cTn id="18" dur="100" fill="hold">
                                          <p:stCondLst>
                                            <p:cond delay="0"/>
                                          </p:stCondLst>
                                        </p:cTn>
                                        <p:tgtEl>
                                          <p:spTgt spid="30"/>
                                        </p:tgtEl>
                                        <p:attrNameLst>
                                          <p:attrName>r</p:attrName>
                                        </p:attrNameLst>
                                      </p:cBhvr>
                                    </p:animRot>
                                    <p:animRot by="-240000">
                                      <p:cBhvr>
                                        <p:cTn id="19" dur="200" fill="hold">
                                          <p:stCondLst>
                                            <p:cond delay="200"/>
                                          </p:stCondLst>
                                        </p:cTn>
                                        <p:tgtEl>
                                          <p:spTgt spid="30"/>
                                        </p:tgtEl>
                                        <p:attrNameLst>
                                          <p:attrName>r</p:attrName>
                                        </p:attrNameLst>
                                      </p:cBhvr>
                                    </p:animRot>
                                    <p:animRot by="240000">
                                      <p:cBhvr>
                                        <p:cTn id="20" dur="200" fill="hold">
                                          <p:stCondLst>
                                            <p:cond delay="400"/>
                                          </p:stCondLst>
                                        </p:cTn>
                                        <p:tgtEl>
                                          <p:spTgt spid="30"/>
                                        </p:tgtEl>
                                        <p:attrNameLst>
                                          <p:attrName>r</p:attrName>
                                        </p:attrNameLst>
                                      </p:cBhvr>
                                    </p:animRot>
                                    <p:animRot by="-240000">
                                      <p:cBhvr>
                                        <p:cTn id="21" dur="200" fill="hold">
                                          <p:stCondLst>
                                            <p:cond delay="600"/>
                                          </p:stCondLst>
                                        </p:cTn>
                                        <p:tgtEl>
                                          <p:spTgt spid="30"/>
                                        </p:tgtEl>
                                        <p:attrNameLst>
                                          <p:attrName>r</p:attrName>
                                        </p:attrNameLst>
                                      </p:cBhvr>
                                    </p:animRot>
                                    <p:animRot by="120000">
                                      <p:cBhvr>
                                        <p:cTn id="22" dur="200" fill="hold">
                                          <p:stCondLst>
                                            <p:cond delay="800"/>
                                          </p:stCondLst>
                                        </p:cTn>
                                        <p:tgtEl>
                                          <p:spTgt spid="30"/>
                                        </p:tgtEl>
                                        <p:attrNameLst>
                                          <p:attrName>r</p:attrName>
                                        </p:attrNameLst>
                                      </p:cBhvr>
                                    </p:animRot>
                                  </p:childTnLst>
                                </p:cTn>
                              </p:par>
                            </p:childTnLst>
                          </p:cTn>
                        </p:par>
                      </p:childTnLst>
                    </p:cTn>
                  </p:par>
                  <p:par>
                    <p:cTn id="23" fill="hold">
                      <p:stCondLst>
                        <p:cond delay="indefinite"/>
                      </p:stCondLst>
                      <p:childTnLst>
                        <p:par>
                          <p:cTn id="24" fill="hold">
                            <p:stCondLst>
                              <p:cond delay="0"/>
                            </p:stCondLst>
                            <p:childTnLst>
                              <p:par>
                                <p:cTn id="25" presetID="42" presetClass="path" presetSubtype="0" accel="50000" decel="50000" fill="hold" nodeType="clickEffect">
                                  <p:stCondLst>
                                    <p:cond delay="0"/>
                                  </p:stCondLst>
                                  <p:childTnLst>
                                    <p:animMotion origin="layout" path="M 4.79167E-6 -7.40741E-7 L 0.34492 0.30046 " pathEditMode="relative" rAng="0" ptsTypes="AA">
                                      <p:cBhvr>
                                        <p:cTn id="26" dur="2000" fill="hold"/>
                                        <p:tgtEl>
                                          <p:spTgt spid="30"/>
                                        </p:tgtEl>
                                        <p:attrNameLst>
                                          <p:attrName>ppt_x</p:attrName>
                                          <p:attrName>ppt_y</p:attrName>
                                        </p:attrNameLst>
                                      </p:cBhvr>
                                      <p:rCtr x="17240" y="15023"/>
                                    </p:animMotion>
                                  </p:childTnLst>
                                </p:cTn>
                              </p:par>
                            </p:childTnLst>
                          </p:cTn>
                        </p:par>
                      </p:childTnLst>
                    </p:cTn>
                  </p:par>
                  <p:par>
                    <p:cTn id="27" fill="hold">
                      <p:stCondLst>
                        <p:cond delay="indefinite"/>
                      </p:stCondLst>
                      <p:childTnLst>
                        <p:par>
                          <p:cTn id="28" fill="hold">
                            <p:stCondLst>
                              <p:cond delay="0"/>
                            </p:stCondLst>
                            <p:childTnLst>
                              <p:par>
                                <p:cTn id="29" presetID="42" presetClass="path" presetSubtype="0" accel="50000" decel="50000" fill="hold" nodeType="clickEffect">
                                  <p:stCondLst>
                                    <p:cond delay="0"/>
                                  </p:stCondLst>
                                  <p:childTnLst>
                                    <p:animMotion origin="layout" path="M -3.125E-6 2.59259E-6 L 0.35508 0.29352 " pathEditMode="relative" rAng="0" ptsTypes="AA">
                                      <p:cBhvr>
                                        <p:cTn id="30" dur="2000" fill="hold"/>
                                        <p:tgtEl>
                                          <p:spTgt spid="15"/>
                                        </p:tgtEl>
                                        <p:attrNameLst>
                                          <p:attrName>ppt_x</p:attrName>
                                          <p:attrName>ppt_y</p:attrName>
                                        </p:attrNameLst>
                                      </p:cBhvr>
                                      <p:rCtr x="17747" y="14676"/>
                                    </p:animMotion>
                                  </p:childTnLst>
                                </p:cTn>
                              </p:par>
                            </p:childTnLst>
                          </p:cTn>
                        </p:par>
                      </p:childTnLst>
                    </p:cTn>
                  </p:par>
                  <p:par>
                    <p:cTn id="31" fill="hold">
                      <p:stCondLst>
                        <p:cond delay="indefinite"/>
                      </p:stCondLst>
                      <p:childTnLst>
                        <p:par>
                          <p:cTn id="32" fill="hold">
                            <p:stCondLst>
                              <p:cond delay="0"/>
                            </p:stCondLst>
                            <p:childTnLst>
                              <p:par>
                                <p:cTn id="33" presetID="42" presetClass="path" presetSubtype="0" accel="50000" decel="50000" fill="hold" nodeType="clickEffect">
                                  <p:stCondLst>
                                    <p:cond delay="0"/>
                                  </p:stCondLst>
                                  <p:childTnLst>
                                    <p:animMotion origin="layout" path="M -2.5E-6 7.40741E-7 L -0.6582 0.30116 " pathEditMode="relative" rAng="0" ptsTypes="AA">
                                      <p:cBhvr>
                                        <p:cTn id="34" dur="2000" fill="hold"/>
                                        <p:tgtEl>
                                          <p:spTgt spid="18"/>
                                        </p:tgtEl>
                                        <p:attrNameLst>
                                          <p:attrName>ppt_x</p:attrName>
                                          <p:attrName>ppt_y</p:attrName>
                                        </p:attrNameLst>
                                      </p:cBhvr>
                                      <p:rCtr x="-32917" y="150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9000" b="-19000"/>
          </a:stretch>
        </a:blipFill>
        <a:effectLst/>
      </p:bgPr>
    </p:bg>
    <p:spTree>
      <p:nvGrpSpPr>
        <p:cNvPr id="1" name=""/>
        <p:cNvGrpSpPr/>
        <p:nvPr/>
      </p:nvGrpSpPr>
      <p:grpSpPr>
        <a:xfrm>
          <a:off x="0" y="0"/>
          <a:ext cx="0" cy="0"/>
          <a:chOff x="0" y="0"/>
          <a:chExt cx="0" cy="0"/>
        </a:xfrm>
      </p:grpSpPr>
      <p:pic>
        <p:nvPicPr>
          <p:cNvPr id="49" name="Picture 48"/>
          <p:cNvPicPr>
            <a:picLocks noChangeAspect="1"/>
          </p:cNvPicPr>
          <p:nvPr/>
        </p:nvPicPr>
        <p:blipFill>
          <a:blip r:embed="rId3"/>
          <a:stretch>
            <a:fillRect/>
          </a:stretch>
        </p:blipFill>
        <p:spPr>
          <a:xfrm>
            <a:off x="4191875" y="-144217"/>
            <a:ext cx="3808251" cy="1316108"/>
          </a:xfrm>
          <a:prstGeom prst="rect">
            <a:avLst/>
          </a:prstGeom>
        </p:spPr>
      </p:pic>
      <p:grpSp>
        <p:nvGrpSpPr>
          <p:cNvPr id="2" name="Group 1">
            <a:extLst>
              <a:ext uri="{FF2B5EF4-FFF2-40B4-BE49-F238E27FC236}">
                <a16:creationId xmlns:a16="http://schemas.microsoft.com/office/drawing/2014/main" id="{463595A4-0EC8-7CA9-A2B2-5B955AB81EEC}"/>
              </a:ext>
            </a:extLst>
          </p:cNvPr>
          <p:cNvGrpSpPr/>
          <p:nvPr/>
        </p:nvGrpSpPr>
        <p:grpSpPr>
          <a:xfrm>
            <a:off x="4761259" y="4042361"/>
            <a:ext cx="2974282" cy="2689643"/>
            <a:chOff x="3723778" y="4308602"/>
            <a:chExt cx="2974282" cy="2689643"/>
          </a:xfrm>
        </p:grpSpPr>
        <p:pic>
          <p:nvPicPr>
            <p:cNvPr id="3" name="Picture 2">
              <a:extLst>
                <a:ext uri="{FF2B5EF4-FFF2-40B4-BE49-F238E27FC236}">
                  <a16:creationId xmlns:a16="http://schemas.microsoft.com/office/drawing/2014/main" id="{B65F1BBC-66ED-C493-62D2-401F80834607}"/>
                </a:ext>
              </a:extLst>
            </p:cNvPr>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61550" t="4954" r="5300" b="56804"/>
            <a:stretch/>
          </p:blipFill>
          <p:spPr>
            <a:xfrm>
              <a:off x="4430685" y="4308602"/>
              <a:ext cx="1431776" cy="1458122"/>
            </a:xfrm>
            <a:prstGeom prst="rect">
              <a:avLst/>
            </a:prstGeom>
          </p:spPr>
        </p:pic>
        <p:sp>
          <p:nvSpPr>
            <p:cNvPr id="4" name="Rounded Rectangle 38">
              <a:extLst>
                <a:ext uri="{FF2B5EF4-FFF2-40B4-BE49-F238E27FC236}">
                  <a16:creationId xmlns:a16="http://schemas.microsoft.com/office/drawing/2014/main" id="{781F3A1F-26C1-994C-753B-87F5EED151CD}"/>
                </a:ext>
              </a:extLst>
            </p:cNvPr>
            <p:cNvSpPr/>
            <p:nvPr/>
          </p:nvSpPr>
          <p:spPr>
            <a:xfrm>
              <a:off x="3723778" y="5670222"/>
              <a:ext cx="2974282" cy="1328023"/>
            </a:xfrm>
            <a:prstGeom prst="roundRect">
              <a:avLst/>
            </a:prstGeom>
            <a:solidFill>
              <a:srgbClr val="DBF3F9"/>
            </a:solidFill>
            <a:ln w="57150">
              <a:solidFill>
                <a:srgbClr val="21ADCE"/>
              </a:solidFill>
            </a:ln>
            <a:effectLst>
              <a:outerShdw blurRad="50800" dist="38100" dir="2700000" algn="tl" rotWithShape="0">
                <a:prstClr val="black">
                  <a:alpha val="40000"/>
                </a:prstClr>
              </a:outerShdw>
            </a:effectLst>
          </p:spPr>
          <p:txBody>
            <a:bodyPr wrap="square">
              <a:spAutoFit/>
            </a:bodyPr>
            <a:lstStyle/>
            <a:p>
              <a:pPr algn="ctr">
                <a:buClr>
                  <a:srgbClr val="000000"/>
                </a:buClr>
                <a:buFont typeface="Arial"/>
                <a:buNone/>
              </a:pPr>
              <a:r>
                <a:rPr lang="en-US" sz="3600" b="1" kern="0" dirty="0" err="1">
                  <a:solidFill>
                    <a:srgbClr val="000000"/>
                  </a:solidFill>
                  <a:latin typeface="UVN Banh Mi" pitchFamily="2" charset="0"/>
                  <a:cs typeface="Times New Roman" panose="02020603050405020304" pitchFamily="18" charset="0"/>
                  <a:sym typeface="Arial"/>
                </a:rPr>
                <a:t>Măng</a:t>
              </a:r>
              <a:r>
                <a:rPr lang="en-US" sz="3600" b="1" kern="0" dirty="0">
                  <a:solidFill>
                    <a:srgbClr val="000000"/>
                  </a:solidFill>
                  <a:latin typeface="UVN Banh Mi" pitchFamily="2" charset="0"/>
                  <a:cs typeface="Times New Roman" panose="02020603050405020304" pitchFamily="18" charset="0"/>
                  <a:sym typeface="Arial"/>
                </a:rPr>
                <a:t> </a:t>
              </a:r>
              <a:r>
                <a:rPr lang="en-US" sz="3600" b="1" kern="0" dirty="0" err="1">
                  <a:solidFill>
                    <a:srgbClr val="000000"/>
                  </a:solidFill>
                  <a:latin typeface="UVN Banh Mi" pitchFamily="2" charset="0"/>
                  <a:cs typeface="Times New Roman" panose="02020603050405020304" pitchFamily="18" charset="0"/>
                  <a:sym typeface="Arial"/>
                </a:rPr>
                <a:t>mọc</a:t>
              </a:r>
              <a:r>
                <a:rPr lang="en-US" sz="3600" b="1" kern="0" dirty="0">
                  <a:solidFill>
                    <a:srgbClr val="000000"/>
                  </a:solidFill>
                  <a:latin typeface="UVN Banh Mi" pitchFamily="2" charset="0"/>
                  <a:cs typeface="Times New Roman" panose="02020603050405020304" pitchFamily="18" charset="0"/>
                  <a:sym typeface="Arial"/>
                </a:rPr>
                <a:t> </a:t>
              </a:r>
              <a:r>
                <a:rPr lang="en-US" sz="3600" b="1" kern="0" dirty="0" err="1">
                  <a:solidFill>
                    <a:srgbClr val="000000"/>
                  </a:solidFill>
                  <a:latin typeface="UVN Banh Mi" pitchFamily="2" charset="0"/>
                  <a:cs typeface="Times New Roman" panose="02020603050405020304" pitchFamily="18" charset="0"/>
                  <a:sym typeface="Arial"/>
                </a:rPr>
                <a:t>thẳng</a:t>
              </a:r>
              <a:endParaRPr lang="en-US" sz="3200" b="1" kern="0" dirty="0">
                <a:solidFill>
                  <a:srgbClr val="000000"/>
                </a:solidFill>
                <a:latin typeface="UVN Banh Mi" pitchFamily="2" charset="0"/>
                <a:cs typeface="Times New Roman" panose="02020603050405020304" pitchFamily="18" charset="0"/>
                <a:sym typeface="Arial"/>
              </a:endParaRPr>
            </a:p>
          </p:txBody>
        </p:sp>
      </p:grpSp>
      <p:grpSp>
        <p:nvGrpSpPr>
          <p:cNvPr id="5" name="Group 4">
            <a:extLst>
              <a:ext uri="{FF2B5EF4-FFF2-40B4-BE49-F238E27FC236}">
                <a16:creationId xmlns:a16="http://schemas.microsoft.com/office/drawing/2014/main" id="{A0C5AE6F-20BD-5303-C746-DBE3D9B5C9C6}"/>
              </a:ext>
            </a:extLst>
          </p:cNvPr>
          <p:cNvGrpSpPr/>
          <p:nvPr/>
        </p:nvGrpSpPr>
        <p:grpSpPr>
          <a:xfrm>
            <a:off x="519662" y="3910901"/>
            <a:ext cx="3480989" cy="2812020"/>
            <a:chOff x="250300" y="4177142"/>
            <a:chExt cx="3480989" cy="2812020"/>
          </a:xfrm>
        </p:grpSpPr>
        <p:pic>
          <p:nvPicPr>
            <p:cNvPr id="6" name="Picture 5">
              <a:extLst>
                <a:ext uri="{FF2B5EF4-FFF2-40B4-BE49-F238E27FC236}">
                  <a16:creationId xmlns:a16="http://schemas.microsoft.com/office/drawing/2014/main" id="{18298F7C-F7FE-632D-426B-5C748F201BAF}"/>
                </a:ext>
              </a:extLst>
            </p:cNvPr>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33800" t="9029" r="38300" b="57637"/>
            <a:stretch/>
          </p:blipFill>
          <p:spPr>
            <a:xfrm>
              <a:off x="1121206" y="4177142"/>
              <a:ext cx="1232472" cy="1590287"/>
            </a:xfrm>
            <a:prstGeom prst="rect">
              <a:avLst/>
            </a:prstGeom>
          </p:spPr>
        </p:pic>
        <p:sp>
          <p:nvSpPr>
            <p:cNvPr id="7" name="Rounded Rectangle 35">
              <a:extLst>
                <a:ext uri="{FF2B5EF4-FFF2-40B4-BE49-F238E27FC236}">
                  <a16:creationId xmlns:a16="http://schemas.microsoft.com/office/drawing/2014/main" id="{03E046C5-F461-F21B-B5B3-1281E5FFE9B1}"/>
                </a:ext>
              </a:extLst>
            </p:cNvPr>
            <p:cNvSpPr/>
            <p:nvPr/>
          </p:nvSpPr>
          <p:spPr>
            <a:xfrm>
              <a:off x="250300" y="5661139"/>
              <a:ext cx="3480989" cy="1328023"/>
            </a:xfrm>
            <a:prstGeom prst="roundRect">
              <a:avLst/>
            </a:prstGeom>
            <a:solidFill>
              <a:srgbClr val="FDF6D7"/>
            </a:solidFill>
            <a:ln w="57150">
              <a:solidFill>
                <a:srgbClr val="FFC000"/>
              </a:solidFill>
            </a:ln>
            <a:effectLst>
              <a:outerShdw blurRad="50800" dist="38100" dir="2700000" algn="tl" rotWithShape="0">
                <a:prstClr val="black">
                  <a:alpha val="40000"/>
                </a:prstClr>
              </a:outerShdw>
            </a:effectLst>
          </p:spPr>
          <p:txBody>
            <a:bodyPr wrap="square">
              <a:spAutoFit/>
            </a:bodyPr>
            <a:lstStyle/>
            <a:p>
              <a:pPr algn="ctr">
                <a:buClr>
                  <a:srgbClr val="000000"/>
                </a:buClr>
                <a:buFont typeface="Arial"/>
                <a:buNone/>
              </a:pPr>
              <a:r>
                <a:rPr lang="en-US" sz="3600" b="1" kern="0" dirty="0" err="1">
                  <a:solidFill>
                    <a:srgbClr val="000000"/>
                  </a:solidFill>
                  <a:latin typeface="UVN Banh Mi" pitchFamily="2" charset="0"/>
                  <a:cs typeface="Times New Roman" panose="02020603050405020304" pitchFamily="18" charset="0"/>
                  <a:sym typeface="Arial"/>
                </a:rPr>
                <a:t>Thương</a:t>
              </a:r>
              <a:r>
                <a:rPr lang="en-US" sz="3600" b="1" kern="0" dirty="0">
                  <a:solidFill>
                    <a:srgbClr val="000000"/>
                  </a:solidFill>
                  <a:latin typeface="UVN Banh Mi" pitchFamily="2" charset="0"/>
                  <a:cs typeface="Times New Roman" panose="02020603050405020304" pitchFamily="18" charset="0"/>
                  <a:sym typeface="Arial"/>
                </a:rPr>
                <a:t> </a:t>
              </a:r>
              <a:r>
                <a:rPr lang="en-US" sz="3600" b="1" kern="0" dirty="0" err="1">
                  <a:solidFill>
                    <a:srgbClr val="000000"/>
                  </a:solidFill>
                  <a:latin typeface="UVN Banh Mi" pitchFamily="2" charset="0"/>
                  <a:cs typeface="Times New Roman" panose="02020603050405020304" pitchFamily="18" charset="0"/>
                  <a:sym typeface="Arial"/>
                </a:rPr>
                <a:t>người</a:t>
              </a:r>
              <a:r>
                <a:rPr lang="en-US" sz="3600" b="1" kern="0" dirty="0">
                  <a:solidFill>
                    <a:srgbClr val="000000"/>
                  </a:solidFill>
                  <a:latin typeface="UVN Banh Mi" pitchFamily="2" charset="0"/>
                  <a:cs typeface="Times New Roman" panose="02020603050405020304" pitchFamily="18" charset="0"/>
                  <a:sym typeface="Arial"/>
                </a:rPr>
                <a:t> </a:t>
              </a:r>
              <a:r>
                <a:rPr lang="en-US" sz="3600" b="1" kern="0" dirty="0" err="1">
                  <a:solidFill>
                    <a:srgbClr val="000000"/>
                  </a:solidFill>
                  <a:latin typeface="UVN Banh Mi" pitchFamily="2" charset="0"/>
                  <a:cs typeface="Times New Roman" panose="02020603050405020304" pitchFamily="18" charset="0"/>
                  <a:sym typeface="Arial"/>
                </a:rPr>
                <a:t>như</a:t>
              </a:r>
              <a:r>
                <a:rPr lang="en-US" sz="3600" b="1" kern="0" dirty="0">
                  <a:solidFill>
                    <a:srgbClr val="000000"/>
                  </a:solidFill>
                  <a:latin typeface="UVN Banh Mi" pitchFamily="2" charset="0"/>
                  <a:cs typeface="Times New Roman" panose="02020603050405020304" pitchFamily="18" charset="0"/>
                  <a:sym typeface="Arial"/>
                </a:rPr>
                <a:t> </a:t>
              </a:r>
              <a:r>
                <a:rPr lang="en-US" sz="3600" b="1" kern="0" dirty="0" err="1">
                  <a:solidFill>
                    <a:srgbClr val="000000"/>
                  </a:solidFill>
                  <a:latin typeface="UVN Banh Mi" pitchFamily="2" charset="0"/>
                  <a:cs typeface="Times New Roman" panose="02020603050405020304" pitchFamily="18" charset="0"/>
                  <a:sym typeface="Arial"/>
                </a:rPr>
                <a:t>thể</a:t>
              </a:r>
              <a:r>
                <a:rPr lang="en-US" sz="3600" b="1" kern="0" dirty="0">
                  <a:solidFill>
                    <a:srgbClr val="000000"/>
                  </a:solidFill>
                  <a:latin typeface="UVN Banh Mi" pitchFamily="2" charset="0"/>
                  <a:cs typeface="Times New Roman" panose="02020603050405020304" pitchFamily="18" charset="0"/>
                  <a:sym typeface="Arial"/>
                </a:rPr>
                <a:t> </a:t>
              </a:r>
              <a:r>
                <a:rPr lang="en-US" sz="3600" b="1" kern="0" dirty="0" err="1">
                  <a:solidFill>
                    <a:srgbClr val="000000"/>
                  </a:solidFill>
                  <a:latin typeface="UVN Banh Mi" pitchFamily="2" charset="0"/>
                  <a:cs typeface="Times New Roman" panose="02020603050405020304" pitchFamily="18" charset="0"/>
                  <a:sym typeface="Arial"/>
                </a:rPr>
                <a:t>thương</a:t>
              </a:r>
              <a:r>
                <a:rPr lang="en-US" sz="3600" b="1" kern="0" dirty="0">
                  <a:solidFill>
                    <a:srgbClr val="000000"/>
                  </a:solidFill>
                  <a:latin typeface="UVN Banh Mi" pitchFamily="2" charset="0"/>
                  <a:cs typeface="Times New Roman" panose="02020603050405020304" pitchFamily="18" charset="0"/>
                  <a:sym typeface="Arial"/>
                </a:rPr>
                <a:t> </a:t>
              </a:r>
              <a:r>
                <a:rPr lang="en-US" sz="3600" b="1" kern="0" dirty="0" err="1">
                  <a:solidFill>
                    <a:srgbClr val="000000"/>
                  </a:solidFill>
                  <a:latin typeface="UVN Banh Mi" pitchFamily="2" charset="0"/>
                  <a:cs typeface="Times New Roman" panose="02020603050405020304" pitchFamily="18" charset="0"/>
                  <a:sym typeface="Arial"/>
                </a:rPr>
                <a:t>thân</a:t>
              </a:r>
              <a:endParaRPr lang="en-US" sz="3200" b="1" kern="0" dirty="0">
                <a:solidFill>
                  <a:srgbClr val="000000"/>
                </a:solidFill>
                <a:latin typeface="UVN Banh Mi" pitchFamily="2" charset="0"/>
                <a:cs typeface="Times New Roman" panose="02020603050405020304" pitchFamily="18" charset="0"/>
                <a:sym typeface="Arial"/>
              </a:endParaRPr>
            </a:p>
          </p:txBody>
        </p:sp>
      </p:grpSp>
      <p:grpSp>
        <p:nvGrpSpPr>
          <p:cNvPr id="8" name="Group 7">
            <a:extLst>
              <a:ext uri="{FF2B5EF4-FFF2-40B4-BE49-F238E27FC236}">
                <a16:creationId xmlns:a16="http://schemas.microsoft.com/office/drawing/2014/main" id="{A3D0F189-3622-E3DD-4833-FE652D6D9E78}"/>
              </a:ext>
            </a:extLst>
          </p:cNvPr>
          <p:cNvGrpSpPr/>
          <p:nvPr/>
        </p:nvGrpSpPr>
        <p:grpSpPr>
          <a:xfrm>
            <a:off x="8874417" y="3976279"/>
            <a:ext cx="2974282" cy="2755725"/>
            <a:chOff x="7197510" y="4233437"/>
            <a:chExt cx="2974282" cy="2755725"/>
          </a:xfrm>
        </p:grpSpPr>
        <p:pic>
          <p:nvPicPr>
            <p:cNvPr id="9" name="Picture 8">
              <a:extLst>
                <a:ext uri="{FF2B5EF4-FFF2-40B4-BE49-F238E27FC236}">
                  <a16:creationId xmlns:a16="http://schemas.microsoft.com/office/drawing/2014/main" id="{61D767A6-6278-2868-D06E-C279476BE961}"/>
                </a:ext>
              </a:extLst>
            </p:cNvPr>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63800" t="54058" r="5950" b="12775"/>
            <a:stretch/>
          </p:blipFill>
          <p:spPr>
            <a:xfrm>
              <a:off x="8068161" y="4233437"/>
              <a:ext cx="1343024" cy="1590287"/>
            </a:xfrm>
            <a:prstGeom prst="rect">
              <a:avLst/>
            </a:prstGeom>
          </p:spPr>
        </p:pic>
        <p:sp>
          <p:nvSpPr>
            <p:cNvPr id="10" name="Rounded Rectangle 41">
              <a:extLst>
                <a:ext uri="{FF2B5EF4-FFF2-40B4-BE49-F238E27FC236}">
                  <a16:creationId xmlns:a16="http://schemas.microsoft.com/office/drawing/2014/main" id="{46AC1B1B-D469-DF69-6D9F-B114FA9B5BD0}"/>
                </a:ext>
              </a:extLst>
            </p:cNvPr>
            <p:cNvSpPr/>
            <p:nvPr/>
          </p:nvSpPr>
          <p:spPr>
            <a:xfrm>
              <a:off x="7197510" y="5661139"/>
              <a:ext cx="2974282" cy="1328023"/>
            </a:xfrm>
            <a:prstGeom prst="roundRect">
              <a:avLst/>
            </a:prstGeom>
            <a:solidFill>
              <a:schemeClr val="accent6"/>
            </a:solidFill>
            <a:ln w="57150">
              <a:solidFill>
                <a:schemeClr val="accent6">
                  <a:lumMod val="75000"/>
                </a:schemeClr>
              </a:solidFill>
            </a:ln>
            <a:effectLst>
              <a:outerShdw blurRad="50800" dist="38100" dir="2700000" algn="tl" rotWithShape="0">
                <a:prstClr val="black">
                  <a:alpha val="40000"/>
                </a:prstClr>
              </a:outerShdw>
            </a:effectLst>
          </p:spPr>
          <p:txBody>
            <a:bodyPr wrap="square">
              <a:spAutoFit/>
            </a:bodyPr>
            <a:lstStyle/>
            <a:p>
              <a:pPr algn="ctr">
                <a:buClr>
                  <a:srgbClr val="000000"/>
                </a:buClr>
                <a:buFont typeface="Arial"/>
                <a:buNone/>
              </a:pPr>
              <a:r>
                <a:rPr lang="en-US" sz="3600" b="1" kern="0" dirty="0" err="1">
                  <a:solidFill>
                    <a:srgbClr val="000000"/>
                  </a:solidFill>
                  <a:latin typeface="UVN Banh Mi" pitchFamily="2" charset="0"/>
                  <a:cs typeface="Times New Roman" panose="02020603050405020304" pitchFamily="18" charset="0"/>
                  <a:sym typeface="Arial"/>
                </a:rPr>
                <a:t>Trên</a:t>
              </a:r>
              <a:r>
                <a:rPr lang="en-US" sz="3600" b="1" kern="0" dirty="0">
                  <a:solidFill>
                    <a:srgbClr val="000000"/>
                  </a:solidFill>
                  <a:latin typeface="UVN Banh Mi" pitchFamily="2" charset="0"/>
                  <a:cs typeface="Times New Roman" panose="02020603050405020304" pitchFamily="18" charset="0"/>
                  <a:sym typeface="Arial"/>
                </a:rPr>
                <a:t> </a:t>
              </a:r>
              <a:r>
                <a:rPr lang="en-US" sz="3600" b="1" kern="0" dirty="0" err="1">
                  <a:solidFill>
                    <a:srgbClr val="000000"/>
                  </a:solidFill>
                  <a:latin typeface="UVN Banh Mi" pitchFamily="2" charset="0"/>
                  <a:cs typeface="Times New Roman" panose="02020603050405020304" pitchFamily="18" charset="0"/>
                  <a:sym typeface="Arial"/>
                </a:rPr>
                <a:t>đôi</a:t>
              </a:r>
              <a:r>
                <a:rPr lang="en-US" sz="3600" b="1" kern="0" dirty="0">
                  <a:solidFill>
                    <a:srgbClr val="000000"/>
                  </a:solidFill>
                  <a:latin typeface="UVN Banh Mi" pitchFamily="2" charset="0"/>
                  <a:cs typeface="Times New Roman" panose="02020603050405020304" pitchFamily="18" charset="0"/>
                  <a:sym typeface="Arial"/>
                </a:rPr>
                <a:t> </a:t>
              </a:r>
              <a:r>
                <a:rPr lang="en-US" sz="3600" b="1" kern="0" dirty="0" err="1">
                  <a:solidFill>
                    <a:srgbClr val="000000"/>
                  </a:solidFill>
                  <a:latin typeface="UVN Banh Mi" pitchFamily="2" charset="0"/>
                  <a:cs typeface="Times New Roman" panose="02020603050405020304" pitchFamily="18" charset="0"/>
                  <a:sym typeface="Arial"/>
                </a:rPr>
                <a:t>cánh</a:t>
              </a:r>
              <a:r>
                <a:rPr lang="en-US" sz="3600" b="1" kern="0" dirty="0">
                  <a:solidFill>
                    <a:srgbClr val="000000"/>
                  </a:solidFill>
                  <a:latin typeface="UVN Banh Mi" pitchFamily="2" charset="0"/>
                  <a:cs typeface="Times New Roman" panose="02020603050405020304" pitchFamily="18" charset="0"/>
                  <a:sym typeface="Arial"/>
                </a:rPr>
                <a:t> </a:t>
              </a:r>
              <a:r>
                <a:rPr lang="en-US" sz="3600" b="1" kern="0" dirty="0" err="1">
                  <a:solidFill>
                    <a:srgbClr val="000000"/>
                  </a:solidFill>
                  <a:latin typeface="UVN Banh Mi" pitchFamily="2" charset="0"/>
                  <a:cs typeface="Times New Roman" panose="02020603050405020304" pitchFamily="18" charset="0"/>
                  <a:sym typeface="Arial"/>
                </a:rPr>
                <a:t>ước</a:t>
              </a:r>
              <a:r>
                <a:rPr lang="en-US" sz="3600" b="1" kern="0" dirty="0">
                  <a:solidFill>
                    <a:srgbClr val="000000"/>
                  </a:solidFill>
                  <a:latin typeface="UVN Banh Mi" pitchFamily="2" charset="0"/>
                  <a:cs typeface="Times New Roman" panose="02020603050405020304" pitchFamily="18" charset="0"/>
                  <a:sym typeface="Arial"/>
                </a:rPr>
                <a:t> </a:t>
              </a:r>
              <a:r>
                <a:rPr lang="en-US" sz="3600" b="1" kern="0" dirty="0" err="1">
                  <a:solidFill>
                    <a:srgbClr val="000000"/>
                  </a:solidFill>
                  <a:latin typeface="UVN Banh Mi" pitchFamily="2" charset="0"/>
                  <a:cs typeface="Times New Roman" panose="02020603050405020304" pitchFamily="18" charset="0"/>
                  <a:sym typeface="Arial"/>
                </a:rPr>
                <a:t>mơ</a:t>
              </a:r>
              <a:endParaRPr lang="en-US" sz="3200" b="1" kern="0" dirty="0">
                <a:solidFill>
                  <a:srgbClr val="000000"/>
                </a:solidFill>
                <a:latin typeface="UVN Banh Mi" pitchFamily="2" charset="0"/>
                <a:cs typeface="Times New Roman" panose="02020603050405020304" pitchFamily="18" charset="0"/>
                <a:sym typeface="Arial"/>
              </a:endParaRPr>
            </a:p>
          </p:txBody>
        </p:sp>
      </p:grpSp>
      <p:grpSp>
        <p:nvGrpSpPr>
          <p:cNvPr id="55" name="Group 54">
            <a:extLst>
              <a:ext uri="{FF2B5EF4-FFF2-40B4-BE49-F238E27FC236}">
                <a16:creationId xmlns:a16="http://schemas.microsoft.com/office/drawing/2014/main" id="{53C0C775-88B5-D60F-AB78-39573238057D}"/>
              </a:ext>
            </a:extLst>
          </p:cNvPr>
          <p:cNvGrpSpPr/>
          <p:nvPr/>
        </p:nvGrpSpPr>
        <p:grpSpPr>
          <a:xfrm>
            <a:off x="5041148" y="1171891"/>
            <a:ext cx="2469650" cy="2051728"/>
            <a:chOff x="5140576" y="1250509"/>
            <a:chExt cx="1852237" cy="1538795"/>
          </a:xfrm>
        </p:grpSpPr>
        <p:pic>
          <p:nvPicPr>
            <p:cNvPr id="56" name="Picture 2" descr="Cute Dwarf Cuttable Design">
              <a:extLst>
                <a:ext uri="{FF2B5EF4-FFF2-40B4-BE49-F238E27FC236}">
                  <a16:creationId xmlns:a16="http://schemas.microsoft.com/office/drawing/2014/main" id="{1671E5E3-E6C0-4B59-3B11-E9AD7CAEE0EC}"/>
                </a:ext>
              </a:extLst>
            </p:cNvPr>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39572" t="65026" r="37657" b="3863"/>
            <a:stretch/>
          </p:blipFill>
          <p:spPr bwMode="auto">
            <a:xfrm>
              <a:off x="5568362" y="1250509"/>
              <a:ext cx="940811" cy="1285393"/>
            </a:xfrm>
            <a:prstGeom prst="rect">
              <a:avLst/>
            </a:prstGeom>
            <a:noFill/>
            <a:extLst>
              <a:ext uri="{909E8E84-426E-40DD-AFC4-6F175D3DCCD1}">
                <a14:hiddenFill xmlns:a14="http://schemas.microsoft.com/office/drawing/2010/main">
                  <a:solidFill>
                    <a:srgbClr val="FFFFFF"/>
                  </a:solidFill>
                </a14:hiddenFill>
              </a:ext>
            </a:extLst>
          </p:spPr>
        </p:pic>
        <p:sp>
          <p:nvSpPr>
            <p:cNvPr id="57" name="Rounded Rectangle 13">
              <a:extLst>
                <a:ext uri="{FF2B5EF4-FFF2-40B4-BE49-F238E27FC236}">
                  <a16:creationId xmlns:a16="http://schemas.microsoft.com/office/drawing/2014/main" id="{D04CB5FC-55A4-2492-B6B6-213212A3B2DB}"/>
                </a:ext>
              </a:extLst>
            </p:cNvPr>
            <p:cNvSpPr/>
            <p:nvPr/>
          </p:nvSpPr>
          <p:spPr>
            <a:xfrm>
              <a:off x="5140576" y="2099754"/>
              <a:ext cx="1852237" cy="689550"/>
            </a:xfrm>
            <a:prstGeom prst="roundRect">
              <a:avLst/>
            </a:prstGeom>
            <a:solidFill>
              <a:schemeClr val="bg1"/>
            </a:solidFill>
            <a:ln>
              <a:solidFill>
                <a:srgbClr val="689ECD"/>
              </a:solidFill>
            </a:ln>
            <a:effectLst>
              <a:outerShdw blurRad="50800" dist="38100" dir="2700000" algn="tl" rotWithShape="0">
                <a:prstClr val="black">
                  <a:alpha val="40000"/>
                </a:prstClr>
              </a:outerShdw>
            </a:effectLst>
          </p:spPr>
          <p:txBody>
            <a:bodyPr wrap="none">
              <a:spAutoFit/>
            </a:bodyPr>
            <a:lstStyle/>
            <a:p>
              <a:pPr algn="ctr">
                <a:buClr>
                  <a:srgbClr val="000000"/>
                </a:buClr>
                <a:buFont typeface="Arial"/>
                <a:buNone/>
              </a:pPr>
              <a:r>
                <a:rPr lang="en-US" sz="4800" kern="0" dirty="0" err="1">
                  <a:solidFill>
                    <a:srgbClr val="000000"/>
                  </a:solidFill>
                  <a:latin typeface="UVN Banh Mi" pitchFamily="2" charset="0"/>
                  <a:cs typeface="Arial"/>
                  <a:sym typeface="Arial"/>
                </a:rPr>
                <a:t>Bênh</a:t>
              </a:r>
              <a:r>
                <a:rPr lang="en-US" sz="4800" kern="0" dirty="0">
                  <a:solidFill>
                    <a:srgbClr val="000000"/>
                  </a:solidFill>
                  <a:latin typeface="UVN Banh Mi" pitchFamily="2" charset="0"/>
                  <a:cs typeface="Arial"/>
                  <a:sym typeface="Arial"/>
                </a:rPr>
                <a:t> </a:t>
              </a:r>
              <a:r>
                <a:rPr lang="en-US" sz="4800" kern="0" dirty="0" err="1">
                  <a:solidFill>
                    <a:srgbClr val="000000"/>
                  </a:solidFill>
                  <a:latin typeface="UVN Banh Mi" pitchFamily="2" charset="0"/>
                  <a:cs typeface="Arial"/>
                  <a:sym typeface="Arial"/>
                </a:rPr>
                <a:t>vực</a:t>
              </a:r>
              <a:endParaRPr lang="en-US" sz="4400" kern="0" dirty="0">
                <a:solidFill>
                  <a:srgbClr val="000000"/>
                </a:solidFill>
                <a:latin typeface="UVN Banh Mi" pitchFamily="2" charset="0"/>
                <a:cs typeface="Arial"/>
                <a:sym typeface="Arial"/>
              </a:endParaRPr>
            </a:p>
          </p:txBody>
        </p:sp>
      </p:grpSp>
      <p:grpSp>
        <p:nvGrpSpPr>
          <p:cNvPr id="58" name="Group 57">
            <a:extLst>
              <a:ext uri="{FF2B5EF4-FFF2-40B4-BE49-F238E27FC236}">
                <a16:creationId xmlns:a16="http://schemas.microsoft.com/office/drawing/2014/main" id="{AF561C4E-B5CA-3470-908C-DA55F2C1D7D1}"/>
              </a:ext>
            </a:extLst>
          </p:cNvPr>
          <p:cNvGrpSpPr/>
          <p:nvPr/>
        </p:nvGrpSpPr>
        <p:grpSpPr>
          <a:xfrm>
            <a:off x="1010486" y="865040"/>
            <a:ext cx="2499340" cy="2299268"/>
            <a:chOff x="8377682" y="2254543"/>
            <a:chExt cx="1874505" cy="1724451"/>
          </a:xfrm>
        </p:grpSpPr>
        <p:pic>
          <p:nvPicPr>
            <p:cNvPr id="59" name="Picture 2" descr="Cute Dwarf Cuttable Design">
              <a:extLst>
                <a:ext uri="{FF2B5EF4-FFF2-40B4-BE49-F238E27FC236}">
                  <a16:creationId xmlns:a16="http://schemas.microsoft.com/office/drawing/2014/main" id="{72BF79A5-3E50-79C0-51CE-F7A064DCD575}"/>
                </a:ext>
              </a:extLst>
            </p:cNvPr>
            <p:cNvPicPr>
              <a:picLocks noChangeAspect="1" noChangeArrowheads="1"/>
            </p:cNvPicPr>
            <p:nvPr/>
          </p:nvPicPr>
          <p:blipFill rotWithShape="1">
            <a:blip r:embed="rId6">
              <a:clrChange>
                <a:clrFrom>
                  <a:srgbClr val="FFFFFF"/>
                </a:clrFrom>
                <a:clrTo>
                  <a:srgbClr val="FFFFFF">
                    <a:alpha val="0"/>
                  </a:srgbClr>
                </a:clrTo>
              </a:clrChange>
              <a:extLst>
                <a:ext uri="{BEBA8EAE-BF5A-486C-A8C5-ECC9F3942E4B}">
                  <a14:imgProps xmlns:a14="http://schemas.microsoft.com/office/drawing/2010/main">
                    <a14:imgLayer r:embed="rId7">
                      <a14:imgEffect>
                        <a14:backgroundRemoval t="3500" b="35500" l="39000" r="60833">
                          <a14:foregroundMark x1="48333" y1="22500" x2="50667" y2="22667"/>
                          <a14:foregroundMark x1="44333" y1="23833" x2="51833" y2="31500"/>
                          <a14:foregroundMark x1="47833" y1="26000" x2="53333" y2="25833"/>
                        </a14:backgroundRemoval>
                      </a14:imgEffect>
                    </a14:imgLayer>
                  </a14:imgProps>
                </a:ext>
                <a:ext uri="{28A0092B-C50C-407E-A947-70E740481C1C}">
                  <a14:useLocalDpi xmlns:a14="http://schemas.microsoft.com/office/drawing/2010/main" val="0"/>
                </a:ext>
              </a:extLst>
            </a:blip>
            <a:srcRect l="39241" t="-1025" r="39349" b="64630"/>
            <a:stretch/>
          </p:blipFill>
          <p:spPr bwMode="auto">
            <a:xfrm>
              <a:off x="8882446" y="2254543"/>
              <a:ext cx="845180" cy="1436669"/>
            </a:xfrm>
            <a:prstGeom prst="rect">
              <a:avLst/>
            </a:prstGeom>
            <a:noFill/>
            <a:extLst>
              <a:ext uri="{909E8E84-426E-40DD-AFC4-6F175D3DCCD1}">
                <a14:hiddenFill xmlns:a14="http://schemas.microsoft.com/office/drawing/2010/main">
                  <a:solidFill>
                    <a:srgbClr val="FFFFFF"/>
                  </a:solidFill>
                </a14:hiddenFill>
              </a:ext>
            </a:extLst>
          </p:spPr>
        </p:pic>
        <p:sp>
          <p:nvSpPr>
            <p:cNvPr id="60" name="Rounded Rectangle 22">
              <a:extLst>
                <a:ext uri="{FF2B5EF4-FFF2-40B4-BE49-F238E27FC236}">
                  <a16:creationId xmlns:a16="http://schemas.microsoft.com/office/drawing/2014/main" id="{02C69A16-0AE7-086E-3BD5-84CE488CC29E}"/>
                </a:ext>
              </a:extLst>
            </p:cNvPr>
            <p:cNvSpPr/>
            <p:nvPr/>
          </p:nvSpPr>
          <p:spPr>
            <a:xfrm>
              <a:off x="8377682" y="3289443"/>
              <a:ext cx="1874505" cy="689551"/>
            </a:xfrm>
            <a:prstGeom prst="roundRect">
              <a:avLst/>
            </a:prstGeom>
            <a:solidFill>
              <a:schemeClr val="bg1"/>
            </a:solidFill>
            <a:ln>
              <a:solidFill>
                <a:srgbClr val="51888D"/>
              </a:solidFill>
            </a:ln>
            <a:effectLst>
              <a:outerShdw blurRad="50800" dist="38100" dir="2700000" algn="tl" rotWithShape="0">
                <a:prstClr val="black">
                  <a:alpha val="40000"/>
                </a:prstClr>
              </a:outerShdw>
            </a:effectLst>
          </p:spPr>
          <p:txBody>
            <a:bodyPr wrap="none">
              <a:spAutoFit/>
            </a:bodyPr>
            <a:lstStyle/>
            <a:p>
              <a:pPr algn="ctr">
                <a:buClr>
                  <a:srgbClr val="000000"/>
                </a:buClr>
                <a:buFont typeface="Arial"/>
                <a:buNone/>
              </a:pPr>
              <a:r>
                <a:rPr lang="en-US" sz="4800" kern="0" dirty="0" err="1">
                  <a:solidFill>
                    <a:srgbClr val="000000"/>
                  </a:solidFill>
                  <a:latin typeface="UVN Banh Mi" pitchFamily="2" charset="0"/>
                  <a:cs typeface="Arial"/>
                  <a:sym typeface="Arial"/>
                </a:rPr>
                <a:t>Mơ</a:t>
              </a:r>
              <a:r>
                <a:rPr lang="en-US" sz="4800" kern="0" dirty="0">
                  <a:solidFill>
                    <a:srgbClr val="000000"/>
                  </a:solidFill>
                  <a:latin typeface="UVN Banh Mi" pitchFamily="2" charset="0"/>
                  <a:cs typeface="Arial"/>
                  <a:sym typeface="Arial"/>
                </a:rPr>
                <a:t> </a:t>
              </a:r>
              <a:r>
                <a:rPr lang="en-US" sz="4800" kern="0" dirty="0" err="1">
                  <a:solidFill>
                    <a:srgbClr val="000000"/>
                  </a:solidFill>
                  <a:latin typeface="UVN Banh Mi" pitchFamily="2" charset="0"/>
                  <a:cs typeface="Arial"/>
                  <a:sym typeface="Arial"/>
                </a:rPr>
                <a:t>tưởng</a:t>
              </a:r>
              <a:endParaRPr lang="en-US" sz="4400" kern="0" dirty="0">
                <a:solidFill>
                  <a:srgbClr val="000000"/>
                </a:solidFill>
                <a:latin typeface="UVN Banh Mi" pitchFamily="2" charset="0"/>
                <a:cs typeface="Arial"/>
                <a:sym typeface="Arial"/>
              </a:endParaRPr>
            </a:p>
          </p:txBody>
        </p:sp>
      </p:grpSp>
      <p:grpSp>
        <p:nvGrpSpPr>
          <p:cNvPr id="61" name="Group 60">
            <a:extLst>
              <a:ext uri="{FF2B5EF4-FFF2-40B4-BE49-F238E27FC236}">
                <a16:creationId xmlns:a16="http://schemas.microsoft.com/office/drawing/2014/main" id="{92A4F302-0BF2-F747-97E9-5BD27FB02D50}"/>
              </a:ext>
            </a:extLst>
          </p:cNvPr>
          <p:cNvGrpSpPr/>
          <p:nvPr/>
        </p:nvGrpSpPr>
        <p:grpSpPr>
          <a:xfrm>
            <a:off x="9176733" y="1171891"/>
            <a:ext cx="2369649" cy="2105101"/>
            <a:chOff x="6443518" y="1878994"/>
            <a:chExt cx="1777237" cy="1578825"/>
          </a:xfrm>
        </p:grpSpPr>
        <p:pic>
          <p:nvPicPr>
            <p:cNvPr id="62" name="Picture 2" descr="Cute Dwarf Cuttable Design">
              <a:extLst>
                <a:ext uri="{FF2B5EF4-FFF2-40B4-BE49-F238E27FC236}">
                  <a16:creationId xmlns:a16="http://schemas.microsoft.com/office/drawing/2014/main" id="{BDE30440-BA07-1B8E-48A0-4E57EC4CD25F}"/>
                </a:ext>
              </a:extLst>
            </p:cNvPr>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16878" t="63957" r="60351" b="4932"/>
            <a:stretch/>
          </p:blipFill>
          <p:spPr bwMode="auto">
            <a:xfrm>
              <a:off x="6842389" y="1878994"/>
              <a:ext cx="981359" cy="1340792"/>
            </a:xfrm>
            <a:prstGeom prst="rect">
              <a:avLst/>
            </a:prstGeom>
            <a:noFill/>
            <a:extLst>
              <a:ext uri="{909E8E84-426E-40DD-AFC4-6F175D3DCCD1}">
                <a14:hiddenFill xmlns:a14="http://schemas.microsoft.com/office/drawing/2010/main">
                  <a:solidFill>
                    <a:srgbClr val="FFFFFF"/>
                  </a:solidFill>
                </a14:hiddenFill>
              </a:ext>
            </a:extLst>
          </p:spPr>
        </p:pic>
        <p:sp>
          <p:nvSpPr>
            <p:cNvPr id="63" name="Rounded Rectangle 25">
              <a:extLst>
                <a:ext uri="{FF2B5EF4-FFF2-40B4-BE49-F238E27FC236}">
                  <a16:creationId xmlns:a16="http://schemas.microsoft.com/office/drawing/2014/main" id="{56403FBB-399D-B65F-8442-E548BCD1C850}"/>
                </a:ext>
              </a:extLst>
            </p:cNvPr>
            <p:cNvSpPr/>
            <p:nvPr/>
          </p:nvSpPr>
          <p:spPr>
            <a:xfrm>
              <a:off x="6443518" y="2768269"/>
              <a:ext cx="1777237" cy="689550"/>
            </a:xfrm>
            <a:prstGeom prst="roundRect">
              <a:avLst/>
            </a:prstGeom>
            <a:solidFill>
              <a:schemeClr val="bg1"/>
            </a:solidFill>
            <a:ln>
              <a:solidFill>
                <a:srgbClr val="AB4599"/>
              </a:solidFill>
            </a:ln>
            <a:effectLst>
              <a:outerShdw blurRad="50800" dist="38100" dir="2700000" algn="tl" rotWithShape="0">
                <a:prstClr val="black">
                  <a:alpha val="40000"/>
                </a:prstClr>
              </a:outerShdw>
            </a:effectLst>
          </p:spPr>
          <p:txBody>
            <a:bodyPr wrap="none">
              <a:spAutoFit/>
            </a:bodyPr>
            <a:lstStyle/>
            <a:p>
              <a:pPr algn="ctr">
                <a:buClr>
                  <a:srgbClr val="000000"/>
                </a:buClr>
                <a:buFont typeface="Arial"/>
                <a:buNone/>
              </a:pPr>
              <a:r>
                <a:rPr lang="en-US" sz="4800" kern="0" dirty="0" err="1">
                  <a:solidFill>
                    <a:srgbClr val="000000"/>
                  </a:solidFill>
                  <a:latin typeface="UVN Banh Mi" pitchFamily="2" charset="0"/>
                  <a:cs typeface="Arial"/>
                  <a:sym typeface="Arial"/>
                </a:rPr>
                <a:t>Thật</a:t>
              </a:r>
              <a:r>
                <a:rPr lang="en-US" sz="4800" kern="0" dirty="0">
                  <a:solidFill>
                    <a:srgbClr val="000000"/>
                  </a:solidFill>
                  <a:latin typeface="UVN Banh Mi" pitchFamily="2" charset="0"/>
                  <a:cs typeface="Arial"/>
                  <a:sym typeface="Arial"/>
                </a:rPr>
                <a:t> </a:t>
              </a:r>
              <a:r>
                <a:rPr lang="en-US" sz="4800" kern="0" dirty="0" err="1">
                  <a:solidFill>
                    <a:srgbClr val="000000"/>
                  </a:solidFill>
                  <a:latin typeface="UVN Banh Mi" pitchFamily="2" charset="0"/>
                  <a:cs typeface="Arial"/>
                  <a:sym typeface="Arial"/>
                </a:rPr>
                <a:t>thà</a:t>
              </a:r>
              <a:endParaRPr lang="en-US" sz="4400" kern="0" dirty="0">
                <a:solidFill>
                  <a:srgbClr val="000000"/>
                </a:solidFill>
                <a:latin typeface="UVN Banh Mi" pitchFamily="2" charset="0"/>
                <a:cs typeface="Arial"/>
                <a:sym typeface="Arial"/>
              </a:endParaRPr>
            </a:p>
          </p:txBody>
        </p:sp>
      </p:grpSp>
    </p:spTree>
    <p:extLst>
      <p:ext uri="{BB962C8B-B14F-4D97-AF65-F5344CB8AC3E}">
        <p14:creationId xmlns:p14="http://schemas.microsoft.com/office/powerpoint/2010/main" val="3462779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55"/>
                                        </p:tgtEl>
                                        <p:attrNameLst>
                                          <p:attrName>r</p:attrName>
                                        </p:attrNameLst>
                                      </p:cBhvr>
                                    </p:animRot>
                                    <p:animRot by="-240000">
                                      <p:cBhvr>
                                        <p:cTn id="7" dur="200" fill="hold">
                                          <p:stCondLst>
                                            <p:cond delay="200"/>
                                          </p:stCondLst>
                                        </p:cTn>
                                        <p:tgtEl>
                                          <p:spTgt spid="55"/>
                                        </p:tgtEl>
                                        <p:attrNameLst>
                                          <p:attrName>r</p:attrName>
                                        </p:attrNameLst>
                                      </p:cBhvr>
                                    </p:animRot>
                                    <p:animRot by="240000">
                                      <p:cBhvr>
                                        <p:cTn id="8" dur="200" fill="hold">
                                          <p:stCondLst>
                                            <p:cond delay="400"/>
                                          </p:stCondLst>
                                        </p:cTn>
                                        <p:tgtEl>
                                          <p:spTgt spid="55"/>
                                        </p:tgtEl>
                                        <p:attrNameLst>
                                          <p:attrName>r</p:attrName>
                                        </p:attrNameLst>
                                      </p:cBhvr>
                                    </p:animRot>
                                    <p:animRot by="-240000">
                                      <p:cBhvr>
                                        <p:cTn id="9" dur="200" fill="hold">
                                          <p:stCondLst>
                                            <p:cond delay="600"/>
                                          </p:stCondLst>
                                        </p:cTn>
                                        <p:tgtEl>
                                          <p:spTgt spid="55"/>
                                        </p:tgtEl>
                                        <p:attrNameLst>
                                          <p:attrName>r</p:attrName>
                                        </p:attrNameLst>
                                      </p:cBhvr>
                                    </p:animRot>
                                    <p:animRot by="120000">
                                      <p:cBhvr>
                                        <p:cTn id="10" dur="200" fill="hold">
                                          <p:stCondLst>
                                            <p:cond delay="800"/>
                                          </p:stCondLst>
                                        </p:cTn>
                                        <p:tgtEl>
                                          <p:spTgt spid="55"/>
                                        </p:tgtEl>
                                        <p:attrNameLst>
                                          <p:attrName>r</p:attrName>
                                        </p:attrNameLst>
                                      </p:cBhvr>
                                    </p:animRot>
                                  </p:childTnLst>
                                </p:cTn>
                              </p:par>
                              <p:par>
                                <p:cTn id="11" presetID="32" presetClass="emph" presetSubtype="0" fill="hold" nodeType="withEffect">
                                  <p:stCondLst>
                                    <p:cond delay="0"/>
                                  </p:stCondLst>
                                  <p:childTnLst>
                                    <p:animRot by="120000">
                                      <p:cBhvr>
                                        <p:cTn id="12" dur="100" fill="hold">
                                          <p:stCondLst>
                                            <p:cond delay="0"/>
                                          </p:stCondLst>
                                        </p:cTn>
                                        <p:tgtEl>
                                          <p:spTgt spid="58"/>
                                        </p:tgtEl>
                                        <p:attrNameLst>
                                          <p:attrName>r</p:attrName>
                                        </p:attrNameLst>
                                      </p:cBhvr>
                                    </p:animRot>
                                    <p:animRot by="-240000">
                                      <p:cBhvr>
                                        <p:cTn id="13" dur="200" fill="hold">
                                          <p:stCondLst>
                                            <p:cond delay="200"/>
                                          </p:stCondLst>
                                        </p:cTn>
                                        <p:tgtEl>
                                          <p:spTgt spid="58"/>
                                        </p:tgtEl>
                                        <p:attrNameLst>
                                          <p:attrName>r</p:attrName>
                                        </p:attrNameLst>
                                      </p:cBhvr>
                                    </p:animRot>
                                    <p:animRot by="240000">
                                      <p:cBhvr>
                                        <p:cTn id="14" dur="200" fill="hold">
                                          <p:stCondLst>
                                            <p:cond delay="400"/>
                                          </p:stCondLst>
                                        </p:cTn>
                                        <p:tgtEl>
                                          <p:spTgt spid="58"/>
                                        </p:tgtEl>
                                        <p:attrNameLst>
                                          <p:attrName>r</p:attrName>
                                        </p:attrNameLst>
                                      </p:cBhvr>
                                    </p:animRot>
                                    <p:animRot by="-240000">
                                      <p:cBhvr>
                                        <p:cTn id="15" dur="200" fill="hold">
                                          <p:stCondLst>
                                            <p:cond delay="600"/>
                                          </p:stCondLst>
                                        </p:cTn>
                                        <p:tgtEl>
                                          <p:spTgt spid="58"/>
                                        </p:tgtEl>
                                        <p:attrNameLst>
                                          <p:attrName>r</p:attrName>
                                        </p:attrNameLst>
                                      </p:cBhvr>
                                    </p:animRot>
                                    <p:animRot by="120000">
                                      <p:cBhvr>
                                        <p:cTn id="16" dur="200" fill="hold">
                                          <p:stCondLst>
                                            <p:cond delay="800"/>
                                          </p:stCondLst>
                                        </p:cTn>
                                        <p:tgtEl>
                                          <p:spTgt spid="58"/>
                                        </p:tgtEl>
                                        <p:attrNameLst>
                                          <p:attrName>r</p:attrName>
                                        </p:attrNameLst>
                                      </p:cBhvr>
                                    </p:animRot>
                                  </p:childTnLst>
                                </p:cTn>
                              </p:par>
                              <p:par>
                                <p:cTn id="17" presetID="32" presetClass="emph" presetSubtype="0" fill="hold" nodeType="withEffect">
                                  <p:stCondLst>
                                    <p:cond delay="0"/>
                                  </p:stCondLst>
                                  <p:childTnLst>
                                    <p:animRot by="120000">
                                      <p:cBhvr>
                                        <p:cTn id="18" dur="100" fill="hold">
                                          <p:stCondLst>
                                            <p:cond delay="0"/>
                                          </p:stCondLst>
                                        </p:cTn>
                                        <p:tgtEl>
                                          <p:spTgt spid="61"/>
                                        </p:tgtEl>
                                        <p:attrNameLst>
                                          <p:attrName>r</p:attrName>
                                        </p:attrNameLst>
                                      </p:cBhvr>
                                    </p:animRot>
                                    <p:animRot by="-240000">
                                      <p:cBhvr>
                                        <p:cTn id="19" dur="200" fill="hold">
                                          <p:stCondLst>
                                            <p:cond delay="200"/>
                                          </p:stCondLst>
                                        </p:cTn>
                                        <p:tgtEl>
                                          <p:spTgt spid="61"/>
                                        </p:tgtEl>
                                        <p:attrNameLst>
                                          <p:attrName>r</p:attrName>
                                        </p:attrNameLst>
                                      </p:cBhvr>
                                    </p:animRot>
                                    <p:animRot by="240000">
                                      <p:cBhvr>
                                        <p:cTn id="20" dur="200" fill="hold">
                                          <p:stCondLst>
                                            <p:cond delay="400"/>
                                          </p:stCondLst>
                                        </p:cTn>
                                        <p:tgtEl>
                                          <p:spTgt spid="61"/>
                                        </p:tgtEl>
                                        <p:attrNameLst>
                                          <p:attrName>r</p:attrName>
                                        </p:attrNameLst>
                                      </p:cBhvr>
                                    </p:animRot>
                                    <p:animRot by="-240000">
                                      <p:cBhvr>
                                        <p:cTn id="21" dur="200" fill="hold">
                                          <p:stCondLst>
                                            <p:cond delay="600"/>
                                          </p:stCondLst>
                                        </p:cTn>
                                        <p:tgtEl>
                                          <p:spTgt spid="61"/>
                                        </p:tgtEl>
                                        <p:attrNameLst>
                                          <p:attrName>r</p:attrName>
                                        </p:attrNameLst>
                                      </p:cBhvr>
                                    </p:animRot>
                                    <p:animRot by="120000">
                                      <p:cBhvr>
                                        <p:cTn id="22" dur="200" fill="hold">
                                          <p:stCondLst>
                                            <p:cond delay="800"/>
                                          </p:stCondLst>
                                        </p:cTn>
                                        <p:tgtEl>
                                          <p:spTgt spid="61"/>
                                        </p:tgtEl>
                                        <p:attrNameLst>
                                          <p:attrName>r</p:attrName>
                                        </p:attrNameLst>
                                      </p:cBhvr>
                                    </p:animRot>
                                  </p:childTnLst>
                                </p:cTn>
                              </p:par>
                            </p:childTnLst>
                          </p:cTn>
                        </p:par>
                      </p:childTnLst>
                    </p:cTn>
                  </p:par>
                  <p:par>
                    <p:cTn id="23" fill="hold">
                      <p:stCondLst>
                        <p:cond delay="indefinite"/>
                      </p:stCondLst>
                      <p:childTnLst>
                        <p:par>
                          <p:cTn id="24" fill="hold">
                            <p:stCondLst>
                              <p:cond delay="0"/>
                            </p:stCondLst>
                            <p:childTnLst>
                              <p:par>
                                <p:cTn id="25" presetID="42" presetClass="path" presetSubtype="0" accel="50000" decel="50000" fill="hold" nodeType="clickEffect">
                                  <p:stCondLst>
                                    <p:cond delay="0"/>
                                  </p:stCondLst>
                                  <p:childTnLst>
                                    <p:animMotion origin="layout" path="M 3.33333E-6 0 L 0.65273 0.31343 " pathEditMode="relative" rAng="0" ptsTypes="AA">
                                      <p:cBhvr>
                                        <p:cTn id="26" dur="2000" fill="hold"/>
                                        <p:tgtEl>
                                          <p:spTgt spid="58"/>
                                        </p:tgtEl>
                                        <p:attrNameLst>
                                          <p:attrName>ppt_x</p:attrName>
                                          <p:attrName>ppt_y</p:attrName>
                                        </p:attrNameLst>
                                      </p:cBhvr>
                                      <p:rCtr x="32630" y="15671"/>
                                    </p:animMotion>
                                  </p:childTnLst>
                                </p:cTn>
                              </p:par>
                            </p:childTnLst>
                          </p:cTn>
                        </p:par>
                      </p:childTnLst>
                    </p:cTn>
                  </p:par>
                  <p:par>
                    <p:cTn id="27" fill="hold">
                      <p:stCondLst>
                        <p:cond delay="indefinite"/>
                      </p:stCondLst>
                      <p:childTnLst>
                        <p:par>
                          <p:cTn id="28" fill="hold">
                            <p:stCondLst>
                              <p:cond delay="0"/>
                            </p:stCondLst>
                            <p:childTnLst>
                              <p:par>
                                <p:cTn id="29" presetID="42" presetClass="path" presetSubtype="0" accel="50000" decel="50000" fill="hold" nodeType="clickEffect">
                                  <p:stCondLst>
                                    <p:cond delay="0"/>
                                  </p:stCondLst>
                                  <p:childTnLst>
                                    <p:animMotion origin="layout" path="M -3.54167E-6 -3.7037E-7 L -0.31237 0.30139 " pathEditMode="relative" rAng="0" ptsTypes="AA">
                                      <p:cBhvr>
                                        <p:cTn id="30" dur="2000" fill="hold"/>
                                        <p:tgtEl>
                                          <p:spTgt spid="55"/>
                                        </p:tgtEl>
                                        <p:attrNameLst>
                                          <p:attrName>ppt_x</p:attrName>
                                          <p:attrName>ppt_y</p:attrName>
                                        </p:attrNameLst>
                                      </p:cBhvr>
                                      <p:rCtr x="-15625" y="15069"/>
                                    </p:animMotion>
                                  </p:childTnLst>
                                </p:cTn>
                              </p:par>
                            </p:childTnLst>
                          </p:cTn>
                        </p:par>
                      </p:childTnLst>
                    </p:cTn>
                  </p:par>
                  <p:par>
                    <p:cTn id="31" fill="hold">
                      <p:stCondLst>
                        <p:cond delay="indefinite"/>
                      </p:stCondLst>
                      <p:childTnLst>
                        <p:par>
                          <p:cTn id="32" fill="hold">
                            <p:stCondLst>
                              <p:cond delay="0"/>
                            </p:stCondLst>
                            <p:childTnLst>
                              <p:par>
                                <p:cTn id="33" presetID="42" presetClass="path" presetSubtype="0" accel="50000" decel="50000" fill="hold" nodeType="clickEffect">
                                  <p:stCondLst>
                                    <p:cond delay="0"/>
                                  </p:stCondLst>
                                  <p:childTnLst>
                                    <p:animMotion origin="layout" path="M 2.08333E-7 4.44444E-6 L -0.33802 0.29375 " pathEditMode="relative" rAng="0" ptsTypes="AA">
                                      <p:cBhvr>
                                        <p:cTn id="34" dur="2000" fill="hold"/>
                                        <p:tgtEl>
                                          <p:spTgt spid="61"/>
                                        </p:tgtEl>
                                        <p:attrNameLst>
                                          <p:attrName>ppt_x</p:attrName>
                                          <p:attrName>ppt_y</p:attrName>
                                        </p:attrNameLst>
                                      </p:cBhvr>
                                      <p:rCtr x="-16901" y="1467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9000" b="-19000"/>
          </a:stretch>
        </a:blipFill>
        <a:effectLst/>
      </p:bgPr>
    </p:bg>
    <p:spTree>
      <p:nvGrpSpPr>
        <p:cNvPr id="1" name=""/>
        <p:cNvGrpSpPr/>
        <p:nvPr/>
      </p:nvGrpSpPr>
      <p:grpSpPr>
        <a:xfrm>
          <a:off x="0" y="0"/>
          <a:ext cx="0" cy="0"/>
          <a:chOff x="0" y="0"/>
          <a:chExt cx="0" cy="0"/>
        </a:xfrm>
      </p:grpSpPr>
      <p:pic>
        <p:nvPicPr>
          <p:cNvPr id="49" name="Picture 48"/>
          <p:cNvPicPr>
            <a:picLocks noChangeAspect="1"/>
          </p:cNvPicPr>
          <p:nvPr/>
        </p:nvPicPr>
        <p:blipFill>
          <a:blip r:embed="rId3"/>
          <a:stretch>
            <a:fillRect/>
          </a:stretch>
        </p:blipFill>
        <p:spPr>
          <a:xfrm>
            <a:off x="4191875" y="-144217"/>
            <a:ext cx="3808251" cy="1316108"/>
          </a:xfrm>
          <a:prstGeom prst="rect">
            <a:avLst/>
          </a:prstGeom>
        </p:spPr>
      </p:pic>
      <p:grpSp>
        <p:nvGrpSpPr>
          <p:cNvPr id="2" name="Group 1">
            <a:extLst>
              <a:ext uri="{FF2B5EF4-FFF2-40B4-BE49-F238E27FC236}">
                <a16:creationId xmlns:a16="http://schemas.microsoft.com/office/drawing/2014/main" id="{CAF484CD-1220-B8EB-223A-72360790EFE9}"/>
              </a:ext>
            </a:extLst>
          </p:cNvPr>
          <p:cNvGrpSpPr/>
          <p:nvPr/>
        </p:nvGrpSpPr>
        <p:grpSpPr>
          <a:xfrm>
            <a:off x="4761259" y="4042361"/>
            <a:ext cx="2974282" cy="2689643"/>
            <a:chOff x="3723778" y="4308602"/>
            <a:chExt cx="2974282" cy="2689643"/>
          </a:xfrm>
        </p:grpSpPr>
        <p:pic>
          <p:nvPicPr>
            <p:cNvPr id="3" name="Picture 2">
              <a:extLst>
                <a:ext uri="{FF2B5EF4-FFF2-40B4-BE49-F238E27FC236}">
                  <a16:creationId xmlns:a16="http://schemas.microsoft.com/office/drawing/2014/main" id="{BBAF2632-FBDC-372C-3F9F-A9E91D0B77C4}"/>
                </a:ext>
              </a:extLst>
            </p:cNvPr>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61550" t="4954" r="5300" b="56804"/>
            <a:stretch/>
          </p:blipFill>
          <p:spPr>
            <a:xfrm>
              <a:off x="4430685" y="4308602"/>
              <a:ext cx="1431776" cy="1458122"/>
            </a:xfrm>
            <a:prstGeom prst="rect">
              <a:avLst/>
            </a:prstGeom>
          </p:spPr>
        </p:pic>
        <p:sp>
          <p:nvSpPr>
            <p:cNvPr id="4" name="Rounded Rectangle 38">
              <a:extLst>
                <a:ext uri="{FF2B5EF4-FFF2-40B4-BE49-F238E27FC236}">
                  <a16:creationId xmlns:a16="http://schemas.microsoft.com/office/drawing/2014/main" id="{61CEA534-7B72-0DAE-7DB9-D89107A99470}"/>
                </a:ext>
              </a:extLst>
            </p:cNvPr>
            <p:cNvSpPr/>
            <p:nvPr/>
          </p:nvSpPr>
          <p:spPr>
            <a:xfrm>
              <a:off x="3723778" y="5670222"/>
              <a:ext cx="2974282" cy="1328023"/>
            </a:xfrm>
            <a:prstGeom prst="roundRect">
              <a:avLst/>
            </a:prstGeom>
            <a:solidFill>
              <a:srgbClr val="DBF3F9"/>
            </a:solidFill>
            <a:ln w="57150">
              <a:solidFill>
                <a:srgbClr val="21ADCE"/>
              </a:solidFill>
            </a:ln>
            <a:effectLst>
              <a:outerShdw blurRad="50800" dist="38100" dir="2700000" algn="tl" rotWithShape="0">
                <a:prstClr val="black">
                  <a:alpha val="40000"/>
                </a:prstClr>
              </a:outerShdw>
            </a:effectLst>
          </p:spPr>
          <p:txBody>
            <a:bodyPr wrap="square">
              <a:spAutoFit/>
            </a:bodyPr>
            <a:lstStyle/>
            <a:p>
              <a:pPr algn="ctr">
                <a:buClr>
                  <a:srgbClr val="000000"/>
                </a:buClr>
                <a:buFont typeface="Arial"/>
                <a:buNone/>
              </a:pPr>
              <a:r>
                <a:rPr lang="en-US" sz="3600" b="1" kern="0" dirty="0" err="1">
                  <a:solidFill>
                    <a:srgbClr val="000000"/>
                  </a:solidFill>
                  <a:latin typeface="UVN Banh Mi" pitchFamily="2" charset="0"/>
                  <a:cs typeface="Times New Roman" panose="02020603050405020304" pitchFamily="18" charset="0"/>
                  <a:sym typeface="Arial"/>
                </a:rPr>
                <a:t>Măng</a:t>
              </a:r>
              <a:r>
                <a:rPr lang="en-US" sz="3600" b="1" kern="0" dirty="0">
                  <a:solidFill>
                    <a:srgbClr val="000000"/>
                  </a:solidFill>
                  <a:latin typeface="UVN Banh Mi" pitchFamily="2" charset="0"/>
                  <a:cs typeface="Times New Roman" panose="02020603050405020304" pitchFamily="18" charset="0"/>
                  <a:sym typeface="Arial"/>
                </a:rPr>
                <a:t> </a:t>
              </a:r>
              <a:r>
                <a:rPr lang="en-US" sz="3600" b="1" kern="0" dirty="0" err="1">
                  <a:solidFill>
                    <a:srgbClr val="000000"/>
                  </a:solidFill>
                  <a:latin typeface="UVN Banh Mi" pitchFamily="2" charset="0"/>
                  <a:cs typeface="Times New Roman" panose="02020603050405020304" pitchFamily="18" charset="0"/>
                  <a:sym typeface="Arial"/>
                </a:rPr>
                <a:t>mọc</a:t>
              </a:r>
              <a:r>
                <a:rPr lang="en-US" sz="3600" b="1" kern="0" dirty="0">
                  <a:solidFill>
                    <a:srgbClr val="000000"/>
                  </a:solidFill>
                  <a:latin typeface="UVN Banh Mi" pitchFamily="2" charset="0"/>
                  <a:cs typeface="Times New Roman" panose="02020603050405020304" pitchFamily="18" charset="0"/>
                  <a:sym typeface="Arial"/>
                </a:rPr>
                <a:t> </a:t>
              </a:r>
              <a:r>
                <a:rPr lang="en-US" sz="3600" b="1" kern="0" dirty="0" err="1">
                  <a:solidFill>
                    <a:srgbClr val="000000"/>
                  </a:solidFill>
                  <a:latin typeface="UVN Banh Mi" pitchFamily="2" charset="0"/>
                  <a:cs typeface="Times New Roman" panose="02020603050405020304" pitchFamily="18" charset="0"/>
                  <a:sym typeface="Arial"/>
                </a:rPr>
                <a:t>thẳng</a:t>
              </a:r>
              <a:endParaRPr lang="en-US" sz="3200" b="1" kern="0" dirty="0">
                <a:solidFill>
                  <a:srgbClr val="000000"/>
                </a:solidFill>
                <a:latin typeface="UVN Banh Mi" pitchFamily="2" charset="0"/>
                <a:cs typeface="Times New Roman" panose="02020603050405020304" pitchFamily="18" charset="0"/>
                <a:sym typeface="Arial"/>
              </a:endParaRPr>
            </a:p>
          </p:txBody>
        </p:sp>
      </p:grpSp>
      <p:grpSp>
        <p:nvGrpSpPr>
          <p:cNvPr id="5" name="Group 4">
            <a:extLst>
              <a:ext uri="{FF2B5EF4-FFF2-40B4-BE49-F238E27FC236}">
                <a16:creationId xmlns:a16="http://schemas.microsoft.com/office/drawing/2014/main" id="{BEDDD5F7-D7B6-483D-3D8C-782AD3E88E9E}"/>
              </a:ext>
            </a:extLst>
          </p:cNvPr>
          <p:cNvGrpSpPr/>
          <p:nvPr/>
        </p:nvGrpSpPr>
        <p:grpSpPr>
          <a:xfrm>
            <a:off x="519662" y="3910901"/>
            <a:ext cx="3480989" cy="2812020"/>
            <a:chOff x="250300" y="4177142"/>
            <a:chExt cx="3480989" cy="2812020"/>
          </a:xfrm>
        </p:grpSpPr>
        <p:pic>
          <p:nvPicPr>
            <p:cNvPr id="6" name="Picture 5">
              <a:extLst>
                <a:ext uri="{FF2B5EF4-FFF2-40B4-BE49-F238E27FC236}">
                  <a16:creationId xmlns:a16="http://schemas.microsoft.com/office/drawing/2014/main" id="{8B999BD5-247C-FBBA-4A5F-0AFD7377E0CB}"/>
                </a:ext>
              </a:extLst>
            </p:cNvPr>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33800" t="9029" r="38300" b="57637"/>
            <a:stretch/>
          </p:blipFill>
          <p:spPr>
            <a:xfrm>
              <a:off x="1121206" y="4177142"/>
              <a:ext cx="1232472" cy="1590287"/>
            </a:xfrm>
            <a:prstGeom prst="rect">
              <a:avLst/>
            </a:prstGeom>
          </p:spPr>
        </p:pic>
        <p:sp>
          <p:nvSpPr>
            <p:cNvPr id="7" name="Rounded Rectangle 35">
              <a:extLst>
                <a:ext uri="{FF2B5EF4-FFF2-40B4-BE49-F238E27FC236}">
                  <a16:creationId xmlns:a16="http://schemas.microsoft.com/office/drawing/2014/main" id="{7C1EF234-9A64-AAC8-085A-9A7854CA020C}"/>
                </a:ext>
              </a:extLst>
            </p:cNvPr>
            <p:cNvSpPr/>
            <p:nvPr/>
          </p:nvSpPr>
          <p:spPr>
            <a:xfrm>
              <a:off x="250300" y="5661139"/>
              <a:ext cx="3480989" cy="1328023"/>
            </a:xfrm>
            <a:prstGeom prst="roundRect">
              <a:avLst/>
            </a:prstGeom>
            <a:solidFill>
              <a:srgbClr val="FDF6D7"/>
            </a:solidFill>
            <a:ln w="57150">
              <a:solidFill>
                <a:srgbClr val="FFC000"/>
              </a:solidFill>
            </a:ln>
            <a:effectLst>
              <a:outerShdw blurRad="50800" dist="38100" dir="2700000" algn="tl" rotWithShape="0">
                <a:prstClr val="black">
                  <a:alpha val="40000"/>
                </a:prstClr>
              </a:outerShdw>
            </a:effectLst>
          </p:spPr>
          <p:txBody>
            <a:bodyPr wrap="square">
              <a:spAutoFit/>
            </a:bodyPr>
            <a:lstStyle/>
            <a:p>
              <a:pPr algn="ctr">
                <a:buClr>
                  <a:srgbClr val="000000"/>
                </a:buClr>
                <a:buFont typeface="Arial"/>
                <a:buNone/>
              </a:pPr>
              <a:r>
                <a:rPr lang="en-US" sz="3600" b="1" kern="0" dirty="0" err="1">
                  <a:solidFill>
                    <a:srgbClr val="000000"/>
                  </a:solidFill>
                  <a:latin typeface="UVN Banh Mi" pitchFamily="2" charset="0"/>
                  <a:cs typeface="Times New Roman" panose="02020603050405020304" pitchFamily="18" charset="0"/>
                  <a:sym typeface="Arial"/>
                </a:rPr>
                <a:t>Thương</a:t>
              </a:r>
              <a:r>
                <a:rPr lang="en-US" sz="3600" b="1" kern="0" dirty="0">
                  <a:solidFill>
                    <a:srgbClr val="000000"/>
                  </a:solidFill>
                  <a:latin typeface="UVN Banh Mi" pitchFamily="2" charset="0"/>
                  <a:cs typeface="Times New Roman" panose="02020603050405020304" pitchFamily="18" charset="0"/>
                  <a:sym typeface="Arial"/>
                </a:rPr>
                <a:t> </a:t>
              </a:r>
              <a:r>
                <a:rPr lang="en-US" sz="3600" b="1" kern="0" dirty="0" err="1">
                  <a:solidFill>
                    <a:srgbClr val="000000"/>
                  </a:solidFill>
                  <a:latin typeface="UVN Banh Mi" pitchFamily="2" charset="0"/>
                  <a:cs typeface="Times New Roman" panose="02020603050405020304" pitchFamily="18" charset="0"/>
                  <a:sym typeface="Arial"/>
                </a:rPr>
                <a:t>người</a:t>
              </a:r>
              <a:r>
                <a:rPr lang="en-US" sz="3600" b="1" kern="0" dirty="0">
                  <a:solidFill>
                    <a:srgbClr val="000000"/>
                  </a:solidFill>
                  <a:latin typeface="UVN Banh Mi" pitchFamily="2" charset="0"/>
                  <a:cs typeface="Times New Roman" panose="02020603050405020304" pitchFamily="18" charset="0"/>
                  <a:sym typeface="Arial"/>
                </a:rPr>
                <a:t> </a:t>
              </a:r>
              <a:r>
                <a:rPr lang="en-US" sz="3600" b="1" kern="0" dirty="0" err="1">
                  <a:solidFill>
                    <a:srgbClr val="000000"/>
                  </a:solidFill>
                  <a:latin typeface="UVN Banh Mi" pitchFamily="2" charset="0"/>
                  <a:cs typeface="Times New Roman" panose="02020603050405020304" pitchFamily="18" charset="0"/>
                  <a:sym typeface="Arial"/>
                </a:rPr>
                <a:t>như</a:t>
              </a:r>
              <a:r>
                <a:rPr lang="en-US" sz="3600" b="1" kern="0" dirty="0">
                  <a:solidFill>
                    <a:srgbClr val="000000"/>
                  </a:solidFill>
                  <a:latin typeface="UVN Banh Mi" pitchFamily="2" charset="0"/>
                  <a:cs typeface="Times New Roman" panose="02020603050405020304" pitchFamily="18" charset="0"/>
                  <a:sym typeface="Arial"/>
                </a:rPr>
                <a:t> </a:t>
              </a:r>
              <a:r>
                <a:rPr lang="en-US" sz="3600" b="1" kern="0" dirty="0" err="1">
                  <a:solidFill>
                    <a:srgbClr val="000000"/>
                  </a:solidFill>
                  <a:latin typeface="UVN Banh Mi" pitchFamily="2" charset="0"/>
                  <a:cs typeface="Times New Roman" panose="02020603050405020304" pitchFamily="18" charset="0"/>
                  <a:sym typeface="Arial"/>
                </a:rPr>
                <a:t>thể</a:t>
              </a:r>
              <a:r>
                <a:rPr lang="en-US" sz="3600" b="1" kern="0" dirty="0">
                  <a:solidFill>
                    <a:srgbClr val="000000"/>
                  </a:solidFill>
                  <a:latin typeface="UVN Banh Mi" pitchFamily="2" charset="0"/>
                  <a:cs typeface="Times New Roman" panose="02020603050405020304" pitchFamily="18" charset="0"/>
                  <a:sym typeface="Arial"/>
                </a:rPr>
                <a:t> </a:t>
              </a:r>
              <a:r>
                <a:rPr lang="en-US" sz="3600" b="1" kern="0" dirty="0" err="1">
                  <a:solidFill>
                    <a:srgbClr val="000000"/>
                  </a:solidFill>
                  <a:latin typeface="UVN Banh Mi" pitchFamily="2" charset="0"/>
                  <a:cs typeface="Times New Roman" panose="02020603050405020304" pitchFamily="18" charset="0"/>
                  <a:sym typeface="Arial"/>
                </a:rPr>
                <a:t>thương</a:t>
              </a:r>
              <a:r>
                <a:rPr lang="en-US" sz="3600" b="1" kern="0" dirty="0">
                  <a:solidFill>
                    <a:srgbClr val="000000"/>
                  </a:solidFill>
                  <a:latin typeface="UVN Banh Mi" pitchFamily="2" charset="0"/>
                  <a:cs typeface="Times New Roman" panose="02020603050405020304" pitchFamily="18" charset="0"/>
                  <a:sym typeface="Arial"/>
                </a:rPr>
                <a:t> </a:t>
              </a:r>
              <a:r>
                <a:rPr lang="en-US" sz="3600" b="1" kern="0" dirty="0" err="1">
                  <a:solidFill>
                    <a:srgbClr val="000000"/>
                  </a:solidFill>
                  <a:latin typeface="UVN Banh Mi" pitchFamily="2" charset="0"/>
                  <a:cs typeface="Times New Roman" panose="02020603050405020304" pitchFamily="18" charset="0"/>
                  <a:sym typeface="Arial"/>
                </a:rPr>
                <a:t>thân</a:t>
              </a:r>
              <a:endParaRPr lang="en-US" sz="3200" b="1" kern="0" dirty="0">
                <a:solidFill>
                  <a:srgbClr val="000000"/>
                </a:solidFill>
                <a:latin typeface="UVN Banh Mi" pitchFamily="2" charset="0"/>
                <a:cs typeface="Times New Roman" panose="02020603050405020304" pitchFamily="18" charset="0"/>
                <a:sym typeface="Arial"/>
              </a:endParaRPr>
            </a:p>
          </p:txBody>
        </p:sp>
      </p:grpSp>
      <p:grpSp>
        <p:nvGrpSpPr>
          <p:cNvPr id="8" name="Group 7">
            <a:extLst>
              <a:ext uri="{FF2B5EF4-FFF2-40B4-BE49-F238E27FC236}">
                <a16:creationId xmlns:a16="http://schemas.microsoft.com/office/drawing/2014/main" id="{29D1BD70-FD40-F638-90C5-6FCAD568E3D5}"/>
              </a:ext>
            </a:extLst>
          </p:cNvPr>
          <p:cNvGrpSpPr/>
          <p:nvPr/>
        </p:nvGrpSpPr>
        <p:grpSpPr>
          <a:xfrm>
            <a:off x="8874417" y="3976279"/>
            <a:ext cx="2974282" cy="2755725"/>
            <a:chOff x="7197510" y="4233437"/>
            <a:chExt cx="2974282" cy="2755725"/>
          </a:xfrm>
        </p:grpSpPr>
        <p:pic>
          <p:nvPicPr>
            <p:cNvPr id="9" name="Picture 8">
              <a:extLst>
                <a:ext uri="{FF2B5EF4-FFF2-40B4-BE49-F238E27FC236}">
                  <a16:creationId xmlns:a16="http://schemas.microsoft.com/office/drawing/2014/main" id="{2B25AFA2-835E-264A-9ACF-91F92DA952F6}"/>
                </a:ext>
              </a:extLst>
            </p:cNvPr>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63800" t="54058" r="5950" b="12775"/>
            <a:stretch/>
          </p:blipFill>
          <p:spPr>
            <a:xfrm>
              <a:off x="8068161" y="4233437"/>
              <a:ext cx="1343024" cy="1590287"/>
            </a:xfrm>
            <a:prstGeom prst="rect">
              <a:avLst/>
            </a:prstGeom>
          </p:spPr>
        </p:pic>
        <p:sp>
          <p:nvSpPr>
            <p:cNvPr id="10" name="Rounded Rectangle 41">
              <a:extLst>
                <a:ext uri="{FF2B5EF4-FFF2-40B4-BE49-F238E27FC236}">
                  <a16:creationId xmlns:a16="http://schemas.microsoft.com/office/drawing/2014/main" id="{19493F63-A520-426E-38ED-FF06B50DBA0E}"/>
                </a:ext>
              </a:extLst>
            </p:cNvPr>
            <p:cNvSpPr/>
            <p:nvPr/>
          </p:nvSpPr>
          <p:spPr>
            <a:xfrm>
              <a:off x="7197510" y="5661139"/>
              <a:ext cx="2974282" cy="1328023"/>
            </a:xfrm>
            <a:prstGeom prst="roundRect">
              <a:avLst/>
            </a:prstGeom>
            <a:solidFill>
              <a:schemeClr val="accent6"/>
            </a:solidFill>
            <a:ln w="57150">
              <a:solidFill>
                <a:schemeClr val="accent6">
                  <a:lumMod val="75000"/>
                </a:schemeClr>
              </a:solidFill>
            </a:ln>
            <a:effectLst>
              <a:outerShdw blurRad="50800" dist="38100" dir="2700000" algn="tl" rotWithShape="0">
                <a:prstClr val="black">
                  <a:alpha val="40000"/>
                </a:prstClr>
              </a:outerShdw>
            </a:effectLst>
          </p:spPr>
          <p:txBody>
            <a:bodyPr wrap="square">
              <a:spAutoFit/>
            </a:bodyPr>
            <a:lstStyle/>
            <a:p>
              <a:pPr algn="ctr">
                <a:buClr>
                  <a:srgbClr val="000000"/>
                </a:buClr>
                <a:buFont typeface="Arial"/>
                <a:buNone/>
              </a:pPr>
              <a:r>
                <a:rPr lang="en-US" sz="3600" b="1" kern="0" dirty="0" err="1">
                  <a:solidFill>
                    <a:srgbClr val="000000"/>
                  </a:solidFill>
                  <a:latin typeface="UVN Banh Mi" pitchFamily="2" charset="0"/>
                  <a:cs typeface="Times New Roman" panose="02020603050405020304" pitchFamily="18" charset="0"/>
                  <a:sym typeface="Arial"/>
                </a:rPr>
                <a:t>Trên</a:t>
              </a:r>
              <a:r>
                <a:rPr lang="en-US" sz="3600" b="1" kern="0" dirty="0">
                  <a:solidFill>
                    <a:srgbClr val="000000"/>
                  </a:solidFill>
                  <a:latin typeface="UVN Banh Mi" pitchFamily="2" charset="0"/>
                  <a:cs typeface="Times New Roman" panose="02020603050405020304" pitchFamily="18" charset="0"/>
                  <a:sym typeface="Arial"/>
                </a:rPr>
                <a:t> </a:t>
              </a:r>
              <a:r>
                <a:rPr lang="en-US" sz="3600" b="1" kern="0" dirty="0" err="1">
                  <a:solidFill>
                    <a:srgbClr val="000000"/>
                  </a:solidFill>
                  <a:latin typeface="UVN Banh Mi" pitchFamily="2" charset="0"/>
                  <a:cs typeface="Times New Roman" panose="02020603050405020304" pitchFamily="18" charset="0"/>
                  <a:sym typeface="Arial"/>
                </a:rPr>
                <a:t>đôi</a:t>
              </a:r>
              <a:r>
                <a:rPr lang="en-US" sz="3600" b="1" kern="0" dirty="0">
                  <a:solidFill>
                    <a:srgbClr val="000000"/>
                  </a:solidFill>
                  <a:latin typeface="UVN Banh Mi" pitchFamily="2" charset="0"/>
                  <a:cs typeface="Times New Roman" panose="02020603050405020304" pitchFamily="18" charset="0"/>
                  <a:sym typeface="Arial"/>
                </a:rPr>
                <a:t> </a:t>
              </a:r>
              <a:r>
                <a:rPr lang="en-US" sz="3600" b="1" kern="0" dirty="0" err="1">
                  <a:solidFill>
                    <a:srgbClr val="000000"/>
                  </a:solidFill>
                  <a:latin typeface="UVN Banh Mi" pitchFamily="2" charset="0"/>
                  <a:cs typeface="Times New Roman" panose="02020603050405020304" pitchFamily="18" charset="0"/>
                  <a:sym typeface="Arial"/>
                </a:rPr>
                <a:t>cánh</a:t>
              </a:r>
              <a:r>
                <a:rPr lang="en-US" sz="3600" b="1" kern="0" dirty="0">
                  <a:solidFill>
                    <a:srgbClr val="000000"/>
                  </a:solidFill>
                  <a:latin typeface="UVN Banh Mi" pitchFamily="2" charset="0"/>
                  <a:cs typeface="Times New Roman" panose="02020603050405020304" pitchFamily="18" charset="0"/>
                  <a:sym typeface="Arial"/>
                </a:rPr>
                <a:t> </a:t>
              </a:r>
              <a:r>
                <a:rPr lang="en-US" sz="3600" b="1" kern="0" dirty="0" err="1">
                  <a:solidFill>
                    <a:srgbClr val="000000"/>
                  </a:solidFill>
                  <a:latin typeface="UVN Banh Mi" pitchFamily="2" charset="0"/>
                  <a:cs typeface="Times New Roman" panose="02020603050405020304" pitchFamily="18" charset="0"/>
                  <a:sym typeface="Arial"/>
                </a:rPr>
                <a:t>ước</a:t>
              </a:r>
              <a:r>
                <a:rPr lang="en-US" sz="3600" b="1" kern="0" dirty="0">
                  <a:solidFill>
                    <a:srgbClr val="000000"/>
                  </a:solidFill>
                  <a:latin typeface="UVN Banh Mi" pitchFamily="2" charset="0"/>
                  <a:cs typeface="Times New Roman" panose="02020603050405020304" pitchFamily="18" charset="0"/>
                  <a:sym typeface="Arial"/>
                </a:rPr>
                <a:t> </a:t>
              </a:r>
              <a:r>
                <a:rPr lang="en-US" sz="3600" b="1" kern="0" dirty="0" err="1">
                  <a:solidFill>
                    <a:srgbClr val="000000"/>
                  </a:solidFill>
                  <a:latin typeface="UVN Banh Mi" pitchFamily="2" charset="0"/>
                  <a:cs typeface="Times New Roman" panose="02020603050405020304" pitchFamily="18" charset="0"/>
                  <a:sym typeface="Arial"/>
                </a:rPr>
                <a:t>mơ</a:t>
              </a:r>
              <a:endParaRPr lang="en-US" sz="3200" b="1" kern="0" dirty="0">
                <a:solidFill>
                  <a:srgbClr val="000000"/>
                </a:solidFill>
                <a:latin typeface="UVN Banh Mi" pitchFamily="2" charset="0"/>
                <a:cs typeface="Times New Roman" panose="02020603050405020304" pitchFamily="18" charset="0"/>
                <a:sym typeface="Arial"/>
              </a:endParaRPr>
            </a:p>
          </p:txBody>
        </p:sp>
      </p:grpSp>
      <p:grpSp>
        <p:nvGrpSpPr>
          <p:cNvPr id="43" name="Group 42">
            <a:extLst>
              <a:ext uri="{FF2B5EF4-FFF2-40B4-BE49-F238E27FC236}">
                <a16:creationId xmlns:a16="http://schemas.microsoft.com/office/drawing/2014/main" id="{609F5B75-EE45-3768-6030-AE7D6DD4C4ED}"/>
              </a:ext>
            </a:extLst>
          </p:cNvPr>
          <p:cNvGrpSpPr/>
          <p:nvPr/>
        </p:nvGrpSpPr>
        <p:grpSpPr>
          <a:xfrm>
            <a:off x="4787651" y="1356706"/>
            <a:ext cx="2359132" cy="1895193"/>
            <a:chOff x="738994" y="1404459"/>
            <a:chExt cx="2359132" cy="1895193"/>
          </a:xfrm>
        </p:grpSpPr>
        <p:pic>
          <p:nvPicPr>
            <p:cNvPr id="44" name="Picture 2" descr="Cute Dwarf Cuttable Design">
              <a:extLst>
                <a:ext uri="{FF2B5EF4-FFF2-40B4-BE49-F238E27FC236}">
                  <a16:creationId xmlns:a16="http://schemas.microsoft.com/office/drawing/2014/main" id="{C1F076A3-AB5B-9C72-9AE3-93E6A93057F1}"/>
                </a:ext>
              </a:extLst>
            </p:cNvPr>
            <p:cNvPicPr>
              <a:picLocks noChangeAspect="1" noChangeArrowheads="1"/>
            </p:cNvPicPr>
            <p:nvPr/>
          </p:nvPicPr>
          <p:blipFill rotWithShape="1">
            <a:blip r:embed="rId5">
              <a:clrChange>
                <a:clrFrom>
                  <a:srgbClr val="FFFFFF"/>
                </a:clrFrom>
                <a:clrTo>
                  <a:srgbClr val="FFFFFF">
                    <a:alpha val="0"/>
                  </a:srgbClr>
                </a:clrTo>
              </a:clrChange>
              <a:extLst>
                <a:ext uri="{BEBA8EAE-BF5A-486C-A8C5-ECC9F3942E4B}">
                  <a14:imgProps xmlns:a14="http://schemas.microsoft.com/office/drawing/2010/main">
                    <a14:imgLayer r:embed="rId6">
                      <a14:imgEffect>
                        <a14:backgroundRemoval t="64167" b="95167" l="61667" r="83667">
                          <a14:foregroundMark x1="71333" y1="82167" x2="74000" y2="82167"/>
                          <a14:foregroundMark x1="71000" y1="82500" x2="73833" y2="82167"/>
                          <a14:foregroundMark x1="71000" y1="82000" x2="74833" y2="82000"/>
                          <a14:foregroundMark x1="70667" y1="81833" x2="74500" y2="81833"/>
                          <a14:foregroundMark x1="70667" y1="83333" x2="74667" y2="81667"/>
                        </a14:backgroundRemoval>
                      </a14:imgEffect>
                    </a14:imgLayer>
                  </a14:imgProps>
                </a:ext>
                <a:ext uri="{28A0092B-C50C-407E-A947-70E740481C1C}">
                  <a14:useLocalDpi xmlns:a14="http://schemas.microsoft.com/office/drawing/2010/main" val="0"/>
                </a:ext>
              </a:extLst>
            </a:blip>
            <a:srcRect l="61272" t="64855" r="16432" b="4034"/>
            <a:stretch/>
          </p:blipFill>
          <p:spPr bwMode="auto">
            <a:xfrm>
              <a:off x="1338925" y="1404459"/>
              <a:ext cx="1145625" cy="1598585"/>
            </a:xfrm>
            <a:prstGeom prst="rect">
              <a:avLst/>
            </a:prstGeom>
            <a:noFill/>
            <a:extLst>
              <a:ext uri="{909E8E84-426E-40DD-AFC4-6F175D3DCCD1}">
                <a14:hiddenFill xmlns:a14="http://schemas.microsoft.com/office/drawing/2010/main">
                  <a:solidFill>
                    <a:srgbClr val="FFFFFF"/>
                  </a:solidFill>
                </a14:hiddenFill>
              </a:ext>
            </a:extLst>
          </p:spPr>
        </p:pic>
        <p:sp>
          <p:nvSpPr>
            <p:cNvPr id="45" name="Rounded Rectangle 16">
              <a:extLst>
                <a:ext uri="{FF2B5EF4-FFF2-40B4-BE49-F238E27FC236}">
                  <a16:creationId xmlns:a16="http://schemas.microsoft.com/office/drawing/2014/main" id="{6EF5363A-CB22-D47F-C28C-DF44051758C3}"/>
                </a:ext>
              </a:extLst>
            </p:cNvPr>
            <p:cNvSpPr/>
            <p:nvPr/>
          </p:nvSpPr>
          <p:spPr>
            <a:xfrm>
              <a:off x="738994" y="2448355"/>
              <a:ext cx="2359132" cy="851297"/>
            </a:xfrm>
            <a:prstGeom prst="roundRect">
              <a:avLst/>
            </a:prstGeom>
            <a:solidFill>
              <a:schemeClr val="bg1"/>
            </a:solidFill>
            <a:ln>
              <a:solidFill>
                <a:schemeClr val="accent6">
                  <a:lumMod val="50000"/>
                </a:schemeClr>
              </a:solidFill>
            </a:ln>
            <a:effectLst>
              <a:outerShdw blurRad="50800" dist="38100" dir="2700000" algn="tl" rotWithShape="0">
                <a:prstClr val="black">
                  <a:alpha val="40000"/>
                </a:prstClr>
              </a:outerShdw>
            </a:effectLst>
          </p:spPr>
          <p:txBody>
            <a:bodyPr wrap="none">
              <a:spAutoFit/>
            </a:bodyPr>
            <a:lstStyle/>
            <a:p>
              <a:pPr algn="ctr">
                <a:buClr>
                  <a:srgbClr val="000000"/>
                </a:buClr>
                <a:buFont typeface="Arial"/>
                <a:buNone/>
              </a:pPr>
              <a:r>
                <a:rPr lang="en-US" sz="4400" kern="0" dirty="0" err="1">
                  <a:solidFill>
                    <a:srgbClr val="000000"/>
                  </a:solidFill>
                  <a:latin typeface="UVN Banh Mi" pitchFamily="2" charset="0"/>
                  <a:cs typeface="Arial"/>
                  <a:sym typeface="Arial"/>
                </a:rPr>
                <a:t>Mong</a:t>
              </a:r>
              <a:r>
                <a:rPr lang="en-US" sz="4400" kern="0" dirty="0">
                  <a:solidFill>
                    <a:srgbClr val="000000"/>
                  </a:solidFill>
                  <a:latin typeface="UVN Banh Mi" pitchFamily="2" charset="0"/>
                  <a:cs typeface="Arial"/>
                  <a:sym typeface="Arial"/>
                </a:rPr>
                <a:t> </a:t>
              </a:r>
              <a:r>
                <a:rPr lang="en-US" sz="4400" kern="0" dirty="0" err="1">
                  <a:solidFill>
                    <a:srgbClr val="000000"/>
                  </a:solidFill>
                  <a:latin typeface="UVN Banh Mi" pitchFamily="2" charset="0"/>
                  <a:cs typeface="Arial"/>
                  <a:sym typeface="Arial"/>
                </a:rPr>
                <a:t>ước</a:t>
              </a:r>
              <a:endParaRPr lang="en-US" sz="4000" kern="0" dirty="0">
                <a:solidFill>
                  <a:srgbClr val="000000"/>
                </a:solidFill>
                <a:latin typeface="UVN Banh Mi" pitchFamily="2" charset="0"/>
                <a:cs typeface="Arial"/>
                <a:sym typeface="Arial"/>
              </a:endParaRPr>
            </a:p>
          </p:txBody>
        </p:sp>
      </p:grpSp>
      <p:grpSp>
        <p:nvGrpSpPr>
          <p:cNvPr id="55" name="Group 54">
            <a:extLst>
              <a:ext uri="{FF2B5EF4-FFF2-40B4-BE49-F238E27FC236}">
                <a16:creationId xmlns:a16="http://schemas.microsoft.com/office/drawing/2014/main" id="{83736F73-E8D8-F11E-0838-069DF33FE783}"/>
              </a:ext>
            </a:extLst>
          </p:cNvPr>
          <p:cNvGrpSpPr/>
          <p:nvPr/>
        </p:nvGrpSpPr>
        <p:grpSpPr>
          <a:xfrm>
            <a:off x="912722" y="1011915"/>
            <a:ext cx="2188163" cy="2220062"/>
            <a:chOff x="8840328" y="1223385"/>
            <a:chExt cx="2188163" cy="2220062"/>
          </a:xfrm>
        </p:grpSpPr>
        <p:pic>
          <p:nvPicPr>
            <p:cNvPr id="56" name="Picture 2" descr="Cute Dwarf Cuttable Design">
              <a:extLst>
                <a:ext uri="{FF2B5EF4-FFF2-40B4-BE49-F238E27FC236}">
                  <a16:creationId xmlns:a16="http://schemas.microsoft.com/office/drawing/2014/main" id="{B9C320D5-CC9A-B872-EEF2-7BA59F1F0B5D}"/>
                </a:ext>
              </a:extLst>
            </p:cNvPr>
            <p:cNvPicPr>
              <a:picLocks noChangeAspect="1" noChangeArrowheads="1"/>
            </p:cNvPicPr>
            <p:nvPr/>
          </p:nvPicPr>
          <p:blipFill rotWithShape="1">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l="18127" r="60964" b="63605"/>
            <a:stretch/>
          </p:blipFill>
          <p:spPr bwMode="auto">
            <a:xfrm>
              <a:off x="9384151" y="1223385"/>
              <a:ext cx="1100517" cy="1915559"/>
            </a:xfrm>
            <a:prstGeom prst="rect">
              <a:avLst/>
            </a:prstGeom>
            <a:noFill/>
            <a:extLst>
              <a:ext uri="{909E8E84-426E-40DD-AFC4-6F175D3DCCD1}">
                <a14:hiddenFill xmlns:a14="http://schemas.microsoft.com/office/drawing/2010/main">
                  <a:solidFill>
                    <a:srgbClr val="FFFFFF"/>
                  </a:solidFill>
                </a14:hiddenFill>
              </a:ext>
            </a:extLst>
          </p:spPr>
        </p:pic>
        <p:sp>
          <p:nvSpPr>
            <p:cNvPr id="57" name="Rounded Rectangle 28">
              <a:extLst>
                <a:ext uri="{FF2B5EF4-FFF2-40B4-BE49-F238E27FC236}">
                  <a16:creationId xmlns:a16="http://schemas.microsoft.com/office/drawing/2014/main" id="{AB9371BF-2E41-8A37-79C0-948AC282B79C}"/>
                </a:ext>
              </a:extLst>
            </p:cNvPr>
            <p:cNvSpPr/>
            <p:nvPr/>
          </p:nvSpPr>
          <p:spPr>
            <a:xfrm>
              <a:off x="8840328" y="2592150"/>
              <a:ext cx="2188163" cy="851297"/>
            </a:xfrm>
            <a:prstGeom prst="roundRect">
              <a:avLst/>
            </a:prstGeom>
            <a:solidFill>
              <a:schemeClr val="bg1"/>
            </a:solidFill>
            <a:ln>
              <a:solidFill>
                <a:schemeClr val="accent6">
                  <a:lumMod val="50000"/>
                </a:schemeClr>
              </a:solidFill>
            </a:ln>
            <a:effectLst>
              <a:outerShdw blurRad="50800" dist="38100" dir="2700000" algn="tl" rotWithShape="0">
                <a:prstClr val="black">
                  <a:alpha val="40000"/>
                </a:prstClr>
              </a:outerShdw>
            </a:effectLst>
          </p:spPr>
          <p:txBody>
            <a:bodyPr wrap="none">
              <a:spAutoFit/>
            </a:bodyPr>
            <a:lstStyle/>
            <a:p>
              <a:pPr algn="ctr">
                <a:buClr>
                  <a:srgbClr val="000000"/>
                </a:buClr>
                <a:buFont typeface="Arial"/>
                <a:buNone/>
              </a:pPr>
              <a:r>
                <a:rPr lang="en-US" sz="4400" kern="0" dirty="0" err="1">
                  <a:solidFill>
                    <a:srgbClr val="000000"/>
                  </a:solidFill>
                  <a:latin typeface="UVN Banh Mi" pitchFamily="2" charset="0"/>
                  <a:cs typeface="Arial"/>
                  <a:sym typeface="Arial"/>
                </a:rPr>
                <a:t>Độ</a:t>
              </a:r>
              <a:r>
                <a:rPr lang="en-US" sz="4400" kern="0" dirty="0">
                  <a:solidFill>
                    <a:srgbClr val="000000"/>
                  </a:solidFill>
                  <a:latin typeface="UVN Banh Mi" pitchFamily="2" charset="0"/>
                  <a:cs typeface="Arial"/>
                  <a:sym typeface="Arial"/>
                </a:rPr>
                <a:t> </a:t>
              </a:r>
              <a:r>
                <a:rPr lang="en-US" sz="4400" kern="0" dirty="0" err="1">
                  <a:solidFill>
                    <a:srgbClr val="000000"/>
                  </a:solidFill>
                  <a:latin typeface="UVN Banh Mi" pitchFamily="2" charset="0"/>
                  <a:cs typeface="Arial"/>
                  <a:sym typeface="Arial"/>
                </a:rPr>
                <a:t>lượng</a:t>
              </a:r>
              <a:endParaRPr lang="en-US" sz="4000" kern="0" dirty="0">
                <a:solidFill>
                  <a:srgbClr val="000000"/>
                </a:solidFill>
                <a:latin typeface="UVN Banh Mi" pitchFamily="2" charset="0"/>
                <a:cs typeface="Arial"/>
                <a:sym typeface="Arial"/>
              </a:endParaRPr>
            </a:p>
          </p:txBody>
        </p:sp>
      </p:grpSp>
      <p:grpSp>
        <p:nvGrpSpPr>
          <p:cNvPr id="58" name="Group 57">
            <a:extLst>
              <a:ext uri="{FF2B5EF4-FFF2-40B4-BE49-F238E27FC236}">
                <a16:creationId xmlns:a16="http://schemas.microsoft.com/office/drawing/2014/main" id="{75F0908B-153F-6F82-77D3-5292588C7D27}"/>
              </a:ext>
            </a:extLst>
          </p:cNvPr>
          <p:cNvGrpSpPr/>
          <p:nvPr/>
        </p:nvGrpSpPr>
        <p:grpSpPr>
          <a:xfrm>
            <a:off x="8982460" y="1031127"/>
            <a:ext cx="2557074" cy="2220772"/>
            <a:chOff x="10148654" y="1619907"/>
            <a:chExt cx="2557074" cy="2220772"/>
          </a:xfrm>
        </p:grpSpPr>
        <p:pic>
          <p:nvPicPr>
            <p:cNvPr id="59" name="Picture 2" descr="Cute Dwarf Cuttable Design">
              <a:extLst>
                <a:ext uri="{FF2B5EF4-FFF2-40B4-BE49-F238E27FC236}">
                  <a16:creationId xmlns:a16="http://schemas.microsoft.com/office/drawing/2014/main" id="{0398942B-910E-B7C9-1CC8-937D515BAD29}"/>
                </a:ext>
              </a:extLst>
            </p:cNvPr>
            <p:cNvPicPr>
              <a:picLocks noChangeAspect="1" noChangeArrowheads="1"/>
            </p:cNvPicPr>
            <p:nvPr/>
          </p:nvPicPr>
          <p:blipFill rotWithShape="1">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l="39241" t="-1025" r="39349" b="64630"/>
            <a:stretch/>
          </p:blipFill>
          <p:spPr bwMode="auto">
            <a:xfrm>
              <a:off x="10841527" y="1619907"/>
              <a:ext cx="1126907" cy="1915559"/>
            </a:xfrm>
            <a:prstGeom prst="rect">
              <a:avLst/>
            </a:prstGeom>
            <a:noFill/>
            <a:extLst>
              <a:ext uri="{909E8E84-426E-40DD-AFC4-6F175D3DCCD1}">
                <a14:hiddenFill xmlns:a14="http://schemas.microsoft.com/office/drawing/2010/main">
                  <a:solidFill>
                    <a:srgbClr val="FFFFFF"/>
                  </a:solidFill>
                </a14:hiddenFill>
              </a:ext>
            </a:extLst>
          </p:spPr>
        </p:pic>
        <p:sp>
          <p:nvSpPr>
            <p:cNvPr id="60" name="Rounded Rectangle 34">
              <a:extLst>
                <a:ext uri="{FF2B5EF4-FFF2-40B4-BE49-F238E27FC236}">
                  <a16:creationId xmlns:a16="http://schemas.microsoft.com/office/drawing/2014/main" id="{977350A1-1CCD-69C3-A6A0-3E1B92A4E1B9}"/>
                </a:ext>
              </a:extLst>
            </p:cNvPr>
            <p:cNvSpPr/>
            <p:nvPr/>
          </p:nvSpPr>
          <p:spPr>
            <a:xfrm>
              <a:off x="10148654" y="2989382"/>
              <a:ext cx="2557074" cy="851297"/>
            </a:xfrm>
            <a:prstGeom prst="roundRect">
              <a:avLst/>
            </a:prstGeom>
            <a:solidFill>
              <a:schemeClr val="bg1"/>
            </a:solidFill>
            <a:ln>
              <a:solidFill>
                <a:srgbClr val="51888D"/>
              </a:solidFill>
            </a:ln>
            <a:effectLst>
              <a:outerShdw blurRad="50800" dist="38100" dir="2700000" algn="tl" rotWithShape="0">
                <a:prstClr val="black">
                  <a:alpha val="40000"/>
                </a:prstClr>
              </a:outerShdw>
            </a:effectLst>
          </p:spPr>
          <p:txBody>
            <a:bodyPr wrap="none">
              <a:spAutoFit/>
            </a:bodyPr>
            <a:lstStyle/>
            <a:p>
              <a:pPr algn="ctr">
                <a:buClr>
                  <a:srgbClr val="000000"/>
                </a:buClr>
                <a:buFont typeface="Arial"/>
                <a:buNone/>
              </a:pPr>
              <a:r>
                <a:rPr lang="en-US" sz="4400" kern="0" dirty="0" err="1">
                  <a:solidFill>
                    <a:srgbClr val="000000"/>
                  </a:solidFill>
                  <a:latin typeface="UVN Banh Mi" pitchFamily="2" charset="0"/>
                  <a:cs typeface="Arial"/>
                  <a:sym typeface="Arial"/>
                </a:rPr>
                <a:t>Chính</a:t>
              </a:r>
              <a:r>
                <a:rPr lang="en-US" sz="4400" kern="0" dirty="0">
                  <a:solidFill>
                    <a:srgbClr val="000000"/>
                  </a:solidFill>
                  <a:latin typeface="UVN Banh Mi" pitchFamily="2" charset="0"/>
                  <a:cs typeface="Arial"/>
                  <a:sym typeface="Arial"/>
                </a:rPr>
                <a:t> </a:t>
              </a:r>
              <a:r>
                <a:rPr lang="en-US" sz="4400" kern="0" dirty="0" err="1">
                  <a:solidFill>
                    <a:srgbClr val="000000"/>
                  </a:solidFill>
                  <a:latin typeface="UVN Banh Mi" pitchFamily="2" charset="0"/>
                  <a:cs typeface="Arial"/>
                  <a:sym typeface="Arial"/>
                </a:rPr>
                <a:t>trực</a:t>
              </a:r>
              <a:endParaRPr lang="en-US" sz="4000" kern="0" dirty="0">
                <a:solidFill>
                  <a:srgbClr val="000000"/>
                </a:solidFill>
                <a:latin typeface="UVN Banh Mi" pitchFamily="2" charset="0"/>
                <a:cs typeface="Arial"/>
                <a:sym typeface="Arial"/>
              </a:endParaRPr>
            </a:p>
          </p:txBody>
        </p:sp>
      </p:grpSp>
    </p:spTree>
    <p:extLst>
      <p:ext uri="{BB962C8B-B14F-4D97-AF65-F5344CB8AC3E}">
        <p14:creationId xmlns:p14="http://schemas.microsoft.com/office/powerpoint/2010/main" val="1030378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43"/>
                                        </p:tgtEl>
                                        <p:attrNameLst>
                                          <p:attrName>r</p:attrName>
                                        </p:attrNameLst>
                                      </p:cBhvr>
                                    </p:animRot>
                                    <p:animRot by="-240000">
                                      <p:cBhvr>
                                        <p:cTn id="7" dur="200" fill="hold">
                                          <p:stCondLst>
                                            <p:cond delay="200"/>
                                          </p:stCondLst>
                                        </p:cTn>
                                        <p:tgtEl>
                                          <p:spTgt spid="43"/>
                                        </p:tgtEl>
                                        <p:attrNameLst>
                                          <p:attrName>r</p:attrName>
                                        </p:attrNameLst>
                                      </p:cBhvr>
                                    </p:animRot>
                                    <p:animRot by="240000">
                                      <p:cBhvr>
                                        <p:cTn id="8" dur="200" fill="hold">
                                          <p:stCondLst>
                                            <p:cond delay="400"/>
                                          </p:stCondLst>
                                        </p:cTn>
                                        <p:tgtEl>
                                          <p:spTgt spid="43"/>
                                        </p:tgtEl>
                                        <p:attrNameLst>
                                          <p:attrName>r</p:attrName>
                                        </p:attrNameLst>
                                      </p:cBhvr>
                                    </p:animRot>
                                    <p:animRot by="-240000">
                                      <p:cBhvr>
                                        <p:cTn id="9" dur="200" fill="hold">
                                          <p:stCondLst>
                                            <p:cond delay="600"/>
                                          </p:stCondLst>
                                        </p:cTn>
                                        <p:tgtEl>
                                          <p:spTgt spid="43"/>
                                        </p:tgtEl>
                                        <p:attrNameLst>
                                          <p:attrName>r</p:attrName>
                                        </p:attrNameLst>
                                      </p:cBhvr>
                                    </p:animRot>
                                    <p:animRot by="120000">
                                      <p:cBhvr>
                                        <p:cTn id="10" dur="200" fill="hold">
                                          <p:stCondLst>
                                            <p:cond delay="800"/>
                                          </p:stCondLst>
                                        </p:cTn>
                                        <p:tgtEl>
                                          <p:spTgt spid="43"/>
                                        </p:tgtEl>
                                        <p:attrNameLst>
                                          <p:attrName>r</p:attrName>
                                        </p:attrNameLst>
                                      </p:cBhvr>
                                    </p:animRot>
                                  </p:childTnLst>
                                </p:cTn>
                              </p:par>
                              <p:par>
                                <p:cTn id="11" presetID="32" presetClass="emph" presetSubtype="0" fill="hold" nodeType="withEffect">
                                  <p:stCondLst>
                                    <p:cond delay="0"/>
                                  </p:stCondLst>
                                  <p:childTnLst>
                                    <p:animRot by="120000">
                                      <p:cBhvr>
                                        <p:cTn id="12" dur="100" fill="hold">
                                          <p:stCondLst>
                                            <p:cond delay="0"/>
                                          </p:stCondLst>
                                        </p:cTn>
                                        <p:tgtEl>
                                          <p:spTgt spid="55"/>
                                        </p:tgtEl>
                                        <p:attrNameLst>
                                          <p:attrName>r</p:attrName>
                                        </p:attrNameLst>
                                      </p:cBhvr>
                                    </p:animRot>
                                    <p:animRot by="-240000">
                                      <p:cBhvr>
                                        <p:cTn id="13" dur="200" fill="hold">
                                          <p:stCondLst>
                                            <p:cond delay="200"/>
                                          </p:stCondLst>
                                        </p:cTn>
                                        <p:tgtEl>
                                          <p:spTgt spid="55"/>
                                        </p:tgtEl>
                                        <p:attrNameLst>
                                          <p:attrName>r</p:attrName>
                                        </p:attrNameLst>
                                      </p:cBhvr>
                                    </p:animRot>
                                    <p:animRot by="240000">
                                      <p:cBhvr>
                                        <p:cTn id="14" dur="200" fill="hold">
                                          <p:stCondLst>
                                            <p:cond delay="400"/>
                                          </p:stCondLst>
                                        </p:cTn>
                                        <p:tgtEl>
                                          <p:spTgt spid="55"/>
                                        </p:tgtEl>
                                        <p:attrNameLst>
                                          <p:attrName>r</p:attrName>
                                        </p:attrNameLst>
                                      </p:cBhvr>
                                    </p:animRot>
                                    <p:animRot by="-240000">
                                      <p:cBhvr>
                                        <p:cTn id="15" dur="200" fill="hold">
                                          <p:stCondLst>
                                            <p:cond delay="600"/>
                                          </p:stCondLst>
                                        </p:cTn>
                                        <p:tgtEl>
                                          <p:spTgt spid="55"/>
                                        </p:tgtEl>
                                        <p:attrNameLst>
                                          <p:attrName>r</p:attrName>
                                        </p:attrNameLst>
                                      </p:cBhvr>
                                    </p:animRot>
                                    <p:animRot by="120000">
                                      <p:cBhvr>
                                        <p:cTn id="16" dur="200" fill="hold">
                                          <p:stCondLst>
                                            <p:cond delay="800"/>
                                          </p:stCondLst>
                                        </p:cTn>
                                        <p:tgtEl>
                                          <p:spTgt spid="55"/>
                                        </p:tgtEl>
                                        <p:attrNameLst>
                                          <p:attrName>r</p:attrName>
                                        </p:attrNameLst>
                                      </p:cBhvr>
                                    </p:animRot>
                                  </p:childTnLst>
                                </p:cTn>
                              </p:par>
                              <p:par>
                                <p:cTn id="17" presetID="32" presetClass="emph" presetSubtype="0" fill="hold" nodeType="withEffect">
                                  <p:stCondLst>
                                    <p:cond delay="0"/>
                                  </p:stCondLst>
                                  <p:childTnLst>
                                    <p:animRot by="120000">
                                      <p:cBhvr>
                                        <p:cTn id="18" dur="100" fill="hold">
                                          <p:stCondLst>
                                            <p:cond delay="0"/>
                                          </p:stCondLst>
                                        </p:cTn>
                                        <p:tgtEl>
                                          <p:spTgt spid="58"/>
                                        </p:tgtEl>
                                        <p:attrNameLst>
                                          <p:attrName>r</p:attrName>
                                        </p:attrNameLst>
                                      </p:cBhvr>
                                    </p:animRot>
                                    <p:animRot by="-240000">
                                      <p:cBhvr>
                                        <p:cTn id="19" dur="200" fill="hold">
                                          <p:stCondLst>
                                            <p:cond delay="200"/>
                                          </p:stCondLst>
                                        </p:cTn>
                                        <p:tgtEl>
                                          <p:spTgt spid="58"/>
                                        </p:tgtEl>
                                        <p:attrNameLst>
                                          <p:attrName>r</p:attrName>
                                        </p:attrNameLst>
                                      </p:cBhvr>
                                    </p:animRot>
                                    <p:animRot by="240000">
                                      <p:cBhvr>
                                        <p:cTn id="20" dur="200" fill="hold">
                                          <p:stCondLst>
                                            <p:cond delay="400"/>
                                          </p:stCondLst>
                                        </p:cTn>
                                        <p:tgtEl>
                                          <p:spTgt spid="58"/>
                                        </p:tgtEl>
                                        <p:attrNameLst>
                                          <p:attrName>r</p:attrName>
                                        </p:attrNameLst>
                                      </p:cBhvr>
                                    </p:animRot>
                                    <p:animRot by="-240000">
                                      <p:cBhvr>
                                        <p:cTn id="21" dur="200" fill="hold">
                                          <p:stCondLst>
                                            <p:cond delay="600"/>
                                          </p:stCondLst>
                                        </p:cTn>
                                        <p:tgtEl>
                                          <p:spTgt spid="58"/>
                                        </p:tgtEl>
                                        <p:attrNameLst>
                                          <p:attrName>r</p:attrName>
                                        </p:attrNameLst>
                                      </p:cBhvr>
                                    </p:animRot>
                                    <p:animRot by="120000">
                                      <p:cBhvr>
                                        <p:cTn id="22" dur="200" fill="hold">
                                          <p:stCondLst>
                                            <p:cond delay="800"/>
                                          </p:stCondLst>
                                        </p:cTn>
                                        <p:tgtEl>
                                          <p:spTgt spid="58"/>
                                        </p:tgtEl>
                                        <p:attrNameLst>
                                          <p:attrName>r</p:attrName>
                                        </p:attrNameLst>
                                      </p:cBhvr>
                                    </p:animRot>
                                  </p:childTnLst>
                                </p:cTn>
                              </p:par>
                            </p:childTnLst>
                          </p:cTn>
                        </p:par>
                      </p:childTnLst>
                    </p:cTn>
                  </p:par>
                  <p:par>
                    <p:cTn id="23" fill="hold">
                      <p:stCondLst>
                        <p:cond delay="indefinite"/>
                      </p:stCondLst>
                      <p:childTnLst>
                        <p:par>
                          <p:cTn id="24" fill="hold">
                            <p:stCondLst>
                              <p:cond delay="0"/>
                            </p:stCondLst>
                            <p:childTnLst>
                              <p:par>
                                <p:cTn id="25" presetID="42" presetClass="path" presetSubtype="0" accel="50000" decel="50000" fill="hold" nodeType="clickEffect">
                                  <p:stCondLst>
                                    <p:cond delay="0"/>
                                  </p:stCondLst>
                                  <p:childTnLst>
                                    <p:animMotion origin="layout" path="M -3.33333E-6 7.40741E-7 L 0.028 0.29421 " pathEditMode="relative" rAng="0" ptsTypes="AA">
                                      <p:cBhvr>
                                        <p:cTn id="26" dur="2000" fill="hold"/>
                                        <p:tgtEl>
                                          <p:spTgt spid="55"/>
                                        </p:tgtEl>
                                        <p:attrNameLst>
                                          <p:attrName>ppt_x</p:attrName>
                                          <p:attrName>ppt_y</p:attrName>
                                        </p:attrNameLst>
                                      </p:cBhvr>
                                      <p:rCtr x="1393" y="14699"/>
                                    </p:animMotion>
                                  </p:childTnLst>
                                </p:cTn>
                              </p:par>
                            </p:childTnLst>
                          </p:cTn>
                        </p:par>
                      </p:childTnLst>
                    </p:cTn>
                  </p:par>
                  <p:par>
                    <p:cTn id="27" fill="hold">
                      <p:stCondLst>
                        <p:cond delay="indefinite"/>
                      </p:stCondLst>
                      <p:childTnLst>
                        <p:par>
                          <p:cTn id="28" fill="hold">
                            <p:stCondLst>
                              <p:cond delay="0"/>
                            </p:stCondLst>
                            <p:childTnLst>
                              <p:par>
                                <p:cTn id="29" presetID="42" presetClass="path" presetSubtype="0" accel="50000" decel="50000" fill="hold" nodeType="clickEffect">
                                  <p:stCondLst>
                                    <p:cond delay="0"/>
                                  </p:stCondLst>
                                  <p:childTnLst>
                                    <p:animMotion origin="layout" path="M -3.125E-6 3.7037E-7 L 0.35625 0.28727 " pathEditMode="relative" rAng="0" ptsTypes="AA">
                                      <p:cBhvr>
                                        <p:cTn id="30" dur="2000" fill="hold"/>
                                        <p:tgtEl>
                                          <p:spTgt spid="43"/>
                                        </p:tgtEl>
                                        <p:attrNameLst>
                                          <p:attrName>ppt_x</p:attrName>
                                          <p:attrName>ppt_y</p:attrName>
                                        </p:attrNameLst>
                                      </p:cBhvr>
                                      <p:rCtr x="17812" y="14352"/>
                                    </p:animMotion>
                                  </p:childTnLst>
                                </p:cTn>
                              </p:par>
                            </p:childTnLst>
                          </p:cTn>
                        </p:par>
                      </p:childTnLst>
                    </p:cTn>
                  </p:par>
                  <p:par>
                    <p:cTn id="31" fill="hold">
                      <p:stCondLst>
                        <p:cond delay="indefinite"/>
                      </p:stCondLst>
                      <p:childTnLst>
                        <p:par>
                          <p:cTn id="32" fill="hold">
                            <p:stCondLst>
                              <p:cond delay="0"/>
                            </p:stCondLst>
                            <p:childTnLst>
                              <p:par>
                                <p:cTn id="33" presetID="42" presetClass="path" presetSubtype="0" accel="50000" decel="50000" fill="hold" nodeType="clickEffect">
                                  <p:stCondLst>
                                    <p:cond delay="0"/>
                                  </p:stCondLst>
                                  <p:childTnLst>
                                    <p:animMotion origin="layout" path="M 3.54167E-6 1.48148E-6 L -0.32201 0.2912 " pathEditMode="relative" rAng="0" ptsTypes="AA">
                                      <p:cBhvr>
                                        <p:cTn id="34" dur="2000" fill="hold"/>
                                        <p:tgtEl>
                                          <p:spTgt spid="58"/>
                                        </p:tgtEl>
                                        <p:attrNameLst>
                                          <p:attrName>ppt_x</p:attrName>
                                          <p:attrName>ppt_y</p:attrName>
                                        </p:attrNameLst>
                                      </p:cBhvr>
                                      <p:rCtr x="-16107" y="1456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Lst>
</file>

<file path=ppt/theme/theme1.xml><?xml version="1.0" encoding="utf-8"?>
<a:theme xmlns:a="http://schemas.openxmlformats.org/drawingml/2006/main" name="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461</TotalTime>
  <Words>798</Words>
  <Application>Microsoft Office PowerPoint</Application>
  <PresentationFormat>Widescreen</PresentationFormat>
  <Paragraphs>118</Paragraphs>
  <Slides>28</Slides>
  <Notes>1</Notes>
  <HiddenSlides>0</HiddenSlides>
  <MMClips>1</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28</vt:i4>
      </vt:variant>
    </vt:vector>
  </HeadingPairs>
  <TitlesOfParts>
    <vt:vector size="42" baseType="lpstr">
      <vt:lpstr>Coiny</vt:lpstr>
      <vt:lpstr>Calibri</vt:lpstr>
      <vt:lpstr>#9Slide07 HoneyCream</vt:lpstr>
      <vt:lpstr>UVN Bai Sau Nang</vt:lpstr>
      <vt:lpstr>Calibri Light</vt:lpstr>
      <vt:lpstr>UVN Banh Mi</vt:lpstr>
      <vt:lpstr>Arial</vt:lpstr>
      <vt:lpstr>VNI-Avo</vt:lpstr>
      <vt:lpstr>#9Slide07 SVNA Love Of Thunder</vt:lpstr>
      <vt:lpstr>Times New Roman</vt:lpstr>
      <vt:lpstr>等线</vt:lpstr>
      <vt:lpstr>字魂17号-萌趣果冻体</vt:lpstr>
      <vt:lpstr>SVN-Newton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ASUS</dc:creator>
  <cp:lastModifiedBy>Lan Anh Dương</cp:lastModifiedBy>
  <cp:revision>145</cp:revision>
  <dcterms:created xsi:type="dcterms:W3CDTF">2019-03-29T12:25:33Z</dcterms:created>
  <dcterms:modified xsi:type="dcterms:W3CDTF">2023-07-21T06:39:32Z</dcterms:modified>
</cp:coreProperties>
</file>