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5"/>
  </p:notesMasterIdLst>
  <p:sldIdLst>
    <p:sldId id="1050" r:id="rId2"/>
    <p:sldId id="1052" r:id="rId3"/>
    <p:sldId id="1033" r:id="rId4"/>
    <p:sldId id="256" r:id="rId5"/>
    <p:sldId id="1012" r:id="rId6"/>
    <p:sldId id="1034" r:id="rId7"/>
    <p:sldId id="1042" r:id="rId8"/>
    <p:sldId id="1015" r:id="rId9"/>
    <p:sldId id="1036" r:id="rId10"/>
    <p:sldId id="1043" r:id="rId11"/>
    <p:sldId id="1035" r:id="rId12"/>
    <p:sldId id="1045" r:id="rId13"/>
    <p:sldId id="1037" r:id="rId14"/>
    <p:sldId id="1038" r:id="rId15"/>
    <p:sldId id="1044" r:id="rId16"/>
    <p:sldId id="1029" r:id="rId17"/>
    <p:sldId id="1013" r:id="rId18"/>
    <p:sldId id="1047" r:id="rId19"/>
    <p:sldId id="1048" r:id="rId20"/>
    <p:sldId id="1049" r:id="rId21"/>
    <p:sldId id="1046" r:id="rId22"/>
    <p:sldId id="1018" r:id="rId23"/>
    <p:sldId id="1031" r:id="rId24"/>
  </p:sldIdLst>
  <p:sldSz cx="12192000" cy="6858000"/>
  <p:notesSz cx="6858000" cy="9144000"/>
  <p:embeddedFontLst>
    <p:embeddedFont>
      <p:font typeface="等线" panose="02010600030101010101" pitchFamily="2" charset="-122"/>
      <p:regular r:id="rId26"/>
      <p:bold r:id="rId27"/>
    </p:embeddedFont>
    <p:embeddedFont>
      <p:font typeface="等线 Light" panose="02010600030101010101" pitchFamily="2" charset="-122"/>
      <p:regular r:id="rId28"/>
    </p:embeddedFont>
    <p:embeddedFont>
      <p:font typeface="华文新魏" panose="02010800040101010101" pitchFamily="2" charset="-122"/>
      <p:regular r:id="rId29"/>
    </p:embeddedFont>
    <p:embeddedFont>
      <p:font typeface="#9Slide03 AmpleSoft" panose="020B0604020202020204" charset="0"/>
      <p:regular r:id="rId30"/>
    </p:embeddedFont>
    <p:embeddedFont>
      <p:font typeface="#9Slide03 AmpleSoft Bold" panose="020B0604020202020204" charset="0"/>
      <p:regular r:id="rId31"/>
    </p:embeddedFont>
    <p:embeddedFont>
      <p:font typeface="#9Slide04 AdrianeSwash" panose="020B0604020202020204" charset="0"/>
      <p:italic r:id="rId32"/>
    </p:embeddedFont>
    <p:embeddedFont>
      <p:font typeface="#9Slide04 Goku" panose="020B0604020202020204" charset="0"/>
      <p:regular r:id="rId33"/>
    </p:embeddedFont>
    <p:embeddedFont>
      <p:font typeface="#9Slide04 Riesling" panose="020B0604020202020204" charset="0"/>
      <p:regular r:id="rId34"/>
    </p:embeddedFont>
    <p:embeddedFont>
      <p:font typeface="#9Slide05 Joanne Marie Calligra" panose="020B0604020202020204" charset="0"/>
      <p:regular r:id="rId35"/>
    </p:embeddedFont>
    <p:embeddedFont>
      <p:font typeface="#9Slide06 SVNBlow Brush" charset="0"/>
      <p:regular r:id="rId36"/>
    </p:embeddedFont>
    <p:embeddedFont>
      <p:font typeface="Cambria" panose="02040503050406030204" pitchFamily="18" charset="0"/>
      <p:regular r:id="rId37"/>
      <p:bold r:id="rId38"/>
      <p:italic r:id="rId39"/>
      <p:boldItalic r:id="rId40"/>
    </p:embeddedFont>
    <p:embeddedFont>
      <p:font typeface="HP001 4 hàng" panose="020B0603050302020204" pitchFamily="34" charset="0"/>
      <p:regular r:id="rId41"/>
      <p:bold r:id="rId42"/>
    </p:embeddedFont>
    <p:embeddedFont>
      <p:font typeface="UTM Akashi" panose="02040603050506020204" pitchFamily="18" charset="0"/>
      <p:regular r:id="rId43"/>
    </p:embeddedFont>
    <p:embeddedFont>
      <p:font typeface="UTM Androgyne" panose="02040603050506020204" pitchFamily="18" charset="0"/>
      <p:regular r:id="rId44"/>
    </p:embeddedFont>
    <p:embeddedFont>
      <p:font typeface="UTM Aptima" panose="02040603050506020204" pitchFamily="18" charset="0"/>
      <p:regular r:id="rId45"/>
      <p:bold r:id="rId46"/>
      <p:italic r:id="rId47"/>
      <p:boldItalic r:id="rId48"/>
    </p:embeddedFont>
    <p:embeddedFont>
      <p:font typeface="UTM Azuki" panose="02040603050506020204" pitchFamily="18" charset="0"/>
      <p:regular r:id="rId49"/>
    </p:embeddedFont>
    <p:embeddedFont>
      <p:font typeface="UTM Cooper Black" panose="02040603050506020204" pitchFamily="18" charset="0"/>
      <p:regular r:id="rId50"/>
      <p:italic r:id="rId51"/>
    </p:embeddedFont>
    <p:embeddedFont>
      <p:font typeface="UTM Karate" panose="02040603050506020204" pitchFamily="18" charset="0"/>
      <p:regular r:id="rId52"/>
    </p:embeddedFont>
    <p:embeddedFont>
      <p:font typeface="UTM Showcard" panose="02040603050506020204" pitchFamily="18" charset="0"/>
      <p:regular r:id="rId53"/>
    </p:embeddedFont>
    <p:embeddedFont>
      <p:font typeface="UTM Staccato " panose="02040603050506020204" pitchFamily="18" charset="0"/>
      <p:regular r:id="rId54"/>
    </p:embeddedFont>
    <p:embeddedFont>
      <p:font typeface="UTM Zirkon" panose="02040603050506020204" pitchFamily="18" charset="0"/>
      <p:regular r:id="rId55"/>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83EBFF"/>
    <a:srgbClr val="33CCCC"/>
    <a:srgbClr val="FFFFFF"/>
    <a:srgbClr val="40AF00"/>
    <a:srgbClr val="1F7F00"/>
    <a:srgbClr val="92D050"/>
    <a:srgbClr val="7AD2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6314" autoAdjust="0"/>
  </p:normalViewPr>
  <p:slideViewPr>
    <p:cSldViewPr snapToGrid="0">
      <p:cViewPr varScale="1">
        <p:scale>
          <a:sx n="68" d="100"/>
          <a:sy n="68" d="100"/>
        </p:scale>
        <p:origin x="81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20.xml"/><Relationship Id="rId34" Type="http://schemas.openxmlformats.org/officeDocument/2006/relationships/font" Target="fonts/font9.fntdata"/><Relationship Id="rId42" Type="http://schemas.openxmlformats.org/officeDocument/2006/relationships/font" Target="fonts/font17.fntdata"/><Relationship Id="rId47" Type="http://schemas.openxmlformats.org/officeDocument/2006/relationships/font" Target="fonts/font22.fntdata"/><Relationship Id="rId50" Type="http://schemas.openxmlformats.org/officeDocument/2006/relationships/font" Target="fonts/font25.fntdata"/><Relationship Id="rId55" Type="http://schemas.openxmlformats.org/officeDocument/2006/relationships/font" Target="fonts/font30.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4.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font" Target="fonts/font20.fntdata"/><Relationship Id="rId53" Type="http://schemas.openxmlformats.org/officeDocument/2006/relationships/font" Target="fonts/font28.fntdata"/><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font" Target="fonts/font18.fntdata"/><Relationship Id="rId48" Type="http://schemas.openxmlformats.org/officeDocument/2006/relationships/font" Target="fonts/font23.fntdata"/><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2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 Id="rId46" Type="http://schemas.openxmlformats.org/officeDocument/2006/relationships/font" Target="fonts/font21.fntdata"/><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16.fntdata"/><Relationship Id="rId54" Type="http://schemas.openxmlformats.org/officeDocument/2006/relationships/font" Target="fonts/font29.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font" Target="fonts/font11.fntdata"/><Relationship Id="rId49" Type="http://schemas.openxmlformats.org/officeDocument/2006/relationships/font" Target="fonts/font24.fntdata"/><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font" Target="fonts/font6.fntdata"/><Relationship Id="rId44" Type="http://schemas.openxmlformats.org/officeDocument/2006/relationships/font" Target="fonts/font19.fntdata"/><Relationship Id="rId52" Type="http://schemas.openxmlformats.org/officeDocument/2006/relationships/font" Target="fonts/font2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956A1B-C6EF-4679-8C44-851DD38F8F57}" type="datetimeFigureOut">
              <a:rPr lang="zh-CN" altLang="en-US" smtClean="0"/>
              <a:t>2022/12/11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C8F8C2-5409-4A62-B23D-8AA99EDE687C}" type="slidenum">
              <a:rPr lang="zh-CN" altLang="en-US" smtClean="0"/>
              <a:t>‹#›</a:t>
            </a:fld>
            <a:endParaRPr lang="zh-CN" altLang="en-US"/>
          </a:p>
        </p:txBody>
      </p:sp>
    </p:spTree>
    <p:extLst>
      <p:ext uri="{BB962C8B-B14F-4D97-AF65-F5344CB8AC3E}">
        <p14:creationId xmlns:p14="http://schemas.microsoft.com/office/powerpoint/2010/main" val="5810712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r>
              <a:rPr lang="en-US" altLang="zh-CN"/>
              <a:t>2</a:t>
            </a:r>
            <a:endParaRPr lang="zh-CN" altLang="en-US"/>
          </a:p>
        </p:txBody>
      </p:sp>
    </p:spTree>
    <p:extLst>
      <p:ext uri="{BB962C8B-B14F-4D97-AF65-F5344CB8AC3E}">
        <p14:creationId xmlns:p14="http://schemas.microsoft.com/office/powerpoint/2010/main" val="23549611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r>
              <a:rPr lang="en-US" altLang="zh-CN"/>
              <a:t>2</a:t>
            </a:r>
            <a:endParaRPr lang="zh-CN" altLang="en-US"/>
          </a:p>
        </p:txBody>
      </p:sp>
    </p:spTree>
    <p:extLst>
      <p:ext uri="{BB962C8B-B14F-4D97-AF65-F5344CB8AC3E}">
        <p14:creationId xmlns:p14="http://schemas.microsoft.com/office/powerpoint/2010/main" val="7143946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r>
              <a:rPr lang="en-US" altLang="zh-CN"/>
              <a:t>5</a:t>
            </a:r>
            <a:endParaRPr lang="zh-CN" altLang="en-US"/>
          </a:p>
        </p:txBody>
      </p:sp>
    </p:spTree>
    <p:extLst>
      <p:ext uri="{BB962C8B-B14F-4D97-AF65-F5344CB8AC3E}">
        <p14:creationId xmlns:p14="http://schemas.microsoft.com/office/powerpoint/2010/main" val="34400173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r>
              <a:rPr lang="en-US" altLang="zh-CN"/>
              <a:t>3</a:t>
            </a:r>
            <a:endParaRPr lang="zh-CN" altLang="en-US"/>
          </a:p>
        </p:txBody>
      </p:sp>
    </p:spTree>
    <p:extLst>
      <p:ext uri="{BB962C8B-B14F-4D97-AF65-F5344CB8AC3E}">
        <p14:creationId xmlns:p14="http://schemas.microsoft.com/office/powerpoint/2010/main" val="34991490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https://www.ypppt.com/</a:t>
            </a:r>
            <a:endParaRPr lang="zh-CN" altLang="en-US" dirty="0"/>
          </a:p>
        </p:txBody>
      </p:sp>
      <p:sp>
        <p:nvSpPr>
          <p:cNvPr id="4" name="灯片编号占位符 3"/>
          <p:cNvSpPr>
            <a:spLocks noGrp="1"/>
          </p:cNvSpPr>
          <p:nvPr>
            <p:ph type="sldNum" sz="quarter" idx="5"/>
          </p:nvPr>
        </p:nvSpPr>
        <p:spPr/>
        <p:txBody>
          <a:bodyPr/>
          <a:lstStyle/>
          <a:p>
            <a:r>
              <a:rPr lang="en-US" altLang="zh-CN"/>
              <a:t>4</a:t>
            </a:r>
            <a:endParaRPr lang="zh-CN" altLang="en-US"/>
          </a:p>
        </p:txBody>
      </p:sp>
    </p:spTree>
    <p:extLst>
      <p:ext uri="{BB962C8B-B14F-4D97-AF65-F5344CB8AC3E}">
        <p14:creationId xmlns:p14="http://schemas.microsoft.com/office/powerpoint/2010/main" val="26590825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r>
              <a:rPr lang="en-US" altLang="zh-CN"/>
              <a:t>7</a:t>
            </a:r>
            <a:endParaRPr lang="zh-CN" altLang="en-US"/>
          </a:p>
        </p:txBody>
      </p:sp>
    </p:spTree>
    <p:extLst>
      <p:ext uri="{BB962C8B-B14F-4D97-AF65-F5344CB8AC3E}">
        <p14:creationId xmlns:p14="http://schemas.microsoft.com/office/powerpoint/2010/main" val="23010040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C3CCC7D-C0B7-4057-A239-54B84B99ED5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6BC7E304-D7FE-42ED-8804-B8E390F2F65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F7E2DD51-09B5-4AFD-A083-CDA97AC3C321}"/>
              </a:ext>
            </a:extLst>
          </p:cNvPr>
          <p:cNvSpPr>
            <a:spLocks noGrp="1"/>
          </p:cNvSpPr>
          <p:nvPr>
            <p:ph type="dt" sz="half" idx="10"/>
          </p:nvPr>
        </p:nvSpPr>
        <p:spPr>
          <a:xfrm>
            <a:off x="838200" y="6356350"/>
            <a:ext cx="2743200" cy="365125"/>
          </a:xfrm>
          <a:prstGeom prst="rect">
            <a:avLst/>
          </a:prstGeom>
        </p:spPr>
        <p:txBody>
          <a:bodyPr/>
          <a:lstStyle/>
          <a:p>
            <a:fld id="{6EBE91A6-E24D-4397-9196-5F33AD5704B6}" type="datetimeFigureOut">
              <a:rPr lang="zh-CN" altLang="en-US" smtClean="0"/>
              <a:t>2022/12/11</a:t>
            </a:fld>
            <a:endParaRPr lang="zh-CN" altLang="en-US"/>
          </a:p>
        </p:txBody>
      </p:sp>
      <p:sp>
        <p:nvSpPr>
          <p:cNvPr id="5" name="页脚占位符 4">
            <a:extLst>
              <a:ext uri="{FF2B5EF4-FFF2-40B4-BE49-F238E27FC236}">
                <a16:creationId xmlns:a16="http://schemas.microsoft.com/office/drawing/2014/main" id="{93C7E0DC-49CF-455B-9960-46206AA23DE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118657A6-4C00-47BF-99E5-EFCCD51491D4}"/>
              </a:ext>
            </a:extLst>
          </p:cNvPr>
          <p:cNvSpPr>
            <a:spLocks noGrp="1"/>
          </p:cNvSpPr>
          <p:nvPr>
            <p:ph type="sldNum" sz="quarter" idx="12"/>
          </p:nvPr>
        </p:nvSpPr>
        <p:spPr>
          <a:xfrm>
            <a:off x="8610600" y="6356350"/>
            <a:ext cx="2743200" cy="365125"/>
          </a:xfrm>
          <a:prstGeom prst="rect">
            <a:avLst/>
          </a:prstGeom>
        </p:spPr>
        <p:txBody>
          <a:bodyPr/>
          <a:lstStyle/>
          <a:p>
            <a:fld id="{B7D00DFD-1285-4F76-A775-A50B87399EC6}" type="slidenum">
              <a:rPr lang="zh-CN" altLang="en-US" smtClean="0"/>
              <a:t>‹#›</a:t>
            </a:fld>
            <a:endParaRPr lang="zh-CN" altLang="en-US"/>
          </a:p>
        </p:txBody>
      </p:sp>
    </p:spTree>
    <p:extLst>
      <p:ext uri="{BB962C8B-B14F-4D97-AF65-F5344CB8AC3E}">
        <p14:creationId xmlns:p14="http://schemas.microsoft.com/office/powerpoint/2010/main" val="2304876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8396BB-81AB-424F-9BEA-7C76B5FA2F9D}"/>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0C0D4FC-84B0-44F4-8B2D-F54A2ED69D0F}"/>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7ACBB70-9796-41F4-93E4-35B5140B1455}"/>
              </a:ext>
            </a:extLst>
          </p:cNvPr>
          <p:cNvSpPr>
            <a:spLocks noGrp="1"/>
          </p:cNvSpPr>
          <p:nvPr>
            <p:ph type="dt" sz="half" idx="10"/>
          </p:nvPr>
        </p:nvSpPr>
        <p:spPr>
          <a:xfrm>
            <a:off x="838200" y="6356350"/>
            <a:ext cx="2743200" cy="365125"/>
          </a:xfrm>
          <a:prstGeom prst="rect">
            <a:avLst/>
          </a:prstGeom>
        </p:spPr>
        <p:txBody>
          <a:bodyPr/>
          <a:lstStyle/>
          <a:p>
            <a:fld id="{6EBE91A6-E24D-4397-9196-5F33AD5704B6}" type="datetimeFigureOut">
              <a:rPr lang="zh-CN" altLang="en-US" smtClean="0"/>
              <a:t>2022/12/11</a:t>
            </a:fld>
            <a:endParaRPr lang="zh-CN" altLang="en-US"/>
          </a:p>
        </p:txBody>
      </p:sp>
      <p:sp>
        <p:nvSpPr>
          <p:cNvPr id="5" name="页脚占位符 4">
            <a:extLst>
              <a:ext uri="{FF2B5EF4-FFF2-40B4-BE49-F238E27FC236}">
                <a16:creationId xmlns:a16="http://schemas.microsoft.com/office/drawing/2014/main" id="{90D9AE4B-0481-42E9-9360-C6E0C0F4DEC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E0372315-0518-4806-A10D-66DC437B463F}"/>
              </a:ext>
            </a:extLst>
          </p:cNvPr>
          <p:cNvSpPr>
            <a:spLocks noGrp="1"/>
          </p:cNvSpPr>
          <p:nvPr>
            <p:ph type="sldNum" sz="quarter" idx="12"/>
          </p:nvPr>
        </p:nvSpPr>
        <p:spPr>
          <a:xfrm>
            <a:off x="8610600" y="6356350"/>
            <a:ext cx="2743200" cy="365125"/>
          </a:xfrm>
          <a:prstGeom prst="rect">
            <a:avLst/>
          </a:prstGeom>
        </p:spPr>
        <p:txBody>
          <a:bodyPr/>
          <a:lstStyle/>
          <a:p>
            <a:fld id="{B7D00DFD-1285-4F76-A775-A50B87399EC6}" type="slidenum">
              <a:rPr lang="zh-CN" altLang="en-US" smtClean="0"/>
              <a:t>‹#›</a:t>
            </a:fld>
            <a:endParaRPr lang="zh-CN" altLang="en-US"/>
          </a:p>
        </p:txBody>
      </p:sp>
    </p:spTree>
    <p:extLst>
      <p:ext uri="{BB962C8B-B14F-4D97-AF65-F5344CB8AC3E}">
        <p14:creationId xmlns:p14="http://schemas.microsoft.com/office/powerpoint/2010/main" val="30984375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EB7E699-88D0-434F-A5CA-ABB341CE9B1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F5B57509-B59E-44DD-BD95-423E50F4864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3442E523-F350-4745-8876-579A3F10C7D8}"/>
              </a:ext>
            </a:extLst>
          </p:cNvPr>
          <p:cNvSpPr>
            <a:spLocks noGrp="1"/>
          </p:cNvSpPr>
          <p:nvPr>
            <p:ph type="dt" sz="half" idx="10"/>
          </p:nvPr>
        </p:nvSpPr>
        <p:spPr>
          <a:xfrm>
            <a:off x="838200" y="6356350"/>
            <a:ext cx="2743200" cy="365125"/>
          </a:xfrm>
          <a:prstGeom prst="rect">
            <a:avLst/>
          </a:prstGeom>
        </p:spPr>
        <p:txBody>
          <a:bodyPr/>
          <a:lstStyle/>
          <a:p>
            <a:fld id="{6EBE91A6-E24D-4397-9196-5F33AD5704B6}" type="datetimeFigureOut">
              <a:rPr lang="zh-CN" altLang="en-US" smtClean="0"/>
              <a:t>2022/12/11</a:t>
            </a:fld>
            <a:endParaRPr lang="zh-CN" altLang="en-US"/>
          </a:p>
        </p:txBody>
      </p:sp>
      <p:sp>
        <p:nvSpPr>
          <p:cNvPr id="5" name="页脚占位符 4">
            <a:extLst>
              <a:ext uri="{FF2B5EF4-FFF2-40B4-BE49-F238E27FC236}">
                <a16:creationId xmlns:a16="http://schemas.microsoft.com/office/drawing/2014/main" id="{89FC6F0A-BF68-46A6-8654-0154E313ED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04976EC-25D8-4AC7-A272-E9D73566CDE0}"/>
              </a:ext>
            </a:extLst>
          </p:cNvPr>
          <p:cNvSpPr>
            <a:spLocks noGrp="1"/>
          </p:cNvSpPr>
          <p:nvPr>
            <p:ph type="sldNum" sz="quarter" idx="12"/>
          </p:nvPr>
        </p:nvSpPr>
        <p:spPr>
          <a:xfrm>
            <a:off x="8610600" y="6356350"/>
            <a:ext cx="2743200" cy="365125"/>
          </a:xfrm>
          <a:prstGeom prst="rect">
            <a:avLst/>
          </a:prstGeom>
        </p:spPr>
        <p:txBody>
          <a:bodyPr/>
          <a:lstStyle/>
          <a:p>
            <a:fld id="{B7D00DFD-1285-4F76-A775-A50B87399EC6}" type="slidenum">
              <a:rPr lang="zh-CN" altLang="en-US" smtClean="0"/>
              <a:t>‹#›</a:t>
            </a:fld>
            <a:endParaRPr lang="zh-CN" altLang="en-US"/>
          </a:p>
        </p:txBody>
      </p:sp>
    </p:spTree>
    <p:extLst>
      <p:ext uri="{BB962C8B-B14F-4D97-AF65-F5344CB8AC3E}">
        <p14:creationId xmlns:p14="http://schemas.microsoft.com/office/powerpoint/2010/main" val="26947949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6736D51-D6E8-4835-9A72-FB0A94485848}"/>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A18E0FE-B386-491C-883F-E51BB8801493}"/>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CBB39598-AB04-48F7-B307-C34CA89F7AF3}"/>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723E2E0D-A084-447E-90A6-14CF064DB152}"/>
              </a:ext>
            </a:extLst>
          </p:cNvPr>
          <p:cNvSpPr>
            <a:spLocks noGrp="1"/>
          </p:cNvSpPr>
          <p:nvPr>
            <p:ph type="dt" sz="half" idx="10"/>
          </p:nvPr>
        </p:nvSpPr>
        <p:spPr>
          <a:xfrm>
            <a:off x="838200" y="6356350"/>
            <a:ext cx="2743200" cy="365125"/>
          </a:xfrm>
          <a:prstGeom prst="rect">
            <a:avLst/>
          </a:prstGeom>
        </p:spPr>
        <p:txBody>
          <a:bodyPr/>
          <a:lstStyle/>
          <a:p>
            <a:fld id="{6EBE91A6-E24D-4397-9196-5F33AD5704B6}" type="datetimeFigureOut">
              <a:rPr lang="zh-CN" altLang="en-US" smtClean="0"/>
              <a:t>2022/12/11</a:t>
            </a:fld>
            <a:endParaRPr lang="zh-CN" altLang="en-US"/>
          </a:p>
        </p:txBody>
      </p:sp>
      <p:sp>
        <p:nvSpPr>
          <p:cNvPr id="6" name="页脚占位符 5">
            <a:extLst>
              <a:ext uri="{FF2B5EF4-FFF2-40B4-BE49-F238E27FC236}">
                <a16:creationId xmlns:a16="http://schemas.microsoft.com/office/drawing/2014/main" id="{130EC7A7-69CD-4060-8095-FB5EE68C166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B6A0D7A5-71B5-46DF-925B-72B566A90BD4}"/>
              </a:ext>
            </a:extLst>
          </p:cNvPr>
          <p:cNvSpPr>
            <a:spLocks noGrp="1"/>
          </p:cNvSpPr>
          <p:nvPr>
            <p:ph type="sldNum" sz="quarter" idx="12"/>
          </p:nvPr>
        </p:nvSpPr>
        <p:spPr>
          <a:xfrm>
            <a:off x="8610600" y="6356350"/>
            <a:ext cx="2743200" cy="365125"/>
          </a:xfrm>
          <a:prstGeom prst="rect">
            <a:avLst/>
          </a:prstGeom>
        </p:spPr>
        <p:txBody>
          <a:bodyPr/>
          <a:lstStyle/>
          <a:p>
            <a:fld id="{B7D00DFD-1285-4F76-A775-A50B87399EC6}" type="slidenum">
              <a:rPr lang="zh-CN" altLang="en-US" smtClean="0"/>
              <a:t>‹#›</a:t>
            </a:fld>
            <a:endParaRPr lang="zh-CN" altLang="en-US"/>
          </a:p>
        </p:txBody>
      </p:sp>
    </p:spTree>
    <p:extLst>
      <p:ext uri="{BB962C8B-B14F-4D97-AF65-F5344CB8AC3E}">
        <p14:creationId xmlns:p14="http://schemas.microsoft.com/office/powerpoint/2010/main" val="533668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FCC2B5-637B-4070-8257-C39C8E65B38F}"/>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67798AEE-66A0-4840-AF35-02E6E51BB0C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234B7CD8-9529-4BC2-AD3A-335967CB1709}"/>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65F2414E-182F-43EF-9070-DC84EFEEB8E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F4C77D28-09EA-4887-8360-27A3031F7166}"/>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C2DFF5D6-543E-478C-8423-2D3B35B6C678}"/>
              </a:ext>
            </a:extLst>
          </p:cNvPr>
          <p:cNvSpPr>
            <a:spLocks noGrp="1"/>
          </p:cNvSpPr>
          <p:nvPr>
            <p:ph type="dt" sz="half" idx="10"/>
          </p:nvPr>
        </p:nvSpPr>
        <p:spPr>
          <a:xfrm>
            <a:off x="838200" y="6356350"/>
            <a:ext cx="2743200" cy="365125"/>
          </a:xfrm>
          <a:prstGeom prst="rect">
            <a:avLst/>
          </a:prstGeom>
        </p:spPr>
        <p:txBody>
          <a:bodyPr/>
          <a:lstStyle/>
          <a:p>
            <a:fld id="{6EBE91A6-E24D-4397-9196-5F33AD5704B6}" type="datetimeFigureOut">
              <a:rPr lang="zh-CN" altLang="en-US" smtClean="0"/>
              <a:t>2022/12/11</a:t>
            </a:fld>
            <a:endParaRPr lang="zh-CN" altLang="en-US"/>
          </a:p>
        </p:txBody>
      </p:sp>
      <p:sp>
        <p:nvSpPr>
          <p:cNvPr id="8" name="页脚占位符 7">
            <a:extLst>
              <a:ext uri="{FF2B5EF4-FFF2-40B4-BE49-F238E27FC236}">
                <a16:creationId xmlns:a16="http://schemas.microsoft.com/office/drawing/2014/main" id="{E43FCBBC-FEE6-4112-A244-3B8387CB057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FB720340-4E21-4B02-8341-205F61A7F78A}"/>
              </a:ext>
            </a:extLst>
          </p:cNvPr>
          <p:cNvSpPr>
            <a:spLocks noGrp="1"/>
          </p:cNvSpPr>
          <p:nvPr>
            <p:ph type="sldNum" sz="quarter" idx="12"/>
          </p:nvPr>
        </p:nvSpPr>
        <p:spPr>
          <a:xfrm>
            <a:off x="8610600" y="6356350"/>
            <a:ext cx="2743200" cy="365125"/>
          </a:xfrm>
          <a:prstGeom prst="rect">
            <a:avLst/>
          </a:prstGeom>
        </p:spPr>
        <p:txBody>
          <a:bodyPr/>
          <a:lstStyle/>
          <a:p>
            <a:fld id="{B7D00DFD-1285-4F76-A775-A50B87399EC6}" type="slidenum">
              <a:rPr lang="zh-CN" altLang="en-US" smtClean="0"/>
              <a:t>‹#›</a:t>
            </a:fld>
            <a:endParaRPr lang="zh-CN" altLang="en-US"/>
          </a:p>
        </p:txBody>
      </p:sp>
    </p:spTree>
    <p:extLst>
      <p:ext uri="{BB962C8B-B14F-4D97-AF65-F5344CB8AC3E}">
        <p14:creationId xmlns:p14="http://schemas.microsoft.com/office/powerpoint/2010/main" val="1657265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AF4FC35-A813-4B0A-BDE5-FE82C5C611D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CD0834A2-770B-4F69-B0CD-0CFE08E70089}"/>
              </a:ext>
            </a:extLst>
          </p:cNvPr>
          <p:cNvSpPr>
            <a:spLocks noGrp="1"/>
          </p:cNvSpPr>
          <p:nvPr>
            <p:ph type="dt" sz="half" idx="10"/>
          </p:nvPr>
        </p:nvSpPr>
        <p:spPr>
          <a:xfrm>
            <a:off x="838200" y="6356350"/>
            <a:ext cx="2743200" cy="365125"/>
          </a:xfrm>
          <a:prstGeom prst="rect">
            <a:avLst/>
          </a:prstGeom>
        </p:spPr>
        <p:txBody>
          <a:bodyPr/>
          <a:lstStyle/>
          <a:p>
            <a:fld id="{6EBE91A6-E24D-4397-9196-5F33AD5704B6}" type="datetimeFigureOut">
              <a:rPr lang="zh-CN" altLang="en-US" smtClean="0"/>
              <a:t>2022/12/11</a:t>
            </a:fld>
            <a:endParaRPr lang="zh-CN" altLang="en-US"/>
          </a:p>
        </p:txBody>
      </p:sp>
      <p:sp>
        <p:nvSpPr>
          <p:cNvPr id="4" name="页脚占位符 3">
            <a:extLst>
              <a:ext uri="{FF2B5EF4-FFF2-40B4-BE49-F238E27FC236}">
                <a16:creationId xmlns:a16="http://schemas.microsoft.com/office/drawing/2014/main" id="{101ACF91-873E-46C0-B356-9807A126E56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FC7CDF1E-17F8-43F6-987B-0E3FC935E8B8}"/>
              </a:ext>
            </a:extLst>
          </p:cNvPr>
          <p:cNvSpPr>
            <a:spLocks noGrp="1"/>
          </p:cNvSpPr>
          <p:nvPr>
            <p:ph type="sldNum" sz="quarter" idx="12"/>
          </p:nvPr>
        </p:nvSpPr>
        <p:spPr>
          <a:xfrm>
            <a:off x="8610600" y="6356350"/>
            <a:ext cx="2743200" cy="365125"/>
          </a:xfrm>
          <a:prstGeom prst="rect">
            <a:avLst/>
          </a:prstGeom>
        </p:spPr>
        <p:txBody>
          <a:bodyPr/>
          <a:lstStyle/>
          <a:p>
            <a:fld id="{B7D00DFD-1285-4F76-A775-A50B87399EC6}" type="slidenum">
              <a:rPr lang="zh-CN" altLang="en-US" smtClean="0"/>
              <a:t>‹#›</a:t>
            </a:fld>
            <a:endParaRPr lang="zh-CN" altLang="en-US"/>
          </a:p>
        </p:txBody>
      </p:sp>
    </p:spTree>
    <p:extLst>
      <p:ext uri="{BB962C8B-B14F-4D97-AF65-F5344CB8AC3E}">
        <p14:creationId xmlns:p14="http://schemas.microsoft.com/office/powerpoint/2010/main" val="4219841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4C597038-CDA6-43BE-8D2B-475BE870E37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a:extLst>
              <a:ext uri="{FF2B5EF4-FFF2-40B4-BE49-F238E27FC236}">
                <a16:creationId xmlns:a16="http://schemas.microsoft.com/office/drawing/2014/main" id="{1F04D64A-30D2-400A-B592-62B14812E478}"/>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0" y="2744659"/>
            <a:ext cx="12192000" cy="4082926"/>
          </a:xfrm>
          <a:prstGeom prst="rect">
            <a:avLst/>
          </a:prstGeom>
        </p:spPr>
      </p:pic>
      <p:pic>
        <p:nvPicPr>
          <p:cNvPr id="7" name="图片 6">
            <a:extLst>
              <a:ext uri="{FF2B5EF4-FFF2-40B4-BE49-F238E27FC236}">
                <a16:creationId xmlns:a16="http://schemas.microsoft.com/office/drawing/2014/main" id="{18A59F32-8B66-4F74-8C03-04A2639C46B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4648781"/>
            <a:ext cx="12192000" cy="2209219"/>
          </a:xfrm>
          <a:prstGeom prst="rect">
            <a:avLst/>
          </a:prstGeom>
        </p:spPr>
      </p:pic>
    </p:spTree>
    <p:extLst>
      <p:ext uri="{BB962C8B-B14F-4D97-AF65-F5344CB8AC3E}">
        <p14:creationId xmlns:p14="http://schemas.microsoft.com/office/powerpoint/2010/main" val="3289202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51C7751-01FB-4FF2-95A9-36B009FA241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FD220F76-3D36-48C9-8497-797354ADC85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28B0F8E4-20F2-48CF-AB74-747CCC2B5E7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DD2E9B1B-C564-493A-AB74-63FA58837F62}"/>
              </a:ext>
            </a:extLst>
          </p:cNvPr>
          <p:cNvSpPr>
            <a:spLocks noGrp="1"/>
          </p:cNvSpPr>
          <p:nvPr>
            <p:ph type="dt" sz="half" idx="10"/>
          </p:nvPr>
        </p:nvSpPr>
        <p:spPr>
          <a:xfrm>
            <a:off x="838200" y="6356350"/>
            <a:ext cx="2743200" cy="365125"/>
          </a:xfrm>
          <a:prstGeom prst="rect">
            <a:avLst/>
          </a:prstGeom>
        </p:spPr>
        <p:txBody>
          <a:bodyPr/>
          <a:lstStyle/>
          <a:p>
            <a:fld id="{6EBE91A6-E24D-4397-9196-5F33AD5704B6}" type="datetimeFigureOut">
              <a:rPr lang="zh-CN" altLang="en-US" smtClean="0"/>
              <a:t>2022/12/11</a:t>
            </a:fld>
            <a:endParaRPr lang="zh-CN" altLang="en-US"/>
          </a:p>
        </p:txBody>
      </p:sp>
      <p:sp>
        <p:nvSpPr>
          <p:cNvPr id="6" name="页脚占位符 5">
            <a:extLst>
              <a:ext uri="{FF2B5EF4-FFF2-40B4-BE49-F238E27FC236}">
                <a16:creationId xmlns:a16="http://schemas.microsoft.com/office/drawing/2014/main" id="{15D2D6C7-ACF0-4918-ACDA-0A7A74074E3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C1FD4F7-E26F-41E5-82C2-09ADAFA29EDA}"/>
              </a:ext>
            </a:extLst>
          </p:cNvPr>
          <p:cNvSpPr>
            <a:spLocks noGrp="1"/>
          </p:cNvSpPr>
          <p:nvPr>
            <p:ph type="sldNum" sz="quarter" idx="12"/>
          </p:nvPr>
        </p:nvSpPr>
        <p:spPr>
          <a:xfrm>
            <a:off x="8610600" y="6356350"/>
            <a:ext cx="2743200" cy="365125"/>
          </a:xfrm>
          <a:prstGeom prst="rect">
            <a:avLst/>
          </a:prstGeom>
        </p:spPr>
        <p:txBody>
          <a:bodyPr/>
          <a:lstStyle/>
          <a:p>
            <a:fld id="{B7D00DFD-1285-4F76-A775-A50B87399EC6}" type="slidenum">
              <a:rPr lang="zh-CN" altLang="en-US" smtClean="0"/>
              <a:t>‹#›</a:t>
            </a:fld>
            <a:endParaRPr lang="zh-CN" altLang="en-US"/>
          </a:p>
        </p:txBody>
      </p:sp>
    </p:spTree>
    <p:extLst>
      <p:ext uri="{BB962C8B-B14F-4D97-AF65-F5344CB8AC3E}">
        <p14:creationId xmlns:p14="http://schemas.microsoft.com/office/powerpoint/2010/main" val="89958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75307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5" Type="http://schemas.microsoft.com/office/2007/relationships/hdphoto" Target="../media/hdphoto7.wdp"/><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7" Type="http://schemas.microsoft.com/office/2007/relationships/hdphoto" Target="../media/hdphoto9.wdp"/><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30.png"/><Relationship Id="rId5" Type="http://schemas.microsoft.com/office/2007/relationships/hdphoto" Target="../media/hdphoto8.wdp"/><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11.png"/><Relationship Id="rId12"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4.png"/><Relationship Id="rId5" Type="http://schemas.openxmlformats.org/officeDocument/2006/relationships/image" Target="../media/image17.png"/><Relationship Id="rId10" Type="http://schemas.openxmlformats.org/officeDocument/2006/relationships/image" Target="../media/image7.png"/><Relationship Id="rId4" Type="http://schemas.openxmlformats.org/officeDocument/2006/relationships/image" Target="../media/image3.png"/><Relationship Id="rId9"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7.png"/><Relationship Id="rId3" Type="http://schemas.openxmlformats.org/officeDocument/2006/relationships/image" Target="../media/image6.png"/><Relationship Id="rId7" Type="http://schemas.openxmlformats.org/officeDocument/2006/relationships/image" Target="../media/image2.png"/><Relationship Id="rId12" Type="http://schemas.openxmlformats.org/officeDocument/2006/relationships/image" Target="../media/image13.png"/><Relationship Id="rId17" Type="http://schemas.openxmlformats.org/officeDocument/2006/relationships/image" Target="../media/image17.png"/><Relationship Id="rId2" Type="http://schemas.openxmlformats.org/officeDocument/2006/relationships/image" Target="../media/image1.png"/><Relationship Id="rId16" Type="http://schemas.openxmlformats.org/officeDocument/2006/relationships/image" Target="../media/image16.png"/><Relationship Id="rId1" Type="http://schemas.openxmlformats.org/officeDocument/2006/relationships/slideLayout" Target="../slideLayouts/slideLayout1.xml"/><Relationship Id="rId6" Type="http://schemas.microsoft.com/office/2007/relationships/hdphoto" Target="../media/hdphoto3.wdp"/><Relationship Id="rId11" Type="http://schemas.openxmlformats.org/officeDocument/2006/relationships/image" Target="../media/image12.png"/><Relationship Id="rId5" Type="http://schemas.openxmlformats.org/officeDocument/2006/relationships/image" Target="../media/image9.png"/><Relationship Id="rId15" Type="http://schemas.openxmlformats.org/officeDocument/2006/relationships/image" Target="../media/image15.png"/><Relationship Id="rId10" Type="http://schemas.openxmlformats.org/officeDocument/2006/relationships/image" Target="../media/image11.png"/><Relationship Id="rId4" Type="http://schemas.microsoft.com/office/2007/relationships/hdphoto" Target="../media/hdphoto2.wdp"/><Relationship Id="rId9" Type="http://schemas.openxmlformats.org/officeDocument/2006/relationships/image" Target="../media/image10.png"/><Relationship Id="rId1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9.png"/><Relationship Id="rId1" Type="http://schemas.openxmlformats.org/officeDocument/2006/relationships/slideLayout" Target="../slideLayouts/slideLayout7.xml"/><Relationship Id="rId5" Type="http://schemas.microsoft.com/office/2007/relationships/hdphoto" Target="../media/hdphoto5.wdp"/><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354535">
            <a:off x="1281757" y="1082233"/>
            <a:ext cx="9217989" cy="5168708"/>
          </a:xfrm>
          <a:prstGeom prst="rect">
            <a:avLst/>
          </a:prstGeom>
          <a:noFill/>
          <a:effectLst>
            <a:outerShdw blurRad="50800" dist="50800" dir="5400000" algn="ctr" rotWithShape="0">
              <a:srgbClr val="000000"/>
            </a:outerShdw>
            <a:reflection stA="98000" endPos="65000" dist="50800" dir="5400000" sy="-100000" algn="bl" rotWithShape="0"/>
          </a:effectLst>
        </p:spPr>
      </p:pic>
      <p:sp>
        <p:nvSpPr>
          <p:cNvPr id="3" name="Shape 18">
            <a:extLst>
              <a:ext uri="{FF2B5EF4-FFF2-40B4-BE49-F238E27FC236}">
                <a16:creationId xmlns:a16="http://schemas.microsoft.com/office/drawing/2014/main" id="{41BFCA08-95DE-4599-BDCE-56A79259DB71}"/>
              </a:ext>
            </a:extLst>
          </p:cNvPr>
          <p:cNvSpPr/>
          <p:nvPr/>
        </p:nvSpPr>
        <p:spPr>
          <a:xfrm>
            <a:off x="1051695" y="965835"/>
            <a:ext cx="10087019" cy="1926771"/>
          </a:xfrm>
          <a:prstGeom prst="roundRect">
            <a:avLst>
              <a:gd name="adj" fmla="val 50000"/>
            </a:avLst>
          </a:prstGeom>
          <a:solidFill>
            <a:srgbClr val="418765">
              <a:alpha val="40000"/>
            </a:srgbClr>
          </a:solidFill>
          <a:ln w="12700" cap="flat">
            <a:solidFill>
              <a:schemeClr val="bg1">
                <a:alpha val="67000"/>
              </a:schemeClr>
            </a:solidFill>
            <a:prstDash val="solid"/>
            <a:miter lim="400000"/>
          </a:ln>
          <a:effectLst/>
        </p:spPr>
        <p:txBody>
          <a:bodyPr wrap="square" lIns="19050" tIns="19050" rIns="19050" bIns="1905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750" b="0" i="0" u="none" strike="noStrike" kern="0" cap="none" spc="0" normalizeH="0" baseline="0" noProof="0">
              <a:ln>
                <a:noFill/>
              </a:ln>
              <a:solidFill>
                <a:srgbClr val="FFFFFF"/>
              </a:solidFill>
              <a:effectLst/>
              <a:uLnTx/>
              <a:uFillTx/>
              <a:latin typeface="华文新魏" panose="02010800040101010101" pitchFamily="2" charset="-122"/>
              <a:ea typeface="华文新魏" panose="02010800040101010101" pitchFamily="2" charset="-122"/>
              <a:cs typeface="+mn-cs"/>
            </a:endParaRPr>
          </a:p>
        </p:txBody>
      </p:sp>
      <p:sp>
        <p:nvSpPr>
          <p:cNvPr id="4" name="矩形 35">
            <a:extLst>
              <a:ext uri="{FF2B5EF4-FFF2-40B4-BE49-F238E27FC236}">
                <a16:creationId xmlns:a16="http://schemas.microsoft.com/office/drawing/2014/main" id="{9397FB80-0D2A-477A-B643-BD2941821366}"/>
              </a:ext>
            </a:extLst>
          </p:cNvPr>
          <p:cNvSpPr/>
          <p:nvPr/>
        </p:nvSpPr>
        <p:spPr>
          <a:xfrm>
            <a:off x="648700" y="1198967"/>
            <a:ext cx="10893010" cy="1477328"/>
          </a:xfrm>
          <a:prstGeom prst="rect">
            <a:avLst/>
          </a:prstGeom>
        </p:spPr>
        <p:txBody>
          <a:bodyPr vert="horz"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altLang="zh-CN" sz="9000" b="1" dirty="0">
                <a:ln w="22225">
                  <a:solidFill>
                    <a:srgbClr val="ED7D31"/>
                  </a:solidFill>
                  <a:prstDash val="solid"/>
                </a:ln>
                <a:solidFill>
                  <a:srgbClr val="ED7D31">
                    <a:lumMod val="60000"/>
                    <a:lumOff val="40000"/>
                  </a:srgbClr>
                </a:solidFill>
                <a:latin typeface="UTM Cooper Black" panose="02040603050506020204" pitchFamily="18" charset="0"/>
                <a:ea typeface="华文新魏" panose="02010800040101010101" pitchFamily="2" charset="-122"/>
              </a:rPr>
              <a:t>KHỞI ĐỘNG</a:t>
            </a:r>
            <a:endParaRPr kumimoji="0" lang="zh-CN" altLang="en-US" sz="9000" b="1" i="0" u="none" strike="noStrike" kern="1200" cap="none" spc="0" normalizeH="0" baseline="0" noProof="0" dirty="0">
              <a:ln w="22225">
                <a:solidFill>
                  <a:srgbClr val="ED7D31"/>
                </a:solidFill>
                <a:prstDash val="solid"/>
              </a:ln>
              <a:solidFill>
                <a:srgbClr val="ED7D31">
                  <a:lumMod val="60000"/>
                  <a:lumOff val="40000"/>
                </a:srgbClr>
              </a:solidFill>
              <a:effectLst/>
              <a:uLnTx/>
              <a:uFillTx/>
              <a:latin typeface="UTM Cooper Black" panose="02040603050506020204" pitchFamily="18" charset="0"/>
              <a:ea typeface="华文新魏" panose="02010800040101010101" pitchFamily="2" charset="-122"/>
              <a:cs typeface="+mn-cs"/>
            </a:endParaRPr>
          </a:p>
        </p:txBody>
      </p:sp>
    </p:spTree>
    <p:extLst>
      <p:ext uri="{BB962C8B-B14F-4D97-AF65-F5344CB8AC3E}">
        <p14:creationId xmlns:p14="http://schemas.microsoft.com/office/powerpoint/2010/main" val="1086007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23" presetClass="entr" presetSubtype="16"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6">
            <a:extLst>
              <a:ext uri="{FF2B5EF4-FFF2-40B4-BE49-F238E27FC236}">
                <a16:creationId xmlns:a16="http://schemas.microsoft.com/office/drawing/2014/main" id="{A5BE6E9B-67E7-4DEF-8472-94EB01FCAA16}"/>
              </a:ext>
            </a:extLst>
          </p:cNvPr>
          <p:cNvSpPr/>
          <p:nvPr/>
        </p:nvSpPr>
        <p:spPr>
          <a:xfrm>
            <a:off x="3170366" y="27278"/>
            <a:ext cx="5849679" cy="1015663"/>
          </a:xfrm>
          <a:prstGeom prst="rect">
            <a:avLst/>
          </a:prstGeom>
        </p:spPr>
        <p:txBody>
          <a:bodyPr vert="horz" wrap="none">
            <a:spAutoFit/>
          </a:bodyPr>
          <a:lstStyle/>
          <a:p>
            <a:pPr algn="ctr"/>
            <a:r>
              <a:rPr lang="en-US" altLang="zh-CN" sz="6000" b="1" spc="600" dirty="0">
                <a:solidFill>
                  <a:schemeClr val="accent1">
                    <a:lumMod val="60000"/>
                    <a:lumOff val="40000"/>
                  </a:schemeClr>
                </a:solidFill>
                <a:latin typeface="UTM Staccato " panose="02040603050506020204" pitchFamily="18" charset="0"/>
                <a:ea typeface="华文新魏" panose="02010800040101010101" pitchFamily="2" charset="-122"/>
              </a:rPr>
              <a:t>GIẢI NGHĨA TỪ</a:t>
            </a:r>
            <a:endParaRPr lang="zh-CN" altLang="en-US" sz="6000" b="1" spc="600" dirty="0">
              <a:solidFill>
                <a:schemeClr val="accent1">
                  <a:lumMod val="60000"/>
                  <a:lumOff val="40000"/>
                </a:schemeClr>
              </a:solidFill>
              <a:latin typeface="UTM Staccato " panose="02040603050506020204" pitchFamily="18" charset="0"/>
              <a:ea typeface="华文新魏" panose="02010800040101010101" pitchFamily="2" charset="-122"/>
            </a:endParaRPr>
          </a:p>
        </p:txBody>
      </p:sp>
      <p:sp>
        <p:nvSpPr>
          <p:cNvPr id="3" name="Rectangle: Rounded Corners 15">
            <a:extLst>
              <a:ext uri="{FF2B5EF4-FFF2-40B4-BE49-F238E27FC236}">
                <a16:creationId xmlns:a16="http://schemas.microsoft.com/office/drawing/2014/main" id="{32C5B9DE-6B1A-4F57-8F72-A3FDD11E32B3}"/>
              </a:ext>
            </a:extLst>
          </p:cNvPr>
          <p:cNvSpPr/>
          <p:nvPr/>
        </p:nvSpPr>
        <p:spPr>
          <a:xfrm>
            <a:off x="4732845" y="5818751"/>
            <a:ext cx="2971042" cy="766440"/>
          </a:xfrm>
          <a:custGeom>
            <a:avLst/>
            <a:gdLst>
              <a:gd name="connsiteX0" fmla="*/ 0 w 2971042"/>
              <a:gd name="connsiteY0" fmla="*/ 127743 h 766440"/>
              <a:gd name="connsiteX1" fmla="*/ 127743 w 2971042"/>
              <a:gd name="connsiteY1" fmla="*/ 0 h 766440"/>
              <a:gd name="connsiteX2" fmla="*/ 616543 w 2971042"/>
              <a:gd name="connsiteY2" fmla="*/ 0 h 766440"/>
              <a:gd name="connsiteX3" fmla="*/ 1159654 w 2971042"/>
              <a:gd name="connsiteY3" fmla="*/ 0 h 766440"/>
              <a:gd name="connsiteX4" fmla="*/ 1648454 w 2971042"/>
              <a:gd name="connsiteY4" fmla="*/ 0 h 766440"/>
              <a:gd name="connsiteX5" fmla="*/ 2191566 w 2971042"/>
              <a:gd name="connsiteY5" fmla="*/ 0 h 766440"/>
              <a:gd name="connsiteX6" fmla="*/ 2843299 w 2971042"/>
              <a:gd name="connsiteY6" fmla="*/ 0 h 766440"/>
              <a:gd name="connsiteX7" fmla="*/ 2971042 w 2971042"/>
              <a:gd name="connsiteY7" fmla="*/ 127743 h 766440"/>
              <a:gd name="connsiteX8" fmla="*/ 2971042 w 2971042"/>
              <a:gd name="connsiteY8" fmla="*/ 638697 h 766440"/>
              <a:gd name="connsiteX9" fmla="*/ 2843299 w 2971042"/>
              <a:gd name="connsiteY9" fmla="*/ 766440 h 766440"/>
              <a:gd name="connsiteX10" fmla="*/ 2327343 w 2971042"/>
              <a:gd name="connsiteY10" fmla="*/ 766440 h 766440"/>
              <a:gd name="connsiteX11" fmla="*/ 1865699 w 2971042"/>
              <a:gd name="connsiteY11" fmla="*/ 766440 h 766440"/>
              <a:gd name="connsiteX12" fmla="*/ 1295432 w 2971042"/>
              <a:gd name="connsiteY12" fmla="*/ 766440 h 766440"/>
              <a:gd name="connsiteX13" fmla="*/ 806632 w 2971042"/>
              <a:gd name="connsiteY13" fmla="*/ 766440 h 766440"/>
              <a:gd name="connsiteX14" fmla="*/ 127743 w 2971042"/>
              <a:gd name="connsiteY14" fmla="*/ 766440 h 766440"/>
              <a:gd name="connsiteX15" fmla="*/ 0 w 2971042"/>
              <a:gd name="connsiteY15" fmla="*/ 638697 h 766440"/>
              <a:gd name="connsiteX16" fmla="*/ 0 w 2971042"/>
              <a:gd name="connsiteY16" fmla="*/ 127743 h 766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71042" h="766440" fill="none" extrusionOk="0">
                <a:moveTo>
                  <a:pt x="0" y="127743"/>
                </a:moveTo>
                <a:cubicBezTo>
                  <a:pt x="-1180" y="59301"/>
                  <a:pt x="66419" y="6856"/>
                  <a:pt x="127743" y="0"/>
                </a:cubicBezTo>
                <a:cubicBezTo>
                  <a:pt x="254647" y="-48163"/>
                  <a:pt x="478746" y="1616"/>
                  <a:pt x="616543" y="0"/>
                </a:cubicBezTo>
                <a:cubicBezTo>
                  <a:pt x="754340" y="-1616"/>
                  <a:pt x="1026907" y="10778"/>
                  <a:pt x="1159654" y="0"/>
                </a:cubicBezTo>
                <a:cubicBezTo>
                  <a:pt x="1292401" y="-10778"/>
                  <a:pt x="1511699" y="48969"/>
                  <a:pt x="1648454" y="0"/>
                </a:cubicBezTo>
                <a:cubicBezTo>
                  <a:pt x="1785209" y="-48969"/>
                  <a:pt x="1965879" y="52382"/>
                  <a:pt x="2191566" y="0"/>
                </a:cubicBezTo>
                <a:cubicBezTo>
                  <a:pt x="2417253" y="-52382"/>
                  <a:pt x="2557255" y="64234"/>
                  <a:pt x="2843299" y="0"/>
                </a:cubicBezTo>
                <a:cubicBezTo>
                  <a:pt x="2918941" y="-15659"/>
                  <a:pt x="2978080" y="64802"/>
                  <a:pt x="2971042" y="127743"/>
                </a:cubicBezTo>
                <a:cubicBezTo>
                  <a:pt x="2992178" y="365693"/>
                  <a:pt x="2951927" y="411579"/>
                  <a:pt x="2971042" y="638697"/>
                </a:cubicBezTo>
                <a:cubicBezTo>
                  <a:pt x="2970367" y="695236"/>
                  <a:pt x="2919985" y="770305"/>
                  <a:pt x="2843299" y="766440"/>
                </a:cubicBezTo>
                <a:cubicBezTo>
                  <a:pt x="2610940" y="769659"/>
                  <a:pt x="2436835" y="732105"/>
                  <a:pt x="2327343" y="766440"/>
                </a:cubicBezTo>
                <a:cubicBezTo>
                  <a:pt x="2217851" y="800775"/>
                  <a:pt x="2076240" y="764009"/>
                  <a:pt x="1865699" y="766440"/>
                </a:cubicBezTo>
                <a:cubicBezTo>
                  <a:pt x="1655158" y="768871"/>
                  <a:pt x="1514562" y="717058"/>
                  <a:pt x="1295432" y="766440"/>
                </a:cubicBezTo>
                <a:cubicBezTo>
                  <a:pt x="1076302" y="815822"/>
                  <a:pt x="1047679" y="724562"/>
                  <a:pt x="806632" y="766440"/>
                </a:cubicBezTo>
                <a:cubicBezTo>
                  <a:pt x="565585" y="808318"/>
                  <a:pt x="311812" y="685540"/>
                  <a:pt x="127743" y="766440"/>
                </a:cubicBezTo>
                <a:cubicBezTo>
                  <a:pt x="60295" y="752899"/>
                  <a:pt x="-4089" y="709116"/>
                  <a:pt x="0" y="638697"/>
                </a:cubicBezTo>
                <a:cubicBezTo>
                  <a:pt x="-38739" y="526325"/>
                  <a:pt x="56461" y="380017"/>
                  <a:pt x="0" y="127743"/>
                </a:cubicBezTo>
                <a:close/>
              </a:path>
              <a:path w="2971042" h="766440" stroke="0" extrusionOk="0">
                <a:moveTo>
                  <a:pt x="0" y="127743"/>
                </a:moveTo>
                <a:cubicBezTo>
                  <a:pt x="-7919" y="52307"/>
                  <a:pt x="55687" y="565"/>
                  <a:pt x="127743" y="0"/>
                </a:cubicBezTo>
                <a:cubicBezTo>
                  <a:pt x="378076" y="-51842"/>
                  <a:pt x="495197" y="38294"/>
                  <a:pt x="725165" y="0"/>
                </a:cubicBezTo>
                <a:cubicBezTo>
                  <a:pt x="955133" y="-38294"/>
                  <a:pt x="1137534" y="18273"/>
                  <a:pt x="1241121" y="0"/>
                </a:cubicBezTo>
                <a:cubicBezTo>
                  <a:pt x="1344708" y="-18273"/>
                  <a:pt x="1617182" y="8192"/>
                  <a:pt x="1729921" y="0"/>
                </a:cubicBezTo>
                <a:cubicBezTo>
                  <a:pt x="1842660" y="-8192"/>
                  <a:pt x="2185809" y="65458"/>
                  <a:pt x="2300188" y="0"/>
                </a:cubicBezTo>
                <a:cubicBezTo>
                  <a:pt x="2414567" y="-65458"/>
                  <a:pt x="2686366" y="64047"/>
                  <a:pt x="2843299" y="0"/>
                </a:cubicBezTo>
                <a:cubicBezTo>
                  <a:pt x="2915367" y="-2469"/>
                  <a:pt x="2968574" y="59361"/>
                  <a:pt x="2971042" y="127743"/>
                </a:cubicBezTo>
                <a:cubicBezTo>
                  <a:pt x="2988980" y="272483"/>
                  <a:pt x="2956655" y="395882"/>
                  <a:pt x="2971042" y="638697"/>
                </a:cubicBezTo>
                <a:cubicBezTo>
                  <a:pt x="2976506" y="710562"/>
                  <a:pt x="2899530" y="764124"/>
                  <a:pt x="2843299" y="766440"/>
                </a:cubicBezTo>
                <a:cubicBezTo>
                  <a:pt x="2666661" y="824456"/>
                  <a:pt x="2480533" y="738262"/>
                  <a:pt x="2300188" y="766440"/>
                </a:cubicBezTo>
                <a:cubicBezTo>
                  <a:pt x="2119843" y="794618"/>
                  <a:pt x="1954822" y="757009"/>
                  <a:pt x="1784232" y="766440"/>
                </a:cubicBezTo>
                <a:cubicBezTo>
                  <a:pt x="1613642" y="775871"/>
                  <a:pt x="1330656" y="701103"/>
                  <a:pt x="1186810" y="766440"/>
                </a:cubicBezTo>
                <a:cubicBezTo>
                  <a:pt x="1042964" y="831777"/>
                  <a:pt x="829741" y="744525"/>
                  <a:pt x="589388" y="766440"/>
                </a:cubicBezTo>
                <a:cubicBezTo>
                  <a:pt x="349035" y="788355"/>
                  <a:pt x="260256" y="745905"/>
                  <a:pt x="127743" y="766440"/>
                </a:cubicBezTo>
                <a:cubicBezTo>
                  <a:pt x="53793" y="763238"/>
                  <a:pt x="-7472" y="698078"/>
                  <a:pt x="0" y="638697"/>
                </a:cubicBezTo>
                <a:cubicBezTo>
                  <a:pt x="-52281" y="444805"/>
                  <a:pt x="11254" y="359361"/>
                  <a:pt x="0" y="127743"/>
                </a:cubicBezTo>
                <a:close/>
              </a:path>
            </a:pathLst>
          </a:custGeom>
          <a:ln>
            <a:extLst>
              <a:ext uri="{C807C97D-BFC1-408E-A445-0C87EB9F89A2}">
                <ask:lineSketchStyleProps xmlns:ask="http://schemas.microsoft.com/office/drawing/2018/sketchyshapes" sd="1219033472">
                  <a:prstGeom prst="roundRect">
                    <a:avLst/>
                  </a:prstGeom>
                  <ask:type>
                    <ask:lineSketchScribble/>
                  </ask:type>
                </ask:lineSketchStyleProps>
              </a:ext>
            </a:extLst>
          </a:ln>
        </p:spPr>
        <p:style>
          <a:lnRef idx="3">
            <a:schemeClr val="lt1"/>
          </a:lnRef>
          <a:fillRef idx="1">
            <a:schemeClr val="accent2"/>
          </a:fillRef>
          <a:effectRef idx="1">
            <a:schemeClr val="accent2"/>
          </a:effectRef>
          <a:fontRef idx="minor">
            <a:schemeClr val="lt1"/>
          </a:fontRef>
        </p:style>
        <p:txBody>
          <a:bodyPr rtlCol="0" anchor="ctr"/>
          <a:lstStyle/>
          <a:p>
            <a:pPr algn="ctr"/>
            <a:endParaRPr lang="vi-VN"/>
          </a:p>
        </p:txBody>
      </p:sp>
      <p:sp>
        <p:nvSpPr>
          <p:cNvPr id="7" name="TextBox 6">
            <a:extLst>
              <a:ext uri="{FF2B5EF4-FFF2-40B4-BE49-F238E27FC236}">
                <a16:creationId xmlns:a16="http://schemas.microsoft.com/office/drawing/2014/main" id="{5E15FC05-8D4F-4E34-A67B-5D7B3D632AB8}"/>
              </a:ext>
            </a:extLst>
          </p:cNvPr>
          <p:cNvSpPr txBox="1"/>
          <p:nvPr/>
        </p:nvSpPr>
        <p:spPr>
          <a:xfrm>
            <a:off x="5108990" y="5859142"/>
            <a:ext cx="2971042" cy="646331"/>
          </a:xfrm>
          <a:prstGeom prst="rect">
            <a:avLst/>
          </a:prstGeom>
          <a:noFill/>
        </p:spPr>
        <p:txBody>
          <a:bodyPr wrap="square" rtlCol="0">
            <a:spAutoFit/>
          </a:bodyPr>
          <a:lstStyle/>
          <a:p>
            <a:r>
              <a:rPr lang="vi-VN" sz="3600" b="1" dirty="0">
                <a:solidFill>
                  <a:schemeClr val="accent5">
                    <a:lumMod val="50000"/>
                  </a:schemeClr>
                </a:solidFill>
                <a:latin typeface="UTM Androgyne" panose="02040603050506020204" pitchFamily="18" charset="0"/>
              </a:rPr>
              <a:t>Mục đồng</a:t>
            </a:r>
            <a:endParaRPr lang="vi-VN" sz="3600" b="1" dirty="0">
              <a:solidFill>
                <a:schemeClr val="accent5">
                  <a:lumMod val="50000"/>
                </a:schemeClr>
              </a:solidFill>
            </a:endParaRPr>
          </a:p>
        </p:txBody>
      </p:sp>
      <p:pic>
        <p:nvPicPr>
          <p:cNvPr id="3074" name="Picture 2" descr="Trở về tuổi thơ với bộ ảnh &amp;#39;Trẻ mục đồng xứ Nghệ&amp;#39; | Văn hóa | PL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2673" y="1441435"/>
            <a:ext cx="5778298" cy="37920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076" name="Picture 4" descr="Trở về tuổi thơ với bộ ảnh &amp;#39;Trẻ mục đồng xứ Nghệ&amp;#39; | Văn hóa | PL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4511" y="1613500"/>
            <a:ext cx="4996926" cy="344787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078" name="Picture 6" descr="Cartoon Buffalo PNG Images | Vector and PSD Files | Free Download on Pngtree"/>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foregroundMark x1="44444" y1="29444" x2="44444" y2="29444"/>
                        <a14:foregroundMark x1="41389" y1="31111" x2="41389" y2="31111"/>
                        <a14:foregroundMark x1="38611" y1="31111" x2="38611" y2="31111"/>
                        <a14:foregroundMark x1="54444" y1="28889" x2="54444" y2="28889"/>
                      </a14:backgroundRemoval>
                    </a14:imgEffect>
                  </a14:imgLayer>
                </a14:imgProps>
              </a:ext>
              <a:ext uri="{28A0092B-C50C-407E-A947-70E740481C1C}">
                <a14:useLocalDpi xmlns:a14="http://schemas.microsoft.com/office/drawing/2010/main" val="0"/>
              </a:ext>
            </a:extLst>
          </a:blip>
          <a:srcRect/>
          <a:stretch>
            <a:fillRect/>
          </a:stretch>
        </p:blipFill>
        <p:spPr bwMode="auto">
          <a:xfrm>
            <a:off x="9183506" y="3917437"/>
            <a:ext cx="3429000"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2921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074"/>
                                        </p:tgtEl>
                                        <p:attrNameLst>
                                          <p:attrName>style.visibility</p:attrName>
                                        </p:attrNameLst>
                                      </p:cBhvr>
                                      <p:to>
                                        <p:strVal val="visible"/>
                                      </p:to>
                                    </p:set>
                                    <p:animEffect transition="in" filter="fade">
                                      <p:cBhvr>
                                        <p:cTn id="13" dur="500"/>
                                        <p:tgtEl>
                                          <p:spTgt spid="307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076"/>
                                        </p:tgtEl>
                                        <p:attrNameLst>
                                          <p:attrName>style.visibility</p:attrName>
                                        </p:attrNameLst>
                                      </p:cBhvr>
                                      <p:to>
                                        <p:strVal val="visible"/>
                                      </p:to>
                                    </p:set>
                                    <p:animEffect transition="in" filter="fade">
                                      <p:cBhvr>
                                        <p:cTn id="18" dur="500"/>
                                        <p:tgtEl>
                                          <p:spTgt spid="3076"/>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barn(inVertical)">
                                      <p:cBhvr>
                                        <p:cTn id="2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6">
            <a:extLst>
              <a:ext uri="{FF2B5EF4-FFF2-40B4-BE49-F238E27FC236}">
                <a16:creationId xmlns:a16="http://schemas.microsoft.com/office/drawing/2014/main" id="{A5BE6E9B-67E7-4DEF-8472-94EB01FCAA16}"/>
              </a:ext>
            </a:extLst>
          </p:cNvPr>
          <p:cNvSpPr/>
          <p:nvPr/>
        </p:nvSpPr>
        <p:spPr>
          <a:xfrm>
            <a:off x="3170366" y="27278"/>
            <a:ext cx="5849679" cy="1015663"/>
          </a:xfrm>
          <a:prstGeom prst="rect">
            <a:avLst/>
          </a:prstGeom>
        </p:spPr>
        <p:txBody>
          <a:bodyPr vert="horz" wrap="none">
            <a:spAutoFit/>
          </a:bodyPr>
          <a:lstStyle/>
          <a:p>
            <a:pPr algn="ctr"/>
            <a:r>
              <a:rPr lang="en-US" altLang="zh-CN" sz="6000" b="1" spc="600" dirty="0">
                <a:solidFill>
                  <a:schemeClr val="accent1">
                    <a:lumMod val="60000"/>
                    <a:lumOff val="40000"/>
                  </a:schemeClr>
                </a:solidFill>
                <a:latin typeface="UTM Staccato " panose="02040603050506020204" pitchFamily="18" charset="0"/>
                <a:ea typeface="华文新魏" panose="02010800040101010101" pitchFamily="2" charset="-122"/>
              </a:rPr>
              <a:t>GIẢI NGHĨA TỪ</a:t>
            </a:r>
            <a:endParaRPr lang="zh-CN" altLang="en-US" sz="6000" b="1" spc="600" dirty="0">
              <a:solidFill>
                <a:schemeClr val="accent1">
                  <a:lumMod val="60000"/>
                  <a:lumOff val="40000"/>
                </a:schemeClr>
              </a:solidFill>
              <a:latin typeface="UTM Staccato " panose="02040603050506020204" pitchFamily="18" charset="0"/>
              <a:ea typeface="华文新魏" panose="02010800040101010101" pitchFamily="2" charset="-122"/>
            </a:endParaRPr>
          </a:p>
        </p:txBody>
      </p:sp>
      <p:sp>
        <p:nvSpPr>
          <p:cNvPr id="3" name="Rectangle: Rounded Corners 15">
            <a:extLst>
              <a:ext uri="{FF2B5EF4-FFF2-40B4-BE49-F238E27FC236}">
                <a16:creationId xmlns:a16="http://schemas.microsoft.com/office/drawing/2014/main" id="{32C5B9DE-6B1A-4F57-8F72-A3FDD11E32B3}"/>
              </a:ext>
            </a:extLst>
          </p:cNvPr>
          <p:cNvSpPr/>
          <p:nvPr/>
        </p:nvSpPr>
        <p:spPr>
          <a:xfrm>
            <a:off x="1684845" y="5631940"/>
            <a:ext cx="2971042" cy="766440"/>
          </a:xfrm>
          <a:custGeom>
            <a:avLst/>
            <a:gdLst>
              <a:gd name="connsiteX0" fmla="*/ 0 w 2971042"/>
              <a:gd name="connsiteY0" fmla="*/ 127743 h 766440"/>
              <a:gd name="connsiteX1" fmla="*/ 127743 w 2971042"/>
              <a:gd name="connsiteY1" fmla="*/ 0 h 766440"/>
              <a:gd name="connsiteX2" fmla="*/ 616543 w 2971042"/>
              <a:gd name="connsiteY2" fmla="*/ 0 h 766440"/>
              <a:gd name="connsiteX3" fmla="*/ 1159654 w 2971042"/>
              <a:gd name="connsiteY3" fmla="*/ 0 h 766440"/>
              <a:gd name="connsiteX4" fmla="*/ 1648454 w 2971042"/>
              <a:gd name="connsiteY4" fmla="*/ 0 h 766440"/>
              <a:gd name="connsiteX5" fmla="*/ 2191566 w 2971042"/>
              <a:gd name="connsiteY5" fmla="*/ 0 h 766440"/>
              <a:gd name="connsiteX6" fmla="*/ 2843299 w 2971042"/>
              <a:gd name="connsiteY6" fmla="*/ 0 h 766440"/>
              <a:gd name="connsiteX7" fmla="*/ 2971042 w 2971042"/>
              <a:gd name="connsiteY7" fmla="*/ 127743 h 766440"/>
              <a:gd name="connsiteX8" fmla="*/ 2971042 w 2971042"/>
              <a:gd name="connsiteY8" fmla="*/ 638697 h 766440"/>
              <a:gd name="connsiteX9" fmla="*/ 2843299 w 2971042"/>
              <a:gd name="connsiteY9" fmla="*/ 766440 h 766440"/>
              <a:gd name="connsiteX10" fmla="*/ 2327343 w 2971042"/>
              <a:gd name="connsiteY10" fmla="*/ 766440 h 766440"/>
              <a:gd name="connsiteX11" fmla="*/ 1865699 w 2971042"/>
              <a:gd name="connsiteY11" fmla="*/ 766440 h 766440"/>
              <a:gd name="connsiteX12" fmla="*/ 1295432 w 2971042"/>
              <a:gd name="connsiteY12" fmla="*/ 766440 h 766440"/>
              <a:gd name="connsiteX13" fmla="*/ 806632 w 2971042"/>
              <a:gd name="connsiteY13" fmla="*/ 766440 h 766440"/>
              <a:gd name="connsiteX14" fmla="*/ 127743 w 2971042"/>
              <a:gd name="connsiteY14" fmla="*/ 766440 h 766440"/>
              <a:gd name="connsiteX15" fmla="*/ 0 w 2971042"/>
              <a:gd name="connsiteY15" fmla="*/ 638697 h 766440"/>
              <a:gd name="connsiteX16" fmla="*/ 0 w 2971042"/>
              <a:gd name="connsiteY16" fmla="*/ 127743 h 766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71042" h="766440" fill="none" extrusionOk="0">
                <a:moveTo>
                  <a:pt x="0" y="127743"/>
                </a:moveTo>
                <a:cubicBezTo>
                  <a:pt x="-1180" y="59301"/>
                  <a:pt x="66419" y="6856"/>
                  <a:pt x="127743" y="0"/>
                </a:cubicBezTo>
                <a:cubicBezTo>
                  <a:pt x="254647" y="-48163"/>
                  <a:pt x="478746" y="1616"/>
                  <a:pt x="616543" y="0"/>
                </a:cubicBezTo>
                <a:cubicBezTo>
                  <a:pt x="754340" y="-1616"/>
                  <a:pt x="1026907" y="10778"/>
                  <a:pt x="1159654" y="0"/>
                </a:cubicBezTo>
                <a:cubicBezTo>
                  <a:pt x="1292401" y="-10778"/>
                  <a:pt x="1511699" y="48969"/>
                  <a:pt x="1648454" y="0"/>
                </a:cubicBezTo>
                <a:cubicBezTo>
                  <a:pt x="1785209" y="-48969"/>
                  <a:pt x="1965879" y="52382"/>
                  <a:pt x="2191566" y="0"/>
                </a:cubicBezTo>
                <a:cubicBezTo>
                  <a:pt x="2417253" y="-52382"/>
                  <a:pt x="2557255" y="64234"/>
                  <a:pt x="2843299" y="0"/>
                </a:cubicBezTo>
                <a:cubicBezTo>
                  <a:pt x="2918941" y="-15659"/>
                  <a:pt x="2978080" y="64802"/>
                  <a:pt x="2971042" y="127743"/>
                </a:cubicBezTo>
                <a:cubicBezTo>
                  <a:pt x="2992178" y="365693"/>
                  <a:pt x="2951927" y="411579"/>
                  <a:pt x="2971042" y="638697"/>
                </a:cubicBezTo>
                <a:cubicBezTo>
                  <a:pt x="2970367" y="695236"/>
                  <a:pt x="2919985" y="770305"/>
                  <a:pt x="2843299" y="766440"/>
                </a:cubicBezTo>
                <a:cubicBezTo>
                  <a:pt x="2610940" y="769659"/>
                  <a:pt x="2436835" y="732105"/>
                  <a:pt x="2327343" y="766440"/>
                </a:cubicBezTo>
                <a:cubicBezTo>
                  <a:pt x="2217851" y="800775"/>
                  <a:pt x="2076240" y="764009"/>
                  <a:pt x="1865699" y="766440"/>
                </a:cubicBezTo>
                <a:cubicBezTo>
                  <a:pt x="1655158" y="768871"/>
                  <a:pt x="1514562" y="717058"/>
                  <a:pt x="1295432" y="766440"/>
                </a:cubicBezTo>
                <a:cubicBezTo>
                  <a:pt x="1076302" y="815822"/>
                  <a:pt x="1047679" y="724562"/>
                  <a:pt x="806632" y="766440"/>
                </a:cubicBezTo>
                <a:cubicBezTo>
                  <a:pt x="565585" y="808318"/>
                  <a:pt x="311812" y="685540"/>
                  <a:pt x="127743" y="766440"/>
                </a:cubicBezTo>
                <a:cubicBezTo>
                  <a:pt x="60295" y="752899"/>
                  <a:pt x="-4089" y="709116"/>
                  <a:pt x="0" y="638697"/>
                </a:cubicBezTo>
                <a:cubicBezTo>
                  <a:pt x="-38739" y="526325"/>
                  <a:pt x="56461" y="380017"/>
                  <a:pt x="0" y="127743"/>
                </a:cubicBezTo>
                <a:close/>
              </a:path>
              <a:path w="2971042" h="766440" stroke="0" extrusionOk="0">
                <a:moveTo>
                  <a:pt x="0" y="127743"/>
                </a:moveTo>
                <a:cubicBezTo>
                  <a:pt x="-7919" y="52307"/>
                  <a:pt x="55687" y="565"/>
                  <a:pt x="127743" y="0"/>
                </a:cubicBezTo>
                <a:cubicBezTo>
                  <a:pt x="378076" y="-51842"/>
                  <a:pt x="495197" y="38294"/>
                  <a:pt x="725165" y="0"/>
                </a:cubicBezTo>
                <a:cubicBezTo>
                  <a:pt x="955133" y="-38294"/>
                  <a:pt x="1137534" y="18273"/>
                  <a:pt x="1241121" y="0"/>
                </a:cubicBezTo>
                <a:cubicBezTo>
                  <a:pt x="1344708" y="-18273"/>
                  <a:pt x="1617182" y="8192"/>
                  <a:pt x="1729921" y="0"/>
                </a:cubicBezTo>
                <a:cubicBezTo>
                  <a:pt x="1842660" y="-8192"/>
                  <a:pt x="2185809" y="65458"/>
                  <a:pt x="2300188" y="0"/>
                </a:cubicBezTo>
                <a:cubicBezTo>
                  <a:pt x="2414567" y="-65458"/>
                  <a:pt x="2686366" y="64047"/>
                  <a:pt x="2843299" y="0"/>
                </a:cubicBezTo>
                <a:cubicBezTo>
                  <a:pt x="2915367" y="-2469"/>
                  <a:pt x="2968574" y="59361"/>
                  <a:pt x="2971042" y="127743"/>
                </a:cubicBezTo>
                <a:cubicBezTo>
                  <a:pt x="2988980" y="272483"/>
                  <a:pt x="2956655" y="395882"/>
                  <a:pt x="2971042" y="638697"/>
                </a:cubicBezTo>
                <a:cubicBezTo>
                  <a:pt x="2976506" y="710562"/>
                  <a:pt x="2899530" y="764124"/>
                  <a:pt x="2843299" y="766440"/>
                </a:cubicBezTo>
                <a:cubicBezTo>
                  <a:pt x="2666661" y="824456"/>
                  <a:pt x="2480533" y="738262"/>
                  <a:pt x="2300188" y="766440"/>
                </a:cubicBezTo>
                <a:cubicBezTo>
                  <a:pt x="2119843" y="794618"/>
                  <a:pt x="1954822" y="757009"/>
                  <a:pt x="1784232" y="766440"/>
                </a:cubicBezTo>
                <a:cubicBezTo>
                  <a:pt x="1613642" y="775871"/>
                  <a:pt x="1330656" y="701103"/>
                  <a:pt x="1186810" y="766440"/>
                </a:cubicBezTo>
                <a:cubicBezTo>
                  <a:pt x="1042964" y="831777"/>
                  <a:pt x="829741" y="744525"/>
                  <a:pt x="589388" y="766440"/>
                </a:cubicBezTo>
                <a:cubicBezTo>
                  <a:pt x="349035" y="788355"/>
                  <a:pt x="260256" y="745905"/>
                  <a:pt x="127743" y="766440"/>
                </a:cubicBezTo>
                <a:cubicBezTo>
                  <a:pt x="53793" y="763238"/>
                  <a:pt x="-7472" y="698078"/>
                  <a:pt x="0" y="638697"/>
                </a:cubicBezTo>
                <a:cubicBezTo>
                  <a:pt x="-52281" y="444805"/>
                  <a:pt x="11254" y="359361"/>
                  <a:pt x="0" y="127743"/>
                </a:cubicBezTo>
                <a:close/>
              </a:path>
            </a:pathLst>
          </a:custGeom>
          <a:ln>
            <a:extLst>
              <a:ext uri="{C807C97D-BFC1-408E-A445-0C87EB9F89A2}">
                <ask:lineSketchStyleProps xmlns:ask="http://schemas.microsoft.com/office/drawing/2018/sketchyshapes" sd="1219033472">
                  <a:prstGeom prst="roundRect">
                    <a:avLst/>
                  </a:prstGeom>
                  <ask:type>
                    <ask:lineSketchScribble/>
                  </ask:type>
                </ask:lineSketchStyleProps>
              </a:ext>
            </a:extLst>
          </a:ln>
        </p:spPr>
        <p:style>
          <a:lnRef idx="3">
            <a:schemeClr val="lt1"/>
          </a:lnRef>
          <a:fillRef idx="1">
            <a:schemeClr val="accent2"/>
          </a:fillRef>
          <a:effectRef idx="1">
            <a:schemeClr val="accent2"/>
          </a:effectRef>
          <a:fontRef idx="minor">
            <a:schemeClr val="lt1"/>
          </a:fontRef>
        </p:style>
        <p:txBody>
          <a:bodyPr rtlCol="0" anchor="ctr"/>
          <a:lstStyle/>
          <a:p>
            <a:pPr algn="ctr"/>
            <a:endParaRPr lang="vi-VN"/>
          </a:p>
        </p:txBody>
      </p:sp>
      <p:sp>
        <p:nvSpPr>
          <p:cNvPr id="4" name="Rectangle: Rounded Corners 16">
            <a:extLst>
              <a:ext uri="{FF2B5EF4-FFF2-40B4-BE49-F238E27FC236}">
                <a16:creationId xmlns:a16="http://schemas.microsoft.com/office/drawing/2014/main" id="{535356BC-3598-44DD-8A58-6C8E70486C42}"/>
              </a:ext>
            </a:extLst>
          </p:cNvPr>
          <p:cNvSpPr/>
          <p:nvPr/>
        </p:nvSpPr>
        <p:spPr>
          <a:xfrm>
            <a:off x="7531328" y="5631940"/>
            <a:ext cx="2527072" cy="766440"/>
          </a:xfrm>
          <a:custGeom>
            <a:avLst/>
            <a:gdLst>
              <a:gd name="connsiteX0" fmla="*/ 0 w 2527072"/>
              <a:gd name="connsiteY0" fmla="*/ 127743 h 766440"/>
              <a:gd name="connsiteX1" fmla="*/ 127743 w 2527072"/>
              <a:gd name="connsiteY1" fmla="*/ 0 h 766440"/>
              <a:gd name="connsiteX2" fmla="*/ 718355 w 2527072"/>
              <a:gd name="connsiteY2" fmla="*/ 0 h 766440"/>
              <a:gd name="connsiteX3" fmla="*/ 1240820 w 2527072"/>
              <a:gd name="connsiteY3" fmla="*/ 0 h 766440"/>
              <a:gd name="connsiteX4" fmla="*/ 1854148 w 2527072"/>
              <a:gd name="connsiteY4" fmla="*/ 0 h 766440"/>
              <a:gd name="connsiteX5" fmla="*/ 2399329 w 2527072"/>
              <a:gd name="connsiteY5" fmla="*/ 0 h 766440"/>
              <a:gd name="connsiteX6" fmla="*/ 2527072 w 2527072"/>
              <a:gd name="connsiteY6" fmla="*/ 127743 h 766440"/>
              <a:gd name="connsiteX7" fmla="*/ 2527072 w 2527072"/>
              <a:gd name="connsiteY7" fmla="*/ 638697 h 766440"/>
              <a:gd name="connsiteX8" fmla="*/ 2399329 w 2527072"/>
              <a:gd name="connsiteY8" fmla="*/ 766440 h 766440"/>
              <a:gd name="connsiteX9" fmla="*/ 1786001 w 2527072"/>
              <a:gd name="connsiteY9" fmla="*/ 766440 h 766440"/>
              <a:gd name="connsiteX10" fmla="*/ 1195388 w 2527072"/>
              <a:gd name="connsiteY10" fmla="*/ 766440 h 766440"/>
              <a:gd name="connsiteX11" fmla="*/ 672924 w 2527072"/>
              <a:gd name="connsiteY11" fmla="*/ 766440 h 766440"/>
              <a:gd name="connsiteX12" fmla="*/ 127743 w 2527072"/>
              <a:gd name="connsiteY12" fmla="*/ 766440 h 766440"/>
              <a:gd name="connsiteX13" fmla="*/ 0 w 2527072"/>
              <a:gd name="connsiteY13" fmla="*/ 638697 h 766440"/>
              <a:gd name="connsiteX14" fmla="*/ 0 w 2527072"/>
              <a:gd name="connsiteY14" fmla="*/ 127743 h 766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27072" h="766440" fill="none" extrusionOk="0">
                <a:moveTo>
                  <a:pt x="0" y="127743"/>
                </a:moveTo>
                <a:cubicBezTo>
                  <a:pt x="-1623" y="53883"/>
                  <a:pt x="58528" y="-18069"/>
                  <a:pt x="127743" y="0"/>
                </a:cubicBezTo>
                <a:cubicBezTo>
                  <a:pt x="327115" y="-34162"/>
                  <a:pt x="557035" y="22515"/>
                  <a:pt x="718355" y="0"/>
                </a:cubicBezTo>
                <a:cubicBezTo>
                  <a:pt x="879675" y="-22515"/>
                  <a:pt x="1009216" y="37511"/>
                  <a:pt x="1240820" y="0"/>
                </a:cubicBezTo>
                <a:cubicBezTo>
                  <a:pt x="1472424" y="-37511"/>
                  <a:pt x="1690211" y="17752"/>
                  <a:pt x="1854148" y="0"/>
                </a:cubicBezTo>
                <a:cubicBezTo>
                  <a:pt x="2018085" y="-17752"/>
                  <a:pt x="2185979" y="827"/>
                  <a:pt x="2399329" y="0"/>
                </a:cubicBezTo>
                <a:cubicBezTo>
                  <a:pt x="2470651" y="1527"/>
                  <a:pt x="2524432" y="58584"/>
                  <a:pt x="2527072" y="127743"/>
                </a:cubicBezTo>
                <a:cubicBezTo>
                  <a:pt x="2530544" y="276972"/>
                  <a:pt x="2510230" y="485580"/>
                  <a:pt x="2527072" y="638697"/>
                </a:cubicBezTo>
                <a:cubicBezTo>
                  <a:pt x="2532163" y="693589"/>
                  <a:pt x="2476918" y="774050"/>
                  <a:pt x="2399329" y="766440"/>
                </a:cubicBezTo>
                <a:cubicBezTo>
                  <a:pt x="2236402" y="794678"/>
                  <a:pt x="2039186" y="742776"/>
                  <a:pt x="1786001" y="766440"/>
                </a:cubicBezTo>
                <a:cubicBezTo>
                  <a:pt x="1532816" y="790104"/>
                  <a:pt x="1450048" y="731442"/>
                  <a:pt x="1195388" y="766440"/>
                </a:cubicBezTo>
                <a:cubicBezTo>
                  <a:pt x="940728" y="801438"/>
                  <a:pt x="809062" y="749220"/>
                  <a:pt x="672924" y="766440"/>
                </a:cubicBezTo>
                <a:cubicBezTo>
                  <a:pt x="536786" y="783660"/>
                  <a:pt x="345718" y="752598"/>
                  <a:pt x="127743" y="766440"/>
                </a:cubicBezTo>
                <a:cubicBezTo>
                  <a:pt x="49168" y="774563"/>
                  <a:pt x="-2297" y="714163"/>
                  <a:pt x="0" y="638697"/>
                </a:cubicBezTo>
                <a:cubicBezTo>
                  <a:pt x="-7175" y="460890"/>
                  <a:pt x="58181" y="254623"/>
                  <a:pt x="0" y="127743"/>
                </a:cubicBezTo>
                <a:close/>
              </a:path>
              <a:path w="2527072" h="766440" stroke="0" extrusionOk="0">
                <a:moveTo>
                  <a:pt x="0" y="127743"/>
                </a:moveTo>
                <a:cubicBezTo>
                  <a:pt x="-7919" y="52307"/>
                  <a:pt x="55687" y="565"/>
                  <a:pt x="127743" y="0"/>
                </a:cubicBezTo>
                <a:cubicBezTo>
                  <a:pt x="265711" y="-46223"/>
                  <a:pt x="596932" y="62354"/>
                  <a:pt x="741071" y="0"/>
                </a:cubicBezTo>
                <a:cubicBezTo>
                  <a:pt x="885210" y="-62354"/>
                  <a:pt x="1056720" y="13560"/>
                  <a:pt x="1286252" y="0"/>
                </a:cubicBezTo>
                <a:cubicBezTo>
                  <a:pt x="1515784" y="-13560"/>
                  <a:pt x="1578944" y="60025"/>
                  <a:pt x="1808717" y="0"/>
                </a:cubicBezTo>
                <a:cubicBezTo>
                  <a:pt x="2038491" y="-60025"/>
                  <a:pt x="2170954" y="66603"/>
                  <a:pt x="2399329" y="0"/>
                </a:cubicBezTo>
                <a:cubicBezTo>
                  <a:pt x="2478498" y="-17736"/>
                  <a:pt x="2510863" y="54710"/>
                  <a:pt x="2527072" y="127743"/>
                </a:cubicBezTo>
                <a:cubicBezTo>
                  <a:pt x="2535970" y="361556"/>
                  <a:pt x="2477925" y="412661"/>
                  <a:pt x="2527072" y="638697"/>
                </a:cubicBezTo>
                <a:cubicBezTo>
                  <a:pt x="2526254" y="710601"/>
                  <a:pt x="2464282" y="759947"/>
                  <a:pt x="2399329" y="766440"/>
                </a:cubicBezTo>
                <a:cubicBezTo>
                  <a:pt x="2194881" y="794780"/>
                  <a:pt x="2004305" y="764970"/>
                  <a:pt x="1876864" y="766440"/>
                </a:cubicBezTo>
                <a:cubicBezTo>
                  <a:pt x="1749424" y="767910"/>
                  <a:pt x="1495260" y="748193"/>
                  <a:pt x="1308968" y="766440"/>
                </a:cubicBezTo>
                <a:cubicBezTo>
                  <a:pt x="1122676" y="784687"/>
                  <a:pt x="1024118" y="707242"/>
                  <a:pt x="763787" y="766440"/>
                </a:cubicBezTo>
                <a:cubicBezTo>
                  <a:pt x="503456" y="825638"/>
                  <a:pt x="358197" y="699121"/>
                  <a:pt x="127743" y="766440"/>
                </a:cubicBezTo>
                <a:cubicBezTo>
                  <a:pt x="65374" y="756283"/>
                  <a:pt x="-12444" y="704438"/>
                  <a:pt x="0" y="638697"/>
                </a:cubicBezTo>
                <a:cubicBezTo>
                  <a:pt x="-27754" y="485953"/>
                  <a:pt x="52461" y="334684"/>
                  <a:pt x="0" y="127743"/>
                </a:cubicBezTo>
                <a:close/>
              </a:path>
            </a:pathLst>
          </a:custGeom>
          <a:ln>
            <a:extLst>
              <a:ext uri="{C807C97D-BFC1-408E-A445-0C87EB9F89A2}">
                <ask:lineSketchStyleProps xmlns:ask="http://schemas.microsoft.com/office/drawing/2018/sketchyshapes" sd="1219033472">
                  <a:prstGeom prst="roundRect">
                    <a:avLst/>
                  </a:prstGeom>
                  <ask:type>
                    <ask:lineSketchScribble/>
                  </ask:type>
                </ask:lineSketchStyleProps>
              </a:ext>
            </a:extLst>
          </a:ln>
        </p:spPr>
        <p:style>
          <a:lnRef idx="3">
            <a:schemeClr val="lt1"/>
          </a:lnRef>
          <a:fillRef idx="1">
            <a:schemeClr val="accent2"/>
          </a:fillRef>
          <a:effectRef idx="1">
            <a:schemeClr val="accent2"/>
          </a:effectRef>
          <a:fontRef idx="minor">
            <a:schemeClr val="lt1"/>
          </a:fontRef>
        </p:style>
        <p:txBody>
          <a:bodyPr rtlCol="0" anchor="ctr"/>
          <a:lstStyle/>
          <a:p>
            <a:pPr algn="ctr"/>
            <a:endParaRPr lang="vi-VN"/>
          </a:p>
        </p:txBody>
      </p:sp>
      <p:sp>
        <p:nvSpPr>
          <p:cNvPr id="7" name="TextBox 6">
            <a:extLst>
              <a:ext uri="{FF2B5EF4-FFF2-40B4-BE49-F238E27FC236}">
                <a16:creationId xmlns:a16="http://schemas.microsoft.com/office/drawing/2014/main" id="{5E15FC05-8D4F-4E34-A67B-5D7B3D632AB8}"/>
              </a:ext>
            </a:extLst>
          </p:cNvPr>
          <p:cNvSpPr txBox="1"/>
          <p:nvPr/>
        </p:nvSpPr>
        <p:spPr>
          <a:xfrm>
            <a:off x="1684845" y="5752049"/>
            <a:ext cx="2971042" cy="646331"/>
          </a:xfrm>
          <a:prstGeom prst="rect">
            <a:avLst/>
          </a:prstGeom>
          <a:noFill/>
        </p:spPr>
        <p:txBody>
          <a:bodyPr wrap="square" rtlCol="0">
            <a:spAutoFit/>
          </a:bodyPr>
          <a:lstStyle/>
          <a:p>
            <a:pPr algn="ctr"/>
            <a:r>
              <a:rPr lang="vi-VN" sz="3600" b="1" dirty="0">
                <a:solidFill>
                  <a:schemeClr val="accent5">
                    <a:lumMod val="50000"/>
                  </a:schemeClr>
                </a:solidFill>
                <a:latin typeface="UTM Androgyne" panose="02040603050506020204" pitchFamily="18" charset="0"/>
              </a:rPr>
              <a:t>huyền ảo</a:t>
            </a:r>
            <a:endParaRPr lang="vi-VN" sz="3600" b="1" dirty="0">
              <a:solidFill>
                <a:schemeClr val="accent5">
                  <a:lumMod val="50000"/>
                </a:schemeClr>
              </a:solidFill>
            </a:endParaRPr>
          </a:p>
        </p:txBody>
      </p:sp>
      <p:sp>
        <p:nvSpPr>
          <p:cNvPr id="8" name="TextBox 7">
            <a:extLst>
              <a:ext uri="{FF2B5EF4-FFF2-40B4-BE49-F238E27FC236}">
                <a16:creationId xmlns:a16="http://schemas.microsoft.com/office/drawing/2014/main" id="{24AE8D60-A441-4C0F-ABD0-7E2663BE1435}"/>
              </a:ext>
            </a:extLst>
          </p:cNvPr>
          <p:cNvSpPr txBox="1"/>
          <p:nvPr/>
        </p:nvSpPr>
        <p:spPr>
          <a:xfrm>
            <a:off x="7531328" y="5631940"/>
            <a:ext cx="2971042" cy="646331"/>
          </a:xfrm>
          <a:prstGeom prst="rect">
            <a:avLst/>
          </a:prstGeom>
          <a:noFill/>
        </p:spPr>
        <p:txBody>
          <a:bodyPr wrap="square" rtlCol="0">
            <a:spAutoFit/>
          </a:bodyPr>
          <a:lstStyle/>
          <a:p>
            <a:pPr algn="ctr"/>
            <a:r>
              <a:rPr lang="vi-VN" sz="3600" b="1" dirty="0">
                <a:solidFill>
                  <a:schemeClr val="accent5">
                    <a:lumMod val="50000"/>
                  </a:schemeClr>
                </a:solidFill>
                <a:latin typeface="UTM Androgyne" panose="02040603050506020204" pitchFamily="18" charset="0"/>
              </a:rPr>
              <a:t>Sáo</a:t>
            </a:r>
            <a:endParaRPr lang="vi-VN" sz="3600" b="1" dirty="0">
              <a:solidFill>
                <a:schemeClr val="accent5">
                  <a:lumMod val="50000"/>
                </a:schemeClr>
              </a:solidFill>
            </a:endParaRPr>
          </a:p>
        </p:txBody>
      </p:sp>
      <p:pic>
        <p:nvPicPr>
          <p:cNvPr id="4098" name="Picture 2" descr="Ngỡ ngàng với những bức ảnh huyền ảo, đẹp thần thánh ở nơi toàn là bóng đêm"/>
          <p:cNvPicPr>
            <a:picLocks noChangeAspect="1" noChangeArrowheads="1"/>
          </p:cNvPicPr>
          <p:nvPr/>
        </p:nvPicPr>
        <p:blipFill rotWithShape="1">
          <a:blip r:embed="rId2">
            <a:extLst>
              <a:ext uri="{28A0092B-C50C-407E-A947-70E740481C1C}">
                <a14:useLocalDpi xmlns:a14="http://schemas.microsoft.com/office/drawing/2010/main" val="0"/>
              </a:ext>
            </a:extLst>
          </a:blip>
          <a:srcRect b="6826"/>
          <a:stretch/>
        </p:blipFill>
        <p:spPr bwMode="auto">
          <a:xfrm>
            <a:off x="165408" y="1641532"/>
            <a:ext cx="5715000" cy="35499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100" name="Picture 4" descr="Cnh diu tui th Tui th ca ti"/>
          <p:cNvPicPr>
            <a:picLocks noChangeAspect="1" noChangeArrowheads="1"/>
          </p:cNvPicPr>
          <p:nvPr/>
        </p:nvPicPr>
        <p:blipFill rotWithShape="1">
          <a:blip r:embed="rId3">
            <a:extLst>
              <a:ext uri="{28A0092B-C50C-407E-A947-70E740481C1C}">
                <a14:useLocalDpi xmlns:a14="http://schemas.microsoft.com/office/drawing/2010/main" val="0"/>
              </a:ext>
            </a:extLst>
          </a:blip>
          <a:srcRect t="20072"/>
          <a:stretch/>
        </p:blipFill>
        <p:spPr bwMode="auto">
          <a:xfrm>
            <a:off x="6313337" y="1716787"/>
            <a:ext cx="5407024" cy="324130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0059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4098"/>
                                        </p:tgtEl>
                                        <p:attrNameLst>
                                          <p:attrName>style.visibility</p:attrName>
                                        </p:attrNameLst>
                                      </p:cBhvr>
                                      <p:to>
                                        <p:strVal val="visible"/>
                                      </p:to>
                                    </p:set>
                                    <p:animEffect transition="in" filter="fade">
                                      <p:cBhvr>
                                        <p:cTn id="13" dur="500"/>
                                        <p:tgtEl>
                                          <p:spTgt spid="4098"/>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arn(inVertical)">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4100"/>
                                        </p:tgtEl>
                                        <p:attrNameLst>
                                          <p:attrName>style.visibility</p:attrName>
                                        </p:attrNameLst>
                                      </p:cBhvr>
                                      <p:to>
                                        <p:strVal val="visible"/>
                                      </p:to>
                                    </p:set>
                                    <p:animEffect transition="in" filter="fade">
                                      <p:cBhvr>
                                        <p:cTn id="26" dur="500"/>
                                        <p:tgtEl>
                                          <p:spTgt spid="4100"/>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barn(inVertical)">
                                      <p:cBhvr>
                                        <p:cTn id="31" dur="500"/>
                                        <p:tgtEl>
                                          <p:spTgt spid="8"/>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barn(inVertical)">
                                      <p:cBhvr>
                                        <p:cTn id="3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6">
            <a:extLst>
              <a:ext uri="{FF2B5EF4-FFF2-40B4-BE49-F238E27FC236}">
                <a16:creationId xmlns:a16="http://schemas.microsoft.com/office/drawing/2014/main" id="{A5BE6E9B-67E7-4DEF-8472-94EB01FCAA16}"/>
              </a:ext>
            </a:extLst>
          </p:cNvPr>
          <p:cNvSpPr/>
          <p:nvPr/>
        </p:nvSpPr>
        <p:spPr>
          <a:xfrm>
            <a:off x="3003218" y="553305"/>
            <a:ext cx="5849679" cy="1015663"/>
          </a:xfrm>
          <a:prstGeom prst="rect">
            <a:avLst/>
          </a:prstGeom>
        </p:spPr>
        <p:txBody>
          <a:bodyPr vert="horz" wrap="none">
            <a:spAutoFit/>
          </a:bodyPr>
          <a:lstStyle/>
          <a:p>
            <a:pPr algn="ctr"/>
            <a:r>
              <a:rPr lang="en-US" altLang="zh-CN" sz="6000" b="1" spc="600" dirty="0">
                <a:solidFill>
                  <a:schemeClr val="accent1">
                    <a:lumMod val="60000"/>
                    <a:lumOff val="40000"/>
                  </a:schemeClr>
                </a:solidFill>
                <a:latin typeface="UTM Staccato " panose="02040603050506020204" pitchFamily="18" charset="0"/>
                <a:ea typeface="华文新魏" panose="02010800040101010101" pitchFamily="2" charset="-122"/>
              </a:rPr>
              <a:t>GIẢI NGHĨA TỪ</a:t>
            </a:r>
            <a:endParaRPr lang="zh-CN" altLang="en-US" sz="6000" b="1" spc="600" dirty="0">
              <a:solidFill>
                <a:schemeClr val="accent1">
                  <a:lumMod val="60000"/>
                  <a:lumOff val="40000"/>
                </a:schemeClr>
              </a:solidFill>
              <a:latin typeface="UTM Staccato " panose="02040603050506020204" pitchFamily="18" charset="0"/>
              <a:ea typeface="华文新魏" panose="02010800040101010101" pitchFamily="2" charset="-122"/>
            </a:endParaRPr>
          </a:p>
        </p:txBody>
      </p:sp>
      <p:sp>
        <p:nvSpPr>
          <p:cNvPr id="3" name="Rectangle: Rounded Corners 15">
            <a:extLst>
              <a:ext uri="{FF2B5EF4-FFF2-40B4-BE49-F238E27FC236}">
                <a16:creationId xmlns:a16="http://schemas.microsoft.com/office/drawing/2014/main" id="{32C5B9DE-6B1A-4F57-8F72-A3FDD11E32B3}"/>
              </a:ext>
            </a:extLst>
          </p:cNvPr>
          <p:cNvSpPr/>
          <p:nvPr/>
        </p:nvSpPr>
        <p:spPr>
          <a:xfrm>
            <a:off x="1360380" y="3437681"/>
            <a:ext cx="2971042" cy="766440"/>
          </a:xfrm>
          <a:custGeom>
            <a:avLst/>
            <a:gdLst>
              <a:gd name="connsiteX0" fmla="*/ 0 w 2971042"/>
              <a:gd name="connsiteY0" fmla="*/ 127743 h 766440"/>
              <a:gd name="connsiteX1" fmla="*/ 127743 w 2971042"/>
              <a:gd name="connsiteY1" fmla="*/ 0 h 766440"/>
              <a:gd name="connsiteX2" fmla="*/ 616543 w 2971042"/>
              <a:gd name="connsiteY2" fmla="*/ 0 h 766440"/>
              <a:gd name="connsiteX3" fmla="*/ 1159654 w 2971042"/>
              <a:gd name="connsiteY3" fmla="*/ 0 h 766440"/>
              <a:gd name="connsiteX4" fmla="*/ 1648454 w 2971042"/>
              <a:gd name="connsiteY4" fmla="*/ 0 h 766440"/>
              <a:gd name="connsiteX5" fmla="*/ 2191566 w 2971042"/>
              <a:gd name="connsiteY5" fmla="*/ 0 h 766440"/>
              <a:gd name="connsiteX6" fmla="*/ 2843299 w 2971042"/>
              <a:gd name="connsiteY6" fmla="*/ 0 h 766440"/>
              <a:gd name="connsiteX7" fmla="*/ 2971042 w 2971042"/>
              <a:gd name="connsiteY7" fmla="*/ 127743 h 766440"/>
              <a:gd name="connsiteX8" fmla="*/ 2971042 w 2971042"/>
              <a:gd name="connsiteY8" fmla="*/ 638697 h 766440"/>
              <a:gd name="connsiteX9" fmla="*/ 2843299 w 2971042"/>
              <a:gd name="connsiteY9" fmla="*/ 766440 h 766440"/>
              <a:gd name="connsiteX10" fmla="*/ 2327343 w 2971042"/>
              <a:gd name="connsiteY10" fmla="*/ 766440 h 766440"/>
              <a:gd name="connsiteX11" fmla="*/ 1865699 w 2971042"/>
              <a:gd name="connsiteY11" fmla="*/ 766440 h 766440"/>
              <a:gd name="connsiteX12" fmla="*/ 1295432 w 2971042"/>
              <a:gd name="connsiteY12" fmla="*/ 766440 h 766440"/>
              <a:gd name="connsiteX13" fmla="*/ 806632 w 2971042"/>
              <a:gd name="connsiteY13" fmla="*/ 766440 h 766440"/>
              <a:gd name="connsiteX14" fmla="*/ 127743 w 2971042"/>
              <a:gd name="connsiteY14" fmla="*/ 766440 h 766440"/>
              <a:gd name="connsiteX15" fmla="*/ 0 w 2971042"/>
              <a:gd name="connsiteY15" fmla="*/ 638697 h 766440"/>
              <a:gd name="connsiteX16" fmla="*/ 0 w 2971042"/>
              <a:gd name="connsiteY16" fmla="*/ 127743 h 766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71042" h="766440" fill="none" extrusionOk="0">
                <a:moveTo>
                  <a:pt x="0" y="127743"/>
                </a:moveTo>
                <a:cubicBezTo>
                  <a:pt x="-1180" y="59301"/>
                  <a:pt x="66419" y="6856"/>
                  <a:pt x="127743" y="0"/>
                </a:cubicBezTo>
                <a:cubicBezTo>
                  <a:pt x="254647" y="-48163"/>
                  <a:pt x="478746" y="1616"/>
                  <a:pt x="616543" y="0"/>
                </a:cubicBezTo>
                <a:cubicBezTo>
                  <a:pt x="754340" y="-1616"/>
                  <a:pt x="1026907" y="10778"/>
                  <a:pt x="1159654" y="0"/>
                </a:cubicBezTo>
                <a:cubicBezTo>
                  <a:pt x="1292401" y="-10778"/>
                  <a:pt x="1511699" y="48969"/>
                  <a:pt x="1648454" y="0"/>
                </a:cubicBezTo>
                <a:cubicBezTo>
                  <a:pt x="1785209" y="-48969"/>
                  <a:pt x="1965879" y="52382"/>
                  <a:pt x="2191566" y="0"/>
                </a:cubicBezTo>
                <a:cubicBezTo>
                  <a:pt x="2417253" y="-52382"/>
                  <a:pt x="2557255" y="64234"/>
                  <a:pt x="2843299" y="0"/>
                </a:cubicBezTo>
                <a:cubicBezTo>
                  <a:pt x="2918941" y="-15659"/>
                  <a:pt x="2978080" y="64802"/>
                  <a:pt x="2971042" y="127743"/>
                </a:cubicBezTo>
                <a:cubicBezTo>
                  <a:pt x="2992178" y="365693"/>
                  <a:pt x="2951927" y="411579"/>
                  <a:pt x="2971042" y="638697"/>
                </a:cubicBezTo>
                <a:cubicBezTo>
                  <a:pt x="2970367" y="695236"/>
                  <a:pt x="2919985" y="770305"/>
                  <a:pt x="2843299" y="766440"/>
                </a:cubicBezTo>
                <a:cubicBezTo>
                  <a:pt x="2610940" y="769659"/>
                  <a:pt x="2436835" y="732105"/>
                  <a:pt x="2327343" y="766440"/>
                </a:cubicBezTo>
                <a:cubicBezTo>
                  <a:pt x="2217851" y="800775"/>
                  <a:pt x="2076240" y="764009"/>
                  <a:pt x="1865699" y="766440"/>
                </a:cubicBezTo>
                <a:cubicBezTo>
                  <a:pt x="1655158" y="768871"/>
                  <a:pt x="1514562" y="717058"/>
                  <a:pt x="1295432" y="766440"/>
                </a:cubicBezTo>
                <a:cubicBezTo>
                  <a:pt x="1076302" y="815822"/>
                  <a:pt x="1047679" y="724562"/>
                  <a:pt x="806632" y="766440"/>
                </a:cubicBezTo>
                <a:cubicBezTo>
                  <a:pt x="565585" y="808318"/>
                  <a:pt x="311812" y="685540"/>
                  <a:pt x="127743" y="766440"/>
                </a:cubicBezTo>
                <a:cubicBezTo>
                  <a:pt x="60295" y="752899"/>
                  <a:pt x="-4089" y="709116"/>
                  <a:pt x="0" y="638697"/>
                </a:cubicBezTo>
                <a:cubicBezTo>
                  <a:pt x="-38739" y="526325"/>
                  <a:pt x="56461" y="380017"/>
                  <a:pt x="0" y="127743"/>
                </a:cubicBezTo>
                <a:close/>
              </a:path>
              <a:path w="2971042" h="766440" stroke="0" extrusionOk="0">
                <a:moveTo>
                  <a:pt x="0" y="127743"/>
                </a:moveTo>
                <a:cubicBezTo>
                  <a:pt x="-7919" y="52307"/>
                  <a:pt x="55687" y="565"/>
                  <a:pt x="127743" y="0"/>
                </a:cubicBezTo>
                <a:cubicBezTo>
                  <a:pt x="378076" y="-51842"/>
                  <a:pt x="495197" y="38294"/>
                  <a:pt x="725165" y="0"/>
                </a:cubicBezTo>
                <a:cubicBezTo>
                  <a:pt x="955133" y="-38294"/>
                  <a:pt x="1137534" y="18273"/>
                  <a:pt x="1241121" y="0"/>
                </a:cubicBezTo>
                <a:cubicBezTo>
                  <a:pt x="1344708" y="-18273"/>
                  <a:pt x="1617182" y="8192"/>
                  <a:pt x="1729921" y="0"/>
                </a:cubicBezTo>
                <a:cubicBezTo>
                  <a:pt x="1842660" y="-8192"/>
                  <a:pt x="2185809" y="65458"/>
                  <a:pt x="2300188" y="0"/>
                </a:cubicBezTo>
                <a:cubicBezTo>
                  <a:pt x="2414567" y="-65458"/>
                  <a:pt x="2686366" y="64047"/>
                  <a:pt x="2843299" y="0"/>
                </a:cubicBezTo>
                <a:cubicBezTo>
                  <a:pt x="2915367" y="-2469"/>
                  <a:pt x="2968574" y="59361"/>
                  <a:pt x="2971042" y="127743"/>
                </a:cubicBezTo>
                <a:cubicBezTo>
                  <a:pt x="2988980" y="272483"/>
                  <a:pt x="2956655" y="395882"/>
                  <a:pt x="2971042" y="638697"/>
                </a:cubicBezTo>
                <a:cubicBezTo>
                  <a:pt x="2976506" y="710562"/>
                  <a:pt x="2899530" y="764124"/>
                  <a:pt x="2843299" y="766440"/>
                </a:cubicBezTo>
                <a:cubicBezTo>
                  <a:pt x="2666661" y="824456"/>
                  <a:pt x="2480533" y="738262"/>
                  <a:pt x="2300188" y="766440"/>
                </a:cubicBezTo>
                <a:cubicBezTo>
                  <a:pt x="2119843" y="794618"/>
                  <a:pt x="1954822" y="757009"/>
                  <a:pt x="1784232" y="766440"/>
                </a:cubicBezTo>
                <a:cubicBezTo>
                  <a:pt x="1613642" y="775871"/>
                  <a:pt x="1330656" y="701103"/>
                  <a:pt x="1186810" y="766440"/>
                </a:cubicBezTo>
                <a:cubicBezTo>
                  <a:pt x="1042964" y="831777"/>
                  <a:pt x="829741" y="744525"/>
                  <a:pt x="589388" y="766440"/>
                </a:cubicBezTo>
                <a:cubicBezTo>
                  <a:pt x="349035" y="788355"/>
                  <a:pt x="260256" y="745905"/>
                  <a:pt x="127743" y="766440"/>
                </a:cubicBezTo>
                <a:cubicBezTo>
                  <a:pt x="53793" y="763238"/>
                  <a:pt x="-7472" y="698078"/>
                  <a:pt x="0" y="638697"/>
                </a:cubicBezTo>
                <a:cubicBezTo>
                  <a:pt x="-52281" y="444805"/>
                  <a:pt x="11254" y="359361"/>
                  <a:pt x="0" y="127743"/>
                </a:cubicBezTo>
                <a:close/>
              </a:path>
            </a:pathLst>
          </a:custGeom>
          <a:ln>
            <a:extLst>
              <a:ext uri="{C807C97D-BFC1-408E-A445-0C87EB9F89A2}">
                <ask:lineSketchStyleProps xmlns:ask="http://schemas.microsoft.com/office/drawing/2018/sketchyshapes" sd="1219033472">
                  <a:prstGeom prst="roundRect">
                    <a:avLst/>
                  </a:prstGeom>
                  <ask:type>
                    <ask:lineSketchScribble/>
                  </ask:type>
                </ask:lineSketchStyleProps>
              </a:ext>
            </a:extLst>
          </a:ln>
        </p:spPr>
        <p:style>
          <a:lnRef idx="3">
            <a:schemeClr val="lt1"/>
          </a:lnRef>
          <a:fillRef idx="1">
            <a:schemeClr val="accent2"/>
          </a:fillRef>
          <a:effectRef idx="1">
            <a:schemeClr val="accent2"/>
          </a:effectRef>
          <a:fontRef idx="minor">
            <a:schemeClr val="lt1"/>
          </a:fontRef>
        </p:style>
        <p:txBody>
          <a:bodyPr rtlCol="0" anchor="ctr"/>
          <a:lstStyle/>
          <a:p>
            <a:pPr algn="ctr"/>
            <a:endParaRPr lang="vi-VN"/>
          </a:p>
        </p:txBody>
      </p:sp>
      <p:sp>
        <p:nvSpPr>
          <p:cNvPr id="4" name="Rectangle: Rounded Corners 16">
            <a:extLst>
              <a:ext uri="{FF2B5EF4-FFF2-40B4-BE49-F238E27FC236}">
                <a16:creationId xmlns:a16="http://schemas.microsoft.com/office/drawing/2014/main" id="{535356BC-3598-44DD-8A58-6C8E70486C42}"/>
              </a:ext>
            </a:extLst>
          </p:cNvPr>
          <p:cNvSpPr/>
          <p:nvPr/>
        </p:nvSpPr>
        <p:spPr>
          <a:xfrm>
            <a:off x="5648095" y="2131656"/>
            <a:ext cx="6071957" cy="766440"/>
          </a:xfrm>
          <a:custGeom>
            <a:avLst/>
            <a:gdLst>
              <a:gd name="connsiteX0" fmla="*/ 0 w 6071957"/>
              <a:gd name="connsiteY0" fmla="*/ 127743 h 766440"/>
              <a:gd name="connsiteX1" fmla="*/ 127743 w 6071957"/>
              <a:gd name="connsiteY1" fmla="*/ 0 h 766440"/>
              <a:gd name="connsiteX2" fmla="*/ 651225 w 6071957"/>
              <a:gd name="connsiteY2" fmla="*/ 0 h 766440"/>
              <a:gd name="connsiteX3" fmla="*/ 1058378 w 6071957"/>
              <a:gd name="connsiteY3" fmla="*/ 0 h 766440"/>
              <a:gd name="connsiteX4" fmla="*/ 1698190 w 6071957"/>
              <a:gd name="connsiteY4" fmla="*/ 0 h 766440"/>
              <a:gd name="connsiteX5" fmla="*/ 2163508 w 6071957"/>
              <a:gd name="connsiteY5" fmla="*/ 0 h 766440"/>
              <a:gd name="connsiteX6" fmla="*/ 2570661 w 6071957"/>
              <a:gd name="connsiteY6" fmla="*/ 0 h 766440"/>
              <a:gd name="connsiteX7" fmla="*/ 3035979 w 6071957"/>
              <a:gd name="connsiteY7" fmla="*/ 0 h 766440"/>
              <a:gd name="connsiteX8" fmla="*/ 3675790 w 6071957"/>
              <a:gd name="connsiteY8" fmla="*/ 0 h 766440"/>
              <a:gd name="connsiteX9" fmla="*/ 4141108 w 6071957"/>
              <a:gd name="connsiteY9" fmla="*/ 0 h 766440"/>
              <a:gd name="connsiteX10" fmla="*/ 4548261 w 6071957"/>
              <a:gd name="connsiteY10" fmla="*/ 0 h 766440"/>
              <a:gd name="connsiteX11" fmla="*/ 5013579 w 6071957"/>
              <a:gd name="connsiteY11" fmla="*/ 0 h 766440"/>
              <a:gd name="connsiteX12" fmla="*/ 5944214 w 6071957"/>
              <a:gd name="connsiteY12" fmla="*/ 0 h 766440"/>
              <a:gd name="connsiteX13" fmla="*/ 6071957 w 6071957"/>
              <a:gd name="connsiteY13" fmla="*/ 127743 h 766440"/>
              <a:gd name="connsiteX14" fmla="*/ 6071957 w 6071957"/>
              <a:gd name="connsiteY14" fmla="*/ 638697 h 766440"/>
              <a:gd name="connsiteX15" fmla="*/ 5944214 w 6071957"/>
              <a:gd name="connsiteY15" fmla="*/ 766440 h 766440"/>
              <a:gd name="connsiteX16" fmla="*/ 5537061 w 6071957"/>
              <a:gd name="connsiteY16" fmla="*/ 766440 h 766440"/>
              <a:gd name="connsiteX17" fmla="*/ 5013579 w 6071957"/>
              <a:gd name="connsiteY17" fmla="*/ 766440 h 766440"/>
              <a:gd name="connsiteX18" fmla="*/ 4373767 w 6071957"/>
              <a:gd name="connsiteY18" fmla="*/ 766440 h 766440"/>
              <a:gd name="connsiteX19" fmla="*/ 3908449 w 6071957"/>
              <a:gd name="connsiteY19" fmla="*/ 766440 h 766440"/>
              <a:gd name="connsiteX20" fmla="*/ 3326802 w 6071957"/>
              <a:gd name="connsiteY20" fmla="*/ 766440 h 766440"/>
              <a:gd name="connsiteX21" fmla="*/ 2919649 w 6071957"/>
              <a:gd name="connsiteY21" fmla="*/ 766440 h 766440"/>
              <a:gd name="connsiteX22" fmla="*/ 2221673 w 6071957"/>
              <a:gd name="connsiteY22" fmla="*/ 766440 h 766440"/>
              <a:gd name="connsiteX23" fmla="*/ 1640025 w 6071957"/>
              <a:gd name="connsiteY23" fmla="*/ 766440 h 766440"/>
              <a:gd name="connsiteX24" fmla="*/ 942049 w 6071957"/>
              <a:gd name="connsiteY24" fmla="*/ 766440 h 766440"/>
              <a:gd name="connsiteX25" fmla="*/ 127743 w 6071957"/>
              <a:gd name="connsiteY25" fmla="*/ 766440 h 766440"/>
              <a:gd name="connsiteX26" fmla="*/ 0 w 6071957"/>
              <a:gd name="connsiteY26" fmla="*/ 638697 h 766440"/>
              <a:gd name="connsiteX27" fmla="*/ 0 w 6071957"/>
              <a:gd name="connsiteY27" fmla="*/ 127743 h 766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071957" h="766440" fill="none" extrusionOk="0">
                <a:moveTo>
                  <a:pt x="0" y="127743"/>
                </a:moveTo>
                <a:cubicBezTo>
                  <a:pt x="-675" y="43180"/>
                  <a:pt x="63327" y="3865"/>
                  <a:pt x="127743" y="0"/>
                </a:cubicBezTo>
                <a:cubicBezTo>
                  <a:pt x="263239" y="-52541"/>
                  <a:pt x="538567" y="60594"/>
                  <a:pt x="651225" y="0"/>
                </a:cubicBezTo>
                <a:cubicBezTo>
                  <a:pt x="763883" y="-60594"/>
                  <a:pt x="937503" y="9231"/>
                  <a:pt x="1058378" y="0"/>
                </a:cubicBezTo>
                <a:cubicBezTo>
                  <a:pt x="1179253" y="-9231"/>
                  <a:pt x="1502891" y="71742"/>
                  <a:pt x="1698190" y="0"/>
                </a:cubicBezTo>
                <a:cubicBezTo>
                  <a:pt x="1893489" y="-71742"/>
                  <a:pt x="1990689" y="52574"/>
                  <a:pt x="2163508" y="0"/>
                </a:cubicBezTo>
                <a:cubicBezTo>
                  <a:pt x="2336327" y="-52574"/>
                  <a:pt x="2410709" y="18511"/>
                  <a:pt x="2570661" y="0"/>
                </a:cubicBezTo>
                <a:cubicBezTo>
                  <a:pt x="2730613" y="-18511"/>
                  <a:pt x="2852733" y="8857"/>
                  <a:pt x="3035979" y="0"/>
                </a:cubicBezTo>
                <a:cubicBezTo>
                  <a:pt x="3219225" y="-8857"/>
                  <a:pt x="3410124" y="21424"/>
                  <a:pt x="3675790" y="0"/>
                </a:cubicBezTo>
                <a:cubicBezTo>
                  <a:pt x="3941456" y="-21424"/>
                  <a:pt x="4020149" y="10673"/>
                  <a:pt x="4141108" y="0"/>
                </a:cubicBezTo>
                <a:cubicBezTo>
                  <a:pt x="4262067" y="-10673"/>
                  <a:pt x="4372812" y="13548"/>
                  <a:pt x="4548261" y="0"/>
                </a:cubicBezTo>
                <a:cubicBezTo>
                  <a:pt x="4723710" y="-13548"/>
                  <a:pt x="4887442" y="31590"/>
                  <a:pt x="5013579" y="0"/>
                </a:cubicBezTo>
                <a:cubicBezTo>
                  <a:pt x="5139716" y="-31590"/>
                  <a:pt x="5698299" y="89880"/>
                  <a:pt x="5944214" y="0"/>
                </a:cubicBezTo>
                <a:cubicBezTo>
                  <a:pt x="5998378" y="1965"/>
                  <a:pt x="6080825" y="66507"/>
                  <a:pt x="6071957" y="127743"/>
                </a:cubicBezTo>
                <a:cubicBezTo>
                  <a:pt x="6095911" y="317774"/>
                  <a:pt x="6044579" y="405203"/>
                  <a:pt x="6071957" y="638697"/>
                </a:cubicBezTo>
                <a:cubicBezTo>
                  <a:pt x="6064728" y="696335"/>
                  <a:pt x="6005609" y="770695"/>
                  <a:pt x="5944214" y="766440"/>
                </a:cubicBezTo>
                <a:cubicBezTo>
                  <a:pt x="5770640" y="811141"/>
                  <a:pt x="5701898" y="741404"/>
                  <a:pt x="5537061" y="766440"/>
                </a:cubicBezTo>
                <a:cubicBezTo>
                  <a:pt x="5372224" y="791476"/>
                  <a:pt x="5120228" y="704957"/>
                  <a:pt x="5013579" y="766440"/>
                </a:cubicBezTo>
                <a:cubicBezTo>
                  <a:pt x="4906930" y="827923"/>
                  <a:pt x="4602233" y="716544"/>
                  <a:pt x="4373767" y="766440"/>
                </a:cubicBezTo>
                <a:cubicBezTo>
                  <a:pt x="4145301" y="816336"/>
                  <a:pt x="4049052" y="733659"/>
                  <a:pt x="3908449" y="766440"/>
                </a:cubicBezTo>
                <a:cubicBezTo>
                  <a:pt x="3767846" y="799221"/>
                  <a:pt x="3568473" y="706129"/>
                  <a:pt x="3326802" y="766440"/>
                </a:cubicBezTo>
                <a:cubicBezTo>
                  <a:pt x="3085131" y="826751"/>
                  <a:pt x="3024669" y="738613"/>
                  <a:pt x="2919649" y="766440"/>
                </a:cubicBezTo>
                <a:cubicBezTo>
                  <a:pt x="2814629" y="794267"/>
                  <a:pt x="2568640" y="741477"/>
                  <a:pt x="2221673" y="766440"/>
                </a:cubicBezTo>
                <a:cubicBezTo>
                  <a:pt x="1874706" y="791403"/>
                  <a:pt x="1922500" y="745518"/>
                  <a:pt x="1640025" y="766440"/>
                </a:cubicBezTo>
                <a:cubicBezTo>
                  <a:pt x="1357550" y="787362"/>
                  <a:pt x="1167317" y="712931"/>
                  <a:pt x="942049" y="766440"/>
                </a:cubicBezTo>
                <a:cubicBezTo>
                  <a:pt x="716781" y="819949"/>
                  <a:pt x="522656" y="731553"/>
                  <a:pt x="127743" y="766440"/>
                </a:cubicBezTo>
                <a:cubicBezTo>
                  <a:pt x="54483" y="763537"/>
                  <a:pt x="9409" y="716825"/>
                  <a:pt x="0" y="638697"/>
                </a:cubicBezTo>
                <a:cubicBezTo>
                  <a:pt x="-42558" y="412337"/>
                  <a:pt x="16115" y="311561"/>
                  <a:pt x="0" y="127743"/>
                </a:cubicBezTo>
                <a:close/>
              </a:path>
              <a:path w="6071957" h="766440" stroke="0" extrusionOk="0">
                <a:moveTo>
                  <a:pt x="0" y="127743"/>
                </a:moveTo>
                <a:cubicBezTo>
                  <a:pt x="-7919" y="52307"/>
                  <a:pt x="55687" y="565"/>
                  <a:pt x="127743" y="0"/>
                </a:cubicBezTo>
                <a:cubicBezTo>
                  <a:pt x="282179" y="-3141"/>
                  <a:pt x="570461" y="3537"/>
                  <a:pt x="825720" y="0"/>
                </a:cubicBezTo>
                <a:cubicBezTo>
                  <a:pt x="1080979" y="-3537"/>
                  <a:pt x="1193147" y="10134"/>
                  <a:pt x="1349202" y="0"/>
                </a:cubicBezTo>
                <a:cubicBezTo>
                  <a:pt x="1505257" y="-10134"/>
                  <a:pt x="1662348" y="15038"/>
                  <a:pt x="1814520" y="0"/>
                </a:cubicBezTo>
                <a:cubicBezTo>
                  <a:pt x="1966692" y="-15038"/>
                  <a:pt x="2176468" y="10005"/>
                  <a:pt x="2454331" y="0"/>
                </a:cubicBezTo>
                <a:cubicBezTo>
                  <a:pt x="2732194" y="-10005"/>
                  <a:pt x="2778642" y="27227"/>
                  <a:pt x="2977814" y="0"/>
                </a:cubicBezTo>
                <a:cubicBezTo>
                  <a:pt x="3176986" y="-27227"/>
                  <a:pt x="3492845" y="44085"/>
                  <a:pt x="3675790" y="0"/>
                </a:cubicBezTo>
                <a:cubicBezTo>
                  <a:pt x="3858735" y="-44085"/>
                  <a:pt x="3914441" y="34903"/>
                  <a:pt x="4141108" y="0"/>
                </a:cubicBezTo>
                <a:cubicBezTo>
                  <a:pt x="4367775" y="-34903"/>
                  <a:pt x="4680102" y="3129"/>
                  <a:pt x="4839085" y="0"/>
                </a:cubicBezTo>
                <a:cubicBezTo>
                  <a:pt x="4998068" y="-3129"/>
                  <a:pt x="5058375" y="8232"/>
                  <a:pt x="5246237" y="0"/>
                </a:cubicBezTo>
                <a:cubicBezTo>
                  <a:pt x="5434099" y="-8232"/>
                  <a:pt x="5802278" y="58306"/>
                  <a:pt x="5944214" y="0"/>
                </a:cubicBezTo>
                <a:cubicBezTo>
                  <a:pt x="6023506" y="13012"/>
                  <a:pt x="6073176" y="69819"/>
                  <a:pt x="6071957" y="127743"/>
                </a:cubicBezTo>
                <a:cubicBezTo>
                  <a:pt x="6131257" y="326377"/>
                  <a:pt x="6065540" y="415677"/>
                  <a:pt x="6071957" y="638697"/>
                </a:cubicBezTo>
                <a:cubicBezTo>
                  <a:pt x="6080139" y="699091"/>
                  <a:pt x="6002321" y="761630"/>
                  <a:pt x="5944214" y="766440"/>
                </a:cubicBezTo>
                <a:cubicBezTo>
                  <a:pt x="5772588" y="805700"/>
                  <a:pt x="5533194" y="699140"/>
                  <a:pt x="5362567" y="766440"/>
                </a:cubicBezTo>
                <a:cubicBezTo>
                  <a:pt x="5191940" y="833740"/>
                  <a:pt x="4879017" y="697659"/>
                  <a:pt x="4664590" y="766440"/>
                </a:cubicBezTo>
                <a:cubicBezTo>
                  <a:pt x="4450163" y="835221"/>
                  <a:pt x="4228613" y="755757"/>
                  <a:pt x="4082943" y="766440"/>
                </a:cubicBezTo>
                <a:cubicBezTo>
                  <a:pt x="3937273" y="777123"/>
                  <a:pt x="3833254" y="749368"/>
                  <a:pt x="3675790" y="766440"/>
                </a:cubicBezTo>
                <a:cubicBezTo>
                  <a:pt x="3518326" y="783512"/>
                  <a:pt x="3381017" y="717878"/>
                  <a:pt x="3210473" y="766440"/>
                </a:cubicBezTo>
                <a:cubicBezTo>
                  <a:pt x="3039929" y="815002"/>
                  <a:pt x="2677091" y="685370"/>
                  <a:pt x="2512496" y="766440"/>
                </a:cubicBezTo>
                <a:cubicBezTo>
                  <a:pt x="2347901" y="847510"/>
                  <a:pt x="2211185" y="716357"/>
                  <a:pt x="1930849" y="766440"/>
                </a:cubicBezTo>
                <a:cubicBezTo>
                  <a:pt x="1650513" y="816523"/>
                  <a:pt x="1634556" y="757479"/>
                  <a:pt x="1465531" y="766440"/>
                </a:cubicBezTo>
                <a:cubicBezTo>
                  <a:pt x="1296506" y="775401"/>
                  <a:pt x="1141357" y="765877"/>
                  <a:pt x="883884" y="766440"/>
                </a:cubicBezTo>
                <a:cubicBezTo>
                  <a:pt x="626411" y="767003"/>
                  <a:pt x="464377" y="695351"/>
                  <a:pt x="127743" y="766440"/>
                </a:cubicBezTo>
                <a:cubicBezTo>
                  <a:pt x="62283" y="750781"/>
                  <a:pt x="7038" y="716858"/>
                  <a:pt x="0" y="638697"/>
                </a:cubicBezTo>
                <a:cubicBezTo>
                  <a:pt x="-21136" y="400747"/>
                  <a:pt x="19115" y="354861"/>
                  <a:pt x="0" y="127743"/>
                </a:cubicBezTo>
                <a:close/>
              </a:path>
            </a:pathLst>
          </a:custGeom>
          <a:ln>
            <a:extLst>
              <a:ext uri="{C807C97D-BFC1-408E-A445-0C87EB9F89A2}">
                <ask:lineSketchStyleProps xmlns:ask="http://schemas.microsoft.com/office/drawing/2018/sketchyshapes" sd="1219033472">
                  <a:prstGeom prst="roundRect">
                    <a:avLst/>
                  </a:prstGeom>
                  <ask:type>
                    <ask:lineSketchScribble/>
                  </ask:type>
                </ask:lineSketchStyleProps>
              </a:ext>
            </a:extLst>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vi-VN"/>
          </a:p>
        </p:txBody>
      </p:sp>
      <p:sp>
        <p:nvSpPr>
          <p:cNvPr id="7" name="TextBox 6">
            <a:extLst>
              <a:ext uri="{FF2B5EF4-FFF2-40B4-BE49-F238E27FC236}">
                <a16:creationId xmlns:a16="http://schemas.microsoft.com/office/drawing/2014/main" id="{5E15FC05-8D4F-4E34-A67B-5D7B3D632AB8}"/>
              </a:ext>
            </a:extLst>
          </p:cNvPr>
          <p:cNvSpPr txBox="1"/>
          <p:nvPr/>
        </p:nvSpPr>
        <p:spPr>
          <a:xfrm>
            <a:off x="1281722" y="3460589"/>
            <a:ext cx="2971042" cy="646331"/>
          </a:xfrm>
          <a:prstGeom prst="rect">
            <a:avLst/>
          </a:prstGeom>
          <a:noFill/>
        </p:spPr>
        <p:txBody>
          <a:bodyPr wrap="square" rtlCol="0">
            <a:spAutoFit/>
          </a:bodyPr>
          <a:lstStyle/>
          <a:p>
            <a:pPr algn="ctr"/>
            <a:r>
              <a:rPr lang="vi-VN" sz="3600" b="1" dirty="0">
                <a:solidFill>
                  <a:schemeClr val="accent5">
                    <a:lumMod val="50000"/>
                  </a:schemeClr>
                </a:solidFill>
                <a:latin typeface="UTM Androgyne" panose="02040603050506020204" pitchFamily="18" charset="0"/>
              </a:rPr>
              <a:t>Khát vọng</a:t>
            </a:r>
            <a:endParaRPr lang="vi-VN" sz="3600" b="1" dirty="0">
              <a:solidFill>
                <a:schemeClr val="accent5">
                  <a:lumMod val="50000"/>
                </a:schemeClr>
              </a:solidFill>
            </a:endParaRPr>
          </a:p>
        </p:txBody>
      </p:sp>
      <p:sp>
        <p:nvSpPr>
          <p:cNvPr id="8" name="TextBox 7">
            <a:extLst>
              <a:ext uri="{FF2B5EF4-FFF2-40B4-BE49-F238E27FC236}">
                <a16:creationId xmlns:a16="http://schemas.microsoft.com/office/drawing/2014/main" id="{24AE8D60-A441-4C0F-ABD0-7E2663BE1435}"/>
              </a:ext>
            </a:extLst>
          </p:cNvPr>
          <p:cNvSpPr txBox="1"/>
          <p:nvPr/>
        </p:nvSpPr>
        <p:spPr>
          <a:xfrm>
            <a:off x="5648095" y="2237352"/>
            <a:ext cx="7332004" cy="523220"/>
          </a:xfrm>
          <a:prstGeom prst="rect">
            <a:avLst/>
          </a:prstGeom>
          <a:noFill/>
        </p:spPr>
        <p:txBody>
          <a:bodyPr wrap="square" rtlCol="0">
            <a:spAutoFit/>
          </a:bodyPr>
          <a:lstStyle/>
          <a:p>
            <a:r>
              <a:rPr lang="vi-VN" sz="2800" b="1" dirty="0">
                <a:solidFill>
                  <a:schemeClr val="bg1"/>
                </a:solidFill>
                <a:latin typeface="#9Slide03 AmpleSoft" panose="02000000000000000000" pitchFamily="2" charset="0"/>
              </a:rPr>
              <a:t>Điều mong muốn, đòi hỏi rất mạnh mẽ	</a:t>
            </a:r>
          </a:p>
        </p:txBody>
      </p:sp>
      <p:sp>
        <p:nvSpPr>
          <p:cNvPr id="9" name="Rectangle: Rounded Corners 15">
            <a:extLst>
              <a:ext uri="{FF2B5EF4-FFF2-40B4-BE49-F238E27FC236}">
                <a16:creationId xmlns:a16="http://schemas.microsoft.com/office/drawing/2014/main" id="{32C5B9DE-6B1A-4F57-8F72-A3FDD11E32B3}"/>
              </a:ext>
            </a:extLst>
          </p:cNvPr>
          <p:cNvSpPr/>
          <p:nvPr/>
        </p:nvSpPr>
        <p:spPr>
          <a:xfrm>
            <a:off x="1360380" y="4858322"/>
            <a:ext cx="2971042" cy="766440"/>
          </a:xfrm>
          <a:custGeom>
            <a:avLst/>
            <a:gdLst>
              <a:gd name="connsiteX0" fmla="*/ 0 w 2971042"/>
              <a:gd name="connsiteY0" fmla="*/ 127743 h 766440"/>
              <a:gd name="connsiteX1" fmla="*/ 127743 w 2971042"/>
              <a:gd name="connsiteY1" fmla="*/ 0 h 766440"/>
              <a:gd name="connsiteX2" fmla="*/ 616543 w 2971042"/>
              <a:gd name="connsiteY2" fmla="*/ 0 h 766440"/>
              <a:gd name="connsiteX3" fmla="*/ 1159654 w 2971042"/>
              <a:gd name="connsiteY3" fmla="*/ 0 h 766440"/>
              <a:gd name="connsiteX4" fmla="*/ 1648454 w 2971042"/>
              <a:gd name="connsiteY4" fmla="*/ 0 h 766440"/>
              <a:gd name="connsiteX5" fmla="*/ 2191566 w 2971042"/>
              <a:gd name="connsiteY5" fmla="*/ 0 h 766440"/>
              <a:gd name="connsiteX6" fmla="*/ 2843299 w 2971042"/>
              <a:gd name="connsiteY6" fmla="*/ 0 h 766440"/>
              <a:gd name="connsiteX7" fmla="*/ 2971042 w 2971042"/>
              <a:gd name="connsiteY7" fmla="*/ 127743 h 766440"/>
              <a:gd name="connsiteX8" fmla="*/ 2971042 w 2971042"/>
              <a:gd name="connsiteY8" fmla="*/ 638697 h 766440"/>
              <a:gd name="connsiteX9" fmla="*/ 2843299 w 2971042"/>
              <a:gd name="connsiteY9" fmla="*/ 766440 h 766440"/>
              <a:gd name="connsiteX10" fmla="*/ 2327343 w 2971042"/>
              <a:gd name="connsiteY10" fmla="*/ 766440 h 766440"/>
              <a:gd name="connsiteX11" fmla="*/ 1865699 w 2971042"/>
              <a:gd name="connsiteY11" fmla="*/ 766440 h 766440"/>
              <a:gd name="connsiteX12" fmla="*/ 1295432 w 2971042"/>
              <a:gd name="connsiteY12" fmla="*/ 766440 h 766440"/>
              <a:gd name="connsiteX13" fmla="*/ 806632 w 2971042"/>
              <a:gd name="connsiteY13" fmla="*/ 766440 h 766440"/>
              <a:gd name="connsiteX14" fmla="*/ 127743 w 2971042"/>
              <a:gd name="connsiteY14" fmla="*/ 766440 h 766440"/>
              <a:gd name="connsiteX15" fmla="*/ 0 w 2971042"/>
              <a:gd name="connsiteY15" fmla="*/ 638697 h 766440"/>
              <a:gd name="connsiteX16" fmla="*/ 0 w 2971042"/>
              <a:gd name="connsiteY16" fmla="*/ 127743 h 766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71042" h="766440" fill="none" extrusionOk="0">
                <a:moveTo>
                  <a:pt x="0" y="127743"/>
                </a:moveTo>
                <a:cubicBezTo>
                  <a:pt x="-1180" y="59301"/>
                  <a:pt x="66419" y="6856"/>
                  <a:pt x="127743" y="0"/>
                </a:cubicBezTo>
                <a:cubicBezTo>
                  <a:pt x="254647" y="-48163"/>
                  <a:pt x="478746" y="1616"/>
                  <a:pt x="616543" y="0"/>
                </a:cubicBezTo>
                <a:cubicBezTo>
                  <a:pt x="754340" y="-1616"/>
                  <a:pt x="1026907" y="10778"/>
                  <a:pt x="1159654" y="0"/>
                </a:cubicBezTo>
                <a:cubicBezTo>
                  <a:pt x="1292401" y="-10778"/>
                  <a:pt x="1511699" y="48969"/>
                  <a:pt x="1648454" y="0"/>
                </a:cubicBezTo>
                <a:cubicBezTo>
                  <a:pt x="1785209" y="-48969"/>
                  <a:pt x="1965879" y="52382"/>
                  <a:pt x="2191566" y="0"/>
                </a:cubicBezTo>
                <a:cubicBezTo>
                  <a:pt x="2417253" y="-52382"/>
                  <a:pt x="2557255" y="64234"/>
                  <a:pt x="2843299" y="0"/>
                </a:cubicBezTo>
                <a:cubicBezTo>
                  <a:pt x="2918941" y="-15659"/>
                  <a:pt x="2978080" y="64802"/>
                  <a:pt x="2971042" y="127743"/>
                </a:cubicBezTo>
                <a:cubicBezTo>
                  <a:pt x="2992178" y="365693"/>
                  <a:pt x="2951927" y="411579"/>
                  <a:pt x="2971042" y="638697"/>
                </a:cubicBezTo>
                <a:cubicBezTo>
                  <a:pt x="2970367" y="695236"/>
                  <a:pt x="2919985" y="770305"/>
                  <a:pt x="2843299" y="766440"/>
                </a:cubicBezTo>
                <a:cubicBezTo>
                  <a:pt x="2610940" y="769659"/>
                  <a:pt x="2436835" y="732105"/>
                  <a:pt x="2327343" y="766440"/>
                </a:cubicBezTo>
                <a:cubicBezTo>
                  <a:pt x="2217851" y="800775"/>
                  <a:pt x="2076240" y="764009"/>
                  <a:pt x="1865699" y="766440"/>
                </a:cubicBezTo>
                <a:cubicBezTo>
                  <a:pt x="1655158" y="768871"/>
                  <a:pt x="1514562" y="717058"/>
                  <a:pt x="1295432" y="766440"/>
                </a:cubicBezTo>
                <a:cubicBezTo>
                  <a:pt x="1076302" y="815822"/>
                  <a:pt x="1047679" y="724562"/>
                  <a:pt x="806632" y="766440"/>
                </a:cubicBezTo>
                <a:cubicBezTo>
                  <a:pt x="565585" y="808318"/>
                  <a:pt x="311812" y="685540"/>
                  <a:pt x="127743" y="766440"/>
                </a:cubicBezTo>
                <a:cubicBezTo>
                  <a:pt x="60295" y="752899"/>
                  <a:pt x="-4089" y="709116"/>
                  <a:pt x="0" y="638697"/>
                </a:cubicBezTo>
                <a:cubicBezTo>
                  <a:pt x="-38739" y="526325"/>
                  <a:pt x="56461" y="380017"/>
                  <a:pt x="0" y="127743"/>
                </a:cubicBezTo>
                <a:close/>
              </a:path>
              <a:path w="2971042" h="766440" stroke="0" extrusionOk="0">
                <a:moveTo>
                  <a:pt x="0" y="127743"/>
                </a:moveTo>
                <a:cubicBezTo>
                  <a:pt x="-7919" y="52307"/>
                  <a:pt x="55687" y="565"/>
                  <a:pt x="127743" y="0"/>
                </a:cubicBezTo>
                <a:cubicBezTo>
                  <a:pt x="378076" y="-51842"/>
                  <a:pt x="495197" y="38294"/>
                  <a:pt x="725165" y="0"/>
                </a:cubicBezTo>
                <a:cubicBezTo>
                  <a:pt x="955133" y="-38294"/>
                  <a:pt x="1137534" y="18273"/>
                  <a:pt x="1241121" y="0"/>
                </a:cubicBezTo>
                <a:cubicBezTo>
                  <a:pt x="1344708" y="-18273"/>
                  <a:pt x="1617182" y="8192"/>
                  <a:pt x="1729921" y="0"/>
                </a:cubicBezTo>
                <a:cubicBezTo>
                  <a:pt x="1842660" y="-8192"/>
                  <a:pt x="2185809" y="65458"/>
                  <a:pt x="2300188" y="0"/>
                </a:cubicBezTo>
                <a:cubicBezTo>
                  <a:pt x="2414567" y="-65458"/>
                  <a:pt x="2686366" y="64047"/>
                  <a:pt x="2843299" y="0"/>
                </a:cubicBezTo>
                <a:cubicBezTo>
                  <a:pt x="2915367" y="-2469"/>
                  <a:pt x="2968574" y="59361"/>
                  <a:pt x="2971042" y="127743"/>
                </a:cubicBezTo>
                <a:cubicBezTo>
                  <a:pt x="2988980" y="272483"/>
                  <a:pt x="2956655" y="395882"/>
                  <a:pt x="2971042" y="638697"/>
                </a:cubicBezTo>
                <a:cubicBezTo>
                  <a:pt x="2976506" y="710562"/>
                  <a:pt x="2899530" y="764124"/>
                  <a:pt x="2843299" y="766440"/>
                </a:cubicBezTo>
                <a:cubicBezTo>
                  <a:pt x="2666661" y="824456"/>
                  <a:pt x="2480533" y="738262"/>
                  <a:pt x="2300188" y="766440"/>
                </a:cubicBezTo>
                <a:cubicBezTo>
                  <a:pt x="2119843" y="794618"/>
                  <a:pt x="1954822" y="757009"/>
                  <a:pt x="1784232" y="766440"/>
                </a:cubicBezTo>
                <a:cubicBezTo>
                  <a:pt x="1613642" y="775871"/>
                  <a:pt x="1330656" y="701103"/>
                  <a:pt x="1186810" y="766440"/>
                </a:cubicBezTo>
                <a:cubicBezTo>
                  <a:pt x="1042964" y="831777"/>
                  <a:pt x="829741" y="744525"/>
                  <a:pt x="589388" y="766440"/>
                </a:cubicBezTo>
                <a:cubicBezTo>
                  <a:pt x="349035" y="788355"/>
                  <a:pt x="260256" y="745905"/>
                  <a:pt x="127743" y="766440"/>
                </a:cubicBezTo>
                <a:cubicBezTo>
                  <a:pt x="53793" y="763238"/>
                  <a:pt x="-7472" y="698078"/>
                  <a:pt x="0" y="638697"/>
                </a:cubicBezTo>
                <a:cubicBezTo>
                  <a:pt x="-52281" y="444805"/>
                  <a:pt x="11254" y="359361"/>
                  <a:pt x="0" y="127743"/>
                </a:cubicBezTo>
                <a:close/>
              </a:path>
            </a:pathLst>
          </a:custGeom>
          <a:ln>
            <a:extLst>
              <a:ext uri="{C807C97D-BFC1-408E-A445-0C87EB9F89A2}">
                <ask:lineSketchStyleProps xmlns:ask="http://schemas.microsoft.com/office/drawing/2018/sketchyshapes" sd="1219033472">
                  <a:prstGeom prst="roundRect">
                    <a:avLst/>
                  </a:prstGeom>
                  <ask:type>
                    <ask:lineSketchScribble/>
                  </ask:type>
                </ask:lineSketchStyleProps>
              </a:ext>
            </a:extLst>
          </a:ln>
        </p:spPr>
        <p:style>
          <a:lnRef idx="3">
            <a:schemeClr val="lt1"/>
          </a:lnRef>
          <a:fillRef idx="1">
            <a:schemeClr val="accent2"/>
          </a:fillRef>
          <a:effectRef idx="1">
            <a:schemeClr val="accent2"/>
          </a:effectRef>
          <a:fontRef idx="minor">
            <a:schemeClr val="lt1"/>
          </a:fontRef>
        </p:style>
        <p:txBody>
          <a:bodyPr rtlCol="0" anchor="ctr"/>
          <a:lstStyle/>
          <a:p>
            <a:pPr algn="ctr"/>
            <a:endParaRPr lang="vi-VN"/>
          </a:p>
        </p:txBody>
      </p:sp>
      <p:sp>
        <p:nvSpPr>
          <p:cNvPr id="10" name="TextBox 9">
            <a:extLst>
              <a:ext uri="{FF2B5EF4-FFF2-40B4-BE49-F238E27FC236}">
                <a16:creationId xmlns:a16="http://schemas.microsoft.com/office/drawing/2014/main" id="{5E15FC05-8D4F-4E34-A67B-5D7B3D632AB8}"/>
              </a:ext>
            </a:extLst>
          </p:cNvPr>
          <p:cNvSpPr txBox="1"/>
          <p:nvPr/>
        </p:nvSpPr>
        <p:spPr>
          <a:xfrm>
            <a:off x="1218125" y="4918376"/>
            <a:ext cx="3123129" cy="646331"/>
          </a:xfrm>
          <a:prstGeom prst="rect">
            <a:avLst/>
          </a:prstGeom>
          <a:noFill/>
        </p:spPr>
        <p:txBody>
          <a:bodyPr wrap="square" rtlCol="0">
            <a:spAutoFit/>
          </a:bodyPr>
          <a:lstStyle/>
          <a:p>
            <a:pPr algn="ctr"/>
            <a:r>
              <a:rPr lang="vi-VN" sz="3600" b="1" dirty="0">
                <a:solidFill>
                  <a:schemeClr val="accent5">
                    <a:lumMod val="50000"/>
                  </a:schemeClr>
                </a:solidFill>
                <a:latin typeface="UTM Androgyne" panose="02040603050506020204" pitchFamily="18" charset="0"/>
              </a:rPr>
              <a:t>Tuổi ngọc ngà</a:t>
            </a:r>
            <a:endParaRPr lang="vi-VN" sz="3600" b="1" dirty="0">
              <a:solidFill>
                <a:schemeClr val="accent5">
                  <a:lumMod val="50000"/>
                </a:schemeClr>
              </a:solidFill>
            </a:endParaRPr>
          </a:p>
        </p:txBody>
      </p:sp>
      <p:sp>
        <p:nvSpPr>
          <p:cNvPr id="11" name="Rectangle: Rounded Corners 15">
            <a:extLst>
              <a:ext uri="{FF2B5EF4-FFF2-40B4-BE49-F238E27FC236}">
                <a16:creationId xmlns:a16="http://schemas.microsoft.com/office/drawing/2014/main" id="{32C5B9DE-6B1A-4F57-8F72-A3FDD11E32B3}"/>
              </a:ext>
            </a:extLst>
          </p:cNvPr>
          <p:cNvSpPr/>
          <p:nvPr/>
        </p:nvSpPr>
        <p:spPr>
          <a:xfrm>
            <a:off x="1370212" y="2151320"/>
            <a:ext cx="2971042" cy="766440"/>
          </a:xfrm>
          <a:custGeom>
            <a:avLst/>
            <a:gdLst>
              <a:gd name="connsiteX0" fmla="*/ 0 w 2971042"/>
              <a:gd name="connsiteY0" fmla="*/ 127743 h 766440"/>
              <a:gd name="connsiteX1" fmla="*/ 127743 w 2971042"/>
              <a:gd name="connsiteY1" fmla="*/ 0 h 766440"/>
              <a:gd name="connsiteX2" fmla="*/ 616543 w 2971042"/>
              <a:gd name="connsiteY2" fmla="*/ 0 h 766440"/>
              <a:gd name="connsiteX3" fmla="*/ 1159654 w 2971042"/>
              <a:gd name="connsiteY3" fmla="*/ 0 h 766440"/>
              <a:gd name="connsiteX4" fmla="*/ 1648454 w 2971042"/>
              <a:gd name="connsiteY4" fmla="*/ 0 h 766440"/>
              <a:gd name="connsiteX5" fmla="*/ 2191566 w 2971042"/>
              <a:gd name="connsiteY5" fmla="*/ 0 h 766440"/>
              <a:gd name="connsiteX6" fmla="*/ 2843299 w 2971042"/>
              <a:gd name="connsiteY6" fmla="*/ 0 h 766440"/>
              <a:gd name="connsiteX7" fmla="*/ 2971042 w 2971042"/>
              <a:gd name="connsiteY7" fmla="*/ 127743 h 766440"/>
              <a:gd name="connsiteX8" fmla="*/ 2971042 w 2971042"/>
              <a:gd name="connsiteY8" fmla="*/ 638697 h 766440"/>
              <a:gd name="connsiteX9" fmla="*/ 2843299 w 2971042"/>
              <a:gd name="connsiteY9" fmla="*/ 766440 h 766440"/>
              <a:gd name="connsiteX10" fmla="*/ 2327343 w 2971042"/>
              <a:gd name="connsiteY10" fmla="*/ 766440 h 766440"/>
              <a:gd name="connsiteX11" fmla="*/ 1865699 w 2971042"/>
              <a:gd name="connsiteY11" fmla="*/ 766440 h 766440"/>
              <a:gd name="connsiteX12" fmla="*/ 1295432 w 2971042"/>
              <a:gd name="connsiteY12" fmla="*/ 766440 h 766440"/>
              <a:gd name="connsiteX13" fmla="*/ 806632 w 2971042"/>
              <a:gd name="connsiteY13" fmla="*/ 766440 h 766440"/>
              <a:gd name="connsiteX14" fmla="*/ 127743 w 2971042"/>
              <a:gd name="connsiteY14" fmla="*/ 766440 h 766440"/>
              <a:gd name="connsiteX15" fmla="*/ 0 w 2971042"/>
              <a:gd name="connsiteY15" fmla="*/ 638697 h 766440"/>
              <a:gd name="connsiteX16" fmla="*/ 0 w 2971042"/>
              <a:gd name="connsiteY16" fmla="*/ 127743 h 766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71042" h="766440" fill="none" extrusionOk="0">
                <a:moveTo>
                  <a:pt x="0" y="127743"/>
                </a:moveTo>
                <a:cubicBezTo>
                  <a:pt x="-1180" y="59301"/>
                  <a:pt x="66419" y="6856"/>
                  <a:pt x="127743" y="0"/>
                </a:cubicBezTo>
                <a:cubicBezTo>
                  <a:pt x="254647" y="-48163"/>
                  <a:pt x="478746" y="1616"/>
                  <a:pt x="616543" y="0"/>
                </a:cubicBezTo>
                <a:cubicBezTo>
                  <a:pt x="754340" y="-1616"/>
                  <a:pt x="1026907" y="10778"/>
                  <a:pt x="1159654" y="0"/>
                </a:cubicBezTo>
                <a:cubicBezTo>
                  <a:pt x="1292401" y="-10778"/>
                  <a:pt x="1511699" y="48969"/>
                  <a:pt x="1648454" y="0"/>
                </a:cubicBezTo>
                <a:cubicBezTo>
                  <a:pt x="1785209" y="-48969"/>
                  <a:pt x="1965879" y="52382"/>
                  <a:pt x="2191566" y="0"/>
                </a:cubicBezTo>
                <a:cubicBezTo>
                  <a:pt x="2417253" y="-52382"/>
                  <a:pt x="2557255" y="64234"/>
                  <a:pt x="2843299" y="0"/>
                </a:cubicBezTo>
                <a:cubicBezTo>
                  <a:pt x="2918941" y="-15659"/>
                  <a:pt x="2978080" y="64802"/>
                  <a:pt x="2971042" y="127743"/>
                </a:cubicBezTo>
                <a:cubicBezTo>
                  <a:pt x="2992178" y="365693"/>
                  <a:pt x="2951927" y="411579"/>
                  <a:pt x="2971042" y="638697"/>
                </a:cubicBezTo>
                <a:cubicBezTo>
                  <a:pt x="2970367" y="695236"/>
                  <a:pt x="2919985" y="770305"/>
                  <a:pt x="2843299" y="766440"/>
                </a:cubicBezTo>
                <a:cubicBezTo>
                  <a:pt x="2610940" y="769659"/>
                  <a:pt x="2436835" y="732105"/>
                  <a:pt x="2327343" y="766440"/>
                </a:cubicBezTo>
                <a:cubicBezTo>
                  <a:pt x="2217851" y="800775"/>
                  <a:pt x="2076240" y="764009"/>
                  <a:pt x="1865699" y="766440"/>
                </a:cubicBezTo>
                <a:cubicBezTo>
                  <a:pt x="1655158" y="768871"/>
                  <a:pt x="1514562" y="717058"/>
                  <a:pt x="1295432" y="766440"/>
                </a:cubicBezTo>
                <a:cubicBezTo>
                  <a:pt x="1076302" y="815822"/>
                  <a:pt x="1047679" y="724562"/>
                  <a:pt x="806632" y="766440"/>
                </a:cubicBezTo>
                <a:cubicBezTo>
                  <a:pt x="565585" y="808318"/>
                  <a:pt x="311812" y="685540"/>
                  <a:pt x="127743" y="766440"/>
                </a:cubicBezTo>
                <a:cubicBezTo>
                  <a:pt x="60295" y="752899"/>
                  <a:pt x="-4089" y="709116"/>
                  <a:pt x="0" y="638697"/>
                </a:cubicBezTo>
                <a:cubicBezTo>
                  <a:pt x="-38739" y="526325"/>
                  <a:pt x="56461" y="380017"/>
                  <a:pt x="0" y="127743"/>
                </a:cubicBezTo>
                <a:close/>
              </a:path>
              <a:path w="2971042" h="766440" stroke="0" extrusionOk="0">
                <a:moveTo>
                  <a:pt x="0" y="127743"/>
                </a:moveTo>
                <a:cubicBezTo>
                  <a:pt x="-7919" y="52307"/>
                  <a:pt x="55687" y="565"/>
                  <a:pt x="127743" y="0"/>
                </a:cubicBezTo>
                <a:cubicBezTo>
                  <a:pt x="378076" y="-51842"/>
                  <a:pt x="495197" y="38294"/>
                  <a:pt x="725165" y="0"/>
                </a:cubicBezTo>
                <a:cubicBezTo>
                  <a:pt x="955133" y="-38294"/>
                  <a:pt x="1137534" y="18273"/>
                  <a:pt x="1241121" y="0"/>
                </a:cubicBezTo>
                <a:cubicBezTo>
                  <a:pt x="1344708" y="-18273"/>
                  <a:pt x="1617182" y="8192"/>
                  <a:pt x="1729921" y="0"/>
                </a:cubicBezTo>
                <a:cubicBezTo>
                  <a:pt x="1842660" y="-8192"/>
                  <a:pt x="2185809" y="65458"/>
                  <a:pt x="2300188" y="0"/>
                </a:cubicBezTo>
                <a:cubicBezTo>
                  <a:pt x="2414567" y="-65458"/>
                  <a:pt x="2686366" y="64047"/>
                  <a:pt x="2843299" y="0"/>
                </a:cubicBezTo>
                <a:cubicBezTo>
                  <a:pt x="2915367" y="-2469"/>
                  <a:pt x="2968574" y="59361"/>
                  <a:pt x="2971042" y="127743"/>
                </a:cubicBezTo>
                <a:cubicBezTo>
                  <a:pt x="2988980" y="272483"/>
                  <a:pt x="2956655" y="395882"/>
                  <a:pt x="2971042" y="638697"/>
                </a:cubicBezTo>
                <a:cubicBezTo>
                  <a:pt x="2976506" y="710562"/>
                  <a:pt x="2899530" y="764124"/>
                  <a:pt x="2843299" y="766440"/>
                </a:cubicBezTo>
                <a:cubicBezTo>
                  <a:pt x="2666661" y="824456"/>
                  <a:pt x="2480533" y="738262"/>
                  <a:pt x="2300188" y="766440"/>
                </a:cubicBezTo>
                <a:cubicBezTo>
                  <a:pt x="2119843" y="794618"/>
                  <a:pt x="1954822" y="757009"/>
                  <a:pt x="1784232" y="766440"/>
                </a:cubicBezTo>
                <a:cubicBezTo>
                  <a:pt x="1613642" y="775871"/>
                  <a:pt x="1330656" y="701103"/>
                  <a:pt x="1186810" y="766440"/>
                </a:cubicBezTo>
                <a:cubicBezTo>
                  <a:pt x="1042964" y="831777"/>
                  <a:pt x="829741" y="744525"/>
                  <a:pt x="589388" y="766440"/>
                </a:cubicBezTo>
                <a:cubicBezTo>
                  <a:pt x="349035" y="788355"/>
                  <a:pt x="260256" y="745905"/>
                  <a:pt x="127743" y="766440"/>
                </a:cubicBezTo>
                <a:cubicBezTo>
                  <a:pt x="53793" y="763238"/>
                  <a:pt x="-7472" y="698078"/>
                  <a:pt x="0" y="638697"/>
                </a:cubicBezTo>
                <a:cubicBezTo>
                  <a:pt x="-52281" y="444805"/>
                  <a:pt x="11254" y="359361"/>
                  <a:pt x="0" y="127743"/>
                </a:cubicBezTo>
                <a:close/>
              </a:path>
            </a:pathLst>
          </a:custGeom>
          <a:ln>
            <a:extLst>
              <a:ext uri="{C807C97D-BFC1-408E-A445-0C87EB9F89A2}">
                <ask:lineSketchStyleProps xmlns:ask="http://schemas.microsoft.com/office/drawing/2018/sketchyshapes" sd="1219033472">
                  <a:prstGeom prst="roundRect">
                    <a:avLst/>
                  </a:prstGeom>
                  <ask:type>
                    <ask:lineSketchScribble/>
                  </ask:type>
                </ask:lineSketchStyleProps>
              </a:ext>
            </a:extLst>
          </a:ln>
        </p:spPr>
        <p:style>
          <a:lnRef idx="3">
            <a:schemeClr val="lt1"/>
          </a:lnRef>
          <a:fillRef idx="1">
            <a:schemeClr val="accent2"/>
          </a:fillRef>
          <a:effectRef idx="1">
            <a:schemeClr val="accent2"/>
          </a:effectRef>
          <a:fontRef idx="minor">
            <a:schemeClr val="lt1"/>
          </a:fontRef>
        </p:style>
        <p:txBody>
          <a:bodyPr rtlCol="0" anchor="ctr"/>
          <a:lstStyle/>
          <a:p>
            <a:pPr algn="ctr"/>
            <a:endParaRPr lang="vi-VN"/>
          </a:p>
        </p:txBody>
      </p:sp>
      <p:sp>
        <p:nvSpPr>
          <p:cNvPr id="12" name="TextBox 11">
            <a:extLst>
              <a:ext uri="{FF2B5EF4-FFF2-40B4-BE49-F238E27FC236}">
                <a16:creationId xmlns:a16="http://schemas.microsoft.com/office/drawing/2014/main" id="{5E15FC05-8D4F-4E34-A67B-5D7B3D632AB8}"/>
              </a:ext>
            </a:extLst>
          </p:cNvPr>
          <p:cNvSpPr txBox="1"/>
          <p:nvPr/>
        </p:nvSpPr>
        <p:spPr>
          <a:xfrm>
            <a:off x="1370212" y="2237352"/>
            <a:ext cx="2971042" cy="646331"/>
          </a:xfrm>
          <a:prstGeom prst="rect">
            <a:avLst/>
          </a:prstGeom>
          <a:noFill/>
        </p:spPr>
        <p:txBody>
          <a:bodyPr wrap="square" rtlCol="0">
            <a:spAutoFit/>
          </a:bodyPr>
          <a:lstStyle/>
          <a:p>
            <a:pPr algn="ctr"/>
            <a:r>
              <a:rPr lang="vi-VN" sz="3600" b="1" dirty="0">
                <a:solidFill>
                  <a:schemeClr val="accent5">
                    <a:lumMod val="50000"/>
                  </a:schemeClr>
                </a:solidFill>
                <a:latin typeface="UTM Androgyne" panose="02040603050506020204" pitchFamily="18" charset="0"/>
              </a:rPr>
              <a:t>Khát khao</a:t>
            </a:r>
            <a:endParaRPr lang="vi-VN" sz="3600" b="1" dirty="0">
              <a:solidFill>
                <a:schemeClr val="accent5">
                  <a:lumMod val="50000"/>
                </a:schemeClr>
              </a:solidFill>
            </a:endParaRPr>
          </a:p>
        </p:txBody>
      </p:sp>
      <p:sp>
        <p:nvSpPr>
          <p:cNvPr id="18" name="Rectangle: Rounded Corners 16">
            <a:extLst>
              <a:ext uri="{FF2B5EF4-FFF2-40B4-BE49-F238E27FC236}">
                <a16:creationId xmlns:a16="http://schemas.microsoft.com/office/drawing/2014/main" id="{535356BC-3598-44DD-8A58-6C8E70486C42}"/>
              </a:ext>
            </a:extLst>
          </p:cNvPr>
          <p:cNvSpPr/>
          <p:nvPr/>
        </p:nvSpPr>
        <p:spPr>
          <a:xfrm>
            <a:off x="5648094" y="3437681"/>
            <a:ext cx="6071957" cy="766440"/>
          </a:xfrm>
          <a:custGeom>
            <a:avLst/>
            <a:gdLst>
              <a:gd name="connsiteX0" fmla="*/ 0 w 6071957"/>
              <a:gd name="connsiteY0" fmla="*/ 127743 h 766440"/>
              <a:gd name="connsiteX1" fmla="*/ 127743 w 6071957"/>
              <a:gd name="connsiteY1" fmla="*/ 0 h 766440"/>
              <a:gd name="connsiteX2" fmla="*/ 651225 w 6071957"/>
              <a:gd name="connsiteY2" fmla="*/ 0 h 766440"/>
              <a:gd name="connsiteX3" fmla="*/ 1058378 w 6071957"/>
              <a:gd name="connsiteY3" fmla="*/ 0 h 766440"/>
              <a:gd name="connsiteX4" fmla="*/ 1698190 w 6071957"/>
              <a:gd name="connsiteY4" fmla="*/ 0 h 766440"/>
              <a:gd name="connsiteX5" fmla="*/ 2163508 w 6071957"/>
              <a:gd name="connsiteY5" fmla="*/ 0 h 766440"/>
              <a:gd name="connsiteX6" fmla="*/ 2570661 w 6071957"/>
              <a:gd name="connsiteY6" fmla="*/ 0 h 766440"/>
              <a:gd name="connsiteX7" fmla="*/ 3035979 w 6071957"/>
              <a:gd name="connsiteY7" fmla="*/ 0 h 766440"/>
              <a:gd name="connsiteX8" fmla="*/ 3675790 w 6071957"/>
              <a:gd name="connsiteY8" fmla="*/ 0 h 766440"/>
              <a:gd name="connsiteX9" fmla="*/ 4141108 w 6071957"/>
              <a:gd name="connsiteY9" fmla="*/ 0 h 766440"/>
              <a:gd name="connsiteX10" fmla="*/ 4548261 w 6071957"/>
              <a:gd name="connsiteY10" fmla="*/ 0 h 766440"/>
              <a:gd name="connsiteX11" fmla="*/ 5013579 w 6071957"/>
              <a:gd name="connsiteY11" fmla="*/ 0 h 766440"/>
              <a:gd name="connsiteX12" fmla="*/ 5944214 w 6071957"/>
              <a:gd name="connsiteY12" fmla="*/ 0 h 766440"/>
              <a:gd name="connsiteX13" fmla="*/ 6071957 w 6071957"/>
              <a:gd name="connsiteY13" fmla="*/ 127743 h 766440"/>
              <a:gd name="connsiteX14" fmla="*/ 6071957 w 6071957"/>
              <a:gd name="connsiteY14" fmla="*/ 638697 h 766440"/>
              <a:gd name="connsiteX15" fmla="*/ 5944214 w 6071957"/>
              <a:gd name="connsiteY15" fmla="*/ 766440 h 766440"/>
              <a:gd name="connsiteX16" fmla="*/ 5537061 w 6071957"/>
              <a:gd name="connsiteY16" fmla="*/ 766440 h 766440"/>
              <a:gd name="connsiteX17" fmla="*/ 5013579 w 6071957"/>
              <a:gd name="connsiteY17" fmla="*/ 766440 h 766440"/>
              <a:gd name="connsiteX18" fmla="*/ 4373767 w 6071957"/>
              <a:gd name="connsiteY18" fmla="*/ 766440 h 766440"/>
              <a:gd name="connsiteX19" fmla="*/ 3908449 w 6071957"/>
              <a:gd name="connsiteY19" fmla="*/ 766440 h 766440"/>
              <a:gd name="connsiteX20" fmla="*/ 3326802 w 6071957"/>
              <a:gd name="connsiteY20" fmla="*/ 766440 h 766440"/>
              <a:gd name="connsiteX21" fmla="*/ 2919649 w 6071957"/>
              <a:gd name="connsiteY21" fmla="*/ 766440 h 766440"/>
              <a:gd name="connsiteX22" fmla="*/ 2221673 w 6071957"/>
              <a:gd name="connsiteY22" fmla="*/ 766440 h 766440"/>
              <a:gd name="connsiteX23" fmla="*/ 1640025 w 6071957"/>
              <a:gd name="connsiteY23" fmla="*/ 766440 h 766440"/>
              <a:gd name="connsiteX24" fmla="*/ 942049 w 6071957"/>
              <a:gd name="connsiteY24" fmla="*/ 766440 h 766440"/>
              <a:gd name="connsiteX25" fmla="*/ 127743 w 6071957"/>
              <a:gd name="connsiteY25" fmla="*/ 766440 h 766440"/>
              <a:gd name="connsiteX26" fmla="*/ 0 w 6071957"/>
              <a:gd name="connsiteY26" fmla="*/ 638697 h 766440"/>
              <a:gd name="connsiteX27" fmla="*/ 0 w 6071957"/>
              <a:gd name="connsiteY27" fmla="*/ 127743 h 766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071957" h="766440" fill="none" extrusionOk="0">
                <a:moveTo>
                  <a:pt x="0" y="127743"/>
                </a:moveTo>
                <a:cubicBezTo>
                  <a:pt x="-675" y="43180"/>
                  <a:pt x="63327" y="3865"/>
                  <a:pt x="127743" y="0"/>
                </a:cubicBezTo>
                <a:cubicBezTo>
                  <a:pt x="263239" y="-52541"/>
                  <a:pt x="538567" y="60594"/>
                  <a:pt x="651225" y="0"/>
                </a:cubicBezTo>
                <a:cubicBezTo>
                  <a:pt x="763883" y="-60594"/>
                  <a:pt x="937503" y="9231"/>
                  <a:pt x="1058378" y="0"/>
                </a:cubicBezTo>
                <a:cubicBezTo>
                  <a:pt x="1179253" y="-9231"/>
                  <a:pt x="1502891" y="71742"/>
                  <a:pt x="1698190" y="0"/>
                </a:cubicBezTo>
                <a:cubicBezTo>
                  <a:pt x="1893489" y="-71742"/>
                  <a:pt x="1990689" y="52574"/>
                  <a:pt x="2163508" y="0"/>
                </a:cubicBezTo>
                <a:cubicBezTo>
                  <a:pt x="2336327" y="-52574"/>
                  <a:pt x="2410709" y="18511"/>
                  <a:pt x="2570661" y="0"/>
                </a:cubicBezTo>
                <a:cubicBezTo>
                  <a:pt x="2730613" y="-18511"/>
                  <a:pt x="2852733" y="8857"/>
                  <a:pt x="3035979" y="0"/>
                </a:cubicBezTo>
                <a:cubicBezTo>
                  <a:pt x="3219225" y="-8857"/>
                  <a:pt x="3410124" y="21424"/>
                  <a:pt x="3675790" y="0"/>
                </a:cubicBezTo>
                <a:cubicBezTo>
                  <a:pt x="3941456" y="-21424"/>
                  <a:pt x="4020149" y="10673"/>
                  <a:pt x="4141108" y="0"/>
                </a:cubicBezTo>
                <a:cubicBezTo>
                  <a:pt x="4262067" y="-10673"/>
                  <a:pt x="4372812" y="13548"/>
                  <a:pt x="4548261" y="0"/>
                </a:cubicBezTo>
                <a:cubicBezTo>
                  <a:pt x="4723710" y="-13548"/>
                  <a:pt x="4887442" y="31590"/>
                  <a:pt x="5013579" y="0"/>
                </a:cubicBezTo>
                <a:cubicBezTo>
                  <a:pt x="5139716" y="-31590"/>
                  <a:pt x="5698299" y="89880"/>
                  <a:pt x="5944214" y="0"/>
                </a:cubicBezTo>
                <a:cubicBezTo>
                  <a:pt x="5998378" y="1965"/>
                  <a:pt x="6080825" y="66507"/>
                  <a:pt x="6071957" y="127743"/>
                </a:cubicBezTo>
                <a:cubicBezTo>
                  <a:pt x="6095911" y="317774"/>
                  <a:pt x="6044579" y="405203"/>
                  <a:pt x="6071957" y="638697"/>
                </a:cubicBezTo>
                <a:cubicBezTo>
                  <a:pt x="6064728" y="696335"/>
                  <a:pt x="6005609" y="770695"/>
                  <a:pt x="5944214" y="766440"/>
                </a:cubicBezTo>
                <a:cubicBezTo>
                  <a:pt x="5770640" y="811141"/>
                  <a:pt x="5701898" y="741404"/>
                  <a:pt x="5537061" y="766440"/>
                </a:cubicBezTo>
                <a:cubicBezTo>
                  <a:pt x="5372224" y="791476"/>
                  <a:pt x="5120228" y="704957"/>
                  <a:pt x="5013579" y="766440"/>
                </a:cubicBezTo>
                <a:cubicBezTo>
                  <a:pt x="4906930" y="827923"/>
                  <a:pt x="4602233" y="716544"/>
                  <a:pt x="4373767" y="766440"/>
                </a:cubicBezTo>
                <a:cubicBezTo>
                  <a:pt x="4145301" y="816336"/>
                  <a:pt x="4049052" y="733659"/>
                  <a:pt x="3908449" y="766440"/>
                </a:cubicBezTo>
                <a:cubicBezTo>
                  <a:pt x="3767846" y="799221"/>
                  <a:pt x="3568473" y="706129"/>
                  <a:pt x="3326802" y="766440"/>
                </a:cubicBezTo>
                <a:cubicBezTo>
                  <a:pt x="3085131" y="826751"/>
                  <a:pt x="3024669" y="738613"/>
                  <a:pt x="2919649" y="766440"/>
                </a:cubicBezTo>
                <a:cubicBezTo>
                  <a:pt x="2814629" y="794267"/>
                  <a:pt x="2568640" y="741477"/>
                  <a:pt x="2221673" y="766440"/>
                </a:cubicBezTo>
                <a:cubicBezTo>
                  <a:pt x="1874706" y="791403"/>
                  <a:pt x="1922500" y="745518"/>
                  <a:pt x="1640025" y="766440"/>
                </a:cubicBezTo>
                <a:cubicBezTo>
                  <a:pt x="1357550" y="787362"/>
                  <a:pt x="1167317" y="712931"/>
                  <a:pt x="942049" y="766440"/>
                </a:cubicBezTo>
                <a:cubicBezTo>
                  <a:pt x="716781" y="819949"/>
                  <a:pt x="522656" y="731553"/>
                  <a:pt x="127743" y="766440"/>
                </a:cubicBezTo>
                <a:cubicBezTo>
                  <a:pt x="54483" y="763537"/>
                  <a:pt x="9409" y="716825"/>
                  <a:pt x="0" y="638697"/>
                </a:cubicBezTo>
                <a:cubicBezTo>
                  <a:pt x="-42558" y="412337"/>
                  <a:pt x="16115" y="311561"/>
                  <a:pt x="0" y="127743"/>
                </a:cubicBezTo>
                <a:close/>
              </a:path>
              <a:path w="6071957" h="766440" stroke="0" extrusionOk="0">
                <a:moveTo>
                  <a:pt x="0" y="127743"/>
                </a:moveTo>
                <a:cubicBezTo>
                  <a:pt x="-7919" y="52307"/>
                  <a:pt x="55687" y="565"/>
                  <a:pt x="127743" y="0"/>
                </a:cubicBezTo>
                <a:cubicBezTo>
                  <a:pt x="282179" y="-3141"/>
                  <a:pt x="570461" y="3537"/>
                  <a:pt x="825720" y="0"/>
                </a:cubicBezTo>
                <a:cubicBezTo>
                  <a:pt x="1080979" y="-3537"/>
                  <a:pt x="1193147" y="10134"/>
                  <a:pt x="1349202" y="0"/>
                </a:cubicBezTo>
                <a:cubicBezTo>
                  <a:pt x="1505257" y="-10134"/>
                  <a:pt x="1662348" y="15038"/>
                  <a:pt x="1814520" y="0"/>
                </a:cubicBezTo>
                <a:cubicBezTo>
                  <a:pt x="1966692" y="-15038"/>
                  <a:pt x="2176468" y="10005"/>
                  <a:pt x="2454331" y="0"/>
                </a:cubicBezTo>
                <a:cubicBezTo>
                  <a:pt x="2732194" y="-10005"/>
                  <a:pt x="2778642" y="27227"/>
                  <a:pt x="2977814" y="0"/>
                </a:cubicBezTo>
                <a:cubicBezTo>
                  <a:pt x="3176986" y="-27227"/>
                  <a:pt x="3492845" y="44085"/>
                  <a:pt x="3675790" y="0"/>
                </a:cubicBezTo>
                <a:cubicBezTo>
                  <a:pt x="3858735" y="-44085"/>
                  <a:pt x="3914441" y="34903"/>
                  <a:pt x="4141108" y="0"/>
                </a:cubicBezTo>
                <a:cubicBezTo>
                  <a:pt x="4367775" y="-34903"/>
                  <a:pt x="4680102" y="3129"/>
                  <a:pt x="4839085" y="0"/>
                </a:cubicBezTo>
                <a:cubicBezTo>
                  <a:pt x="4998068" y="-3129"/>
                  <a:pt x="5058375" y="8232"/>
                  <a:pt x="5246237" y="0"/>
                </a:cubicBezTo>
                <a:cubicBezTo>
                  <a:pt x="5434099" y="-8232"/>
                  <a:pt x="5802278" y="58306"/>
                  <a:pt x="5944214" y="0"/>
                </a:cubicBezTo>
                <a:cubicBezTo>
                  <a:pt x="6023506" y="13012"/>
                  <a:pt x="6073176" y="69819"/>
                  <a:pt x="6071957" y="127743"/>
                </a:cubicBezTo>
                <a:cubicBezTo>
                  <a:pt x="6131257" y="326377"/>
                  <a:pt x="6065540" y="415677"/>
                  <a:pt x="6071957" y="638697"/>
                </a:cubicBezTo>
                <a:cubicBezTo>
                  <a:pt x="6080139" y="699091"/>
                  <a:pt x="6002321" y="761630"/>
                  <a:pt x="5944214" y="766440"/>
                </a:cubicBezTo>
                <a:cubicBezTo>
                  <a:pt x="5772588" y="805700"/>
                  <a:pt x="5533194" y="699140"/>
                  <a:pt x="5362567" y="766440"/>
                </a:cubicBezTo>
                <a:cubicBezTo>
                  <a:pt x="5191940" y="833740"/>
                  <a:pt x="4879017" y="697659"/>
                  <a:pt x="4664590" y="766440"/>
                </a:cubicBezTo>
                <a:cubicBezTo>
                  <a:pt x="4450163" y="835221"/>
                  <a:pt x="4228613" y="755757"/>
                  <a:pt x="4082943" y="766440"/>
                </a:cubicBezTo>
                <a:cubicBezTo>
                  <a:pt x="3937273" y="777123"/>
                  <a:pt x="3833254" y="749368"/>
                  <a:pt x="3675790" y="766440"/>
                </a:cubicBezTo>
                <a:cubicBezTo>
                  <a:pt x="3518326" y="783512"/>
                  <a:pt x="3381017" y="717878"/>
                  <a:pt x="3210473" y="766440"/>
                </a:cubicBezTo>
                <a:cubicBezTo>
                  <a:pt x="3039929" y="815002"/>
                  <a:pt x="2677091" y="685370"/>
                  <a:pt x="2512496" y="766440"/>
                </a:cubicBezTo>
                <a:cubicBezTo>
                  <a:pt x="2347901" y="847510"/>
                  <a:pt x="2211185" y="716357"/>
                  <a:pt x="1930849" y="766440"/>
                </a:cubicBezTo>
                <a:cubicBezTo>
                  <a:pt x="1650513" y="816523"/>
                  <a:pt x="1634556" y="757479"/>
                  <a:pt x="1465531" y="766440"/>
                </a:cubicBezTo>
                <a:cubicBezTo>
                  <a:pt x="1296506" y="775401"/>
                  <a:pt x="1141357" y="765877"/>
                  <a:pt x="883884" y="766440"/>
                </a:cubicBezTo>
                <a:cubicBezTo>
                  <a:pt x="626411" y="767003"/>
                  <a:pt x="464377" y="695351"/>
                  <a:pt x="127743" y="766440"/>
                </a:cubicBezTo>
                <a:cubicBezTo>
                  <a:pt x="62283" y="750781"/>
                  <a:pt x="7038" y="716858"/>
                  <a:pt x="0" y="638697"/>
                </a:cubicBezTo>
                <a:cubicBezTo>
                  <a:pt x="-21136" y="400747"/>
                  <a:pt x="19115" y="354861"/>
                  <a:pt x="0" y="127743"/>
                </a:cubicBezTo>
                <a:close/>
              </a:path>
            </a:pathLst>
          </a:custGeom>
          <a:ln>
            <a:extLst>
              <a:ext uri="{C807C97D-BFC1-408E-A445-0C87EB9F89A2}">
                <ask:lineSketchStyleProps xmlns:ask="http://schemas.microsoft.com/office/drawing/2018/sketchyshapes" sd="1219033472">
                  <a:prstGeom prst="roundRect">
                    <a:avLst/>
                  </a:prstGeom>
                  <ask:type>
                    <ask:lineSketchScribble/>
                  </ask:type>
                </ask:lineSketchStyleProps>
              </a:ext>
            </a:extLst>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vi-VN"/>
          </a:p>
        </p:txBody>
      </p:sp>
      <p:sp>
        <p:nvSpPr>
          <p:cNvPr id="19" name="TextBox 18">
            <a:extLst>
              <a:ext uri="{FF2B5EF4-FFF2-40B4-BE49-F238E27FC236}">
                <a16:creationId xmlns:a16="http://schemas.microsoft.com/office/drawing/2014/main" id="{24AE8D60-A441-4C0F-ABD0-7E2663BE1435}"/>
              </a:ext>
            </a:extLst>
          </p:cNvPr>
          <p:cNvSpPr txBox="1"/>
          <p:nvPr/>
        </p:nvSpPr>
        <p:spPr>
          <a:xfrm>
            <a:off x="5721522" y="3575205"/>
            <a:ext cx="5925102" cy="523220"/>
          </a:xfrm>
          <a:prstGeom prst="rect">
            <a:avLst/>
          </a:prstGeom>
          <a:noFill/>
        </p:spPr>
        <p:txBody>
          <a:bodyPr wrap="square" rtlCol="0">
            <a:spAutoFit/>
          </a:bodyPr>
          <a:lstStyle/>
          <a:p>
            <a:pPr algn="ctr"/>
            <a:r>
              <a:rPr lang="vi-VN" sz="2800" b="1" dirty="0">
                <a:solidFill>
                  <a:schemeClr val="bg1"/>
                </a:solidFill>
                <a:latin typeface="#9Slide03 AmpleSoft" panose="02000000000000000000" pitchFamily="2" charset="0"/>
              </a:rPr>
              <a:t>Tuổi thơ, tuổi trẻ đẹp đẽ</a:t>
            </a:r>
          </a:p>
        </p:txBody>
      </p:sp>
      <p:sp>
        <p:nvSpPr>
          <p:cNvPr id="20" name="Rectangle: Rounded Corners 16">
            <a:extLst>
              <a:ext uri="{FF2B5EF4-FFF2-40B4-BE49-F238E27FC236}">
                <a16:creationId xmlns:a16="http://schemas.microsoft.com/office/drawing/2014/main" id="{535356BC-3598-44DD-8A58-6C8E70486C42}"/>
              </a:ext>
            </a:extLst>
          </p:cNvPr>
          <p:cNvSpPr/>
          <p:nvPr/>
        </p:nvSpPr>
        <p:spPr>
          <a:xfrm>
            <a:off x="5574667" y="4720798"/>
            <a:ext cx="6071957" cy="766440"/>
          </a:xfrm>
          <a:custGeom>
            <a:avLst/>
            <a:gdLst>
              <a:gd name="connsiteX0" fmla="*/ 0 w 6071957"/>
              <a:gd name="connsiteY0" fmla="*/ 127743 h 766440"/>
              <a:gd name="connsiteX1" fmla="*/ 127743 w 6071957"/>
              <a:gd name="connsiteY1" fmla="*/ 0 h 766440"/>
              <a:gd name="connsiteX2" fmla="*/ 651225 w 6071957"/>
              <a:gd name="connsiteY2" fmla="*/ 0 h 766440"/>
              <a:gd name="connsiteX3" fmla="*/ 1058378 w 6071957"/>
              <a:gd name="connsiteY3" fmla="*/ 0 h 766440"/>
              <a:gd name="connsiteX4" fmla="*/ 1698190 w 6071957"/>
              <a:gd name="connsiteY4" fmla="*/ 0 h 766440"/>
              <a:gd name="connsiteX5" fmla="*/ 2163508 w 6071957"/>
              <a:gd name="connsiteY5" fmla="*/ 0 h 766440"/>
              <a:gd name="connsiteX6" fmla="*/ 2570661 w 6071957"/>
              <a:gd name="connsiteY6" fmla="*/ 0 h 766440"/>
              <a:gd name="connsiteX7" fmla="*/ 3035979 w 6071957"/>
              <a:gd name="connsiteY7" fmla="*/ 0 h 766440"/>
              <a:gd name="connsiteX8" fmla="*/ 3675790 w 6071957"/>
              <a:gd name="connsiteY8" fmla="*/ 0 h 766440"/>
              <a:gd name="connsiteX9" fmla="*/ 4141108 w 6071957"/>
              <a:gd name="connsiteY9" fmla="*/ 0 h 766440"/>
              <a:gd name="connsiteX10" fmla="*/ 4548261 w 6071957"/>
              <a:gd name="connsiteY10" fmla="*/ 0 h 766440"/>
              <a:gd name="connsiteX11" fmla="*/ 5013579 w 6071957"/>
              <a:gd name="connsiteY11" fmla="*/ 0 h 766440"/>
              <a:gd name="connsiteX12" fmla="*/ 5944214 w 6071957"/>
              <a:gd name="connsiteY12" fmla="*/ 0 h 766440"/>
              <a:gd name="connsiteX13" fmla="*/ 6071957 w 6071957"/>
              <a:gd name="connsiteY13" fmla="*/ 127743 h 766440"/>
              <a:gd name="connsiteX14" fmla="*/ 6071957 w 6071957"/>
              <a:gd name="connsiteY14" fmla="*/ 638697 h 766440"/>
              <a:gd name="connsiteX15" fmla="*/ 5944214 w 6071957"/>
              <a:gd name="connsiteY15" fmla="*/ 766440 h 766440"/>
              <a:gd name="connsiteX16" fmla="*/ 5537061 w 6071957"/>
              <a:gd name="connsiteY16" fmla="*/ 766440 h 766440"/>
              <a:gd name="connsiteX17" fmla="*/ 5013579 w 6071957"/>
              <a:gd name="connsiteY17" fmla="*/ 766440 h 766440"/>
              <a:gd name="connsiteX18" fmla="*/ 4373767 w 6071957"/>
              <a:gd name="connsiteY18" fmla="*/ 766440 h 766440"/>
              <a:gd name="connsiteX19" fmla="*/ 3908449 w 6071957"/>
              <a:gd name="connsiteY19" fmla="*/ 766440 h 766440"/>
              <a:gd name="connsiteX20" fmla="*/ 3326802 w 6071957"/>
              <a:gd name="connsiteY20" fmla="*/ 766440 h 766440"/>
              <a:gd name="connsiteX21" fmla="*/ 2919649 w 6071957"/>
              <a:gd name="connsiteY21" fmla="*/ 766440 h 766440"/>
              <a:gd name="connsiteX22" fmla="*/ 2221673 w 6071957"/>
              <a:gd name="connsiteY22" fmla="*/ 766440 h 766440"/>
              <a:gd name="connsiteX23" fmla="*/ 1640025 w 6071957"/>
              <a:gd name="connsiteY23" fmla="*/ 766440 h 766440"/>
              <a:gd name="connsiteX24" fmla="*/ 942049 w 6071957"/>
              <a:gd name="connsiteY24" fmla="*/ 766440 h 766440"/>
              <a:gd name="connsiteX25" fmla="*/ 127743 w 6071957"/>
              <a:gd name="connsiteY25" fmla="*/ 766440 h 766440"/>
              <a:gd name="connsiteX26" fmla="*/ 0 w 6071957"/>
              <a:gd name="connsiteY26" fmla="*/ 638697 h 766440"/>
              <a:gd name="connsiteX27" fmla="*/ 0 w 6071957"/>
              <a:gd name="connsiteY27" fmla="*/ 127743 h 766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071957" h="766440" fill="none" extrusionOk="0">
                <a:moveTo>
                  <a:pt x="0" y="127743"/>
                </a:moveTo>
                <a:cubicBezTo>
                  <a:pt x="-675" y="43180"/>
                  <a:pt x="63327" y="3865"/>
                  <a:pt x="127743" y="0"/>
                </a:cubicBezTo>
                <a:cubicBezTo>
                  <a:pt x="263239" y="-52541"/>
                  <a:pt x="538567" y="60594"/>
                  <a:pt x="651225" y="0"/>
                </a:cubicBezTo>
                <a:cubicBezTo>
                  <a:pt x="763883" y="-60594"/>
                  <a:pt x="937503" y="9231"/>
                  <a:pt x="1058378" y="0"/>
                </a:cubicBezTo>
                <a:cubicBezTo>
                  <a:pt x="1179253" y="-9231"/>
                  <a:pt x="1502891" y="71742"/>
                  <a:pt x="1698190" y="0"/>
                </a:cubicBezTo>
                <a:cubicBezTo>
                  <a:pt x="1893489" y="-71742"/>
                  <a:pt x="1990689" y="52574"/>
                  <a:pt x="2163508" y="0"/>
                </a:cubicBezTo>
                <a:cubicBezTo>
                  <a:pt x="2336327" y="-52574"/>
                  <a:pt x="2410709" y="18511"/>
                  <a:pt x="2570661" y="0"/>
                </a:cubicBezTo>
                <a:cubicBezTo>
                  <a:pt x="2730613" y="-18511"/>
                  <a:pt x="2852733" y="8857"/>
                  <a:pt x="3035979" y="0"/>
                </a:cubicBezTo>
                <a:cubicBezTo>
                  <a:pt x="3219225" y="-8857"/>
                  <a:pt x="3410124" y="21424"/>
                  <a:pt x="3675790" y="0"/>
                </a:cubicBezTo>
                <a:cubicBezTo>
                  <a:pt x="3941456" y="-21424"/>
                  <a:pt x="4020149" y="10673"/>
                  <a:pt x="4141108" y="0"/>
                </a:cubicBezTo>
                <a:cubicBezTo>
                  <a:pt x="4262067" y="-10673"/>
                  <a:pt x="4372812" y="13548"/>
                  <a:pt x="4548261" y="0"/>
                </a:cubicBezTo>
                <a:cubicBezTo>
                  <a:pt x="4723710" y="-13548"/>
                  <a:pt x="4887442" y="31590"/>
                  <a:pt x="5013579" y="0"/>
                </a:cubicBezTo>
                <a:cubicBezTo>
                  <a:pt x="5139716" y="-31590"/>
                  <a:pt x="5698299" y="89880"/>
                  <a:pt x="5944214" y="0"/>
                </a:cubicBezTo>
                <a:cubicBezTo>
                  <a:pt x="5998378" y="1965"/>
                  <a:pt x="6080825" y="66507"/>
                  <a:pt x="6071957" y="127743"/>
                </a:cubicBezTo>
                <a:cubicBezTo>
                  <a:pt x="6095911" y="317774"/>
                  <a:pt x="6044579" y="405203"/>
                  <a:pt x="6071957" y="638697"/>
                </a:cubicBezTo>
                <a:cubicBezTo>
                  <a:pt x="6064728" y="696335"/>
                  <a:pt x="6005609" y="770695"/>
                  <a:pt x="5944214" y="766440"/>
                </a:cubicBezTo>
                <a:cubicBezTo>
                  <a:pt x="5770640" y="811141"/>
                  <a:pt x="5701898" y="741404"/>
                  <a:pt x="5537061" y="766440"/>
                </a:cubicBezTo>
                <a:cubicBezTo>
                  <a:pt x="5372224" y="791476"/>
                  <a:pt x="5120228" y="704957"/>
                  <a:pt x="5013579" y="766440"/>
                </a:cubicBezTo>
                <a:cubicBezTo>
                  <a:pt x="4906930" y="827923"/>
                  <a:pt x="4602233" y="716544"/>
                  <a:pt x="4373767" y="766440"/>
                </a:cubicBezTo>
                <a:cubicBezTo>
                  <a:pt x="4145301" y="816336"/>
                  <a:pt x="4049052" y="733659"/>
                  <a:pt x="3908449" y="766440"/>
                </a:cubicBezTo>
                <a:cubicBezTo>
                  <a:pt x="3767846" y="799221"/>
                  <a:pt x="3568473" y="706129"/>
                  <a:pt x="3326802" y="766440"/>
                </a:cubicBezTo>
                <a:cubicBezTo>
                  <a:pt x="3085131" y="826751"/>
                  <a:pt x="3024669" y="738613"/>
                  <a:pt x="2919649" y="766440"/>
                </a:cubicBezTo>
                <a:cubicBezTo>
                  <a:pt x="2814629" y="794267"/>
                  <a:pt x="2568640" y="741477"/>
                  <a:pt x="2221673" y="766440"/>
                </a:cubicBezTo>
                <a:cubicBezTo>
                  <a:pt x="1874706" y="791403"/>
                  <a:pt x="1922500" y="745518"/>
                  <a:pt x="1640025" y="766440"/>
                </a:cubicBezTo>
                <a:cubicBezTo>
                  <a:pt x="1357550" y="787362"/>
                  <a:pt x="1167317" y="712931"/>
                  <a:pt x="942049" y="766440"/>
                </a:cubicBezTo>
                <a:cubicBezTo>
                  <a:pt x="716781" y="819949"/>
                  <a:pt x="522656" y="731553"/>
                  <a:pt x="127743" y="766440"/>
                </a:cubicBezTo>
                <a:cubicBezTo>
                  <a:pt x="54483" y="763537"/>
                  <a:pt x="9409" y="716825"/>
                  <a:pt x="0" y="638697"/>
                </a:cubicBezTo>
                <a:cubicBezTo>
                  <a:pt x="-42558" y="412337"/>
                  <a:pt x="16115" y="311561"/>
                  <a:pt x="0" y="127743"/>
                </a:cubicBezTo>
                <a:close/>
              </a:path>
              <a:path w="6071957" h="766440" stroke="0" extrusionOk="0">
                <a:moveTo>
                  <a:pt x="0" y="127743"/>
                </a:moveTo>
                <a:cubicBezTo>
                  <a:pt x="-7919" y="52307"/>
                  <a:pt x="55687" y="565"/>
                  <a:pt x="127743" y="0"/>
                </a:cubicBezTo>
                <a:cubicBezTo>
                  <a:pt x="282179" y="-3141"/>
                  <a:pt x="570461" y="3537"/>
                  <a:pt x="825720" y="0"/>
                </a:cubicBezTo>
                <a:cubicBezTo>
                  <a:pt x="1080979" y="-3537"/>
                  <a:pt x="1193147" y="10134"/>
                  <a:pt x="1349202" y="0"/>
                </a:cubicBezTo>
                <a:cubicBezTo>
                  <a:pt x="1505257" y="-10134"/>
                  <a:pt x="1662348" y="15038"/>
                  <a:pt x="1814520" y="0"/>
                </a:cubicBezTo>
                <a:cubicBezTo>
                  <a:pt x="1966692" y="-15038"/>
                  <a:pt x="2176468" y="10005"/>
                  <a:pt x="2454331" y="0"/>
                </a:cubicBezTo>
                <a:cubicBezTo>
                  <a:pt x="2732194" y="-10005"/>
                  <a:pt x="2778642" y="27227"/>
                  <a:pt x="2977814" y="0"/>
                </a:cubicBezTo>
                <a:cubicBezTo>
                  <a:pt x="3176986" y="-27227"/>
                  <a:pt x="3492845" y="44085"/>
                  <a:pt x="3675790" y="0"/>
                </a:cubicBezTo>
                <a:cubicBezTo>
                  <a:pt x="3858735" y="-44085"/>
                  <a:pt x="3914441" y="34903"/>
                  <a:pt x="4141108" y="0"/>
                </a:cubicBezTo>
                <a:cubicBezTo>
                  <a:pt x="4367775" y="-34903"/>
                  <a:pt x="4680102" y="3129"/>
                  <a:pt x="4839085" y="0"/>
                </a:cubicBezTo>
                <a:cubicBezTo>
                  <a:pt x="4998068" y="-3129"/>
                  <a:pt x="5058375" y="8232"/>
                  <a:pt x="5246237" y="0"/>
                </a:cubicBezTo>
                <a:cubicBezTo>
                  <a:pt x="5434099" y="-8232"/>
                  <a:pt x="5802278" y="58306"/>
                  <a:pt x="5944214" y="0"/>
                </a:cubicBezTo>
                <a:cubicBezTo>
                  <a:pt x="6023506" y="13012"/>
                  <a:pt x="6073176" y="69819"/>
                  <a:pt x="6071957" y="127743"/>
                </a:cubicBezTo>
                <a:cubicBezTo>
                  <a:pt x="6131257" y="326377"/>
                  <a:pt x="6065540" y="415677"/>
                  <a:pt x="6071957" y="638697"/>
                </a:cubicBezTo>
                <a:cubicBezTo>
                  <a:pt x="6080139" y="699091"/>
                  <a:pt x="6002321" y="761630"/>
                  <a:pt x="5944214" y="766440"/>
                </a:cubicBezTo>
                <a:cubicBezTo>
                  <a:pt x="5772588" y="805700"/>
                  <a:pt x="5533194" y="699140"/>
                  <a:pt x="5362567" y="766440"/>
                </a:cubicBezTo>
                <a:cubicBezTo>
                  <a:pt x="5191940" y="833740"/>
                  <a:pt x="4879017" y="697659"/>
                  <a:pt x="4664590" y="766440"/>
                </a:cubicBezTo>
                <a:cubicBezTo>
                  <a:pt x="4450163" y="835221"/>
                  <a:pt x="4228613" y="755757"/>
                  <a:pt x="4082943" y="766440"/>
                </a:cubicBezTo>
                <a:cubicBezTo>
                  <a:pt x="3937273" y="777123"/>
                  <a:pt x="3833254" y="749368"/>
                  <a:pt x="3675790" y="766440"/>
                </a:cubicBezTo>
                <a:cubicBezTo>
                  <a:pt x="3518326" y="783512"/>
                  <a:pt x="3381017" y="717878"/>
                  <a:pt x="3210473" y="766440"/>
                </a:cubicBezTo>
                <a:cubicBezTo>
                  <a:pt x="3039929" y="815002"/>
                  <a:pt x="2677091" y="685370"/>
                  <a:pt x="2512496" y="766440"/>
                </a:cubicBezTo>
                <a:cubicBezTo>
                  <a:pt x="2347901" y="847510"/>
                  <a:pt x="2211185" y="716357"/>
                  <a:pt x="1930849" y="766440"/>
                </a:cubicBezTo>
                <a:cubicBezTo>
                  <a:pt x="1650513" y="816523"/>
                  <a:pt x="1634556" y="757479"/>
                  <a:pt x="1465531" y="766440"/>
                </a:cubicBezTo>
                <a:cubicBezTo>
                  <a:pt x="1296506" y="775401"/>
                  <a:pt x="1141357" y="765877"/>
                  <a:pt x="883884" y="766440"/>
                </a:cubicBezTo>
                <a:cubicBezTo>
                  <a:pt x="626411" y="767003"/>
                  <a:pt x="464377" y="695351"/>
                  <a:pt x="127743" y="766440"/>
                </a:cubicBezTo>
                <a:cubicBezTo>
                  <a:pt x="62283" y="750781"/>
                  <a:pt x="7038" y="716858"/>
                  <a:pt x="0" y="638697"/>
                </a:cubicBezTo>
                <a:cubicBezTo>
                  <a:pt x="-21136" y="400747"/>
                  <a:pt x="19115" y="354861"/>
                  <a:pt x="0" y="127743"/>
                </a:cubicBezTo>
                <a:close/>
              </a:path>
            </a:pathLst>
          </a:custGeom>
          <a:ln>
            <a:extLst>
              <a:ext uri="{C807C97D-BFC1-408E-A445-0C87EB9F89A2}">
                <ask:lineSketchStyleProps xmlns:ask="http://schemas.microsoft.com/office/drawing/2018/sketchyshapes" sd="1219033472">
                  <a:prstGeom prst="roundRect">
                    <a:avLst/>
                  </a:prstGeom>
                  <ask:type>
                    <ask:lineSketchScribble/>
                  </ask:type>
                </ask:lineSketchStyleProps>
              </a:ext>
            </a:extLst>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vi-VN"/>
          </a:p>
        </p:txBody>
      </p:sp>
      <p:sp>
        <p:nvSpPr>
          <p:cNvPr id="21" name="TextBox 20">
            <a:extLst>
              <a:ext uri="{FF2B5EF4-FFF2-40B4-BE49-F238E27FC236}">
                <a16:creationId xmlns:a16="http://schemas.microsoft.com/office/drawing/2014/main" id="{24AE8D60-A441-4C0F-ABD0-7E2663BE1435}"/>
              </a:ext>
            </a:extLst>
          </p:cNvPr>
          <p:cNvSpPr txBox="1"/>
          <p:nvPr/>
        </p:nvSpPr>
        <p:spPr>
          <a:xfrm>
            <a:off x="5648095" y="4858322"/>
            <a:ext cx="5998529" cy="523220"/>
          </a:xfrm>
          <a:prstGeom prst="rect">
            <a:avLst/>
          </a:prstGeom>
          <a:noFill/>
        </p:spPr>
        <p:txBody>
          <a:bodyPr wrap="square" rtlCol="0">
            <a:spAutoFit/>
          </a:bodyPr>
          <a:lstStyle/>
          <a:p>
            <a:pPr algn="ctr"/>
            <a:r>
              <a:rPr lang="vi-VN" sz="2800" b="1" dirty="0">
                <a:solidFill>
                  <a:schemeClr val="bg1"/>
                </a:solidFill>
                <a:latin typeface="#9Slide03 AmpleSoft" panose="02000000000000000000" pitchFamily="2" charset="0"/>
              </a:rPr>
              <a:t>Mong muốn, đòi hỏi thiết tha</a:t>
            </a:r>
          </a:p>
        </p:txBody>
      </p:sp>
      <p:cxnSp>
        <p:nvCxnSpPr>
          <p:cNvPr id="6" name="Straight Arrow Connector 5"/>
          <p:cNvCxnSpPr>
            <a:stCxn id="10" idx="3"/>
            <a:endCxn id="19" idx="1"/>
          </p:cNvCxnSpPr>
          <p:nvPr/>
        </p:nvCxnSpPr>
        <p:spPr>
          <a:xfrm flipV="1">
            <a:off x="4341254" y="3836815"/>
            <a:ext cx="1380268" cy="1404727"/>
          </a:xfrm>
          <a:prstGeom prst="straightConnector1">
            <a:avLst/>
          </a:prstGeom>
          <a:ln w="38100" cmpd="thinThick">
            <a:solidFill>
              <a:schemeClr val="tx1">
                <a:lumMod val="95000"/>
                <a:lumOff val="5000"/>
              </a:schemeClr>
            </a:solidFill>
            <a:tailEnd type="triangle"/>
          </a:ln>
        </p:spPr>
        <p:style>
          <a:lnRef idx="3">
            <a:schemeClr val="accent4"/>
          </a:lnRef>
          <a:fillRef idx="0">
            <a:schemeClr val="accent4"/>
          </a:fillRef>
          <a:effectRef idx="2">
            <a:schemeClr val="accent4"/>
          </a:effectRef>
          <a:fontRef idx="minor">
            <a:schemeClr val="tx1"/>
          </a:fontRef>
        </p:style>
      </p:cxnSp>
      <p:cxnSp>
        <p:nvCxnSpPr>
          <p:cNvPr id="24" name="Straight Arrow Connector 23"/>
          <p:cNvCxnSpPr>
            <a:endCxn id="21" idx="1"/>
          </p:cNvCxnSpPr>
          <p:nvPr/>
        </p:nvCxnSpPr>
        <p:spPr>
          <a:xfrm>
            <a:off x="4296582" y="2553365"/>
            <a:ext cx="1351513" cy="2566567"/>
          </a:xfrm>
          <a:prstGeom prst="straightConnector1">
            <a:avLst/>
          </a:prstGeom>
          <a:ln w="38100" cmpd="thinThick">
            <a:solidFill>
              <a:schemeClr val="tx1">
                <a:lumMod val="95000"/>
                <a:lumOff val="5000"/>
              </a:schemeClr>
            </a:solidFill>
            <a:tailEnd type="triangle"/>
          </a:ln>
        </p:spPr>
        <p:style>
          <a:lnRef idx="3">
            <a:schemeClr val="accent4"/>
          </a:lnRef>
          <a:fillRef idx="0">
            <a:schemeClr val="accent4"/>
          </a:fillRef>
          <a:effectRef idx="2">
            <a:schemeClr val="accent4"/>
          </a:effectRef>
          <a:fontRef idx="minor">
            <a:schemeClr val="tx1"/>
          </a:fontRef>
        </p:style>
      </p:cxnSp>
      <p:cxnSp>
        <p:nvCxnSpPr>
          <p:cNvPr id="26" name="Straight Arrow Connector 25"/>
          <p:cNvCxnSpPr>
            <a:endCxn id="8" idx="1"/>
          </p:cNvCxnSpPr>
          <p:nvPr/>
        </p:nvCxnSpPr>
        <p:spPr>
          <a:xfrm flipV="1">
            <a:off x="4323834" y="2498962"/>
            <a:ext cx="1324261" cy="1378026"/>
          </a:xfrm>
          <a:prstGeom prst="straightConnector1">
            <a:avLst/>
          </a:prstGeom>
          <a:ln w="38100" cmpd="thinThick">
            <a:solidFill>
              <a:schemeClr val="tx1">
                <a:lumMod val="95000"/>
                <a:lumOff val="5000"/>
              </a:schemeClr>
            </a:solidFill>
            <a:tailEnd type="triangle"/>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4293150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inVertical)">
                                      <p:cBhvr>
                                        <p:cTn id="13" dur="500"/>
                                        <p:tgtEl>
                                          <p:spTgt spid="1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barn(inVertical)">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arn(inVertical)">
                                      <p:cBhvr>
                                        <p:cTn id="21" dur="500"/>
                                        <p:tgtEl>
                                          <p:spTgt spid="7"/>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barn(inVertical)">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barn(inVertical)">
                                      <p:cBhvr>
                                        <p:cTn id="29" dur="500"/>
                                        <p:tgtEl>
                                          <p:spTgt spid="10"/>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arn(inVertic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barn(inVertical)">
                                      <p:cBhvr>
                                        <p:cTn id="37" dur="500"/>
                                        <p:tgtEl>
                                          <p:spTgt spid="8"/>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barn(inVertical)">
                                      <p:cBhvr>
                                        <p:cTn id="40" dur="500"/>
                                        <p:tgtEl>
                                          <p:spTgt spid="4"/>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barn(inVertical)">
                                      <p:cBhvr>
                                        <p:cTn id="45" dur="500"/>
                                        <p:tgtEl>
                                          <p:spTgt spid="19"/>
                                        </p:tgtEl>
                                      </p:cBhvr>
                                    </p:animEffect>
                                  </p:childTnLst>
                                </p:cTn>
                              </p:par>
                              <p:par>
                                <p:cTn id="46" presetID="16" presetClass="entr" presetSubtype="21" fill="hold" grpId="0" nodeType="with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barn(inVertical)">
                                      <p:cBhvr>
                                        <p:cTn id="48" dur="500"/>
                                        <p:tgtEl>
                                          <p:spTgt spid="18"/>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grpId="0" nodeType="clickEffect">
                                  <p:stCondLst>
                                    <p:cond delay="0"/>
                                  </p:stCondLst>
                                  <p:childTnLst>
                                    <p:set>
                                      <p:cBhvr>
                                        <p:cTn id="52" dur="1" fill="hold">
                                          <p:stCondLst>
                                            <p:cond delay="0"/>
                                          </p:stCondLst>
                                        </p:cTn>
                                        <p:tgtEl>
                                          <p:spTgt spid="21"/>
                                        </p:tgtEl>
                                        <p:attrNameLst>
                                          <p:attrName>style.visibility</p:attrName>
                                        </p:attrNameLst>
                                      </p:cBhvr>
                                      <p:to>
                                        <p:strVal val="visible"/>
                                      </p:to>
                                    </p:set>
                                    <p:animEffect transition="in" filter="barn(inVertical)">
                                      <p:cBhvr>
                                        <p:cTn id="53" dur="500"/>
                                        <p:tgtEl>
                                          <p:spTgt spid="21"/>
                                        </p:tgtEl>
                                      </p:cBhvr>
                                    </p:animEffect>
                                  </p:childTnLst>
                                </p:cTn>
                              </p:par>
                              <p:par>
                                <p:cTn id="54" presetID="16" presetClass="entr" presetSubtype="21" fill="hold" grpId="0" nodeType="with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barn(inVertical)">
                                      <p:cBhvr>
                                        <p:cTn id="56" dur="500"/>
                                        <p:tgtEl>
                                          <p:spTgt spid="20"/>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24"/>
                                        </p:tgtEl>
                                        <p:attrNameLst>
                                          <p:attrName>style.visibility</p:attrName>
                                        </p:attrNameLst>
                                      </p:cBhvr>
                                      <p:to>
                                        <p:strVal val="visible"/>
                                      </p:to>
                                    </p:set>
                                    <p:anim calcmode="lin" valueType="num">
                                      <p:cBhvr additive="base">
                                        <p:cTn id="61" dur="500" fill="hold"/>
                                        <p:tgtEl>
                                          <p:spTgt spid="24"/>
                                        </p:tgtEl>
                                        <p:attrNameLst>
                                          <p:attrName>ppt_x</p:attrName>
                                        </p:attrNameLst>
                                      </p:cBhvr>
                                      <p:tavLst>
                                        <p:tav tm="0">
                                          <p:val>
                                            <p:strVal val="#ppt_x"/>
                                          </p:val>
                                        </p:tav>
                                        <p:tav tm="100000">
                                          <p:val>
                                            <p:strVal val="#ppt_x"/>
                                          </p:val>
                                        </p:tav>
                                      </p:tavLst>
                                    </p:anim>
                                    <p:anim calcmode="lin" valueType="num">
                                      <p:cBhvr additive="base">
                                        <p:cTn id="6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26"/>
                                        </p:tgtEl>
                                        <p:attrNameLst>
                                          <p:attrName>style.visibility</p:attrName>
                                        </p:attrNameLst>
                                      </p:cBhvr>
                                      <p:to>
                                        <p:strVal val="visible"/>
                                      </p:to>
                                    </p:set>
                                    <p:anim calcmode="lin" valueType="num">
                                      <p:cBhvr additive="base">
                                        <p:cTn id="67" dur="500" fill="hold"/>
                                        <p:tgtEl>
                                          <p:spTgt spid="26"/>
                                        </p:tgtEl>
                                        <p:attrNameLst>
                                          <p:attrName>ppt_x</p:attrName>
                                        </p:attrNameLst>
                                      </p:cBhvr>
                                      <p:tavLst>
                                        <p:tav tm="0">
                                          <p:val>
                                            <p:strVal val="#ppt_x"/>
                                          </p:val>
                                        </p:tav>
                                        <p:tav tm="100000">
                                          <p:val>
                                            <p:strVal val="#ppt_x"/>
                                          </p:val>
                                        </p:tav>
                                      </p:tavLst>
                                    </p:anim>
                                    <p:anim calcmode="lin" valueType="num">
                                      <p:cBhvr additive="base">
                                        <p:cTn id="6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nodeType="clickEffect">
                                  <p:stCondLst>
                                    <p:cond delay="0"/>
                                  </p:stCondLst>
                                  <p:childTnLst>
                                    <p:set>
                                      <p:cBhvr>
                                        <p:cTn id="72" dur="1" fill="hold">
                                          <p:stCondLst>
                                            <p:cond delay="0"/>
                                          </p:stCondLst>
                                        </p:cTn>
                                        <p:tgtEl>
                                          <p:spTgt spid="6"/>
                                        </p:tgtEl>
                                        <p:attrNameLst>
                                          <p:attrName>style.visibility</p:attrName>
                                        </p:attrNameLst>
                                      </p:cBhvr>
                                      <p:to>
                                        <p:strVal val="visible"/>
                                      </p:to>
                                    </p:set>
                                    <p:animEffect transition="in" filter="fade">
                                      <p:cBhvr>
                                        <p:cTn id="73" dur="1000"/>
                                        <p:tgtEl>
                                          <p:spTgt spid="6"/>
                                        </p:tgtEl>
                                      </p:cBhvr>
                                    </p:animEffect>
                                    <p:anim calcmode="lin" valueType="num">
                                      <p:cBhvr>
                                        <p:cTn id="74" dur="1000" fill="hold"/>
                                        <p:tgtEl>
                                          <p:spTgt spid="6"/>
                                        </p:tgtEl>
                                        <p:attrNameLst>
                                          <p:attrName>ppt_x</p:attrName>
                                        </p:attrNameLst>
                                      </p:cBhvr>
                                      <p:tavLst>
                                        <p:tav tm="0">
                                          <p:val>
                                            <p:strVal val="#ppt_x"/>
                                          </p:val>
                                        </p:tav>
                                        <p:tav tm="100000">
                                          <p:val>
                                            <p:strVal val="#ppt_x"/>
                                          </p:val>
                                        </p:tav>
                                      </p:tavLst>
                                    </p:anim>
                                    <p:anim calcmode="lin" valueType="num">
                                      <p:cBhvr>
                                        <p:cTn id="7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7" grpId="0"/>
      <p:bldP spid="8" grpId="0"/>
      <p:bldP spid="9" grpId="0" animBg="1"/>
      <p:bldP spid="10" grpId="0"/>
      <p:bldP spid="11" grpId="0" animBg="1"/>
      <p:bldP spid="12" grpId="0"/>
      <p:bldP spid="18" grpId="0" animBg="1"/>
      <p:bldP spid="19" grpId="0"/>
      <p:bldP spid="20" grpId="0" animBg="1"/>
      <p:bldP spid="2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354535">
            <a:off x="1281757" y="1082233"/>
            <a:ext cx="9217989" cy="5168708"/>
          </a:xfrm>
          <a:prstGeom prst="rect">
            <a:avLst/>
          </a:prstGeom>
          <a:noFill/>
          <a:effectLst>
            <a:outerShdw blurRad="50800" dist="50800" dir="5400000" algn="ctr" rotWithShape="0">
              <a:srgbClr val="000000"/>
            </a:outerShdw>
            <a:reflection stA="98000" endPos="65000" dist="50800" dir="5400000" sy="-100000" algn="bl" rotWithShape="0"/>
          </a:effectLst>
        </p:spPr>
      </p:pic>
      <p:sp>
        <p:nvSpPr>
          <p:cNvPr id="3" name="Shape 18">
            <a:extLst>
              <a:ext uri="{FF2B5EF4-FFF2-40B4-BE49-F238E27FC236}">
                <a16:creationId xmlns:a16="http://schemas.microsoft.com/office/drawing/2014/main" id="{41BFCA08-95DE-4599-BDCE-56A79259DB71}"/>
              </a:ext>
            </a:extLst>
          </p:cNvPr>
          <p:cNvSpPr/>
          <p:nvPr/>
        </p:nvSpPr>
        <p:spPr>
          <a:xfrm>
            <a:off x="1051695" y="965835"/>
            <a:ext cx="10087019" cy="1926771"/>
          </a:xfrm>
          <a:prstGeom prst="roundRect">
            <a:avLst>
              <a:gd name="adj" fmla="val 50000"/>
            </a:avLst>
          </a:prstGeom>
          <a:solidFill>
            <a:srgbClr val="418765">
              <a:alpha val="40000"/>
            </a:srgbClr>
          </a:solidFill>
          <a:ln w="12700" cap="flat">
            <a:solidFill>
              <a:schemeClr val="bg1">
                <a:alpha val="67000"/>
              </a:schemeClr>
            </a:solidFill>
            <a:prstDash val="solid"/>
            <a:miter lim="400000"/>
          </a:ln>
          <a:effectLst/>
        </p:spPr>
        <p:txBody>
          <a:bodyPr wrap="square" lIns="19050" tIns="19050" rIns="19050" bIns="1905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750" b="0" i="0" u="none" strike="noStrike" kern="0" cap="none" spc="0" normalizeH="0" baseline="0" noProof="0">
              <a:ln>
                <a:noFill/>
              </a:ln>
              <a:solidFill>
                <a:srgbClr val="FFFFFF"/>
              </a:solidFill>
              <a:effectLst/>
              <a:uLnTx/>
              <a:uFillTx/>
              <a:latin typeface="华文新魏" panose="02010800040101010101" pitchFamily="2" charset="-122"/>
              <a:ea typeface="华文新魏" panose="02010800040101010101" pitchFamily="2" charset="-122"/>
              <a:cs typeface="+mn-cs"/>
            </a:endParaRPr>
          </a:p>
        </p:txBody>
      </p:sp>
      <p:sp>
        <p:nvSpPr>
          <p:cNvPr id="4" name="矩形 35">
            <a:extLst>
              <a:ext uri="{FF2B5EF4-FFF2-40B4-BE49-F238E27FC236}">
                <a16:creationId xmlns:a16="http://schemas.microsoft.com/office/drawing/2014/main" id="{9397FB80-0D2A-477A-B643-BD2941821366}"/>
              </a:ext>
            </a:extLst>
          </p:cNvPr>
          <p:cNvSpPr/>
          <p:nvPr/>
        </p:nvSpPr>
        <p:spPr>
          <a:xfrm>
            <a:off x="648700" y="1198967"/>
            <a:ext cx="10893010" cy="1477328"/>
          </a:xfrm>
          <a:prstGeom prst="rect">
            <a:avLst/>
          </a:prstGeom>
        </p:spPr>
        <p:txBody>
          <a:bodyPr vert="horz"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0" b="1" i="0" u="none" strike="noStrike" kern="1200" normalizeH="0" baseline="0" noProof="0" dirty="0">
                <a:ln w="22225">
                  <a:solidFill>
                    <a:schemeClr val="accent2"/>
                  </a:solidFill>
                  <a:prstDash val="solid"/>
                </a:ln>
                <a:solidFill>
                  <a:schemeClr val="accent2">
                    <a:lumMod val="60000"/>
                    <a:lumOff val="40000"/>
                  </a:schemeClr>
                </a:solidFill>
                <a:uLnTx/>
                <a:uFillTx/>
                <a:latin typeface="UTM Cooper Black" panose="02040603050506020204" pitchFamily="18" charset="0"/>
                <a:ea typeface="华文新魏" panose="02010800040101010101" pitchFamily="2" charset="-122"/>
                <a:cs typeface="+mn-cs"/>
              </a:rPr>
              <a:t>TÌM</a:t>
            </a:r>
            <a:r>
              <a:rPr kumimoji="0" lang="en-US" altLang="zh-CN" sz="9000" b="1" i="0" u="none" strike="noStrike" kern="1200" normalizeH="0" noProof="0" dirty="0">
                <a:ln w="22225">
                  <a:solidFill>
                    <a:schemeClr val="accent2"/>
                  </a:solidFill>
                  <a:prstDash val="solid"/>
                </a:ln>
                <a:solidFill>
                  <a:schemeClr val="accent2">
                    <a:lumMod val="60000"/>
                    <a:lumOff val="40000"/>
                  </a:schemeClr>
                </a:solidFill>
                <a:uLnTx/>
                <a:uFillTx/>
                <a:latin typeface="UTM Cooper Black" panose="02040603050506020204" pitchFamily="18" charset="0"/>
                <a:ea typeface="华文新魏" panose="02010800040101010101" pitchFamily="2" charset="-122"/>
                <a:cs typeface="+mn-cs"/>
              </a:rPr>
              <a:t> HIỂU BÀI</a:t>
            </a:r>
            <a:endParaRPr kumimoji="0" lang="zh-CN" altLang="en-US" sz="9000" b="1" i="0" u="none" strike="noStrike" kern="1200" normalizeH="0" baseline="0" noProof="0" dirty="0">
              <a:ln w="22225">
                <a:solidFill>
                  <a:schemeClr val="accent2"/>
                </a:solidFill>
                <a:prstDash val="solid"/>
              </a:ln>
              <a:solidFill>
                <a:schemeClr val="accent2">
                  <a:lumMod val="60000"/>
                  <a:lumOff val="40000"/>
                </a:schemeClr>
              </a:solidFill>
              <a:uLnTx/>
              <a:uFillTx/>
              <a:latin typeface="UTM Cooper Black" panose="02040603050506020204" pitchFamily="18" charset="0"/>
              <a:ea typeface="华文新魏" panose="02010800040101010101" pitchFamily="2" charset="-122"/>
              <a:cs typeface="+mn-cs"/>
            </a:endParaRPr>
          </a:p>
        </p:txBody>
      </p:sp>
    </p:spTree>
    <p:extLst>
      <p:ext uri="{BB962C8B-B14F-4D97-AF65-F5344CB8AC3E}">
        <p14:creationId xmlns:p14="http://schemas.microsoft.com/office/powerpoint/2010/main" val="3111214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23" presetClass="entr" presetSubtype="16"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2AB8D8C-B53D-4A3E-9E8F-A2FDAB860FE4}"/>
              </a:ext>
            </a:extLst>
          </p:cNvPr>
          <p:cNvSpPr txBox="1">
            <a:spLocks noChangeArrowheads="1"/>
          </p:cNvSpPr>
          <p:nvPr/>
        </p:nvSpPr>
        <p:spPr bwMode="auto">
          <a:xfrm>
            <a:off x="264019" y="567275"/>
            <a:ext cx="1167610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defTabSz="457200">
              <a:spcBef>
                <a:spcPct val="0"/>
              </a:spcBef>
              <a:buFontTx/>
              <a:buNone/>
            </a:pPr>
            <a:r>
              <a:rPr lang="vi-VN" altLang="en-US" sz="4000" b="1" dirty="0">
                <a:solidFill>
                  <a:schemeClr val="accent2">
                    <a:lumMod val="75000"/>
                  </a:schemeClr>
                </a:solidFill>
                <a:latin typeface="UTM Androgyne" panose="02040603050506020204" pitchFamily="18" charset="0"/>
                <a:cs typeface="Times New Roman" panose="02020603050405020304" pitchFamily="18" charset="0"/>
              </a:rPr>
              <a:t>Tác giả chọn những chi tiết nào để tả cánh diều?</a:t>
            </a:r>
            <a:endParaRPr lang="en-GB" altLang="en-US" sz="4000" b="1" dirty="0">
              <a:solidFill>
                <a:schemeClr val="accent2">
                  <a:lumMod val="75000"/>
                </a:schemeClr>
              </a:solidFill>
              <a:latin typeface="UTM Androgyne" panose="020406030505060202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32B85E41-ABEA-4138-B322-B2D7E54391EC}"/>
              </a:ext>
            </a:extLst>
          </p:cNvPr>
          <p:cNvSpPr txBox="1">
            <a:spLocks noChangeArrowheads="1"/>
          </p:cNvSpPr>
          <p:nvPr/>
        </p:nvSpPr>
        <p:spPr bwMode="auto">
          <a:xfrm>
            <a:off x="0" y="1635771"/>
            <a:ext cx="11975690"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fontAlgn="base">
              <a:buNone/>
            </a:pPr>
            <a:r>
              <a:rPr lang="vi-VN" sz="4000" dirty="0">
                <a:solidFill>
                  <a:schemeClr val="tx1">
                    <a:lumMod val="95000"/>
                    <a:lumOff val="5000"/>
                  </a:schemeClr>
                </a:solidFill>
                <a:latin typeface="Cambria" panose="02040503050406030204" pitchFamily="18" charset="0"/>
                <a:ea typeface="Cambria" panose="02040503050406030204" pitchFamily="18" charset="0"/>
              </a:rPr>
              <a:t>     Tuổi thơ của tôi được nâng lên từ những cánh diều.</a:t>
            </a:r>
          </a:p>
          <a:p>
            <a:pPr algn="just" fontAlgn="base">
              <a:buNone/>
            </a:pPr>
            <a:r>
              <a:rPr lang="vi-VN" sz="4000" dirty="0">
                <a:solidFill>
                  <a:schemeClr val="tx1">
                    <a:lumMod val="95000"/>
                    <a:lumOff val="5000"/>
                  </a:schemeClr>
                </a:solidFill>
                <a:latin typeface="Cambria" panose="02040503050406030204" pitchFamily="18" charset="0"/>
                <a:ea typeface="Cambria" panose="02040503050406030204" pitchFamily="18" charset="0"/>
              </a:rPr>
              <a:t>     Chiều chiều, trên bãi thả đám trẻ mục đồng chúng tôi hò hét nhau đi thả diều thi. Cánh diều mềm mại như cánh bướm. Chúng tôi sướng đến phát dại nhìn lên trời. Tiếng sáo diều vi vu trầm bổng. Sáo đơn rồi sáo kép, sáo bè…như gọi thấp xuống những vì sao sớm.</a:t>
            </a:r>
          </a:p>
        </p:txBody>
      </p:sp>
      <p:sp>
        <p:nvSpPr>
          <p:cNvPr id="11" name="Rectangle 10"/>
          <p:cNvSpPr/>
          <p:nvPr/>
        </p:nvSpPr>
        <p:spPr>
          <a:xfrm>
            <a:off x="7309655" y="3030151"/>
            <a:ext cx="4620634" cy="530942"/>
          </a:xfrm>
          <a:prstGeom prst="rect">
            <a:avLst/>
          </a:prstGeom>
          <a:solidFill>
            <a:srgbClr val="FF0000">
              <a:alpha val="53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45401" y="3664331"/>
            <a:ext cx="3862292" cy="530942"/>
          </a:xfrm>
          <a:prstGeom prst="rect">
            <a:avLst/>
          </a:prstGeom>
          <a:solidFill>
            <a:srgbClr val="FF0000">
              <a:alpha val="53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1976547" y="4256726"/>
            <a:ext cx="9953742" cy="530942"/>
          </a:xfrm>
          <a:prstGeom prst="rect">
            <a:avLst/>
          </a:prstGeom>
          <a:solidFill>
            <a:srgbClr val="FF0000">
              <a:alpha val="53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5401" y="4866329"/>
            <a:ext cx="11884888" cy="530942"/>
          </a:xfrm>
          <a:prstGeom prst="rect">
            <a:avLst/>
          </a:prstGeom>
          <a:solidFill>
            <a:srgbClr val="FF0000">
              <a:alpha val="53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90802" y="5448887"/>
            <a:ext cx="1309665" cy="530942"/>
          </a:xfrm>
          <a:prstGeom prst="rect">
            <a:avLst/>
          </a:prstGeom>
          <a:solidFill>
            <a:srgbClr val="FF0000">
              <a:alpha val="53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65220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1000"/>
                                        <p:tgtEl>
                                          <p:spTgt spid="11"/>
                                        </p:tgtEl>
                                      </p:cBhvr>
                                    </p:animEffect>
                                    <p:anim calcmode="lin" valueType="num">
                                      <p:cBhvr>
                                        <p:cTn id="21" dur="1000" fill="hold"/>
                                        <p:tgtEl>
                                          <p:spTgt spid="11"/>
                                        </p:tgtEl>
                                        <p:attrNameLst>
                                          <p:attrName>ppt_x</p:attrName>
                                        </p:attrNameLst>
                                      </p:cBhvr>
                                      <p:tavLst>
                                        <p:tav tm="0">
                                          <p:val>
                                            <p:strVal val="#ppt_x"/>
                                          </p:val>
                                        </p:tav>
                                        <p:tav tm="100000">
                                          <p:val>
                                            <p:strVal val="#ppt_x"/>
                                          </p:val>
                                        </p:tav>
                                      </p:tavLst>
                                    </p:anim>
                                    <p:anim calcmode="lin" valueType="num">
                                      <p:cBhvr>
                                        <p:cTn id="2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1000"/>
                                        <p:tgtEl>
                                          <p:spTgt spid="13"/>
                                        </p:tgtEl>
                                      </p:cBhvr>
                                    </p:animEffect>
                                    <p:anim calcmode="lin" valueType="num">
                                      <p:cBhvr>
                                        <p:cTn id="35" dur="1000" fill="hold"/>
                                        <p:tgtEl>
                                          <p:spTgt spid="13"/>
                                        </p:tgtEl>
                                        <p:attrNameLst>
                                          <p:attrName>ppt_x</p:attrName>
                                        </p:attrNameLst>
                                      </p:cBhvr>
                                      <p:tavLst>
                                        <p:tav tm="0">
                                          <p:val>
                                            <p:strVal val="#ppt_x"/>
                                          </p:val>
                                        </p:tav>
                                        <p:tav tm="100000">
                                          <p:val>
                                            <p:strVal val="#ppt_x"/>
                                          </p:val>
                                        </p:tav>
                                      </p:tavLst>
                                    </p:anim>
                                    <p:anim calcmode="lin" valueType="num">
                                      <p:cBhvr>
                                        <p:cTn id="3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1000"/>
                                        <p:tgtEl>
                                          <p:spTgt spid="14"/>
                                        </p:tgtEl>
                                      </p:cBhvr>
                                    </p:animEffect>
                                    <p:anim calcmode="lin" valueType="num">
                                      <p:cBhvr>
                                        <p:cTn id="42" dur="1000" fill="hold"/>
                                        <p:tgtEl>
                                          <p:spTgt spid="14"/>
                                        </p:tgtEl>
                                        <p:attrNameLst>
                                          <p:attrName>ppt_x</p:attrName>
                                        </p:attrNameLst>
                                      </p:cBhvr>
                                      <p:tavLst>
                                        <p:tav tm="0">
                                          <p:val>
                                            <p:strVal val="#ppt_x"/>
                                          </p:val>
                                        </p:tav>
                                        <p:tav tm="100000">
                                          <p:val>
                                            <p:strVal val="#ppt_x"/>
                                          </p:val>
                                        </p:tav>
                                      </p:tavLst>
                                    </p:anim>
                                    <p:anim calcmode="lin" valueType="num">
                                      <p:cBhvr>
                                        <p:cTn id="4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1000"/>
                                        <p:tgtEl>
                                          <p:spTgt spid="15"/>
                                        </p:tgtEl>
                                      </p:cBhvr>
                                    </p:animEffect>
                                    <p:anim calcmode="lin" valueType="num">
                                      <p:cBhvr>
                                        <p:cTn id="49" dur="1000" fill="hold"/>
                                        <p:tgtEl>
                                          <p:spTgt spid="15"/>
                                        </p:tgtEl>
                                        <p:attrNameLst>
                                          <p:attrName>ppt_x</p:attrName>
                                        </p:attrNameLst>
                                      </p:cBhvr>
                                      <p:tavLst>
                                        <p:tav tm="0">
                                          <p:val>
                                            <p:strVal val="#ppt_x"/>
                                          </p:val>
                                        </p:tav>
                                        <p:tav tm="100000">
                                          <p:val>
                                            <p:strVal val="#ppt_x"/>
                                          </p:val>
                                        </p:tav>
                                      </p:tavLst>
                                    </p:anim>
                                    <p:anim calcmode="lin" valueType="num">
                                      <p:cBhvr>
                                        <p:cTn id="5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1" grpId="0" animBg="1"/>
      <p:bldP spid="12" grpId="0" animBg="1"/>
      <p:bldP spid="13" grpId="0" animBg="1"/>
      <p:bldP spid="14" grpId="0" animBg="1"/>
      <p:bldP spid="1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4">
            <a:extLst>
              <a:ext uri="{FF2B5EF4-FFF2-40B4-BE49-F238E27FC236}">
                <a16:creationId xmlns:a16="http://schemas.microsoft.com/office/drawing/2014/main" id="{41C9B91F-D96C-4779-92E1-FBACC44EB8FE}"/>
              </a:ext>
            </a:extLst>
          </p:cNvPr>
          <p:cNvSpPr/>
          <p:nvPr/>
        </p:nvSpPr>
        <p:spPr>
          <a:xfrm rot="15058734">
            <a:off x="722374" y="-316415"/>
            <a:ext cx="800219" cy="2022350"/>
          </a:xfrm>
          <a:prstGeom prst="rect">
            <a:avLst/>
          </a:prstGeom>
        </p:spPr>
        <p:txBody>
          <a:bodyPr vert="eaVert" wrap="none">
            <a:spAutoFit/>
          </a:bodyPr>
          <a:lstStyle/>
          <a:p>
            <a:pPr algn="ctr"/>
            <a:r>
              <a:rPr lang="vi-VN" altLang="zh-CN" sz="4000" spc="600" dirty="0">
                <a:solidFill>
                  <a:schemeClr val="bg1"/>
                </a:solidFill>
                <a:latin typeface="华文新魏" panose="02010800040101010101" pitchFamily="2" charset="-122"/>
                <a:ea typeface="华文新魏" panose="02010800040101010101" pitchFamily="2" charset="-122"/>
              </a:rPr>
              <a:t>CÂU 2:</a:t>
            </a:r>
            <a:endParaRPr lang="zh-CN" altLang="en-US" sz="4000" spc="600" dirty="0">
              <a:solidFill>
                <a:schemeClr val="bg1"/>
              </a:solidFill>
              <a:latin typeface="华文新魏" panose="02010800040101010101" pitchFamily="2" charset="-122"/>
              <a:ea typeface="华文新魏" panose="02010800040101010101" pitchFamily="2" charset="-122"/>
            </a:endParaRPr>
          </a:p>
        </p:txBody>
      </p:sp>
      <p:sp>
        <p:nvSpPr>
          <p:cNvPr id="3" name="TextBox 2">
            <a:extLst>
              <a:ext uri="{FF2B5EF4-FFF2-40B4-BE49-F238E27FC236}">
                <a16:creationId xmlns:a16="http://schemas.microsoft.com/office/drawing/2014/main" id="{A2AB8D8C-B53D-4A3E-9E8F-A2FDAB860FE4}"/>
              </a:ext>
            </a:extLst>
          </p:cNvPr>
          <p:cNvSpPr txBox="1">
            <a:spLocks noChangeArrowheads="1"/>
          </p:cNvSpPr>
          <p:nvPr/>
        </p:nvSpPr>
        <p:spPr bwMode="auto">
          <a:xfrm>
            <a:off x="436713" y="1214389"/>
            <a:ext cx="1167610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defTabSz="457200">
              <a:spcBef>
                <a:spcPct val="0"/>
              </a:spcBef>
              <a:buFontTx/>
              <a:buNone/>
            </a:pPr>
            <a:r>
              <a:rPr lang="vi-VN" altLang="en-US" sz="4000" b="1" dirty="0">
                <a:solidFill>
                  <a:schemeClr val="accent2">
                    <a:lumMod val="75000"/>
                  </a:schemeClr>
                </a:solidFill>
                <a:latin typeface="UTM Androgyne" panose="02040603050506020204" pitchFamily="18" charset="0"/>
                <a:cs typeface="Times New Roman" panose="02020603050405020304" pitchFamily="18" charset="0"/>
              </a:rPr>
              <a:t>Tác giả quan sát cánh diều bằng những giác quan nào?</a:t>
            </a:r>
            <a:endParaRPr lang="en-GB" altLang="en-US" sz="4000" b="1" dirty="0">
              <a:solidFill>
                <a:schemeClr val="accent2">
                  <a:lumMod val="75000"/>
                </a:schemeClr>
              </a:solidFill>
              <a:latin typeface="UTM Androgyne" panose="02040603050506020204" pitchFamily="18" charset="0"/>
              <a:cs typeface="Times New Roman" panose="02020603050405020304" pitchFamily="18" charset="0"/>
            </a:endParaRPr>
          </a:p>
        </p:txBody>
      </p:sp>
      <p:pic>
        <p:nvPicPr>
          <p:cNvPr id="1026" name="Picture 2" descr="Cute kite | Free SVG"/>
          <p:cNvPicPr>
            <a:picLocks noChangeAspect="1" noChangeArrowheads="1"/>
          </p:cNvPicPr>
          <p:nvPr/>
        </p:nvPicPr>
        <p:blipFill rotWithShape="1">
          <a:blip r:embed="rId3">
            <a:extLst>
              <a:ext uri="{28A0092B-C50C-407E-A947-70E740481C1C}">
                <a14:useLocalDpi xmlns:a14="http://schemas.microsoft.com/office/drawing/2010/main" val="0"/>
              </a:ext>
            </a:extLst>
          </a:blip>
          <a:srcRect l="48374"/>
          <a:stretch/>
        </p:blipFill>
        <p:spPr bwMode="auto">
          <a:xfrm>
            <a:off x="806244" y="2309183"/>
            <a:ext cx="1710815" cy="331389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eaf Cartoon clipart - Yellow, Text, Leaf, transparent clip art"/>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0" b="90000" l="10000" r="100000">
                        <a14:foregroundMark x1="82444" y1="22576" x2="82444" y2="22576"/>
                        <a14:foregroundMark x1="83889" y1="23030" x2="83889" y2="23030"/>
                        <a14:foregroundMark x1="83111" y1="23788" x2="83111" y2="23788"/>
                        <a14:foregroundMark x1="86222" y1="26061" x2="86222" y2="26061"/>
                        <a14:foregroundMark x1="88444" y1="19848" x2="88444" y2="19848"/>
                        <a14:foregroundMark x1="90444" y1="19697" x2="90444" y2="19697"/>
                        <a14:foregroundMark x1="92222" y1="21061" x2="92333" y2="21515"/>
                        <a14:foregroundMark x1="91667" y1="23788" x2="91667" y2="23788"/>
                        <a14:foregroundMark x1="85889" y1="20000" x2="85889" y2="20000"/>
                        <a14:foregroundMark x1="86778" y1="18788" x2="86778" y2="18788"/>
                        <a14:foregroundMark x1="87111" y1="18333" x2="87444" y2="18333"/>
                        <a14:foregroundMark x1="61000" y1="83636" x2="61000" y2="83636"/>
                        <a14:foregroundMark x1="55333" y1="86212" x2="55333" y2="86212"/>
                        <a14:foregroundMark x1="51444" y1="81970" x2="51444" y2="81970"/>
                      </a14:backgroundRemoval>
                    </a14:imgEffect>
                  </a14:imgLayer>
                </a14:imgProps>
              </a:ext>
              <a:ext uri="{28A0092B-C50C-407E-A947-70E740481C1C}">
                <a14:useLocalDpi xmlns:a14="http://schemas.microsoft.com/office/drawing/2010/main" val="0"/>
              </a:ext>
            </a:extLst>
          </a:blip>
          <a:srcRect l="54959"/>
          <a:stretch/>
        </p:blipFill>
        <p:spPr bwMode="auto">
          <a:xfrm>
            <a:off x="7198196" y="2898117"/>
            <a:ext cx="1547073" cy="251888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Kite - Kite Cartoon Png, Transparent Png - vhv"/>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948" b="98822" l="10000" r="90000">
                        <a14:foregroundMark x1="30233" y1="28141" x2="30233" y2="28141"/>
                        <a14:foregroundMark x1="37442" y1="29843" x2="37558" y2="30628"/>
                      </a14:backgroundRemoval>
                    </a14:imgEffect>
                  </a14:imgLayer>
                </a14:imgProps>
              </a:ext>
              <a:ext uri="{28A0092B-C50C-407E-A947-70E740481C1C}">
                <a14:useLocalDpi xmlns:a14="http://schemas.microsoft.com/office/drawing/2010/main" val="0"/>
              </a:ext>
            </a:extLst>
          </a:blip>
          <a:srcRect/>
          <a:stretch>
            <a:fillRect/>
          </a:stretch>
        </p:blipFill>
        <p:spPr bwMode="auto">
          <a:xfrm>
            <a:off x="3441290" y="3973616"/>
            <a:ext cx="3448944" cy="3063946"/>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p:cNvGrpSpPr/>
          <p:nvPr/>
        </p:nvGrpSpPr>
        <p:grpSpPr>
          <a:xfrm>
            <a:off x="2663659" y="2921243"/>
            <a:ext cx="2396994" cy="1236316"/>
            <a:chOff x="2886590" y="2637564"/>
            <a:chExt cx="2396994" cy="1236316"/>
          </a:xfrm>
        </p:grpSpPr>
        <p:sp>
          <p:nvSpPr>
            <p:cNvPr id="7" name="Rectangle: Rounded Corners 15">
              <a:extLst>
                <a:ext uri="{FF2B5EF4-FFF2-40B4-BE49-F238E27FC236}">
                  <a16:creationId xmlns:a16="http://schemas.microsoft.com/office/drawing/2014/main" id="{32C5B9DE-6B1A-4F57-8F72-A3FDD11E32B3}"/>
                </a:ext>
              </a:extLst>
            </p:cNvPr>
            <p:cNvSpPr/>
            <p:nvPr/>
          </p:nvSpPr>
          <p:spPr>
            <a:xfrm>
              <a:off x="2886590" y="2661817"/>
              <a:ext cx="2396994" cy="1212063"/>
            </a:xfrm>
            <a:custGeom>
              <a:avLst/>
              <a:gdLst>
                <a:gd name="connsiteX0" fmla="*/ 0 w 2396994"/>
                <a:gd name="connsiteY0" fmla="*/ 202015 h 1212063"/>
                <a:gd name="connsiteX1" fmla="*/ 202015 w 2396994"/>
                <a:gd name="connsiteY1" fmla="*/ 0 h 1212063"/>
                <a:gd name="connsiteX2" fmla="*/ 660397 w 2396994"/>
                <a:gd name="connsiteY2" fmla="*/ 0 h 1212063"/>
                <a:gd name="connsiteX3" fmla="*/ 1158638 w 2396994"/>
                <a:gd name="connsiteY3" fmla="*/ 0 h 1212063"/>
                <a:gd name="connsiteX4" fmla="*/ 1617019 w 2396994"/>
                <a:gd name="connsiteY4" fmla="*/ 0 h 1212063"/>
                <a:gd name="connsiteX5" fmla="*/ 2194979 w 2396994"/>
                <a:gd name="connsiteY5" fmla="*/ 0 h 1212063"/>
                <a:gd name="connsiteX6" fmla="*/ 2396994 w 2396994"/>
                <a:gd name="connsiteY6" fmla="*/ 202015 h 1212063"/>
                <a:gd name="connsiteX7" fmla="*/ 2396994 w 2396994"/>
                <a:gd name="connsiteY7" fmla="*/ 606032 h 1212063"/>
                <a:gd name="connsiteX8" fmla="*/ 2396994 w 2396994"/>
                <a:gd name="connsiteY8" fmla="*/ 1010048 h 1212063"/>
                <a:gd name="connsiteX9" fmla="*/ 2194979 w 2396994"/>
                <a:gd name="connsiteY9" fmla="*/ 1212063 h 1212063"/>
                <a:gd name="connsiteX10" fmla="*/ 1716668 w 2396994"/>
                <a:gd name="connsiteY10" fmla="*/ 1212063 h 1212063"/>
                <a:gd name="connsiteX11" fmla="*/ 1278216 w 2396994"/>
                <a:gd name="connsiteY11" fmla="*/ 1212063 h 1212063"/>
                <a:gd name="connsiteX12" fmla="*/ 760045 w 2396994"/>
                <a:gd name="connsiteY12" fmla="*/ 1212063 h 1212063"/>
                <a:gd name="connsiteX13" fmla="*/ 202015 w 2396994"/>
                <a:gd name="connsiteY13" fmla="*/ 1212063 h 1212063"/>
                <a:gd name="connsiteX14" fmla="*/ 0 w 2396994"/>
                <a:gd name="connsiteY14" fmla="*/ 1010048 h 1212063"/>
                <a:gd name="connsiteX15" fmla="*/ 0 w 2396994"/>
                <a:gd name="connsiteY15" fmla="*/ 589871 h 1212063"/>
                <a:gd name="connsiteX16" fmla="*/ 0 w 2396994"/>
                <a:gd name="connsiteY16" fmla="*/ 202015 h 121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96994" h="1212063" fill="none" extrusionOk="0">
                  <a:moveTo>
                    <a:pt x="0" y="202015"/>
                  </a:moveTo>
                  <a:cubicBezTo>
                    <a:pt x="-13725" y="114985"/>
                    <a:pt x="112010" y="16024"/>
                    <a:pt x="202015" y="0"/>
                  </a:cubicBezTo>
                  <a:cubicBezTo>
                    <a:pt x="337995" y="-15852"/>
                    <a:pt x="537376" y="34016"/>
                    <a:pt x="660397" y="0"/>
                  </a:cubicBezTo>
                  <a:cubicBezTo>
                    <a:pt x="783418" y="-34016"/>
                    <a:pt x="918469" y="1896"/>
                    <a:pt x="1158638" y="0"/>
                  </a:cubicBezTo>
                  <a:cubicBezTo>
                    <a:pt x="1398807" y="-1896"/>
                    <a:pt x="1406198" y="4506"/>
                    <a:pt x="1617019" y="0"/>
                  </a:cubicBezTo>
                  <a:cubicBezTo>
                    <a:pt x="1827840" y="-4506"/>
                    <a:pt x="2043104" y="31380"/>
                    <a:pt x="2194979" y="0"/>
                  </a:cubicBezTo>
                  <a:cubicBezTo>
                    <a:pt x="2284595" y="-1242"/>
                    <a:pt x="2421986" y="111961"/>
                    <a:pt x="2396994" y="202015"/>
                  </a:cubicBezTo>
                  <a:cubicBezTo>
                    <a:pt x="2439233" y="399430"/>
                    <a:pt x="2387678" y="516558"/>
                    <a:pt x="2396994" y="606032"/>
                  </a:cubicBezTo>
                  <a:cubicBezTo>
                    <a:pt x="2406310" y="695506"/>
                    <a:pt x="2388487" y="900798"/>
                    <a:pt x="2396994" y="1010048"/>
                  </a:cubicBezTo>
                  <a:cubicBezTo>
                    <a:pt x="2396408" y="1109457"/>
                    <a:pt x="2314695" y="1217195"/>
                    <a:pt x="2194979" y="1212063"/>
                  </a:cubicBezTo>
                  <a:cubicBezTo>
                    <a:pt x="2059045" y="1217665"/>
                    <a:pt x="1852582" y="1168767"/>
                    <a:pt x="1716668" y="1212063"/>
                  </a:cubicBezTo>
                  <a:cubicBezTo>
                    <a:pt x="1580754" y="1255359"/>
                    <a:pt x="1425080" y="1193818"/>
                    <a:pt x="1278216" y="1212063"/>
                  </a:cubicBezTo>
                  <a:cubicBezTo>
                    <a:pt x="1131352" y="1230308"/>
                    <a:pt x="969703" y="1164774"/>
                    <a:pt x="760045" y="1212063"/>
                  </a:cubicBezTo>
                  <a:cubicBezTo>
                    <a:pt x="550387" y="1259352"/>
                    <a:pt x="461536" y="1209881"/>
                    <a:pt x="202015" y="1212063"/>
                  </a:cubicBezTo>
                  <a:cubicBezTo>
                    <a:pt x="71502" y="1222685"/>
                    <a:pt x="4905" y="1134907"/>
                    <a:pt x="0" y="1010048"/>
                  </a:cubicBezTo>
                  <a:cubicBezTo>
                    <a:pt x="-26504" y="905212"/>
                    <a:pt x="2330" y="727905"/>
                    <a:pt x="0" y="589871"/>
                  </a:cubicBezTo>
                  <a:cubicBezTo>
                    <a:pt x="-2330" y="451837"/>
                    <a:pt x="8261" y="342383"/>
                    <a:pt x="0" y="202015"/>
                  </a:cubicBezTo>
                  <a:close/>
                </a:path>
                <a:path w="2396994" h="1212063" stroke="0" extrusionOk="0">
                  <a:moveTo>
                    <a:pt x="0" y="202015"/>
                  </a:moveTo>
                  <a:cubicBezTo>
                    <a:pt x="-25035" y="75003"/>
                    <a:pt x="64205" y="9848"/>
                    <a:pt x="202015" y="0"/>
                  </a:cubicBezTo>
                  <a:cubicBezTo>
                    <a:pt x="322241" y="-35069"/>
                    <a:pt x="616683" y="27161"/>
                    <a:pt x="740115" y="0"/>
                  </a:cubicBezTo>
                  <a:cubicBezTo>
                    <a:pt x="863547" y="-27161"/>
                    <a:pt x="1000951" y="5600"/>
                    <a:pt x="1218427" y="0"/>
                  </a:cubicBezTo>
                  <a:cubicBezTo>
                    <a:pt x="1435903" y="-5600"/>
                    <a:pt x="1548752" y="38809"/>
                    <a:pt x="1676808" y="0"/>
                  </a:cubicBezTo>
                  <a:cubicBezTo>
                    <a:pt x="1804864" y="-38809"/>
                    <a:pt x="2002076" y="4816"/>
                    <a:pt x="2194979" y="0"/>
                  </a:cubicBezTo>
                  <a:cubicBezTo>
                    <a:pt x="2319006" y="-25637"/>
                    <a:pt x="2369154" y="86182"/>
                    <a:pt x="2396994" y="202015"/>
                  </a:cubicBezTo>
                  <a:cubicBezTo>
                    <a:pt x="2426930" y="312840"/>
                    <a:pt x="2349335" y="471982"/>
                    <a:pt x="2396994" y="606032"/>
                  </a:cubicBezTo>
                  <a:cubicBezTo>
                    <a:pt x="2444653" y="740082"/>
                    <a:pt x="2352045" y="896459"/>
                    <a:pt x="2396994" y="1010048"/>
                  </a:cubicBezTo>
                  <a:cubicBezTo>
                    <a:pt x="2407824" y="1124222"/>
                    <a:pt x="2283933" y="1208405"/>
                    <a:pt x="2194979" y="1212063"/>
                  </a:cubicBezTo>
                  <a:cubicBezTo>
                    <a:pt x="1950940" y="1233320"/>
                    <a:pt x="1928719" y="1182082"/>
                    <a:pt x="1696738" y="1212063"/>
                  </a:cubicBezTo>
                  <a:cubicBezTo>
                    <a:pt x="1464757" y="1242044"/>
                    <a:pt x="1328696" y="1159307"/>
                    <a:pt x="1218427" y="1212063"/>
                  </a:cubicBezTo>
                  <a:cubicBezTo>
                    <a:pt x="1108158" y="1264819"/>
                    <a:pt x="936864" y="1175631"/>
                    <a:pt x="680326" y="1212063"/>
                  </a:cubicBezTo>
                  <a:cubicBezTo>
                    <a:pt x="423788" y="1248495"/>
                    <a:pt x="379497" y="1198271"/>
                    <a:pt x="202015" y="1212063"/>
                  </a:cubicBezTo>
                  <a:cubicBezTo>
                    <a:pt x="71564" y="1215164"/>
                    <a:pt x="-4570" y="1118465"/>
                    <a:pt x="0" y="1010048"/>
                  </a:cubicBezTo>
                  <a:cubicBezTo>
                    <a:pt x="-38241" y="839126"/>
                    <a:pt x="11689" y="737352"/>
                    <a:pt x="0" y="597951"/>
                  </a:cubicBezTo>
                  <a:cubicBezTo>
                    <a:pt x="-11689" y="458550"/>
                    <a:pt x="24993" y="382784"/>
                    <a:pt x="0" y="202015"/>
                  </a:cubicBezTo>
                  <a:close/>
                </a:path>
              </a:pathLst>
            </a:custGeom>
            <a:solidFill>
              <a:srgbClr val="FF0000"/>
            </a:solidFill>
            <a:ln>
              <a:extLst>
                <a:ext uri="{C807C97D-BFC1-408E-A445-0C87EB9F89A2}">
                  <ask:lineSketchStyleProps xmlns:ask="http://schemas.microsoft.com/office/drawing/2018/sketchyshapes" sd="1219033472">
                    <a:prstGeom prst="roundRect">
                      <a:avLst/>
                    </a:prstGeom>
                    <ask:type>
                      <ask:lineSketchScribble/>
                    </ask:type>
                  </ask:lineSketchStyleProps>
                </a:ext>
              </a:extLst>
            </a:ln>
          </p:spPr>
          <p:style>
            <a:lnRef idx="3">
              <a:schemeClr val="lt1"/>
            </a:lnRef>
            <a:fillRef idx="1">
              <a:schemeClr val="accent2"/>
            </a:fillRef>
            <a:effectRef idx="1">
              <a:schemeClr val="accent2"/>
            </a:effectRef>
            <a:fontRef idx="minor">
              <a:schemeClr val="lt1"/>
            </a:fontRef>
          </p:style>
          <p:txBody>
            <a:bodyPr rtlCol="0" anchor="ctr"/>
            <a:lstStyle/>
            <a:p>
              <a:pPr algn="ctr"/>
              <a:endParaRPr lang="vi-VN"/>
            </a:p>
          </p:txBody>
        </p:sp>
        <p:sp>
          <p:nvSpPr>
            <p:cNvPr id="8" name="TextBox 7">
              <a:extLst>
                <a:ext uri="{FF2B5EF4-FFF2-40B4-BE49-F238E27FC236}">
                  <a16:creationId xmlns:a16="http://schemas.microsoft.com/office/drawing/2014/main" id="{5E15FC05-8D4F-4E34-A67B-5D7B3D632AB8}"/>
                </a:ext>
              </a:extLst>
            </p:cNvPr>
            <p:cNvSpPr txBox="1"/>
            <p:nvPr/>
          </p:nvSpPr>
          <p:spPr>
            <a:xfrm>
              <a:off x="2907768" y="2637564"/>
              <a:ext cx="2354638" cy="1200329"/>
            </a:xfrm>
            <a:prstGeom prst="rect">
              <a:avLst/>
            </a:prstGeom>
            <a:noFill/>
          </p:spPr>
          <p:txBody>
            <a:bodyPr wrap="square" rtlCol="0">
              <a:spAutoFit/>
            </a:bodyPr>
            <a:lstStyle/>
            <a:p>
              <a:pPr algn="ctr"/>
              <a:r>
                <a:rPr lang="vi-VN" sz="3600" b="1" dirty="0">
                  <a:solidFill>
                    <a:schemeClr val="bg1"/>
                  </a:solidFill>
                  <a:latin typeface="UTM Androgyne" panose="02040603050506020204" pitchFamily="18" charset="0"/>
                </a:rPr>
                <a:t>thị giác, </a:t>
              </a:r>
            </a:p>
            <a:p>
              <a:pPr algn="ctr"/>
              <a:r>
                <a:rPr lang="vi-VN" sz="3600" b="1" dirty="0">
                  <a:solidFill>
                    <a:schemeClr val="bg1"/>
                  </a:solidFill>
                  <a:latin typeface="UTM Androgyne" panose="02040603050506020204" pitchFamily="18" charset="0"/>
                </a:rPr>
                <a:t>xúc giác</a:t>
              </a:r>
              <a:endParaRPr lang="vi-VN" sz="3600" b="1" dirty="0">
                <a:solidFill>
                  <a:schemeClr val="bg1"/>
                </a:solidFill>
              </a:endParaRPr>
            </a:p>
          </p:txBody>
        </p:sp>
      </p:grpSp>
      <p:grpSp>
        <p:nvGrpSpPr>
          <p:cNvPr id="5" name="Group 4"/>
          <p:cNvGrpSpPr/>
          <p:nvPr/>
        </p:nvGrpSpPr>
        <p:grpSpPr>
          <a:xfrm>
            <a:off x="8915020" y="2921243"/>
            <a:ext cx="2467395" cy="1281015"/>
            <a:chOff x="8915020" y="2921243"/>
            <a:chExt cx="2467395" cy="1281015"/>
          </a:xfrm>
        </p:grpSpPr>
        <p:sp>
          <p:nvSpPr>
            <p:cNvPr id="10" name="Rectangle: Rounded Corners 15">
              <a:extLst>
                <a:ext uri="{FF2B5EF4-FFF2-40B4-BE49-F238E27FC236}">
                  <a16:creationId xmlns:a16="http://schemas.microsoft.com/office/drawing/2014/main" id="{32C5B9DE-6B1A-4F57-8F72-A3FDD11E32B3}"/>
                </a:ext>
              </a:extLst>
            </p:cNvPr>
            <p:cNvSpPr/>
            <p:nvPr/>
          </p:nvSpPr>
          <p:spPr>
            <a:xfrm>
              <a:off x="8915020" y="2990195"/>
              <a:ext cx="2396994" cy="1212063"/>
            </a:xfrm>
            <a:custGeom>
              <a:avLst/>
              <a:gdLst>
                <a:gd name="connsiteX0" fmla="*/ 0 w 2396994"/>
                <a:gd name="connsiteY0" fmla="*/ 202015 h 1212063"/>
                <a:gd name="connsiteX1" fmla="*/ 202015 w 2396994"/>
                <a:gd name="connsiteY1" fmla="*/ 0 h 1212063"/>
                <a:gd name="connsiteX2" fmla="*/ 660397 w 2396994"/>
                <a:gd name="connsiteY2" fmla="*/ 0 h 1212063"/>
                <a:gd name="connsiteX3" fmla="*/ 1158638 w 2396994"/>
                <a:gd name="connsiteY3" fmla="*/ 0 h 1212063"/>
                <a:gd name="connsiteX4" fmla="*/ 1617019 w 2396994"/>
                <a:gd name="connsiteY4" fmla="*/ 0 h 1212063"/>
                <a:gd name="connsiteX5" fmla="*/ 2194979 w 2396994"/>
                <a:gd name="connsiteY5" fmla="*/ 0 h 1212063"/>
                <a:gd name="connsiteX6" fmla="*/ 2396994 w 2396994"/>
                <a:gd name="connsiteY6" fmla="*/ 202015 h 1212063"/>
                <a:gd name="connsiteX7" fmla="*/ 2396994 w 2396994"/>
                <a:gd name="connsiteY7" fmla="*/ 606032 h 1212063"/>
                <a:gd name="connsiteX8" fmla="*/ 2396994 w 2396994"/>
                <a:gd name="connsiteY8" fmla="*/ 1010048 h 1212063"/>
                <a:gd name="connsiteX9" fmla="*/ 2194979 w 2396994"/>
                <a:gd name="connsiteY9" fmla="*/ 1212063 h 1212063"/>
                <a:gd name="connsiteX10" fmla="*/ 1716668 w 2396994"/>
                <a:gd name="connsiteY10" fmla="*/ 1212063 h 1212063"/>
                <a:gd name="connsiteX11" fmla="*/ 1278216 w 2396994"/>
                <a:gd name="connsiteY11" fmla="*/ 1212063 h 1212063"/>
                <a:gd name="connsiteX12" fmla="*/ 760045 w 2396994"/>
                <a:gd name="connsiteY12" fmla="*/ 1212063 h 1212063"/>
                <a:gd name="connsiteX13" fmla="*/ 202015 w 2396994"/>
                <a:gd name="connsiteY13" fmla="*/ 1212063 h 1212063"/>
                <a:gd name="connsiteX14" fmla="*/ 0 w 2396994"/>
                <a:gd name="connsiteY14" fmla="*/ 1010048 h 1212063"/>
                <a:gd name="connsiteX15" fmla="*/ 0 w 2396994"/>
                <a:gd name="connsiteY15" fmla="*/ 589871 h 1212063"/>
                <a:gd name="connsiteX16" fmla="*/ 0 w 2396994"/>
                <a:gd name="connsiteY16" fmla="*/ 202015 h 121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96994" h="1212063" fill="none" extrusionOk="0">
                  <a:moveTo>
                    <a:pt x="0" y="202015"/>
                  </a:moveTo>
                  <a:cubicBezTo>
                    <a:pt x="-13725" y="114985"/>
                    <a:pt x="112010" y="16024"/>
                    <a:pt x="202015" y="0"/>
                  </a:cubicBezTo>
                  <a:cubicBezTo>
                    <a:pt x="337995" y="-15852"/>
                    <a:pt x="537376" y="34016"/>
                    <a:pt x="660397" y="0"/>
                  </a:cubicBezTo>
                  <a:cubicBezTo>
                    <a:pt x="783418" y="-34016"/>
                    <a:pt x="918469" y="1896"/>
                    <a:pt x="1158638" y="0"/>
                  </a:cubicBezTo>
                  <a:cubicBezTo>
                    <a:pt x="1398807" y="-1896"/>
                    <a:pt x="1406198" y="4506"/>
                    <a:pt x="1617019" y="0"/>
                  </a:cubicBezTo>
                  <a:cubicBezTo>
                    <a:pt x="1827840" y="-4506"/>
                    <a:pt x="2043104" y="31380"/>
                    <a:pt x="2194979" y="0"/>
                  </a:cubicBezTo>
                  <a:cubicBezTo>
                    <a:pt x="2284595" y="-1242"/>
                    <a:pt x="2421986" y="111961"/>
                    <a:pt x="2396994" y="202015"/>
                  </a:cubicBezTo>
                  <a:cubicBezTo>
                    <a:pt x="2439233" y="399430"/>
                    <a:pt x="2387678" y="516558"/>
                    <a:pt x="2396994" y="606032"/>
                  </a:cubicBezTo>
                  <a:cubicBezTo>
                    <a:pt x="2406310" y="695506"/>
                    <a:pt x="2388487" y="900798"/>
                    <a:pt x="2396994" y="1010048"/>
                  </a:cubicBezTo>
                  <a:cubicBezTo>
                    <a:pt x="2396408" y="1109457"/>
                    <a:pt x="2314695" y="1217195"/>
                    <a:pt x="2194979" y="1212063"/>
                  </a:cubicBezTo>
                  <a:cubicBezTo>
                    <a:pt x="2059045" y="1217665"/>
                    <a:pt x="1852582" y="1168767"/>
                    <a:pt x="1716668" y="1212063"/>
                  </a:cubicBezTo>
                  <a:cubicBezTo>
                    <a:pt x="1580754" y="1255359"/>
                    <a:pt x="1425080" y="1193818"/>
                    <a:pt x="1278216" y="1212063"/>
                  </a:cubicBezTo>
                  <a:cubicBezTo>
                    <a:pt x="1131352" y="1230308"/>
                    <a:pt x="969703" y="1164774"/>
                    <a:pt x="760045" y="1212063"/>
                  </a:cubicBezTo>
                  <a:cubicBezTo>
                    <a:pt x="550387" y="1259352"/>
                    <a:pt x="461536" y="1209881"/>
                    <a:pt x="202015" y="1212063"/>
                  </a:cubicBezTo>
                  <a:cubicBezTo>
                    <a:pt x="71502" y="1222685"/>
                    <a:pt x="4905" y="1134907"/>
                    <a:pt x="0" y="1010048"/>
                  </a:cubicBezTo>
                  <a:cubicBezTo>
                    <a:pt x="-26504" y="905212"/>
                    <a:pt x="2330" y="727905"/>
                    <a:pt x="0" y="589871"/>
                  </a:cubicBezTo>
                  <a:cubicBezTo>
                    <a:pt x="-2330" y="451837"/>
                    <a:pt x="8261" y="342383"/>
                    <a:pt x="0" y="202015"/>
                  </a:cubicBezTo>
                  <a:close/>
                </a:path>
                <a:path w="2396994" h="1212063" stroke="0" extrusionOk="0">
                  <a:moveTo>
                    <a:pt x="0" y="202015"/>
                  </a:moveTo>
                  <a:cubicBezTo>
                    <a:pt x="-25035" y="75003"/>
                    <a:pt x="64205" y="9848"/>
                    <a:pt x="202015" y="0"/>
                  </a:cubicBezTo>
                  <a:cubicBezTo>
                    <a:pt x="322241" y="-35069"/>
                    <a:pt x="616683" y="27161"/>
                    <a:pt x="740115" y="0"/>
                  </a:cubicBezTo>
                  <a:cubicBezTo>
                    <a:pt x="863547" y="-27161"/>
                    <a:pt x="1000951" y="5600"/>
                    <a:pt x="1218427" y="0"/>
                  </a:cubicBezTo>
                  <a:cubicBezTo>
                    <a:pt x="1435903" y="-5600"/>
                    <a:pt x="1548752" y="38809"/>
                    <a:pt x="1676808" y="0"/>
                  </a:cubicBezTo>
                  <a:cubicBezTo>
                    <a:pt x="1804864" y="-38809"/>
                    <a:pt x="2002076" y="4816"/>
                    <a:pt x="2194979" y="0"/>
                  </a:cubicBezTo>
                  <a:cubicBezTo>
                    <a:pt x="2319006" y="-25637"/>
                    <a:pt x="2369154" y="86182"/>
                    <a:pt x="2396994" y="202015"/>
                  </a:cubicBezTo>
                  <a:cubicBezTo>
                    <a:pt x="2426930" y="312840"/>
                    <a:pt x="2349335" y="471982"/>
                    <a:pt x="2396994" y="606032"/>
                  </a:cubicBezTo>
                  <a:cubicBezTo>
                    <a:pt x="2444653" y="740082"/>
                    <a:pt x="2352045" y="896459"/>
                    <a:pt x="2396994" y="1010048"/>
                  </a:cubicBezTo>
                  <a:cubicBezTo>
                    <a:pt x="2407824" y="1124222"/>
                    <a:pt x="2283933" y="1208405"/>
                    <a:pt x="2194979" y="1212063"/>
                  </a:cubicBezTo>
                  <a:cubicBezTo>
                    <a:pt x="1950940" y="1233320"/>
                    <a:pt x="1928719" y="1182082"/>
                    <a:pt x="1696738" y="1212063"/>
                  </a:cubicBezTo>
                  <a:cubicBezTo>
                    <a:pt x="1464757" y="1242044"/>
                    <a:pt x="1328696" y="1159307"/>
                    <a:pt x="1218427" y="1212063"/>
                  </a:cubicBezTo>
                  <a:cubicBezTo>
                    <a:pt x="1108158" y="1264819"/>
                    <a:pt x="936864" y="1175631"/>
                    <a:pt x="680326" y="1212063"/>
                  </a:cubicBezTo>
                  <a:cubicBezTo>
                    <a:pt x="423788" y="1248495"/>
                    <a:pt x="379497" y="1198271"/>
                    <a:pt x="202015" y="1212063"/>
                  </a:cubicBezTo>
                  <a:cubicBezTo>
                    <a:pt x="71564" y="1215164"/>
                    <a:pt x="-4570" y="1118465"/>
                    <a:pt x="0" y="1010048"/>
                  </a:cubicBezTo>
                  <a:cubicBezTo>
                    <a:pt x="-38241" y="839126"/>
                    <a:pt x="11689" y="737352"/>
                    <a:pt x="0" y="597951"/>
                  </a:cubicBezTo>
                  <a:cubicBezTo>
                    <a:pt x="-11689" y="458550"/>
                    <a:pt x="24993" y="382784"/>
                    <a:pt x="0" y="202015"/>
                  </a:cubicBezTo>
                  <a:close/>
                </a:path>
              </a:pathLst>
            </a:custGeom>
            <a:ln>
              <a:extLst>
                <a:ext uri="{C807C97D-BFC1-408E-A445-0C87EB9F89A2}">
                  <ask:lineSketchStyleProps xmlns:ask="http://schemas.microsoft.com/office/drawing/2018/sketchyshapes" sd="1219033472">
                    <a:prstGeom prst="roundRect">
                      <a:avLst/>
                    </a:prstGeom>
                    <ask:type>
                      <ask:lineSketchScribble/>
                    </ask:type>
                  </ask:lineSketchStyleProps>
                </a:ext>
              </a:extLst>
            </a:ln>
          </p:spPr>
          <p:style>
            <a:lnRef idx="3">
              <a:schemeClr val="lt1"/>
            </a:lnRef>
            <a:fillRef idx="1">
              <a:schemeClr val="accent4"/>
            </a:fillRef>
            <a:effectRef idx="1">
              <a:schemeClr val="accent4"/>
            </a:effectRef>
            <a:fontRef idx="minor">
              <a:schemeClr val="lt1"/>
            </a:fontRef>
          </p:style>
          <p:txBody>
            <a:bodyPr rtlCol="0" anchor="ctr"/>
            <a:lstStyle/>
            <a:p>
              <a:pPr algn="ctr"/>
              <a:endParaRPr lang="vi-VN"/>
            </a:p>
          </p:txBody>
        </p:sp>
        <p:sp>
          <p:nvSpPr>
            <p:cNvPr id="9" name="TextBox 8">
              <a:extLst>
                <a:ext uri="{FF2B5EF4-FFF2-40B4-BE49-F238E27FC236}">
                  <a16:creationId xmlns:a16="http://schemas.microsoft.com/office/drawing/2014/main" id="{5E15FC05-8D4F-4E34-A67B-5D7B3D632AB8}"/>
                </a:ext>
              </a:extLst>
            </p:cNvPr>
            <p:cNvSpPr txBox="1"/>
            <p:nvPr/>
          </p:nvSpPr>
          <p:spPr>
            <a:xfrm>
              <a:off x="9027777" y="2921243"/>
              <a:ext cx="2354638" cy="1200329"/>
            </a:xfrm>
            <a:prstGeom prst="rect">
              <a:avLst/>
            </a:prstGeom>
            <a:noFill/>
          </p:spPr>
          <p:txBody>
            <a:bodyPr wrap="square" rtlCol="0">
              <a:spAutoFit/>
            </a:bodyPr>
            <a:lstStyle/>
            <a:p>
              <a:pPr algn="ctr"/>
              <a:r>
                <a:rPr lang="vi-VN" sz="3600" b="1" dirty="0">
                  <a:solidFill>
                    <a:schemeClr val="bg1"/>
                  </a:solidFill>
                  <a:latin typeface="UTM Androgyne" panose="02040603050506020204" pitchFamily="18" charset="0"/>
                </a:rPr>
                <a:t>thị giác, </a:t>
              </a:r>
            </a:p>
            <a:p>
              <a:pPr algn="ctr"/>
              <a:r>
                <a:rPr lang="vi-VN" sz="3600" b="1" dirty="0">
                  <a:solidFill>
                    <a:schemeClr val="bg1"/>
                  </a:solidFill>
                  <a:latin typeface="UTM Androgyne" panose="02040603050506020204" pitchFamily="18" charset="0"/>
                </a:rPr>
                <a:t>khứu giác</a:t>
              </a:r>
              <a:endParaRPr lang="vi-VN" sz="3600" b="1" dirty="0">
                <a:solidFill>
                  <a:schemeClr val="bg1"/>
                </a:solidFill>
              </a:endParaRPr>
            </a:p>
          </p:txBody>
        </p:sp>
      </p:grpSp>
      <p:grpSp>
        <p:nvGrpSpPr>
          <p:cNvPr id="6" name="Group 5"/>
          <p:cNvGrpSpPr/>
          <p:nvPr/>
        </p:nvGrpSpPr>
        <p:grpSpPr>
          <a:xfrm>
            <a:off x="5532383" y="5135273"/>
            <a:ext cx="2396994" cy="1212063"/>
            <a:chOff x="5532383" y="5135273"/>
            <a:chExt cx="2396994" cy="1212063"/>
          </a:xfrm>
        </p:grpSpPr>
        <p:sp>
          <p:nvSpPr>
            <p:cNvPr id="11" name="Rectangle: Rounded Corners 15">
              <a:extLst>
                <a:ext uri="{FF2B5EF4-FFF2-40B4-BE49-F238E27FC236}">
                  <a16:creationId xmlns:a16="http://schemas.microsoft.com/office/drawing/2014/main" id="{32C5B9DE-6B1A-4F57-8F72-A3FDD11E32B3}"/>
                </a:ext>
              </a:extLst>
            </p:cNvPr>
            <p:cNvSpPr/>
            <p:nvPr/>
          </p:nvSpPr>
          <p:spPr>
            <a:xfrm>
              <a:off x="5532383" y="5135273"/>
              <a:ext cx="2396994" cy="1212063"/>
            </a:xfrm>
            <a:custGeom>
              <a:avLst/>
              <a:gdLst>
                <a:gd name="connsiteX0" fmla="*/ 0 w 2396994"/>
                <a:gd name="connsiteY0" fmla="*/ 202015 h 1212063"/>
                <a:gd name="connsiteX1" fmla="*/ 202015 w 2396994"/>
                <a:gd name="connsiteY1" fmla="*/ 0 h 1212063"/>
                <a:gd name="connsiteX2" fmla="*/ 660397 w 2396994"/>
                <a:gd name="connsiteY2" fmla="*/ 0 h 1212063"/>
                <a:gd name="connsiteX3" fmla="*/ 1158638 w 2396994"/>
                <a:gd name="connsiteY3" fmla="*/ 0 h 1212063"/>
                <a:gd name="connsiteX4" fmla="*/ 1617019 w 2396994"/>
                <a:gd name="connsiteY4" fmla="*/ 0 h 1212063"/>
                <a:gd name="connsiteX5" fmla="*/ 2194979 w 2396994"/>
                <a:gd name="connsiteY5" fmla="*/ 0 h 1212063"/>
                <a:gd name="connsiteX6" fmla="*/ 2396994 w 2396994"/>
                <a:gd name="connsiteY6" fmla="*/ 202015 h 1212063"/>
                <a:gd name="connsiteX7" fmla="*/ 2396994 w 2396994"/>
                <a:gd name="connsiteY7" fmla="*/ 606032 h 1212063"/>
                <a:gd name="connsiteX8" fmla="*/ 2396994 w 2396994"/>
                <a:gd name="connsiteY8" fmla="*/ 1010048 h 1212063"/>
                <a:gd name="connsiteX9" fmla="*/ 2194979 w 2396994"/>
                <a:gd name="connsiteY9" fmla="*/ 1212063 h 1212063"/>
                <a:gd name="connsiteX10" fmla="*/ 1716668 w 2396994"/>
                <a:gd name="connsiteY10" fmla="*/ 1212063 h 1212063"/>
                <a:gd name="connsiteX11" fmla="*/ 1278216 w 2396994"/>
                <a:gd name="connsiteY11" fmla="*/ 1212063 h 1212063"/>
                <a:gd name="connsiteX12" fmla="*/ 760045 w 2396994"/>
                <a:gd name="connsiteY12" fmla="*/ 1212063 h 1212063"/>
                <a:gd name="connsiteX13" fmla="*/ 202015 w 2396994"/>
                <a:gd name="connsiteY13" fmla="*/ 1212063 h 1212063"/>
                <a:gd name="connsiteX14" fmla="*/ 0 w 2396994"/>
                <a:gd name="connsiteY14" fmla="*/ 1010048 h 1212063"/>
                <a:gd name="connsiteX15" fmla="*/ 0 w 2396994"/>
                <a:gd name="connsiteY15" fmla="*/ 589871 h 1212063"/>
                <a:gd name="connsiteX16" fmla="*/ 0 w 2396994"/>
                <a:gd name="connsiteY16" fmla="*/ 202015 h 121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96994" h="1212063" fill="none" extrusionOk="0">
                  <a:moveTo>
                    <a:pt x="0" y="202015"/>
                  </a:moveTo>
                  <a:cubicBezTo>
                    <a:pt x="-13725" y="114985"/>
                    <a:pt x="112010" y="16024"/>
                    <a:pt x="202015" y="0"/>
                  </a:cubicBezTo>
                  <a:cubicBezTo>
                    <a:pt x="337995" y="-15852"/>
                    <a:pt x="537376" y="34016"/>
                    <a:pt x="660397" y="0"/>
                  </a:cubicBezTo>
                  <a:cubicBezTo>
                    <a:pt x="783418" y="-34016"/>
                    <a:pt x="918469" y="1896"/>
                    <a:pt x="1158638" y="0"/>
                  </a:cubicBezTo>
                  <a:cubicBezTo>
                    <a:pt x="1398807" y="-1896"/>
                    <a:pt x="1406198" y="4506"/>
                    <a:pt x="1617019" y="0"/>
                  </a:cubicBezTo>
                  <a:cubicBezTo>
                    <a:pt x="1827840" y="-4506"/>
                    <a:pt x="2043104" y="31380"/>
                    <a:pt x="2194979" y="0"/>
                  </a:cubicBezTo>
                  <a:cubicBezTo>
                    <a:pt x="2284595" y="-1242"/>
                    <a:pt x="2421986" y="111961"/>
                    <a:pt x="2396994" y="202015"/>
                  </a:cubicBezTo>
                  <a:cubicBezTo>
                    <a:pt x="2439233" y="399430"/>
                    <a:pt x="2387678" y="516558"/>
                    <a:pt x="2396994" y="606032"/>
                  </a:cubicBezTo>
                  <a:cubicBezTo>
                    <a:pt x="2406310" y="695506"/>
                    <a:pt x="2388487" y="900798"/>
                    <a:pt x="2396994" y="1010048"/>
                  </a:cubicBezTo>
                  <a:cubicBezTo>
                    <a:pt x="2396408" y="1109457"/>
                    <a:pt x="2314695" y="1217195"/>
                    <a:pt x="2194979" y="1212063"/>
                  </a:cubicBezTo>
                  <a:cubicBezTo>
                    <a:pt x="2059045" y="1217665"/>
                    <a:pt x="1852582" y="1168767"/>
                    <a:pt x="1716668" y="1212063"/>
                  </a:cubicBezTo>
                  <a:cubicBezTo>
                    <a:pt x="1580754" y="1255359"/>
                    <a:pt x="1425080" y="1193818"/>
                    <a:pt x="1278216" y="1212063"/>
                  </a:cubicBezTo>
                  <a:cubicBezTo>
                    <a:pt x="1131352" y="1230308"/>
                    <a:pt x="969703" y="1164774"/>
                    <a:pt x="760045" y="1212063"/>
                  </a:cubicBezTo>
                  <a:cubicBezTo>
                    <a:pt x="550387" y="1259352"/>
                    <a:pt x="461536" y="1209881"/>
                    <a:pt x="202015" y="1212063"/>
                  </a:cubicBezTo>
                  <a:cubicBezTo>
                    <a:pt x="71502" y="1222685"/>
                    <a:pt x="4905" y="1134907"/>
                    <a:pt x="0" y="1010048"/>
                  </a:cubicBezTo>
                  <a:cubicBezTo>
                    <a:pt x="-26504" y="905212"/>
                    <a:pt x="2330" y="727905"/>
                    <a:pt x="0" y="589871"/>
                  </a:cubicBezTo>
                  <a:cubicBezTo>
                    <a:pt x="-2330" y="451837"/>
                    <a:pt x="8261" y="342383"/>
                    <a:pt x="0" y="202015"/>
                  </a:cubicBezTo>
                  <a:close/>
                </a:path>
                <a:path w="2396994" h="1212063" stroke="0" extrusionOk="0">
                  <a:moveTo>
                    <a:pt x="0" y="202015"/>
                  </a:moveTo>
                  <a:cubicBezTo>
                    <a:pt x="-25035" y="75003"/>
                    <a:pt x="64205" y="9848"/>
                    <a:pt x="202015" y="0"/>
                  </a:cubicBezTo>
                  <a:cubicBezTo>
                    <a:pt x="322241" y="-35069"/>
                    <a:pt x="616683" y="27161"/>
                    <a:pt x="740115" y="0"/>
                  </a:cubicBezTo>
                  <a:cubicBezTo>
                    <a:pt x="863547" y="-27161"/>
                    <a:pt x="1000951" y="5600"/>
                    <a:pt x="1218427" y="0"/>
                  </a:cubicBezTo>
                  <a:cubicBezTo>
                    <a:pt x="1435903" y="-5600"/>
                    <a:pt x="1548752" y="38809"/>
                    <a:pt x="1676808" y="0"/>
                  </a:cubicBezTo>
                  <a:cubicBezTo>
                    <a:pt x="1804864" y="-38809"/>
                    <a:pt x="2002076" y="4816"/>
                    <a:pt x="2194979" y="0"/>
                  </a:cubicBezTo>
                  <a:cubicBezTo>
                    <a:pt x="2319006" y="-25637"/>
                    <a:pt x="2369154" y="86182"/>
                    <a:pt x="2396994" y="202015"/>
                  </a:cubicBezTo>
                  <a:cubicBezTo>
                    <a:pt x="2426930" y="312840"/>
                    <a:pt x="2349335" y="471982"/>
                    <a:pt x="2396994" y="606032"/>
                  </a:cubicBezTo>
                  <a:cubicBezTo>
                    <a:pt x="2444653" y="740082"/>
                    <a:pt x="2352045" y="896459"/>
                    <a:pt x="2396994" y="1010048"/>
                  </a:cubicBezTo>
                  <a:cubicBezTo>
                    <a:pt x="2407824" y="1124222"/>
                    <a:pt x="2283933" y="1208405"/>
                    <a:pt x="2194979" y="1212063"/>
                  </a:cubicBezTo>
                  <a:cubicBezTo>
                    <a:pt x="1950940" y="1233320"/>
                    <a:pt x="1928719" y="1182082"/>
                    <a:pt x="1696738" y="1212063"/>
                  </a:cubicBezTo>
                  <a:cubicBezTo>
                    <a:pt x="1464757" y="1242044"/>
                    <a:pt x="1328696" y="1159307"/>
                    <a:pt x="1218427" y="1212063"/>
                  </a:cubicBezTo>
                  <a:cubicBezTo>
                    <a:pt x="1108158" y="1264819"/>
                    <a:pt x="936864" y="1175631"/>
                    <a:pt x="680326" y="1212063"/>
                  </a:cubicBezTo>
                  <a:cubicBezTo>
                    <a:pt x="423788" y="1248495"/>
                    <a:pt x="379497" y="1198271"/>
                    <a:pt x="202015" y="1212063"/>
                  </a:cubicBezTo>
                  <a:cubicBezTo>
                    <a:pt x="71564" y="1215164"/>
                    <a:pt x="-4570" y="1118465"/>
                    <a:pt x="0" y="1010048"/>
                  </a:cubicBezTo>
                  <a:cubicBezTo>
                    <a:pt x="-38241" y="839126"/>
                    <a:pt x="11689" y="737352"/>
                    <a:pt x="0" y="597951"/>
                  </a:cubicBezTo>
                  <a:cubicBezTo>
                    <a:pt x="-11689" y="458550"/>
                    <a:pt x="24993" y="382784"/>
                    <a:pt x="0" y="202015"/>
                  </a:cubicBezTo>
                  <a:close/>
                </a:path>
              </a:pathLst>
            </a:custGeom>
            <a:solidFill>
              <a:srgbClr val="33CCCC"/>
            </a:solidFill>
            <a:ln>
              <a:extLst>
                <a:ext uri="{C807C97D-BFC1-408E-A445-0C87EB9F89A2}">
                  <ask:lineSketchStyleProps xmlns:ask="http://schemas.microsoft.com/office/drawing/2018/sketchyshapes" sd="1219033472">
                    <a:prstGeom prst="roundRect">
                      <a:avLst/>
                    </a:prstGeom>
                    <ask:type>
                      <ask:lineSketchScribble/>
                    </ask:type>
                  </ask:lineSketchStyleProps>
                </a:ext>
              </a:extLst>
            </a:ln>
          </p:spPr>
          <p:style>
            <a:lnRef idx="3">
              <a:schemeClr val="lt1"/>
            </a:lnRef>
            <a:fillRef idx="1">
              <a:schemeClr val="accent1"/>
            </a:fillRef>
            <a:effectRef idx="1">
              <a:schemeClr val="accent1"/>
            </a:effectRef>
            <a:fontRef idx="minor">
              <a:schemeClr val="lt1"/>
            </a:fontRef>
          </p:style>
          <p:txBody>
            <a:bodyPr rtlCol="0" anchor="ctr"/>
            <a:lstStyle/>
            <a:p>
              <a:pPr algn="ctr"/>
              <a:endParaRPr lang="vi-VN"/>
            </a:p>
          </p:txBody>
        </p:sp>
        <p:sp>
          <p:nvSpPr>
            <p:cNvPr id="12" name="TextBox 11">
              <a:extLst>
                <a:ext uri="{FF2B5EF4-FFF2-40B4-BE49-F238E27FC236}">
                  <a16:creationId xmlns:a16="http://schemas.microsoft.com/office/drawing/2014/main" id="{5E15FC05-8D4F-4E34-A67B-5D7B3D632AB8}"/>
                </a:ext>
              </a:extLst>
            </p:cNvPr>
            <p:cNvSpPr txBox="1"/>
            <p:nvPr/>
          </p:nvSpPr>
          <p:spPr>
            <a:xfrm>
              <a:off x="5532383" y="5135273"/>
              <a:ext cx="2282082" cy="1200329"/>
            </a:xfrm>
            <a:prstGeom prst="rect">
              <a:avLst/>
            </a:prstGeom>
            <a:noFill/>
          </p:spPr>
          <p:txBody>
            <a:bodyPr wrap="square" rtlCol="0">
              <a:spAutoFit/>
            </a:bodyPr>
            <a:lstStyle/>
            <a:p>
              <a:pPr algn="ctr"/>
              <a:r>
                <a:rPr lang="vi-VN" sz="3600" b="1" dirty="0">
                  <a:solidFill>
                    <a:schemeClr val="bg1"/>
                  </a:solidFill>
                  <a:latin typeface="UTM Androgyne" panose="02040603050506020204" pitchFamily="18" charset="0"/>
                </a:rPr>
                <a:t>thị giác, </a:t>
              </a:r>
            </a:p>
            <a:p>
              <a:pPr algn="ctr"/>
              <a:r>
                <a:rPr lang="vi-VN" sz="3600" b="1" dirty="0">
                  <a:solidFill>
                    <a:schemeClr val="bg1"/>
                  </a:solidFill>
                  <a:latin typeface="UTM Androgyne" panose="02040603050506020204" pitchFamily="18" charset="0"/>
                </a:rPr>
                <a:t>thính giác</a:t>
              </a:r>
              <a:endParaRPr lang="vi-VN" sz="3600" b="1" dirty="0">
                <a:solidFill>
                  <a:schemeClr val="bg1"/>
                </a:solidFill>
              </a:endParaRPr>
            </a:p>
          </p:txBody>
        </p:sp>
      </p:grpSp>
    </p:spTree>
    <p:extLst>
      <p:ext uri="{BB962C8B-B14F-4D97-AF65-F5344CB8AC3E}">
        <p14:creationId xmlns:p14="http://schemas.microsoft.com/office/powerpoint/2010/main" val="979998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 presetClass="entr" presetSubtype="4"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12" fill="hold" nodeType="afterEffect">
                                  <p:stCondLst>
                                    <p:cond delay="0"/>
                                  </p:stCondLst>
                                  <p:childTnLst>
                                    <p:set>
                                      <p:cBhvr>
                                        <p:cTn id="15" dur="1" fill="hold">
                                          <p:stCondLst>
                                            <p:cond delay="0"/>
                                          </p:stCondLst>
                                        </p:cTn>
                                        <p:tgtEl>
                                          <p:spTgt spid="1026"/>
                                        </p:tgtEl>
                                        <p:attrNameLst>
                                          <p:attrName>style.visibility</p:attrName>
                                        </p:attrNameLst>
                                      </p:cBhvr>
                                      <p:to>
                                        <p:strVal val="visible"/>
                                      </p:to>
                                    </p:set>
                                    <p:anim calcmode="lin" valueType="num">
                                      <p:cBhvr additive="base">
                                        <p:cTn id="16" dur="500" fill="hold"/>
                                        <p:tgtEl>
                                          <p:spTgt spid="1026"/>
                                        </p:tgtEl>
                                        <p:attrNameLst>
                                          <p:attrName>ppt_x</p:attrName>
                                        </p:attrNameLst>
                                      </p:cBhvr>
                                      <p:tavLst>
                                        <p:tav tm="0">
                                          <p:val>
                                            <p:strVal val="0-#ppt_w/2"/>
                                          </p:val>
                                        </p:tav>
                                        <p:tav tm="100000">
                                          <p:val>
                                            <p:strVal val="#ppt_x"/>
                                          </p:val>
                                        </p:tav>
                                      </p:tavLst>
                                    </p:anim>
                                    <p:anim calcmode="lin" valueType="num">
                                      <p:cBhvr additive="base">
                                        <p:cTn id="17" dur="500" fill="hold"/>
                                        <p:tgtEl>
                                          <p:spTgt spid="1026"/>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2" presetClass="entr" presetSubtype="4"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2" presetClass="entr" presetSubtype="12" fill="hold" nodeType="afterEffect">
                                  <p:stCondLst>
                                    <p:cond delay="0"/>
                                  </p:stCondLst>
                                  <p:childTnLst>
                                    <p:set>
                                      <p:cBhvr>
                                        <p:cTn id="25" dur="1" fill="hold">
                                          <p:stCondLst>
                                            <p:cond delay="0"/>
                                          </p:stCondLst>
                                        </p:cTn>
                                        <p:tgtEl>
                                          <p:spTgt spid="1028"/>
                                        </p:tgtEl>
                                        <p:attrNameLst>
                                          <p:attrName>style.visibility</p:attrName>
                                        </p:attrNameLst>
                                      </p:cBhvr>
                                      <p:to>
                                        <p:strVal val="visible"/>
                                      </p:to>
                                    </p:set>
                                    <p:anim calcmode="lin" valueType="num">
                                      <p:cBhvr additive="base">
                                        <p:cTn id="26" dur="500" fill="hold"/>
                                        <p:tgtEl>
                                          <p:spTgt spid="1028"/>
                                        </p:tgtEl>
                                        <p:attrNameLst>
                                          <p:attrName>ppt_x</p:attrName>
                                        </p:attrNameLst>
                                      </p:cBhvr>
                                      <p:tavLst>
                                        <p:tav tm="0">
                                          <p:val>
                                            <p:strVal val="0-#ppt_w/2"/>
                                          </p:val>
                                        </p:tav>
                                        <p:tav tm="100000">
                                          <p:val>
                                            <p:strVal val="#ppt_x"/>
                                          </p:val>
                                        </p:tav>
                                      </p:tavLst>
                                    </p:anim>
                                    <p:anim calcmode="lin" valueType="num">
                                      <p:cBhvr additive="base">
                                        <p:cTn id="27" dur="500" fill="hold"/>
                                        <p:tgtEl>
                                          <p:spTgt spid="1028"/>
                                        </p:tgtEl>
                                        <p:attrNameLst>
                                          <p:attrName>ppt_y</p:attrName>
                                        </p:attrNameLst>
                                      </p:cBhvr>
                                      <p:tavLst>
                                        <p:tav tm="0">
                                          <p:val>
                                            <p:strVal val="1+#ppt_h/2"/>
                                          </p:val>
                                        </p:tav>
                                        <p:tav tm="100000">
                                          <p:val>
                                            <p:strVal val="#ppt_y"/>
                                          </p:val>
                                        </p:tav>
                                      </p:tavLst>
                                    </p:anim>
                                  </p:childTnLst>
                                </p:cTn>
                              </p:par>
                            </p:childTnLst>
                          </p:cTn>
                        </p:par>
                        <p:par>
                          <p:cTn id="28" fill="hold">
                            <p:stCondLst>
                              <p:cond delay="2500"/>
                            </p:stCondLst>
                            <p:childTnLst>
                              <p:par>
                                <p:cTn id="29" presetID="2" presetClass="entr" presetSubtype="4" fill="hold" nodeType="after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par>
                          <p:cTn id="33" fill="hold">
                            <p:stCondLst>
                              <p:cond delay="3000"/>
                            </p:stCondLst>
                            <p:childTnLst>
                              <p:par>
                                <p:cTn id="34" presetID="2" presetClass="entr" presetSubtype="4" fill="hold" nodeType="afterEffect">
                                  <p:stCondLst>
                                    <p:cond delay="0"/>
                                  </p:stCondLst>
                                  <p:childTnLst>
                                    <p:set>
                                      <p:cBhvr>
                                        <p:cTn id="35" dur="1" fill="hold">
                                          <p:stCondLst>
                                            <p:cond delay="0"/>
                                          </p:stCondLst>
                                        </p:cTn>
                                        <p:tgtEl>
                                          <p:spTgt spid="1030"/>
                                        </p:tgtEl>
                                        <p:attrNameLst>
                                          <p:attrName>style.visibility</p:attrName>
                                        </p:attrNameLst>
                                      </p:cBhvr>
                                      <p:to>
                                        <p:strVal val="visible"/>
                                      </p:to>
                                    </p:set>
                                    <p:anim calcmode="lin" valueType="num">
                                      <p:cBhvr additive="base">
                                        <p:cTn id="36" dur="500" fill="hold"/>
                                        <p:tgtEl>
                                          <p:spTgt spid="1030"/>
                                        </p:tgtEl>
                                        <p:attrNameLst>
                                          <p:attrName>ppt_x</p:attrName>
                                        </p:attrNameLst>
                                      </p:cBhvr>
                                      <p:tavLst>
                                        <p:tav tm="0">
                                          <p:val>
                                            <p:strVal val="#ppt_x"/>
                                          </p:val>
                                        </p:tav>
                                        <p:tav tm="100000">
                                          <p:val>
                                            <p:strVal val="#ppt_x"/>
                                          </p:val>
                                        </p:tav>
                                      </p:tavLst>
                                    </p:anim>
                                    <p:anim calcmode="lin" valueType="num">
                                      <p:cBhvr additive="base">
                                        <p:cTn id="37" dur="500" fill="hold"/>
                                        <p:tgtEl>
                                          <p:spTgt spid="1030"/>
                                        </p:tgtEl>
                                        <p:attrNameLst>
                                          <p:attrName>ppt_y</p:attrName>
                                        </p:attrNameLst>
                                      </p:cBhvr>
                                      <p:tavLst>
                                        <p:tav tm="0">
                                          <p:val>
                                            <p:strVal val="1+#ppt_h/2"/>
                                          </p:val>
                                        </p:tav>
                                        <p:tav tm="100000">
                                          <p:val>
                                            <p:strVal val="#ppt_y"/>
                                          </p:val>
                                        </p:tav>
                                      </p:tavLst>
                                    </p:anim>
                                  </p:childTnLst>
                                </p:cTn>
                              </p:par>
                            </p:childTnLst>
                          </p:cTn>
                        </p:par>
                        <p:par>
                          <p:cTn id="38" fill="hold">
                            <p:stCondLst>
                              <p:cond delay="3500"/>
                            </p:stCondLst>
                            <p:childTnLst>
                              <p:par>
                                <p:cTn id="39" presetID="2" presetClass="entr" presetSubtype="4" fill="hold" nodeType="afterEffect">
                                  <p:stCondLst>
                                    <p:cond delay="0"/>
                                  </p:stCondLst>
                                  <p:childTnLst>
                                    <p:set>
                                      <p:cBhvr>
                                        <p:cTn id="40" dur="1" fill="hold">
                                          <p:stCondLst>
                                            <p:cond delay="0"/>
                                          </p:stCondLst>
                                        </p:cTn>
                                        <p:tgtEl>
                                          <p:spTgt spid="6"/>
                                        </p:tgtEl>
                                        <p:attrNameLst>
                                          <p:attrName>style.visibility</p:attrName>
                                        </p:attrNameLst>
                                      </p:cBhvr>
                                      <p:to>
                                        <p:strVal val="visible"/>
                                      </p:to>
                                    </p:set>
                                    <p:anim calcmode="lin" valueType="num">
                                      <p:cBhvr additive="base">
                                        <p:cTn id="41" dur="500" fill="hold"/>
                                        <p:tgtEl>
                                          <p:spTgt spid="6"/>
                                        </p:tgtEl>
                                        <p:attrNameLst>
                                          <p:attrName>ppt_x</p:attrName>
                                        </p:attrNameLst>
                                      </p:cBhvr>
                                      <p:tavLst>
                                        <p:tav tm="0">
                                          <p:val>
                                            <p:strVal val="#ppt_x"/>
                                          </p:val>
                                        </p:tav>
                                        <p:tav tm="100000">
                                          <p:val>
                                            <p:strVal val="#ppt_x"/>
                                          </p:val>
                                        </p:tav>
                                      </p:tavLst>
                                    </p:anim>
                                    <p:anim calcmode="lin" valueType="num">
                                      <p:cBhvr additive="base">
                                        <p:cTn id="4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3" presetClass="exit" presetSubtype="10" fill="hold" nodeType="clickEffect">
                                  <p:stCondLst>
                                    <p:cond delay="0"/>
                                  </p:stCondLst>
                                  <p:childTnLst>
                                    <p:animEffect transition="out" filter="blinds(horizontal)">
                                      <p:cBhvr>
                                        <p:cTn id="46" dur="500"/>
                                        <p:tgtEl>
                                          <p:spTgt spid="1026"/>
                                        </p:tgtEl>
                                      </p:cBhvr>
                                    </p:animEffect>
                                    <p:set>
                                      <p:cBhvr>
                                        <p:cTn id="47" dur="1" fill="hold">
                                          <p:stCondLst>
                                            <p:cond delay="499"/>
                                          </p:stCondLst>
                                        </p:cTn>
                                        <p:tgtEl>
                                          <p:spTgt spid="1026"/>
                                        </p:tgtEl>
                                        <p:attrNameLst>
                                          <p:attrName>style.visibility</p:attrName>
                                        </p:attrNameLst>
                                      </p:cBhvr>
                                      <p:to>
                                        <p:strVal val="hidden"/>
                                      </p:to>
                                    </p:set>
                                  </p:childTnLst>
                                </p:cTn>
                              </p:par>
                              <p:par>
                                <p:cTn id="48" presetID="3" presetClass="exit" presetSubtype="10" fill="hold" nodeType="withEffect">
                                  <p:stCondLst>
                                    <p:cond delay="0"/>
                                  </p:stCondLst>
                                  <p:childTnLst>
                                    <p:animEffect transition="out" filter="blinds(horizontal)">
                                      <p:cBhvr>
                                        <p:cTn id="49" dur="500"/>
                                        <p:tgtEl>
                                          <p:spTgt spid="4"/>
                                        </p:tgtEl>
                                      </p:cBhvr>
                                    </p:animEffect>
                                    <p:set>
                                      <p:cBhvr>
                                        <p:cTn id="50" dur="1" fill="hold">
                                          <p:stCondLst>
                                            <p:cond delay="499"/>
                                          </p:stCondLst>
                                        </p:cTn>
                                        <p:tgtEl>
                                          <p:spTgt spid="4"/>
                                        </p:tgtEl>
                                        <p:attrNameLst>
                                          <p:attrName>style.visibility</p:attrName>
                                        </p:attrNameLst>
                                      </p:cBhvr>
                                      <p:to>
                                        <p:strVal val="hidden"/>
                                      </p:to>
                                    </p:set>
                                  </p:childTnLst>
                                </p:cTn>
                              </p:par>
                              <p:par>
                                <p:cTn id="51" presetID="3" presetClass="exit" presetSubtype="10" fill="hold" nodeType="withEffect">
                                  <p:stCondLst>
                                    <p:cond delay="0"/>
                                  </p:stCondLst>
                                  <p:childTnLst>
                                    <p:animEffect transition="out" filter="blinds(horizontal)">
                                      <p:cBhvr>
                                        <p:cTn id="52" dur="500"/>
                                        <p:tgtEl>
                                          <p:spTgt spid="1028"/>
                                        </p:tgtEl>
                                      </p:cBhvr>
                                    </p:animEffect>
                                    <p:set>
                                      <p:cBhvr>
                                        <p:cTn id="53" dur="1" fill="hold">
                                          <p:stCondLst>
                                            <p:cond delay="499"/>
                                          </p:stCondLst>
                                        </p:cTn>
                                        <p:tgtEl>
                                          <p:spTgt spid="1028"/>
                                        </p:tgtEl>
                                        <p:attrNameLst>
                                          <p:attrName>style.visibility</p:attrName>
                                        </p:attrNameLst>
                                      </p:cBhvr>
                                      <p:to>
                                        <p:strVal val="hidden"/>
                                      </p:to>
                                    </p:set>
                                  </p:childTnLst>
                                </p:cTn>
                              </p:par>
                              <p:par>
                                <p:cTn id="54" presetID="3" presetClass="exit" presetSubtype="10" fill="hold" nodeType="withEffect">
                                  <p:stCondLst>
                                    <p:cond delay="0"/>
                                  </p:stCondLst>
                                  <p:childTnLst>
                                    <p:animEffect transition="out" filter="blinds(horizontal)">
                                      <p:cBhvr>
                                        <p:cTn id="55" dur="500"/>
                                        <p:tgtEl>
                                          <p:spTgt spid="5"/>
                                        </p:tgtEl>
                                      </p:cBhvr>
                                    </p:animEffect>
                                    <p:set>
                                      <p:cBhvr>
                                        <p:cTn id="56" dur="1" fill="hold">
                                          <p:stCondLst>
                                            <p:cond delay="499"/>
                                          </p:stCondLst>
                                        </p:cTn>
                                        <p:tgtEl>
                                          <p:spTgt spid="5"/>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64" presetClass="path" presetSubtype="0" accel="50000" decel="50000" fill="hold" nodeType="clickEffect">
                                  <p:stCondLst>
                                    <p:cond delay="0"/>
                                  </p:stCondLst>
                                  <p:childTnLst>
                                    <p:animMotion origin="layout" path="M 2.08333E-6 2.22222E-6 L 0.0069 -0.26945 " pathEditMode="relative" rAng="0" ptsTypes="AA">
                                      <p:cBhvr>
                                        <p:cTn id="60" dur="2000" fill="hold"/>
                                        <p:tgtEl>
                                          <p:spTgt spid="1030"/>
                                        </p:tgtEl>
                                        <p:attrNameLst>
                                          <p:attrName>ppt_x</p:attrName>
                                          <p:attrName>ppt_y</p:attrName>
                                        </p:attrNameLst>
                                      </p:cBhvr>
                                      <p:rCtr x="339" y="-13472"/>
                                    </p:animMotion>
                                  </p:childTnLst>
                                </p:cTn>
                              </p:par>
                              <p:par>
                                <p:cTn id="61" presetID="64" presetClass="path" presetSubtype="0" accel="50000" decel="50000" fill="hold" nodeType="withEffect">
                                  <p:stCondLst>
                                    <p:cond delay="0"/>
                                  </p:stCondLst>
                                  <p:childTnLst>
                                    <p:animMotion origin="layout" path="M -3.33333E-6 2.96296E-6 L 0.01302 -0.29769 " pathEditMode="relative" rAng="0" ptsTypes="AA">
                                      <p:cBhvr>
                                        <p:cTn id="62" dur="2000" fill="hold"/>
                                        <p:tgtEl>
                                          <p:spTgt spid="6"/>
                                        </p:tgtEl>
                                        <p:attrNameLst>
                                          <p:attrName>ppt_x</p:attrName>
                                          <p:attrName>ppt_y</p:attrName>
                                        </p:attrNameLst>
                                      </p:cBhvr>
                                      <p:rCtr x="651" y="-14884"/>
                                    </p:animMotion>
                                  </p:childTnLst>
                                </p:cTn>
                              </p:par>
                            </p:childTnLst>
                          </p:cTn>
                        </p:par>
                      </p:childTnLst>
                    </p:cTn>
                  </p:par>
                  <p:par>
                    <p:cTn id="63" fill="hold">
                      <p:stCondLst>
                        <p:cond delay="indefinite"/>
                      </p:stCondLst>
                      <p:childTnLst>
                        <p:par>
                          <p:cTn id="64" fill="hold">
                            <p:stCondLst>
                              <p:cond delay="0"/>
                            </p:stCondLst>
                            <p:childTnLst>
                              <p:par>
                                <p:cTn id="65" presetID="26" presetClass="emph" presetSubtype="0" fill="hold" nodeType="clickEffect">
                                  <p:stCondLst>
                                    <p:cond delay="0"/>
                                  </p:stCondLst>
                                  <p:childTnLst>
                                    <p:animEffect transition="out" filter="fade">
                                      <p:cBhvr>
                                        <p:cTn id="66" dur="500" tmFilter="0, 0; .2, .5; .8, .5; 1, 0"/>
                                        <p:tgtEl>
                                          <p:spTgt spid="1030"/>
                                        </p:tgtEl>
                                      </p:cBhvr>
                                    </p:animEffect>
                                    <p:animScale>
                                      <p:cBhvr>
                                        <p:cTn id="67" dur="250" autoRev="1" fill="hold"/>
                                        <p:tgtEl>
                                          <p:spTgt spid="1030"/>
                                        </p:tgtEl>
                                      </p:cBhvr>
                                      <p:by x="105000" y="105000"/>
                                    </p:animScale>
                                  </p:childTnLst>
                                  <p:subTnLst>
                                    <p:audio>
                                      <p:cMediaNode>
                                        <p:cTn display="0" masterRel="sameClick">
                                          <p:stCondLst>
                                            <p:cond evt="begin" delay="0">
                                              <p:tn val="65"/>
                                            </p:cond>
                                          </p:stCondLst>
                                          <p:endCondLst>
                                            <p:cond evt="onStopAudio" delay="0">
                                              <p:tgtEl>
                                                <p:sldTgt/>
                                              </p:tgtEl>
                                            </p:cond>
                                          </p:endCondLst>
                                        </p:cTn>
                                        <p:tgtEl>
                                          <p:sndTgt r:embed="rId2" name="applause.wav"/>
                                        </p:tgtEl>
                                      </p:cMediaNode>
                                    </p:audio>
                                  </p:subTnLst>
                                </p:cTn>
                              </p:par>
                              <p:par>
                                <p:cTn id="68" presetID="26" presetClass="emph" presetSubtype="0" fill="hold" nodeType="withEffect">
                                  <p:stCondLst>
                                    <p:cond delay="0"/>
                                  </p:stCondLst>
                                  <p:childTnLst>
                                    <p:animEffect transition="out" filter="fade">
                                      <p:cBhvr>
                                        <p:cTn id="69" dur="500" tmFilter="0, 0; .2, .5; .8, .5; 1, 0"/>
                                        <p:tgtEl>
                                          <p:spTgt spid="6"/>
                                        </p:tgtEl>
                                      </p:cBhvr>
                                    </p:animEffect>
                                    <p:animScale>
                                      <p:cBhvr>
                                        <p:cTn id="70" dur="250" autoRev="1" fill="hold"/>
                                        <p:tgtEl>
                                          <p:spTgt spid="6"/>
                                        </p:tgtEl>
                                      </p:cBhvr>
                                      <p:by x="105000" y="105000"/>
                                    </p:animScale>
                                  </p:childTnLst>
                                  <p:subTnLst>
                                    <p:audio>
                                      <p:cMediaNode>
                                        <p:cTn display="0" masterRel="sameClick">
                                          <p:stCondLst>
                                            <p:cond evt="begin" delay="0">
                                              <p:tn val="68"/>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89048" y="1730477"/>
            <a:ext cx="6925597" cy="5267552"/>
          </a:xfrm>
          <a:prstGeom prst="rect">
            <a:avLst/>
          </a:prstGeom>
        </p:spPr>
      </p:pic>
      <p:pic>
        <p:nvPicPr>
          <p:cNvPr id="11" name="图片 10">
            <a:extLst>
              <a:ext uri="{FF2B5EF4-FFF2-40B4-BE49-F238E27FC236}">
                <a16:creationId xmlns:a16="http://schemas.microsoft.com/office/drawing/2014/main" id="{F9022091-BFDF-4EEA-8E91-44B277A190B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4155" b="29601"/>
          <a:stretch/>
        </p:blipFill>
        <p:spPr>
          <a:xfrm>
            <a:off x="11088018" y="269541"/>
            <a:ext cx="775879" cy="708892"/>
          </a:xfrm>
          <a:prstGeom prst="rect">
            <a:avLst/>
          </a:prstGeom>
        </p:spPr>
      </p:pic>
      <p:sp>
        <p:nvSpPr>
          <p:cNvPr id="12" name="矩形 4">
            <a:extLst>
              <a:ext uri="{FF2B5EF4-FFF2-40B4-BE49-F238E27FC236}">
                <a16:creationId xmlns:a16="http://schemas.microsoft.com/office/drawing/2014/main" id="{41C9B91F-D96C-4779-92E1-FBACC44EB8FE}"/>
              </a:ext>
            </a:extLst>
          </p:cNvPr>
          <p:cNvSpPr/>
          <p:nvPr/>
        </p:nvSpPr>
        <p:spPr>
          <a:xfrm rot="15058734">
            <a:off x="692318" y="-561300"/>
            <a:ext cx="800219" cy="2035174"/>
          </a:xfrm>
          <a:prstGeom prst="rect">
            <a:avLst/>
          </a:prstGeom>
        </p:spPr>
        <p:txBody>
          <a:bodyPr vert="eaVert" wrap="none">
            <a:spAutoFit/>
          </a:bodyPr>
          <a:lstStyle/>
          <a:p>
            <a:pPr algn="ctr"/>
            <a:r>
              <a:rPr lang="vi-VN" altLang="zh-CN" sz="4000" spc="600" dirty="0">
                <a:solidFill>
                  <a:schemeClr val="bg1"/>
                </a:solidFill>
                <a:latin typeface="华文新魏" panose="02010800040101010101" pitchFamily="2" charset="-122"/>
                <a:ea typeface="华文新魏" panose="02010800040101010101" pitchFamily="2" charset="-122"/>
              </a:rPr>
              <a:t>CÂU 3:</a:t>
            </a:r>
            <a:endParaRPr lang="zh-CN" altLang="en-US" sz="4000" spc="600" dirty="0">
              <a:solidFill>
                <a:schemeClr val="bg1"/>
              </a:solidFill>
              <a:latin typeface="华文新魏" panose="02010800040101010101" pitchFamily="2" charset="-122"/>
              <a:ea typeface="华文新魏" panose="02010800040101010101" pitchFamily="2" charset="-122"/>
            </a:endParaRPr>
          </a:p>
        </p:txBody>
      </p:sp>
      <p:sp>
        <p:nvSpPr>
          <p:cNvPr id="13" name="TextBox 12">
            <a:extLst>
              <a:ext uri="{FF2B5EF4-FFF2-40B4-BE49-F238E27FC236}">
                <a16:creationId xmlns:a16="http://schemas.microsoft.com/office/drawing/2014/main" id="{A2AB8D8C-B53D-4A3E-9E8F-A2FDAB860FE4}"/>
              </a:ext>
            </a:extLst>
          </p:cNvPr>
          <p:cNvSpPr txBox="1">
            <a:spLocks noChangeArrowheads="1"/>
          </p:cNvSpPr>
          <p:nvPr/>
        </p:nvSpPr>
        <p:spPr bwMode="auto">
          <a:xfrm>
            <a:off x="436713" y="712944"/>
            <a:ext cx="1167610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defTabSz="457200">
              <a:spcBef>
                <a:spcPct val="0"/>
              </a:spcBef>
              <a:buFontTx/>
              <a:buNone/>
            </a:pPr>
            <a:r>
              <a:rPr lang="vi-VN" altLang="en-US" sz="4000" b="1" dirty="0">
                <a:solidFill>
                  <a:schemeClr val="accent2">
                    <a:lumMod val="75000"/>
                  </a:schemeClr>
                </a:solidFill>
                <a:latin typeface="UTM Androgyne" panose="02040603050506020204" pitchFamily="18" charset="0"/>
                <a:cs typeface="Times New Roman" panose="02020603050405020304" pitchFamily="18" charset="0"/>
              </a:rPr>
              <a:t>Trò chơi thả diều đem lại cho trẻ em những niềm vui lớn và những ước mơ đẹp như thế nào?</a:t>
            </a:r>
            <a:endParaRPr lang="en-GB" altLang="en-US" sz="4000" b="1" dirty="0">
              <a:solidFill>
                <a:schemeClr val="accent2">
                  <a:lumMod val="75000"/>
                </a:schemeClr>
              </a:solidFill>
              <a:latin typeface="UTM Androgyne" panose="02040603050506020204" pitchFamily="18" charset="0"/>
              <a:cs typeface="Times New Roman" panose="02020603050405020304" pitchFamily="18" charset="0"/>
            </a:endParaRPr>
          </a:p>
        </p:txBody>
      </p:sp>
      <p:sp>
        <p:nvSpPr>
          <p:cNvPr id="14" name="Rectangle: Rounded Corners 10">
            <a:extLst>
              <a:ext uri="{FF2B5EF4-FFF2-40B4-BE49-F238E27FC236}">
                <a16:creationId xmlns:a16="http://schemas.microsoft.com/office/drawing/2014/main" id="{FFB49D31-E6E1-41DA-8128-B9D84BA65E7D}"/>
              </a:ext>
            </a:extLst>
          </p:cNvPr>
          <p:cNvSpPr/>
          <p:nvPr/>
        </p:nvSpPr>
        <p:spPr>
          <a:xfrm>
            <a:off x="167149" y="2309864"/>
            <a:ext cx="11747496" cy="4434349"/>
          </a:xfrm>
          <a:custGeom>
            <a:avLst/>
            <a:gdLst>
              <a:gd name="connsiteX0" fmla="*/ 0 w 11747496"/>
              <a:gd name="connsiteY0" fmla="*/ 739073 h 4434349"/>
              <a:gd name="connsiteX1" fmla="*/ 739073 w 11747496"/>
              <a:gd name="connsiteY1" fmla="*/ 0 h 4434349"/>
              <a:gd name="connsiteX2" fmla="*/ 1514979 w 11747496"/>
              <a:gd name="connsiteY2" fmla="*/ 0 h 4434349"/>
              <a:gd name="connsiteX3" fmla="*/ 1880112 w 11747496"/>
              <a:gd name="connsiteY3" fmla="*/ 0 h 4434349"/>
              <a:gd name="connsiteX4" fmla="*/ 2450631 w 11747496"/>
              <a:gd name="connsiteY4" fmla="*/ 0 h 4434349"/>
              <a:gd name="connsiteX5" fmla="*/ 2713070 w 11747496"/>
              <a:gd name="connsiteY5" fmla="*/ 0 h 4434349"/>
              <a:gd name="connsiteX6" fmla="*/ 3180896 w 11747496"/>
              <a:gd name="connsiteY6" fmla="*/ 0 h 4434349"/>
              <a:gd name="connsiteX7" fmla="*/ 3751416 w 11747496"/>
              <a:gd name="connsiteY7" fmla="*/ 0 h 4434349"/>
              <a:gd name="connsiteX8" fmla="*/ 4013855 w 11747496"/>
              <a:gd name="connsiteY8" fmla="*/ 0 h 4434349"/>
              <a:gd name="connsiteX9" fmla="*/ 4584374 w 11747496"/>
              <a:gd name="connsiteY9" fmla="*/ 0 h 4434349"/>
              <a:gd name="connsiteX10" fmla="*/ 5257587 w 11747496"/>
              <a:gd name="connsiteY10" fmla="*/ 0 h 4434349"/>
              <a:gd name="connsiteX11" fmla="*/ 6033493 w 11747496"/>
              <a:gd name="connsiteY11" fmla="*/ 0 h 4434349"/>
              <a:gd name="connsiteX12" fmla="*/ 6501319 w 11747496"/>
              <a:gd name="connsiteY12" fmla="*/ 0 h 4434349"/>
              <a:gd name="connsiteX13" fmla="*/ 7277226 w 11747496"/>
              <a:gd name="connsiteY13" fmla="*/ 0 h 4434349"/>
              <a:gd name="connsiteX14" fmla="*/ 7847745 w 11747496"/>
              <a:gd name="connsiteY14" fmla="*/ 0 h 4434349"/>
              <a:gd name="connsiteX15" fmla="*/ 8520958 w 11747496"/>
              <a:gd name="connsiteY15" fmla="*/ 0 h 4434349"/>
              <a:gd name="connsiteX16" fmla="*/ 9194171 w 11747496"/>
              <a:gd name="connsiteY16" fmla="*/ 0 h 4434349"/>
              <a:gd name="connsiteX17" fmla="*/ 9970078 w 11747496"/>
              <a:gd name="connsiteY17" fmla="*/ 0 h 4434349"/>
              <a:gd name="connsiteX18" fmla="*/ 11008423 w 11747496"/>
              <a:gd name="connsiteY18" fmla="*/ 0 h 4434349"/>
              <a:gd name="connsiteX19" fmla="*/ 11747496 w 11747496"/>
              <a:gd name="connsiteY19" fmla="*/ 739073 h 4434349"/>
              <a:gd name="connsiteX20" fmla="*/ 11747496 w 11747496"/>
              <a:gd name="connsiteY20" fmla="*/ 1330314 h 4434349"/>
              <a:gd name="connsiteX21" fmla="*/ 11747496 w 11747496"/>
              <a:gd name="connsiteY21" fmla="*/ 1951116 h 4434349"/>
              <a:gd name="connsiteX22" fmla="*/ 11747496 w 11747496"/>
              <a:gd name="connsiteY22" fmla="*/ 2453671 h 4434349"/>
              <a:gd name="connsiteX23" fmla="*/ 11747496 w 11747496"/>
              <a:gd name="connsiteY23" fmla="*/ 2985787 h 4434349"/>
              <a:gd name="connsiteX24" fmla="*/ 11747496 w 11747496"/>
              <a:gd name="connsiteY24" fmla="*/ 3695276 h 4434349"/>
              <a:gd name="connsiteX25" fmla="*/ 11008423 w 11747496"/>
              <a:gd name="connsiteY25" fmla="*/ 4434349 h 4434349"/>
              <a:gd name="connsiteX26" fmla="*/ 10540597 w 11747496"/>
              <a:gd name="connsiteY26" fmla="*/ 4434349 h 4434349"/>
              <a:gd name="connsiteX27" fmla="*/ 9764691 w 11747496"/>
              <a:gd name="connsiteY27" fmla="*/ 4434349 h 4434349"/>
              <a:gd name="connsiteX28" fmla="*/ 9091478 w 11747496"/>
              <a:gd name="connsiteY28" fmla="*/ 4434349 h 4434349"/>
              <a:gd name="connsiteX29" fmla="*/ 8623652 w 11747496"/>
              <a:gd name="connsiteY29" fmla="*/ 4434349 h 4434349"/>
              <a:gd name="connsiteX30" fmla="*/ 8053132 w 11747496"/>
              <a:gd name="connsiteY30" fmla="*/ 4434349 h 4434349"/>
              <a:gd name="connsiteX31" fmla="*/ 7688000 w 11747496"/>
              <a:gd name="connsiteY31" fmla="*/ 4434349 h 4434349"/>
              <a:gd name="connsiteX32" fmla="*/ 7220174 w 11747496"/>
              <a:gd name="connsiteY32" fmla="*/ 4434349 h 4434349"/>
              <a:gd name="connsiteX33" fmla="*/ 6855041 w 11747496"/>
              <a:gd name="connsiteY33" fmla="*/ 4434349 h 4434349"/>
              <a:gd name="connsiteX34" fmla="*/ 6284522 w 11747496"/>
              <a:gd name="connsiteY34" fmla="*/ 4434349 h 4434349"/>
              <a:gd name="connsiteX35" fmla="*/ 5508616 w 11747496"/>
              <a:gd name="connsiteY35" fmla="*/ 4434349 h 4434349"/>
              <a:gd name="connsiteX36" fmla="*/ 5143483 w 11747496"/>
              <a:gd name="connsiteY36" fmla="*/ 4434349 h 4434349"/>
              <a:gd name="connsiteX37" fmla="*/ 4470270 w 11747496"/>
              <a:gd name="connsiteY37" fmla="*/ 4434349 h 4434349"/>
              <a:gd name="connsiteX38" fmla="*/ 3694364 w 11747496"/>
              <a:gd name="connsiteY38" fmla="*/ 4434349 h 4434349"/>
              <a:gd name="connsiteX39" fmla="*/ 3021151 w 11747496"/>
              <a:gd name="connsiteY39" fmla="*/ 4434349 h 4434349"/>
              <a:gd name="connsiteX40" fmla="*/ 2347938 w 11747496"/>
              <a:gd name="connsiteY40" fmla="*/ 4434349 h 4434349"/>
              <a:gd name="connsiteX41" fmla="*/ 1777418 w 11747496"/>
              <a:gd name="connsiteY41" fmla="*/ 4434349 h 4434349"/>
              <a:gd name="connsiteX42" fmla="*/ 1514979 w 11747496"/>
              <a:gd name="connsiteY42" fmla="*/ 4434349 h 4434349"/>
              <a:gd name="connsiteX43" fmla="*/ 1252540 w 11747496"/>
              <a:gd name="connsiteY43" fmla="*/ 4434349 h 4434349"/>
              <a:gd name="connsiteX44" fmla="*/ 739073 w 11747496"/>
              <a:gd name="connsiteY44" fmla="*/ 4434349 h 4434349"/>
              <a:gd name="connsiteX45" fmla="*/ 0 w 11747496"/>
              <a:gd name="connsiteY45" fmla="*/ 3695276 h 4434349"/>
              <a:gd name="connsiteX46" fmla="*/ 0 w 11747496"/>
              <a:gd name="connsiteY46" fmla="*/ 3133597 h 4434349"/>
              <a:gd name="connsiteX47" fmla="*/ 0 w 11747496"/>
              <a:gd name="connsiteY47" fmla="*/ 2483233 h 4434349"/>
              <a:gd name="connsiteX48" fmla="*/ 0 w 11747496"/>
              <a:gd name="connsiteY48" fmla="*/ 1891992 h 4434349"/>
              <a:gd name="connsiteX49" fmla="*/ 0 w 11747496"/>
              <a:gd name="connsiteY49" fmla="*/ 1300752 h 4434349"/>
              <a:gd name="connsiteX50" fmla="*/ 0 w 11747496"/>
              <a:gd name="connsiteY50" fmla="*/ 739073 h 4434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747496" h="4434349" fill="none" extrusionOk="0">
                <a:moveTo>
                  <a:pt x="0" y="739073"/>
                </a:moveTo>
                <a:cubicBezTo>
                  <a:pt x="41601" y="392759"/>
                  <a:pt x="312066" y="13536"/>
                  <a:pt x="739073" y="0"/>
                </a:cubicBezTo>
                <a:cubicBezTo>
                  <a:pt x="1017124" y="-47117"/>
                  <a:pt x="1284965" y="78593"/>
                  <a:pt x="1514979" y="0"/>
                </a:cubicBezTo>
                <a:cubicBezTo>
                  <a:pt x="1744993" y="-78593"/>
                  <a:pt x="1719587" y="11689"/>
                  <a:pt x="1880112" y="0"/>
                </a:cubicBezTo>
                <a:cubicBezTo>
                  <a:pt x="2040637" y="-11689"/>
                  <a:pt x="2308197" y="54945"/>
                  <a:pt x="2450631" y="0"/>
                </a:cubicBezTo>
                <a:cubicBezTo>
                  <a:pt x="2593065" y="-54945"/>
                  <a:pt x="2624600" y="27299"/>
                  <a:pt x="2713070" y="0"/>
                </a:cubicBezTo>
                <a:cubicBezTo>
                  <a:pt x="2801540" y="-27299"/>
                  <a:pt x="2952035" y="29991"/>
                  <a:pt x="3180896" y="0"/>
                </a:cubicBezTo>
                <a:cubicBezTo>
                  <a:pt x="3409757" y="-29991"/>
                  <a:pt x="3484889" y="26820"/>
                  <a:pt x="3751416" y="0"/>
                </a:cubicBezTo>
                <a:cubicBezTo>
                  <a:pt x="4017943" y="-26820"/>
                  <a:pt x="3892329" y="25216"/>
                  <a:pt x="4013855" y="0"/>
                </a:cubicBezTo>
                <a:cubicBezTo>
                  <a:pt x="4135381" y="-25216"/>
                  <a:pt x="4309846" y="44120"/>
                  <a:pt x="4584374" y="0"/>
                </a:cubicBezTo>
                <a:cubicBezTo>
                  <a:pt x="4858902" y="-44120"/>
                  <a:pt x="4943107" y="55404"/>
                  <a:pt x="5257587" y="0"/>
                </a:cubicBezTo>
                <a:cubicBezTo>
                  <a:pt x="5572067" y="-55404"/>
                  <a:pt x="5864781" y="25929"/>
                  <a:pt x="6033493" y="0"/>
                </a:cubicBezTo>
                <a:cubicBezTo>
                  <a:pt x="6202205" y="-25929"/>
                  <a:pt x="6324715" y="6107"/>
                  <a:pt x="6501319" y="0"/>
                </a:cubicBezTo>
                <a:cubicBezTo>
                  <a:pt x="6677923" y="-6107"/>
                  <a:pt x="6937117" y="89372"/>
                  <a:pt x="7277226" y="0"/>
                </a:cubicBezTo>
                <a:cubicBezTo>
                  <a:pt x="7617335" y="-89372"/>
                  <a:pt x="7669727" y="63169"/>
                  <a:pt x="7847745" y="0"/>
                </a:cubicBezTo>
                <a:cubicBezTo>
                  <a:pt x="8025763" y="-63169"/>
                  <a:pt x="8193060" y="35456"/>
                  <a:pt x="8520958" y="0"/>
                </a:cubicBezTo>
                <a:cubicBezTo>
                  <a:pt x="8848856" y="-35456"/>
                  <a:pt x="8869147" y="19237"/>
                  <a:pt x="9194171" y="0"/>
                </a:cubicBezTo>
                <a:cubicBezTo>
                  <a:pt x="9519195" y="-19237"/>
                  <a:pt x="9723727" y="21446"/>
                  <a:pt x="9970078" y="0"/>
                </a:cubicBezTo>
                <a:cubicBezTo>
                  <a:pt x="10216429" y="-21446"/>
                  <a:pt x="10567000" y="44658"/>
                  <a:pt x="11008423" y="0"/>
                </a:cubicBezTo>
                <a:cubicBezTo>
                  <a:pt x="11474540" y="79578"/>
                  <a:pt x="11735287" y="217593"/>
                  <a:pt x="11747496" y="739073"/>
                </a:cubicBezTo>
                <a:cubicBezTo>
                  <a:pt x="11801428" y="961274"/>
                  <a:pt x="11687127" y="1134177"/>
                  <a:pt x="11747496" y="1330314"/>
                </a:cubicBezTo>
                <a:cubicBezTo>
                  <a:pt x="11807865" y="1526451"/>
                  <a:pt x="11717800" y="1780891"/>
                  <a:pt x="11747496" y="1951116"/>
                </a:cubicBezTo>
                <a:cubicBezTo>
                  <a:pt x="11777192" y="2121341"/>
                  <a:pt x="11742554" y="2282392"/>
                  <a:pt x="11747496" y="2453671"/>
                </a:cubicBezTo>
                <a:cubicBezTo>
                  <a:pt x="11752438" y="2624950"/>
                  <a:pt x="11736033" y="2789661"/>
                  <a:pt x="11747496" y="2985787"/>
                </a:cubicBezTo>
                <a:cubicBezTo>
                  <a:pt x="11758959" y="3181913"/>
                  <a:pt x="11697553" y="3366150"/>
                  <a:pt x="11747496" y="3695276"/>
                </a:cubicBezTo>
                <a:cubicBezTo>
                  <a:pt x="11734516" y="4096591"/>
                  <a:pt x="11405889" y="4414831"/>
                  <a:pt x="11008423" y="4434349"/>
                </a:cubicBezTo>
                <a:cubicBezTo>
                  <a:pt x="10901403" y="4441027"/>
                  <a:pt x="10719336" y="4404961"/>
                  <a:pt x="10540597" y="4434349"/>
                </a:cubicBezTo>
                <a:cubicBezTo>
                  <a:pt x="10361858" y="4463737"/>
                  <a:pt x="10046923" y="4406470"/>
                  <a:pt x="9764691" y="4434349"/>
                </a:cubicBezTo>
                <a:cubicBezTo>
                  <a:pt x="9482459" y="4462228"/>
                  <a:pt x="9426938" y="4381499"/>
                  <a:pt x="9091478" y="4434349"/>
                </a:cubicBezTo>
                <a:cubicBezTo>
                  <a:pt x="8756018" y="4487199"/>
                  <a:pt x="8766128" y="4399130"/>
                  <a:pt x="8623652" y="4434349"/>
                </a:cubicBezTo>
                <a:cubicBezTo>
                  <a:pt x="8481176" y="4469568"/>
                  <a:pt x="8170471" y="4425971"/>
                  <a:pt x="8053132" y="4434349"/>
                </a:cubicBezTo>
                <a:cubicBezTo>
                  <a:pt x="7935793" y="4442727"/>
                  <a:pt x="7843260" y="4425163"/>
                  <a:pt x="7688000" y="4434349"/>
                </a:cubicBezTo>
                <a:cubicBezTo>
                  <a:pt x="7532740" y="4443535"/>
                  <a:pt x="7359548" y="4388429"/>
                  <a:pt x="7220174" y="4434349"/>
                </a:cubicBezTo>
                <a:cubicBezTo>
                  <a:pt x="7080800" y="4480269"/>
                  <a:pt x="7004267" y="4417144"/>
                  <a:pt x="6855041" y="4434349"/>
                </a:cubicBezTo>
                <a:cubicBezTo>
                  <a:pt x="6705815" y="4451554"/>
                  <a:pt x="6492970" y="4430975"/>
                  <a:pt x="6284522" y="4434349"/>
                </a:cubicBezTo>
                <a:cubicBezTo>
                  <a:pt x="6076074" y="4437723"/>
                  <a:pt x="5878899" y="4377370"/>
                  <a:pt x="5508616" y="4434349"/>
                </a:cubicBezTo>
                <a:cubicBezTo>
                  <a:pt x="5138333" y="4491328"/>
                  <a:pt x="5283365" y="4401992"/>
                  <a:pt x="5143483" y="4434349"/>
                </a:cubicBezTo>
                <a:cubicBezTo>
                  <a:pt x="5003601" y="4466706"/>
                  <a:pt x="4629848" y="4403092"/>
                  <a:pt x="4470270" y="4434349"/>
                </a:cubicBezTo>
                <a:cubicBezTo>
                  <a:pt x="4310692" y="4465606"/>
                  <a:pt x="3951015" y="4427937"/>
                  <a:pt x="3694364" y="4434349"/>
                </a:cubicBezTo>
                <a:cubicBezTo>
                  <a:pt x="3437713" y="4440761"/>
                  <a:pt x="3239417" y="4359727"/>
                  <a:pt x="3021151" y="4434349"/>
                </a:cubicBezTo>
                <a:cubicBezTo>
                  <a:pt x="2802885" y="4508971"/>
                  <a:pt x="2533049" y="4383459"/>
                  <a:pt x="2347938" y="4434349"/>
                </a:cubicBezTo>
                <a:cubicBezTo>
                  <a:pt x="2162827" y="4485239"/>
                  <a:pt x="2036918" y="4404434"/>
                  <a:pt x="1777418" y="4434349"/>
                </a:cubicBezTo>
                <a:cubicBezTo>
                  <a:pt x="1517918" y="4464264"/>
                  <a:pt x="1567730" y="4409493"/>
                  <a:pt x="1514979" y="4434349"/>
                </a:cubicBezTo>
                <a:cubicBezTo>
                  <a:pt x="1462228" y="4459205"/>
                  <a:pt x="1335415" y="4425046"/>
                  <a:pt x="1252540" y="4434349"/>
                </a:cubicBezTo>
                <a:cubicBezTo>
                  <a:pt x="1169665" y="4443652"/>
                  <a:pt x="970746" y="4385379"/>
                  <a:pt x="739073" y="4434349"/>
                </a:cubicBezTo>
                <a:cubicBezTo>
                  <a:pt x="372335" y="4491267"/>
                  <a:pt x="-20786" y="4171867"/>
                  <a:pt x="0" y="3695276"/>
                </a:cubicBezTo>
                <a:cubicBezTo>
                  <a:pt x="-46120" y="3571529"/>
                  <a:pt x="36660" y="3388772"/>
                  <a:pt x="0" y="3133597"/>
                </a:cubicBezTo>
                <a:cubicBezTo>
                  <a:pt x="-36660" y="2878422"/>
                  <a:pt x="34872" y="2622810"/>
                  <a:pt x="0" y="2483233"/>
                </a:cubicBezTo>
                <a:cubicBezTo>
                  <a:pt x="-34872" y="2343656"/>
                  <a:pt x="666" y="2105845"/>
                  <a:pt x="0" y="1891992"/>
                </a:cubicBezTo>
                <a:cubicBezTo>
                  <a:pt x="-666" y="1678139"/>
                  <a:pt x="25986" y="1500277"/>
                  <a:pt x="0" y="1300752"/>
                </a:cubicBezTo>
                <a:cubicBezTo>
                  <a:pt x="-25986" y="1101227"/>
                  <a:pt x="51939" y="922337"/>
                  <a:pt x="0" y="739073"/>
                </a:cubicBezTo>
                <a:close/>
              </a:path>
              <a:path w="11747496" h="4434349" stroke="0" extrusionOk="0">
                <a:moveTo>
                  <a:pt x="0" y="739073"/>
                </a:moveTo>
                <a:cubicBezTo>
                  <a:pt x="3232" y="449483"/>
                  <a:pt x="319192" y="-5446"/>
                  <a:pt x="739073" y="0"/>
                </a:cubicBezTo>
                <a:cubicBezTo>
                  <a:pt x="884484" y="-36808"/>
                  <a:pt x="1026516" y="15626"/>
                  <a:pt x="1206899" y="0"/>
                </a:cubicBezTo>
                <a:cubicBezTo>
                  <a:pt x="1387282" y="-15626"/>
                  <a:pt x="1689671" y="63872"/>
                  <a:pt x="1880112" y="0"/>
                </a:cubicBezTo>
                <a:cubicBezTo>
                  <a:pt x="2070553" y="-63872"/>
                  <a:pt x="2387405" y="13546"/>
                  <a:pt x="2656018" y="0"/>
                </a:cubicBezTo>
                <a:cubicBezTo>
                  <a:pt x="2924631" y="-13546"/>
                  <a:pt x="3062069" y="30853"/>
                  <a:pt x="3329231" y="0"/>
                </a:cubicBezTo>
                <a:cubicBezTo>
                  <a:pt x="3596393" y="-30853"/>
                  <a:pt x="3667942" y="66203"/>
                  <a:pt x="4002444" y="0"/>
                </a:cubicBezTo>
                <a:cubicBezTo>
                  <a:pt x="4336946" y="-66203"/>
                  <a:pt x="4544601" y="89735"/>
                  <a:pt x="4778351" y="0"/>
                </a:cubicBezTo>
                <a:cubicBezTo>
                  <a:pt x="5012101" y="-89735"/>
                  <a:pt x="5003987" y="1436"/>
                  <a:pt x="5143483" y="0"/>
                </a:cubicBezTo>
                <a:cubicBezTo>
                  <a:pt x="5282979" y="-1436"/>
                  <a:pt x="5376825" y="8052"/>
                  <a:pt x="5508616" y="0"/>
                </a:cubicBezTo>
                <a:cubicBezTo>
                  <a:pt x="5640407" y="-8052"/>
                  <a:pt x="5996934" y="3191"/>
                  <a:pt x="6284522" y="0"/>
                </a:cubicBezTo>
                <a:cubicBezTo>
                  <a:pt x="6572110" y="-3191"/>
                  <a:pt x="6537387" y="29425"/>
                  <a:pt x="6752348" y="0"/>
                </a:cubicBezTo>
                <a:cubicBezTo>
                  <a:pt x="6967309" y="-29425"/>
                  <a:pt x="7017499" y="7811"/>
                  <a:pt x="7117480" y="0"/>
                </a:cubicBezTo>
                <a:cubicBezTo>
                  <a:pt x="7217461" y="-7811"/>
                  <a:pt x="7331103" y="7642"/>
                  <a:pt x="7482613" y="0"/>
                </a:cubicBezTo>
                <a:cubicBezTo>
                  <a:pt x="7634123" y="-7642"/>
                  <a:pt x="7715374" y="2719"/>
                  <a:pt x="7847745" y="0"/>
                </a:cubicBezTo>
                <a:cubicBezTo>
                  <a:pt x="7980116" y="-2719"/>
                  <a:pt x="8027584" y="18034"/>
                  <a:pt x="8110184" y="0"/>
                </a:cubicBezTo>
                <a:cubicBezTo>
                  <a:pt x="8192784" y="-18034"/>
                  <a:pt x="8320000" y="20179"/>
                  <a:pt x="8475317" y="0"/>
                </a:cubicBezTo>
                <a:cubicBezTo>
                  <a:pt x="8630634" y="-20179"/>
                  <a:pt x="8774022" y="23337"/>
                  <a:pt x="8943143" y="0"/>
                </a:cubicBezTo>
                <a:cubicBezTo>
                  <a:pt x="9112264" y="-23337"/>
                  <a:pt x="9427759" y="22403"/>
                  <a:pt x="9719049" y="0"/>
                </a:cubicBezTo>
                <a:cubicBezTo>
                  <a:pt x="10010339" y="-22403"/>
                  <a:pt x="10158334" y="49302"/>
                  <a:pt x="10494956" y="0"/>
                </a:cubicBezTo>
                <a:cubicBezTo>
                  <a:pt x="10831578" y="-49302"/>
                  <a:pt x="10752507" y="11538"/>
                  <a:pt x="11008423" y="0"/>
                </a:cubicBezTo>
                <a:cubicBezTo>
                  <a:pt x="11417727" y="18915"/>
                  <a:pt x="11756731" y="274019"/>
                  <a:pt x="11747496" y="739073"/>
                </a:cubicBezTo>
                <a:cubicBezTo>
                  <a:pt x="11792382" y="909852"/>
                  <a:pt x="11719926" y="1179053"/>
                  <a:pt x="11747496" y="1359876"/>
                </a:cubicBezTo>
                <a:cubicBezTo>
                  <a:pt x="11775066" y="1540699"/>
                  <a:pt x="11732473" y="1726547"/>
                  <a:pt x="11747496" y="2010240"/>
                </a:cubicBezTo>
                <a:cubicBezTo>
                  <a:pt x="11762519" y="2293933"/>
                  <a:pt x="11712139" y="2360069"/>
                  <a:pt x="11747496" y="2512795"/>
                </a:cubicBezTo>
                <a:cubicBezTo>
                  <a:pt x="11782853" y="2665522"/>
                  <a:pt x="11714958" y="2851863"/>
                  <a:pt x="11747496" y="3015349"/>
                </a:cubicBezTo>
                <a:cubicBezTo>
                  <a:pt x="11780034" y="3178835"/>
                  <a:pt x="11684471" y="3379890"/>
                  <a:pt x="11747496" y="3695276"/>
                </a:cubicBezTo>
                <a:cubicBezTo>
                  <a:pt x="11679751" y="4191753"/>
                  <a:pt x="11362682" y="4435549"/>
                  <a:pt x="11008423" y="4434349"/>
                </a:cubicBezTo>
                <a:cubicBezTo>
                  <a:pt x="10899050" y="4438973"/>
                  <a:pt x="10695555" y="4417573"/>
                  <a:pt x="10540597" y="4434349"/>
                </a:cubicBezTo>
                <a:cubicBezTo>
                  <a:pt x="10385639" y="4451125"/>
                  <a:pt x="10313434" y="4393566"/>
                  <a:pt x="10175465" y="4434349"/>
                </a:cubicBezTo>
                <a:cubicBezTo>
                  <a:pt x="10037496" y="4475132"/>
                  <a:pt x="9727002" y="4396473"/>
                  <a:pt x="9604945" y="4434349"/>
                </a:cubicBezTo>
                <a:cubicBezTo>
                  <a:pt x="9482888" y="4472225"/>
                  <a:pt x="9036939" y="4415979"/>
                  <a:pt x="8829039" y="4434349"/>
                </a:cubicBezTo>
                <a:cubicBezTo>
                  <a:pt x="8621139" y="4452719"/>
                  <a:pt x="8579990" y="4416783"/>
                  <a:pt x="8463906" y="4434349"/>
                </a:cubicBezTo>
                <a:cubicBezTo>
                  <a:pt x="8347822" y="4451915"/>
                  <a:pt x="8294116" y="4424399"/>
                  <a:pt x="8201467" y="4434349"/>
                </a:cubicBezTo>
                <a:cubicBezTo>
                  <a:pt x="8108818" y="4444299"/>
                  <a:pt x="7949287" y="4397037"/>
                  <a:pt x="7733641" y="4434349"/>
                </a:cubicBezTo>
                <a:cubicBezTo>
                  <a:pt x="7517995" y="4471661"/>
                  <a:pt x="7501584" y="4396368"/>
                  <a:pt x="7368509" y="4434349"/>
                </a:cubicBezTo>
                <a:cubicBezTo>
                  <a:pt x="7235434" y="4472330"/>
                  <a:pt x="7112065" y="4419380"/>
                  <a:pt x="6900683" y="4434349"/>
                </a:cubicBezTo>
                <a:cubicBezTo>
                  <a:pt x="6689301" y="4449318"/>
                  <a:pt x="6729645" y="4429813"/>
                  <a:pt x="6638244" y="4434349"/>
                </a:cubicBezTo>
                <a:cubicBezTo>
                  <a:pt x="6546843" y="4438885"/>
                  <a:pt x="6260654" y="4422849"/>
                  <a:pt x="6067725" y="4434349"/>
                </a:cubicBezTo>
                <a:cubicBezTo>
                  <a:pt x="5874796" y="4445849"/>
                  <a:pt x="5616168" y="4400031"/>
                  <a:pt x="5497205" y="4434349"/>
                </a:cubicBezTo>
                <a:cubicBezTo>
                  <a:pt x="5378242" y="4468667"/>
                  <a:pt x="5193931" y="4427518"/>
                  <a:pt x="4926686" y="4434349"/>
                </a:cubicBezTo>
                <a:cubicBezTo>
                  <a:pt x="4659441" y="4441180"/>
                  <a:pt x="4709605" y="4393952"/>
                  <a:pt x="4561553" y="4434349"/>
                </a:cubicBezTo>
                <a:cubicBezTo>
                  <a:pt x="4413501" y="4474746"/>
                  <a:pt x="4283352" y="4425203"/>
                  <a:pt x="4196421" y="4434349"/>
                </a:cubicBezTo>
                <a:cubicBezTo>
                  <a:pt x="4109490" y="4443495"/>
                  <a:pt x="3928380" y="4404814"/>
                  <a:pt x="3831288" y="4434349"/>
                </a:cubicBezTo>
                <a:cubicBezTo>
                  <a:pt x="3734196" y="4463884"/>
                  <a:pt x="3641714" y="4430300"/>
                  <a:pt x="3568849" y="4434349"/>
                </a:cubicBezTo>
                <a:cubicBezTo>
                  <a:pt x="3495984" y="4438398"/>
                  <a:pt x="3354408" y="4393983"/>
                  <a:pt x="3203717" y="4434349"/>
                </a:cubicBezTo>
                <a:cubicBezTo>
                  <a:pt x="3053026" y="4474715"/>
                  <a:pt x="2743013" y="4399747"/>
                  <a:pt x="2427811" y="4434349"/>
                </a:cubicBezTo>
                <a:cubicBezTo>
                  <a:pt x="2112609" y="4468951"/>
                  <a:pt x="2065667" y="4381224"/>
                  <a:pt x="1959985" y="4434349"/>
                </a:cubicBezTo>
                <a:cubicBezTo>
                  <a:pt x="1854303" y="4487474"/>
                  <a:pt x="1212837" y="4310696"/>
                  <a:pt x="739073" y="4434349"/>
                </a:cubicBezTo>
                <a:cubicBezTo>
                  <a:pt x="280717" y="4418219"/>
                  <a:pt x="33385" y="3994945"/>
                  <a:pt x="0" y="3695276"/>
                </a:cubicBezTo>
                <a:cubicBezTo>
                  <a:pt x="-36064" y="3474882"/>
                  <a:pt x="47877" y="3356037"/>
                  <a:pt x="0" y="3163159"/>
                </a:cubicBezTo>
                <a:cubicBezTo>
                  <a:pt x="-47877" y="2970281"/>
                  <a:pt x="4854" y="2743229"/>
                  <a:pt x="0" y="2601481"/>
                </a:cubicBezTo>
                <a:cubicBezTo>
                  <a:pt x="-4854" y="2459733"/>
                  <a:pt x="4321" y="2221797"/>
                  <a:pt x="0" y="2010240"/>
                </a:cubicBezTo>
                <a:cubicBezTo>
                  <a:pt x="-4321" y="1798683"/>
                  <a:pt x="46528" y="1510091"/>
                  <a:pt x="0" y="1359876"/>
                </a:cubicBezTo>
                <a:cubicBezTo>
                  <a:pt x="-46528" y="1209661"/>
                  <a:pt x="61330" y="985768"/>
                  <a:pt x="0" y="739073"/>
                </a:cubicBezTo>
                <a:close/>
              </a:path>
            </a:pathLst>
          </a:custGeom>
          <a:solidFill>
            <a:schemeClr val="accent4">
              <a:lumMod val="75000"/>
              <a:alpha val="44000"/>
            </a:schemeClr>
          </a:solidFill>
          <a:ln>
            <a:extLst>
              <a:ext uri="{C807C97D-BFC1-408E-A445-0C87EB9F89A2}">
                <ask:lineSketchStyleProps xmlns:ask="http://schemas.microsoft.com/office/drawing/2018/sketchyshapes" sd="1090976289">
                  <a:prstGeom prst="roundRect">
                    <a:avLst/>
                  </a:prstGeom>
                  <ask:type>
                    <ask:lineSketchScribble/>
                  </ask:type>
                </ask:lineSketchStyleProps>
              </a:ext>
            </a:extLst>
          </a:ln>
        </p:spPr>
        <p:style>
          <a:lnRef idx="3">
            <a:schemeClr val="lt1"/>
          </a:lnRef>
          <a:fillRef idx="1">
            <a:schemeClr val="accent5"/>
          </a:fillRef>
          <a:effectRef idx="1">
            <a:schemeClr val="accent5"/>
          </a:effectRef>
          <a:fontRef idx="minor">
            <a:schemeClr val="lt1"/>
          </a:fontRef>
        </p:style>
        <p:txBody>
          <a:bodyPr rtlCol="0" anchor="ctr"/>
          <a:lstStyle/>
          <a:p>
            <a:pPr algn="ctr"/>
            <a:endParaRPr lang="vi-VN" dirty="0"/>
          </a:p>
        </p:txBody>
      </p:sp>
      <p:sp>
        <p:nvSpPr>
          <p:cNvPr id="15" name="TextBox 14">
            <a:extLst>
              <a:ext uri="{FF2B5EF4-FFF2-40B4-BE49-F238E27FC236}">
                <a16:creationId xmlns:a16="http://schemas.microsoft.com/office/drawing/2014/main" id="{5E15FC05-8D4F-4E34-A67B-5D7B3D632AB8}"/>
              </a:ext>
            </a:extLst>
          </p:cNvPr>
          <p:cNvSpPr txBox="1"/>
          <p:nvPr/>
        </p:nvSpPr>
        <p:spPr>
          <a:xfrm>
            <a:off x="436714" y="2762634"/>
            <a:ext cx="8121444" cy="646331"/>
          </a:xfrm>
          <a:prstGeom prst="rect">
            <a:avLst/>
          </a:prstGeom>
          <a:noFill/>
        </p:spPr>
        <p:txBody>
          <a:bodyPr wrap="square" rtlCol="0">
            <a:spAutoFit/>
          </a:bodyPr>
          <a:lstStyle/>
          <a:p>
            <a:r>
              <a:rPr lang="vi-VN" sz="3600" b="1" dirty="0">
                <a:solidFill>
                  <a:schemeClr val="bg1"/>
                </a:solidFill>
                <a:latin typeface="UTM Androgyne" panose="02040603050506020204" pitchFamily="18" charset="0"/>
                <a:sym typeface="Wingdings" panose="05000000000000000000" pitchFamily="2" charset="2"/>
              </a:rPr>
              <a:t> </a:t>
            </a:r>
            <a:r>
              <a:rPr lang="vi-VN" sz="3600" b="1" dirty="0">
                <a:solidFill>
                  <a:schemeClr val="bg1"/>
                </a:solidFill>
                <a:latin typeface="UTM Androgyne" panose="02040603050506020204" pitchFamily="18" charset="0"/>
              </a:rPr>
              <a:t>Các bạn hò hét nhau thả diều thi.</a:t>
            </a:r>
            <a:endParaRPr lang="vi-VN" sz="3600" b="1" dirty="0">
              <a:solidFill>
                <a:schemeClr val="bg1"/>
              </a:solidFill>
            </a:endParaRPr>
          </a:p>
        </p:txBody>
      </p:sp>
      <p:sp>
        <p:nvSpPr>
          <p:cNvPr id="16" name="TextBox 15">
            <a:extLst>
              <a:ext uri="{FF2B5EF4-FFF2-40B4-BE49-F238E27FC236}">
                <a16:creationId xmlns:a16="http://schemas.microsoft.com/office/drawing/2014/main" id="{5E15FC05-8D4F-4E34-A67B-5D7B3D632AB8}"/>
              </a:ext>
            </a:extLst>
          </p:cNvPr>
          <p:cNvSpPr txBox="1"/>
          <p:nvPr/>
        </p:nvSpPr>
        <p:spPr>
          <a:xfrm>
            <a:off x="436713" y="3724431"/>
            <a:ext cx="9104671" cy="646331"/>
          </a:xfrm>
          <a:prstGeom prst="rect">
            <a:avLst/>
          </a:prstGeom>
          <a:noFill/>
        </p:spPr>
        <p:txBody>
          <a:bodyPr wrap="square" rtlCol="0">
            <a:spAutoFit/>
          </a:bodyPr>
          <a:lstStyle/>
          <a:p>
            <a:r>
              <a:rPr lang="vi-VN" sz="3600" b="1" dirty="0">
                <a:solidFill>
                  <a:schemeClr val="bg1"/>
                </a:solidFill>
                <a:latin typeface="UTM Androgyne" panose="02040603050506020204" pitchFamily="18" charset="0"/>
                <a:sym typeface="Wingdings" panose="05000000000000000000" pitchFamily="2" charset="2"/>
              </a:rPr>
              <a:t> </a:t>
            </a:r>
            <a:r>
              <a:rPr lang="vi-VN" sz="3600" b="1" dirty="0">
                <a:solidFill>
                  <a:schemeClr val="bg1"/>
                </a:solidFill>
                <a:latin typeface="UTM Androgyne" panose="02040603050506020204" pitchFamily="18" charset="0"/>
              </a:rPr>
              <a:t>Vui sướng đến phát dại nhìn lên trời.</a:t>
            </a:r>
            <a:endParaRPr lang="vi-VN" sz="3600" b="1" dirty="0">
              <a:solidFill>
                <a:schemeClr val="bg1"/>
              </a:solidFill>
            </a:endParaRPr>
          </a:p>
        </p:txBody>
      </p:sp>
      <p:sp>
        <p:nvSpPr>
          <p:cNvPr id="17" name="TextBox 16">
            <a:extLst>
              <a:ext uri="{FF2B5EF4-FFF2-40B4-BE49-F238E27FC236}">
                <a16:creationId xmlns:a16="http://schemas.microsoft.com/office/drawing/2014/main" id="{5E15FC05-8D4F-4E34-A67B-5D7B3D632AB8}"/>
              </a:ext>
            </a:extLst>
          </p:cNvPr>
          <p:cNvSpPr txBox="1"/>
          <p:nvPr/>
        </p:nvSpPr>
        <p:spPr>
          <a:xfrm>
            <a:off x="509633" y="4686227"/>
            <a:ext cx="8437722" cy="1754326"/>
          </a:xfrm>
          <a:prstGeom prst="rect">
            <a:avLst/>
          </a:prstGeom>
          <a:noFill/>
        </p:spPr>
        <p:txBody>
          <a:bodyPr wrap="square" rtlCol="0">
            <a:spAutoFit/>
          </a:bodyPr>
          <a:lstStyle/>
          <a:p>
            <a:r>
              <a:rPr lang="vi-VN" sz="3600" b="1" dirty="0">
                <a:solidFill>
                  <a:schemeClr val="bg1"/>
                </a:solidFill>
                <a:latin typeface="UTM Androgyne" panose="02040603050506020204" pitchFamily="18" charset="0"/>
                <a:sym typeface="Wingdings" panose="05000000000000000000" pitchFamily="2" charset="2"/>
              </a:rPr>
              <a:t> </a:t>
            </a:r>
            <a:r>
              <a:rPr lang="vi-VN" sz="3600" b="1" dirty="0">
                <a:solidFill>
                  <a:schemeClr val="bg1"/>
                </a:solidFill>
                <a:latin typeface="UTM Androgyne" panose="02040603050506020204" pitchFamily="18" charset="0"/>
              </a:rPr>
              <a:t>Thấy lòng cháy lên một khát vọng nhìn thấy một nàng tiên áo xanh bay xuống từ trời.</a:t>
            </a:r>
            <a:endParaRPr lang="vi-VN" sz="3600"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2" presetClass="entr" presetSubtype="4"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barn(inVertical)">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barn(inVertical)">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animBg="1"/>
      <p:bldP spid="15" grpId="0"/>
      <p:bldP spid="16" grpId="0"/>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15263813-8E63-4CB6-9343-B9B4CA3C562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9135" r="22534"/>
          <a:stretch/>
        </p:blipFill>
        <p:spPr>
          <a:xfrm>
            <a:off x="9409470" y="2802915"/>
            <a:ext cx="2495550" cy="3648531"/>
          </a:xfrm>
          <a:prstGeom prst="rect">
            <a:avLst/>
          </a:prstGeom>
        </p:spPr>
      </p:pic>
      <p:sp>
        <p:nvSpPr>
          <p:cNvPr id="8" name="矩形 4">
            <a:extLst>
              <a:ext uri="{FF2B5EF4-FFF2-40B4-BE49-F238E27FC236}">
                <a16:creationId xmlns:a16="http://schemas.microsoft.com/office/drawing/2014/main" id="{41C9B91F-D96C-4779-92E1-FBACC44EB8FE}"/>
              </a:ext>
            </a:extLst>
          </p:cNvPr>
          <p:cNvSpPr/>
          <p:nvPr/>
        </p:nvSpPr>
        <p:spPr>
          <a:xfrm rot="15058734">
            <a:off x="692318" y="-565307"/>
            <a:ext cx="800219" cy="2043188"/>
          </a:xfrm>
          <a:prstGeom prst="rect">
            <a:avLst/>
          </a:prstGeom>
        </p:spPr>
        <p:txBody>
          <a:bodyPr vert="eaVert" wrap="none">
            <a:spAutoFit/>
          </a:bodyPr>
          <a:lstStyle/>
          <a:p>
            <a:pPr algn="ctr"/>
            <a:r>
              <a:rPr lang="vi-VN" altLang="zh-CN" sz="4000" spc="600" dirty="0">
                <a:solidFill>
                  <a:schemeClr val="bg1"/>
                </a:solidFill>
                <a:latin typeface="华文新魏" panose="02010800040101010101" pitchFamily="2" charset="-122"/>
                <a:ea typeface="华文新魏" panose="02010800040101010101" pitchFamily="2" charset="-122"/>
              </a:rPr>
              <a:t>CÂU 4:</a:t>
            </a:r>
            <a:endParaRPr lang="zh-CN" altLang="en-US" sz="4000" spc="600" dirty="0">
              <a:solidFill>
                <a:schemeClr val="bg1"/>
              </a:solidFill>
              <a:latin typeface="华文新魏" panose="02010800040101010101" pitchFamily="2" charset="-122"/>
              <a:ea typeface="华文新魏" panose="02010800040101010101" pitchFamily="2" charset="-122"/>
            </a:endParaRPr>
          </a:p>
        </p:txBody>
      </p:sp>
      <p:sp>
        <p:nvSpPr>
          <p:cNvPr id="9" name="TextBox 8">
            <a:extLst>
              <a:ext uri="{FF2B5EF4-FFF2-40B4-BE49-F238E27FC236}">
                <a16:creationId xmlns:a16="http://schemas.microsoft.com/office/drawing/2014/main" id="{A2AB8D8C-B53D-4A3E-9E8F-A2FDAB860FE4}"/>
              </a:ext>
            </a:extLst>
          </p:cNvPr>
          <p:cNvSpPr txBox="1">
            <a:spLocks noChangeArrowheads="1"/>
          </p:cNvSpPr>
          <p:nvPr/>
        </p:nvSpPr>
        <p:spPr bwMode="auto">
          <a:xfrm>
            <a:off x="623526" y="762105"/>
            <a:ext cx="1167610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defTabSz="457200">
              <a:spcBef>
                <a:spcPct val="0"/>
              </a:spcBef>
              <a:buFontTx/>
              <a:buNone/>
            </a:pPr>
            <a:r>
              <a:rPr lang="vi-VN" altLang="en-US" sz="3600" b="1" dirty="0">
                <a:solidFill>
                  <a:schemeClr val="accent2">
                    <a:lumMod val="75000"/>
                  </a:schemeClr>
                </a:solidFill>
                <a:latin typeface="UTM Androgyne" panose="02040603050506020204" pitchFamily="18" charset="0"/>
                <a:cs typeface="Times New Roman" panose="02020603050405020304" pitchFamily="18" charset="0"/>
              </a:rPr>
              <a:t>Qua câu mở bài và kết bài, tác giả muốn nói điều gì?</a:t>
            </a:r>
            <a:endParaRPr lang="en-GB" altLang="en-US" sz="3600" b="1" dirty="0">
              <a:solidFill>
                <a:schemeClr val="accent2">
                  <a:lumMod val="75000"/>
                </a:schemeClr>
              </a:solidFill>
              <a:latin typeface="UTM Androgyne" panose="02040603050506020204" pitchFamily="18" charset="0"/>
              <a:cs typeface="Times New Roman" panose="02020603050405020304" pitchFamily="18" charset="0"/>
            </a:endParaRPr>
          </a:p>
        </p:txBody>
      </p:sp>
      <p:sp>
        <p:nvSpPr>
          <p:cNvPr id="2" name="Rounded Rectangle 1"/>
          <p:cNvSpPr/>
          <p:nvPr/>
        </p:nvSpPr>
        <p:spPr>
          <a:xfrm>
            <a:off x="3805083" y="1670373"/>
            <a:ext cx="4031225" cy="688258"/>
          </a:xfrm>
          <a:prstGeom prst="roundRect">
            <a:avLst/>
          </a:prstGeom>
          <a:ln>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800" dirty="0">
                <a:latin typeface="#9Slide03 AmpleSoft Bold" panose="02000000000000000000" pitchFamily="2" charset="0"/>
              </a:rPr>
              <a:t>Hãy chọn đáp án đúng</a:t>
            </a:r>
            <a:endParaRPr lang="en-US" sz="2800" dirty="0">
              <a:latin typeface="#9Slide03 AmpleSoft Bold" panose="02000000000000000000" pitchFamily="2" charset="0"/>
            </a:endParaRPr>
          </a:p>
        </p:txBody>
      </p:sp>
      <p:grpSp>
        <p:nvGrpSpPr>
          <p:cNvPr id="3" name="Group 2"/>
          <p:cNvGrpSpPr/>
          <p:nvPr/>
        </p:nvGrpSpPr>
        <p:grpSpPr>
          <a:xfrm>
            <a:off x="1445340" y="2869260"/>
            <a:ext cx="7420290" cy="780270"/>
            <a:chOff x="1445340" y="2869260"/>
            <a:chExt cx="7216878" cy="780270"/>
          </a:xfrm>
        </p:grpSpPr>
        <p:sp>
          <p:nvSpPr>
            <p:cNvPr id="13" name="Rounded Rectangle 12"/>
            <p:cNvSpPr/>
            <p:nvPr/>
          </p:nvSpPr>
          <p:spPr>
            <a:xfrm>
              <a:off x="1445341" y="2869260"/>
              <a:ext cx="7216877" cy="778507"/>
            </a:xfrm>
            <a:prstGeom prst="roundRect">
              <a:avLst/>
            </a:prstGeom>
            <a:solidFill>
              <a:schemeClr val="accent6">
                <a:lumMod val="60000"/>
                <a:lumOff val="40000"/>
              </a:schemeClr>
            </a:solidFill>
            <a:ln>
              <a:prstDash val="dash"/>
            </a:ln>
            <a:effectLst>
              <a:outerShdw blurRad="50800" dist="38100" dir="16200000" rotWithShape="0">
                <a:prstClr val="black">
                  <a:alpha val="40000"/>
                </a:prstClr>
              </a:outerShdw>
            </a:effectLst>
            <a:scene3d>
              <a:camera prst="orthographicFront"/>
              <a:lightRig rig="threePt" dir="t"/>
            </a:scene3d>
            <a:sp3d>
              <a:bevelT/>
            </a:sp3d>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10" name="Rectangle 9"/>
            <p:cNvSpPr/>
            <p:nvPr/>
          </p:nvSpPr>
          <p:spPr>
            <a:xfrm>
              <a:off x="1445340" y="2970818"/>
              <a:ext cx="6986208" cy="678712"/>
            </a:xfrm>
            <a:prstGeom prst="rect">
              <a:avLst/>
            </a:prstGeom>
          </p:spPr>
          <p:txBody>
            <a:bodyPr wrap="none">
              <a:spAutoFit/>
            </a:bodyPr>
            <a:lstStyle/>
            <a:p>
              <a:pPr marL="514350" indent="-514350">
                <a:lnSpc>
                  <a:spcPct val="150000"/>
                </a:lnSpc>
                <a:spcBef>
                  <a:spcPts val="600"/>
                </a:spcBef>
                <a:buFont typeface="+mj-lt"/>
                <a:buAutoNum type="alphaUcPeriod"/>
                <a:defRPr/>
              </a:pPr>
              <a:r>
                <a:rPr lang="vi-VN" altLang="en-US" sz="2800" b="1" dirty="0">
                  <a:latin typeface="#9Slide04 AdrianeSwash" panose="02000504060000090004" pitchFamily="2" charset="0"/>
                  <a:cs typeface="Times New Roman" panose="02020603050405020304" pitchFamily="18" charset="0"/>
                </a:rPr>
                <a:t>Cánh diều là kỉ niệm đẹp đẽ của </a:t>
              </a:r>
              <a:r>
                <a:rPr lang="en-US" altLang="en-US" sz="2800" b="1" dirty="0" err="1">
                  <a:latin typeface="#9Slide04 AdrianeSwash" panose="02000504060000090004" pitchFamily="2" charset="0"/>
                  <a:cs typeface="Times New Roman" panose="02020603050405020304" pitchFamily="18" charset="0"/>
                </a:rPr>
                <a:t>tuổi</a:t>
              </a:r>
              <a:r>
                <a:rPr lang="vi-VN" altLang="en-US" sz="2800" b="1" dirty="0">
                  <a:latin typeface="#9Slide04 AdrianeSwash" panose="02000504060000090004" pitchFamily="2" charset="0"/>
                  <a:cs typeface="Times New Roman" panose="02020603050405020304" pitchFamily="18" charset="0"/>
                </a:rPr>
                <a:t> thơ.</a:t>
              </a:r>
            </a:p>
          </p:txBody>
        </p:sp>
      </p:grpSp>
      <p:grpSp>
        <p:nvGrpSpPr>
          <p:cNvPr id="5" name="Group 4"/>
          <p:cNvGrpSpPr/>
          <p:nvPr/>
        </p:nvGrpSpPr>
        <p:grpSpPr>
          <a:xfrm>
            <a:off x="1445340" y="3885782"/>
            <a:ext cx="7639666" cy="778507"/>
            <a:chOff x="1445340" y="3885782"/>
            <a:chExt cx="7430239" cy="778507"/>
          </a:xfrm>
        </p:grpSpPr>
        <p:sp>
          <p:nvSpPr>
            <p:cNvPr id="14" name="Rounded Rectangle 13"/>
            <p:cNvSpPr/>
            <p:nvPr/>
          </p:nvSpPr>
          <p:spPr>
            <a:xfrm>
              <a:off x="1445340" y="3885782"/>
              <a:ext cx="7216877" cy="778507"/>
            </a:xfrm>
            <a:prstGeom prst="roundRect">
              <a:avLst/>
            </a:prstGeom>
            <a:solidFill>
              <a:srgbClr val="FFFF00"/>
            </a:solidFill>
            <a:ln>
              <a:prstDash val="dash"/>
            </a:ln>
            <a:effectLst>
              <a:outerShdw blurRad="50800" dist="38100" dir="16200000" rotWithShape="0">
                <a:prstClr val="black">
                  <a:alpha val="40000"/>
                </a:prstClr>
              </a:outerShdw>
            </a:effectLst>
            <a:scene3d>
              <a:camera prst="orthographicFront"/>
              <a:lightRig rig="threePt" dir="t"/>
            </a:scene3d>
            <a:sp3d>
              <a:bevelT/>
            </a:sp3d>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11" name="Rectangle 10"/>
            <p:cNvSpPr/>
            <p:nvPr/>
          </p:nvSpPr>
          <p:spPr>
            <a:xfrm>
              <a:off x="1445340" y="3980850"/>
              <a:ext cx="7430239" cy="646331"/>
            </a:xfrm>
            <a:prstGeom prst="rect">
              <a:avLst/>
            </a:prstGeom>
          </p:spPr>
          <p:txBody>
            <a:bodyPr wrap="none">
              <a:spAutoFit/>
            </a:bodyPr>
            <a:lstStyle/>
            <a:p>
              <a:pPr>
                <a:lnSpc>
                  <a:spcPct val="150000"/>
                </a:lnSpc>
                <a:spcBef>
                  <a:spcPts val="600"/>
                </a:spcBef>
                <a:defRPr/>
              </a:pPr>
              <a:r>
                <a:rPr lang="vi-VN" altLang="en-US" sz="2400" b="1" dirty="0">
                  <a:latin typeface="#9Slide04 AdrianeSwash" panose="02000504060000090004" pitchFamily="2" charset="0"/>
                  <a:cs typeface="Times New Roman" panose="02020603050405020304" pitchFamily="18" charset="0"/>
                </a:rPr>
                <a:t>B.   Cánh diều khơi gợi những ước mơ đẹp cho tuổi thơ.</a:t>
              </a:r>
            </a:p>
          </p:txBody>
        </p:sp>
      </p:grpSp>
      <p:grpSp>
        <p:nvGrpSpPr>
          <p:cNvPr id="6" name="Group 5"/>
          <p:cNvGrpSpPr/>
          <p:nvPr/>
        </p:nvGrpSpPr>
        <p:grpSpPr>
          <a:xfrm>
            <a:off x="1445339" y="4960264"/>
            <a:ext cx="8023125" cy="831278"/>
            <a:chOff x="1445340" y="4960264"/>
            <a:chExt cx="7731604" cy="831278"/>
          </a:xfrm>
        </p:grpSpPr>
        <p:sp>
          <p:nvSpPr>
            <p:cNvPr id="15" name="Rounded Rectangle 14"/>
            <p:cNvSpPr/>
            <p:nvPr/>
          </p:nvSpPr>
          <p:spPr>
            <a:xfrm>
              <a:off x="1445340" y="4960264"/>
              <a:ext cx="7216877" cy="778507"/>
            </a:xfrm>
            <a:prstGeom prst="roundRect">
              <a:avLst/>
            </a:prstGeom>
            <a:solidFill>
              <a:srgbClr val="83EBFF"/>
            </a:solidFill>
            <a:ln>
              <a:prstDash val="dash"/>
            </a:ln>
            <a:effectLst>
              <a:outerShdw blurRad="50800" dist="38100" dir="16200000" rotWithShape="0">
                <a:prstClr val="black">
                  <a:alpha val="40000"/>
                </a:prstClr>
              </a:outerShdw>
            </a:effectLst>
            <a:scene3d>
              <a:camera prst="orthographicFront"/>
              <a:lightRig rig="threePt" dir="t"/>
            </a:scene3d>
            <a:sp3d>
              <a:bevelT/>
            </a:sp3d>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12" name="Rectangle 11"/>
            <p:cNvSpPr/>
            <p:nvPr/>
          </p:nvSpPr>
          <p:spPr>
            <a:xfrm>
              <a:off x="1445340" y="5052878"/>
              <a:ext cx="7731604" cy="738664"/>
            </a:xfrm>
            <a:prstGeom prst="rect">
              <a:avLst/>
            </a:prstGeom>
          </p:spPr>
          <p:txBody>
            <a:bodyPr wrap="none">
              <a:spAutoFit/>
            </a:bodyPr>
            <a:lstStyle/>
            <a:p>
              <a:pPr>
                <a:lnSpc>
                  <a:spcPct val="150000"/>
                </a:lnSpc>
                <a:spcBef>
                  <a:spcPts val="600"/>
                </a:spcBef>
                <a:defRPr/>
              </a:pPr>
              <a:r>
                <a:rPr lang="vi-VN" altLang="en-US" sz="2800" b="1" dirty="0">
                  <a:latin typeface="#9Slide04 AdrianeSwash" panose="02000504060000090004" pitchFamily="2" charset="0"/>
                  <a:cs typeface="Times New Roman" panose="02020603050405020304" pitchFamily="18" charset="0"/>
                </a:rPr>
                <a:t>C.Cánh diều đem đến bao niềm vui cho tuổi thơ.</a:t>
              </a:r>
            </a:p>
          </p:txBody>
        </p:sp>
      </p:grpSp>
      <p:sp>
        <p:nvSpPr>
          <p:cNvPr id="7" name="Oval 6"/>
          <p:cNvSpPr/>
          <p:nvPr/>
        </p:nvSpPr>
        <p:spPr>
          <a:xfrm>
            <a:off x="1317523" y="5052878"/>
            <a:ext cx="619432" cy="738664"/>
          </a:xfrm>
          <a:prstGeom prst="ellipse">
            <a:avLst/>
          </a:prstGeom>
          <a:noFill/>
          <a:ln w="76200">
            <a:solidFill>
              <a:srgbClr val="FF3300"/>
            </a:solidFill>
            <a:prstDash val="solid"/>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1000"/>
                            </p:stCondLst>
                            <p:childTnLst>
                              <p:par>
                                <p:cTn id="13" presetID="2" presetClass="entr" presetSubtype="4"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childTnLst>
                          </p:cTn>
                        </p:par>
                        <p:par>
                          <p:cTn id="17" fill="hold">
                            <p:stCondLst>
                              <p:cond delay="1500"/>
                            </p:stCondLst>
                            <p:childTnLst>
                              <p:par>
                                <p:cTn id="18" presetID="42" presetClass="entr" presetSubtype="0" fill="hold" grpId="0"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1000"/>
                                        <p:tgtEl>
                                          <p:spTgt spid="2"/>
                                        </p:tgtEl>
                                      </p:cBhvr>
                                    </p:animEffect>
                                    <p:anim calcmode="lin" valueType="num">
                                      <p:cBhvr>
                                        <p:cTn id="21" dur="1000" fill="hold"/>
                                        <p:tgtEl>
                                          <p:spTgt spid="2"/>
                                        </p:tgtEl>
                                        <p:attrNameLst>
                                          <p:attrName>ppt_x</p:attrName>
                                        </p:attrNameLst>
                                      </p:cBhvr>
                                      <p:tavLst>
                                        <p:tav tm="0">
                                          <p:val>
                                            <p:strVal val="#ppt_x"/>
                                          </p:val>
                                        </p:tav>
                                        <p:tav tm="100000">
                                          <p:val>
                                            <p:strVal val="#ppt_x"/>
                                          </p:val>
                                        </p:tav>
                                      </p:tavLst>
                                    </p:anim>
                                    <p:anim calcmode="lin" valueType="num">
                                      <p:cBhvr>
                                        <p:cTn id="22" dur="1000" fill="hold"/>
                                        <p:tgtEl>
                                          <p:spTgt spid="2"/>
                                        </p:tgtEl>
                                        <p:attrNameLst>
                                          <p:attrName>ppt_y</p:attrName>
                                        </p:attrNameLst>
                                      </p:cBhvr>
                                      <p:tavLst>
                                        <p:tav tm="0">
                                          <p:val>
                                            <p:strVal val="#ppt_y+.1"/>
                                          </p:val>
                                        </p:tav>
                                        <p:tav tm="100000">
                                          <p:val>
                                            <p:strVal val="#ppt_y"/>
                                          </p:val>
                                        </p:tav>
                                      </p:tavLst>
                                    </p:anim>
                                  </p:childTnLst>
                                </p:cTn>
                              </p:par>
                            </p:childTnLst>
                          </p:cTn>
                        </p:par>
                        <p:par>
                          <p:cTn id="23" fill="hold">
                            <p:stCondLst>
                              <p:cond delay="2500"/>
                            </p:stCondLst>
                            <p:childTnLst>
                              <p:par>
                                <p:cTn id="24" presetID="42" presetClass="entr" presetSubtype="0" fill="hold" nodeType="after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childTnLst>
                          </p:cTn>
                        </p:par>
                        <p:par>
                          <p:cTn id="29" fill="hold">
                            <p:stCondLst>
                              <p:cond delay="3500"/>
                            </p:stCondLst>
                            <p:childTnLst>
                              <p:par>
                                <p:cTn id="30" presetID="42" presetClass="entr" presetSubtype="0" fill="hold"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1000"/>
                                        <p:tgtEl>
                                          <p:spTgt spid="5"/>
                                        </p:tgtEl>
                                      </p:cBhvr>
                                    </p:animEffect>
                                    <p:anim calcmode="lin" valueType="num">
                                      <p:cBhvr>
                                        <p:cTn id="33" dur="1000" fill="hold"/>
                                        <p:tgtEl>
                                          <p:spTgt spid="5"/>
                                        </p:tgtEl>
                                        <p:attrNameLst>
                                          <p:attrName>ppt_x</p:attrName>
                                        </p:attrNameLst>
                                      </p:cBhvr>
                                      <p:tavLst>
                                        <p:tav tm="0">
                                          <p:val>
                                            <p:strVal val="#ppt_x"/>
                                          </p:val>
                                        </p:tav>
                                        <p:tav tm="100000">
                                          <p:val>
                                            <p:strVal val="#ppt_x"/>
                                          </p:val>
                                        </p:tav>
                                      </p:tavLst>
                                    </p:anim>
                                    <p:anim calcmode="lin" valueType="num">
                                      <p:cBhvr>
                                        <p:cTn id="34" dur="1000" fill="hold"/>
                                        <p:tgtEl>
                                          <p:spTgt spid="5"/>
                                        </p:tgtEl>
                                        <p:attrNameLst>
                                          <p:attrName>ppt_y</p:attrName>
                                        </p:attrNameLst>
                                      </p:cBhvr>
                                      <p:tavLst>
                                        <p:tav tm="0">
                                          <p:val>
                                            <p:strVal val="#ppt_y+.1"/>
                                          </p:val>
                                        </p:tav>
                                        <p:tav tm="100000">
                                          <p:val>
                                            <p:strVal val="#ppt_y"/>
                                          </p:val>
                                        </p:tav>
                                      </p:tavLst>
                                    </p:anim>
                                  </p:childTnLst>
                                </p:cTn>
                              </p:par>
                            </p:childTnLst>
                          </p:cTn>
                        </p:par>
                        <p:par>
                          <p:cTn id="35" fill="hold">
                            <p:stCondLst>
                              <p:cond delay="4500"/>
                            </p:stCondLst>
                            <p:childTnLst>
                              <p:par>
                                <p:cTn id="36" presetID="42" presetClass="entr" presetSubtype="0" fill="hold"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1000"/>
                                        <p:tgtEl>
                                          <p:spTgt spid="6"/>
                                        </p:tgtEl>
                                      </p:cBhvr>
                                    </p:animEffect>
                                    <p:anim calcmode="lin" valueType="num">
                                      <p:cBhvr>
                                        <p:cTn id="39" dur="1000" fill="hold"/>
                                        <p:tgtEl>
                                          <p:spTgt spid="6"/>
                                        </p:tgtEl>
                                        <p:attrNameLst>
                                          <p:attrName>ppt_x</p:attrName>
                                        </p:attrNameLst>
                                      </p:cBhvr>
                                      <p:tavLst>
                                        <p:tav tm="0">
                                          <p:val>
                                            <p:strVal val="#ppt_x"/>
                                          </p:val>
                                        </p:tav>
                                        <p:tav tm="100000">
                                          <p:val>
                                            <p:strVal val="#ppt_x"/>
                                          </p:val>
                                        </p:tav>
                                      </p:tavLst>
                                    </p:anim>
                                    <p:anim calcmode="lin" valueType="num">
                                      <p:cBhvr>
                                        <p:cTn id="4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barn(inVertical)">
                                      <p:cBhvr>
                                        <p:cTn id="45" dur="500"/>
                                        <p:tgtEl>
                                          <p:spTgt spid="7"/>
                                        </p:tgtEl>
                                      </p:cBhvr>
                                    </p:animEffect>
                                  </p:childTnLst>
                                </p:cTn>
                              </p:par>
                            </p:childTnLst>
                          </p:cTn>
                        </p:par>
                      </p:childTnLst>
                    </p:cTn>
                  </p:par>
                  <p:par>
                    <p:cTn id="46" fill="hold">
                      <p:stCondLst>
                        <p:cond delay="indefinite"/>
                      </p:stCondLst>
                      <p:childTnLst>
                        <p:par>
                          <p:cTn id="47" fill="hold">
                            <p:stCondLst>
                              <p:cond delay="0"/>
                            </p:stCondLst>
                            <p:childTnLst>
                              <p:par>
                                <p:cTn id="48" presetID="32" presetClass="emph" presetSubtype="0" fill="hold" nodeType="clickEffect">
                                  <p:stCondLst>
                                    <p:cond delay="0"/>
                                  </p:stCondLst>
                                  <p:childTnLst>
                                    <p:animRot by="120000">
                                      <p:cBhvr>
                                        <p:cTn id="49" dur="50" fill="hold">
                                          <p:stCondLst>
                                            <p:cond delay="0"/>
                                          </p:stCondLst>
                                        </p:cTn>
                                        <p:tgtEl>
                                          <p:spTgt spid="6"/>
                                        </p:tgtEl>
                                        <p:attrNameLst>
                                          <p:attrName>r</p:attrName>
                                        </p:attrNameLst>
                                      </p:cBhvr>
                                    </p:animRot>
                                    <p:animRot by="-240000">
                                      <p:cBhvr>
                                        <p:cTn id="50" dur="100" fill="hold">
                                          <p:stCondLst>
                                            <p:cond delay="100"/>
                                          </p:stCondLst>
                                        </p:cTn>
                                        <p:tgtEl>
                                          <p:spTgt spid="6"/>
                                        </p:tgtEl>
                                        <p:attrNameLst>
                                          <p:attrName>r</p:attrName>
                                        </p:attrNameLst>
                                      </p:cBhvr>
                                    </p:animRot>
                                    <p:animRot by="240000">
                                      <p:cBhvr>
                                        <p:cTn id="51" dur="100" fill="hold">
                                          <p:stCondLst>
                                            <p:cond delay="200"/>
                                          </p:stCondLst>
                                        </p:cTn>
                                        <p:tgtEl>
                                          <p:spTgt spid="6"/>
                                        </p:tgtEl>
                                        <p:attrNameLst>
                                          <p:attrName>r</p:attrName>
                                        </p:attrNameLst>
                                      </p:cBhvr>
                                    </p:animRot>
                                    <p:animRot by="-240000">
                                      <p:cBhvr>
                                        <p:cTn id="52" dur="100" fill="hold">
                                          <p:stCondLst>
                                            <p:cond delay="300"/>
                                          </p:stCondLst>
                                        </p:cTn>
                                        <p:tgtEl>
                                          <p:spTgt spid="6"/>
                                        </p:tgtEl>
                                        <p:attrNameLst>
                                          <p:attrName>r</p:attrName>
                                        </p:attrNameLst>
                                      </p:cBhvr>
                                    </p:animRot>
                                    <p:animRot by="120000">
                                      <p:cBhvr>
                                        <p:cTn id="53" dur="100" fill="hold">
                                          <p:stCondLst>
                                            <p:cond delay="400"/>
                                          </p:stCondLst>
                                        </p:cTn>
                                        <p:tgtEl>
                                          <p:spTgt spid="6"/>
                                        </p:tgtEl>
                                        <p:attrNameLst>
                                          <p:attrName>r</p:attrName>
                                        </p:attrNameLst>
                                      </p:cBhvr>
                                    </p:animRot>
                                  </p:childTnLst>
                                  <p:subTnLst>
                                    <p:audio>
                                      <p:cMediaNode>
                                        <p:cTn display="0" masterRel="sameClick">
                                          <p:stCondLst>
                                            <p:cond evt="begin" delay="0">
                                              <p:tn val="48"/>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2" grpId="0" animBg="1"/>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ánh diều bay lưng trời đánh thức tuổi thơ tôi - VnExpre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60182"/>
          </a:xfrm>
          <a:prstGeom prst="rect">
            <a:avLst/>
          </a:prstGeom>
          <a:noFill/>
          <a:extLst>
            <a:ext uri="{909E8E84-426E-40DD-AFC4-6F175D3DCCD1}">
              <a14:hiddenFill xmlns:a14="http://schemas.microsoft.com/office/drawing/2010/main">
                <a:solidFill>
                  <a:srgbClr val="FFFFFF"/>
                </a:solidFill>
              </a14:hiddenFill>
            </a:ext>
          </a:extLst>
        </p:spPr>
      </p:pic>
      <p:sp>
        <p:nvSpPr>
          <p:cNvPr id="4" name="Flowchart: Punched Tape 3"/>
          <p:cNvSpPr/>
          <p:nvPr/>
        </p:nvSpPr>
        <p:spPr>
          <a:xfrm>
            <a:off x="285136" y="294969"/>
            <a:ext cx="6744930" cy="2910348"/>
          </a:xfrm>
          <a:prstGeom prst="flowChartPunchedTape">
            <a:avLst/>
          </a:prstGeom>
          <a:gradFill>
            <a:gsLst>
              <a:gs pos="0">
                <a:schemeClr val="accent2">
                  <a:satMod val="105000"/>
                  <a:tint val="67000"/>
                  <a:alpha val="0"/>
                  <a:lumMod val="0"/>
                  <a:lumOff val="100000"/>
                </a:schemeClr>
              </a:gs>
              <a:gs pos="50000">
                <a:schemeClr val="accent2">
                  <a:lumMod val="105000"/>
                  <a:satMod val="103000"/>
                  <a:tint val="73000"/>
                </a:schemeClr>
              </a:gs>
              <a:gs pos="100000">
                <a:schemeClr val="accent2">
                  <a:lumMod val="105000"/>
                  <a:satMod val="109000"/>
                  <a:tint val="81000"/>
                </a:schemeClr>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vi-VN" sz="4000" dirty="0">
                <a:solidFill>
                  <a:schemeClr val="accent2">
                    <a:lumMod val="75000"/>
                  </a:schemeClr>
                </a:solidFill>
                <a:latin typeface="#9Slide03 AmpleSoft Bold" panose="02000000000000000000" pitchFamily="2" charset="0"/>
              </a:rPr>
              <a:t>Quê hương là con diều biếc</a:t>
            </a:r>
          </a:p>
          <a:p>
            <a:pPr algn="ctr"/>
            <a:r>
              <a:rPr lang="vi-VN" sz="4000" dirty="0">
                <a:solidFill>
                  <a:schemeClr val="accent2">
                    <a:lumMod val="75000"/>
                  </a:schemeClr>
                </a:solidFill>
                <a:latin typeface="#9Slide03 AmpleSoft Bold" panose="02000000000000000000" pitchFamily="2" charset="0"/>
              </a:rPr>
              <a:t>Tuổi thơ con thả trên đồng</a:t>
            </a:r>
          </a:p>
          <a:p>
            <a:pPr algn="ctr"/>
            <a:r>
              <a:rPr lang="vi-VN" sz="2400" i="1" dirty="0">
                <a:latin typeface="HP001 4 hàng" panose="020B0603050302020204" pitchFamily="34" charset="0"/>
              </a:rPr>
              <a:t>Trích “Quê hương” – Đỗ Trung Quân</a:t>
            </a:r>
            <a:endParaRPr lang="en-US" sz="2400" i="1" dirty="0">
              <a:latin typeface="HP001 4 hàng" panose="020B0603050302020204" pitchFamily="34" charset="0"/>
            </a:endParaRPr>
          </a:p>
        </p:txBody>
      </p:sp>
    </p:spTree>
    <p:extLst>
      <p:ext uri="{BB962C8B-B14F-4D97-AF65-F5344CB8AC3E}">
        <p14:creationId xmlns:p14="http://schemas.microsoft.com/office/powerpoint/2010/main" val="2265931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Rực rỡ lễ hội thả diều lớn nhất thế giới ở Duba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2" name="Picture 4" descr="Rực rỡ lễ hội thả diều lớn nhất thế giới ở Duba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375" y="465138"/>
            <a:ext cx="5274494" cy="42249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54" name="Picture 6" descr="Lễ Hội Diều Quốc Tế Bali"/>
          <p:cNvPicPr>
            <a:picLocks noChangeAspect="1" noChangeArrowheads="1"/>
          </p:cNvPicPr>
          <p:nvPr/>
        </p:nvPicPr>
        <p:blipFill rotWithShape="1">
          <a:blip r:embed="rId3">
            <a:extLst>
              <a:ext uri="{28A0092B-C50C-407E-A947-70E740481C1C}">
                <a14:useLocalDpi xmlns:a14="http://schemas.microsoft.com/office/drawing/2010/main" val="0"/>
              </a:ext>
            </a:extLst>
          </a:blip>
          <a:srcRect b="4197"/>
          <a:stretch/>
        </p:blipFill>
        <p:spPr bwMode="auto">
          <a:xfrm>
            <a:off x="6477717" y="465138"/>
            <a:ext cx="5274494" cy="42249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AutoShape 12" descr="Lễ hội thả diều | Khách sạn Tháng Mười"/>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9" name="Group 8"/>
          <p:cNvGrpSpPr/>
          <p:nvPr/>
        </p:nvGrpSpPr>
        <p:grpSpPr>
          <a:xfrm>
            <a:off x="3374313" y="5361167"/>
            <a:ext cx="6654590" cy="1496833"/>
            <a:chOff x="2907767" y="2604676"/>
            <a:chExt cx="4330470" cy="956218"/>
          </a:xfrm>
        </p:grpSpPr>
        <p:sp>
          <p:nvSpPr>
            <p:cNvPr id="10" name="Rectangle: Rounded Corners 15">
              <a:extLst>
                <a:ext uri="{FF2B5EF4-FFF2-40B4-BE49-F238E27FC236}">
                  <a16:creationId xmlns:a16="http://schemas.microsoft.com/office/drawing/2014/main" id="{32C5B9DE-6B1A-4F57-8F72-A3FDD11E32B3}"/>
                </a:ext>
              </a:extLst>
            </p:cNvPr>
            <p:cNvSpPr/>
            <p:nvPr/>
          </p:nvSpPr>
          <p:spPr>
            <a:xfrm>
              <a:off x="2907767" y="2604676"/>
              <a:ext cx="3922735" cy="712105"/>
            </a:xfrm>
            <a:custGeom>
              <a:avLst/>
              <a:gdLst>
                <a:gd name="connsiteX0" fmla="*/ 0 w 3922735"/>
                <a:gd name="connsiteY0" fmla="*/ 118687 h 712105"/>
                <a:gd name="connsiteX1" fmla="*/ 118687 w 3922735"/>
                <a:gd name="connsiteY1" fmla="*/ 0 h 712105"/>
                <a:gd name="connsiteX2" fmla="*/ 682021 w 3922735"/>
                <a:gd name="connsiteY2" fmla="*/ 0 h 712105"/>
                <a:gd name="connsiteX3" fmla="*/ 1097940 w 3922735"/>
                <a:gd name="connsiteY3" fmla="*/ 0 h 712105"/>
                <a:gd name="connsiteX4" fmla="*/ 1624420 w 3922735"/>
                <a:gd name="connsiteY4" fmla="*/ 0 h 712105"/>
                <a:gd name="connsiteX5" fmla="*/ 2077193 w 3922735"/>
                <a:gd name="connsiteY5" fmla="*/ 0 h 712105"/>
                <a:gd name="connsiteX6" fmla="*/ 2640527 w 3922735"/>
                <a:gd name="connsiteY6" fmla="*/ 0 h 712105"/>
                <a:gd name="connsiteX7" fmla="*/ 3093300 w 3922735"/>
                <a:gd name="connsiteY7" fmla="*/ 0 h 712105"/>
                <a:gd name="connsiteX8" fmla="*/ 3804048 w 3922735"/>
                <a:gd name="connsiteY8" fmla="*/ 0 h 712105"/>
                <a:gd name="connsiteX9" fmla="*/ 3922735 w 3922735"/>
                <a:gd name="connsiteY9" fmla="*/ 118687 h 712105"/>
                <a:gd name="connsiteX10" fmla="*/ 3922735 w 3922735"/>
                <a:gd name="connsiteY10" fmla="*/ 593418 h 712105"/>
                <a:gd name="connsiteX11" fmla="*/ 3804048 w 3922735"/>
                <a:gd name="connsiteY11" fmla="*/ 712105 h 712105"/>
                <a:gd name="connsiteX12" fmla="*/ 3203861 w 3922735"/>
                <a:gd name="connsiteY12" fmla="*/ 712105 h 712105"/>
                <a:gd name="connsiteX13" fmla="*/ 2751088 w 3922735"/>
                <a:gd name="connsiteY13" fmla="*/ 712105 h 712105"/>
                <a:gd name="connsiteX14" fmla="*/ 2335168 w 3922735"/>
                <a:gd name="connsiteY14" fmla="*/ 712105 h 712105"/>
                <a:gd name="connsiteX15" fmla="*/ 1882395 w 3922735"/>
                <a:gd name="connsiteY15" fmla="*/ 712105 h 712105"/>
                <a:gd name="connsiteX16" fmla="*/ 1392769 w 3922735"/>
                <a:gd name="connsiteY16" fmla="*/ 712105 h 712105"/>
                <a:gd name="connsiteX17" fmla="*/ 866289 w 3922735"/>
                <a:gd name="connsiteY17" fmla="*/ 712105 h 712105"/>
                <a:gd name="connsiteX18" fmla="*/ 118687 w 3922735"/>
                <a:gd name="connsiteY18" fmla="*/ 712105 h 712105"/>
                <a:gd name="connsiteX19" fmla="*/ 0 w 3922735"/>
                <a:gd name="connsiteY19" fmla="*/ 593418 h 712105"/>
                <a:gd name="connsiteX20" fmla="*/ 0 w 3922735"/>
                <a:gd name="connsiteY20" fmla="*/ 118687 h 712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922735" h="712105" fill="none" extrusionOk="0">
                  <a:moveTo>
                    <a:pt x="0" y="118687"/>
                  </a:moveTo>
                  <a:cubicBezTo>
                    <a:pt x="5119" y="63273"/>
                    <a:pt x="40132" y="6859"/>
                    <a:pt x="118687" y="0"/>
                  </a:cubicBezTo>
                  <a:cubicBezTo>
                    <a:pt x="331298" y="-7620"/>
                    <a:pt x="434660" y="51634"/>
                    <a:pt x="682021" y="0"/>
                  </a:cubicBezTo>
                  <a:cubicBezTo>
                    <a:pt x="929382" y="-51634"/>
                    <a:pt x="1002906" y="42798"/>
                    <a:pt x="1097940" y="0"/>
                  </a:cubicBezTo>
                  <a:cubicBezTo>
                    <a:pt x="1192974" y="-42798"/>
                    <a:pt x="1383102" y="28230"/>
                    <a:pt x="1624420" y="0"/>
                  </a:cubicBezTo>
                  <a:cubicBezTo>
                    <a:pt x="1865738" y="-28230"/>
                    <a:pt x="1885298" y="47873"/>
                    <a:pt x="2077193" y="0"/>
                  </a:cubicBezTo>
                  <a:cubicBezTo>
                    <a:pt x="2269088" y="-47873"/>
                    <a:pt x="2495848" y="25806"/>
                    <a:pt x="2640527" y="0"/>
                  </a:cubicBezTo>
                  <a:cubicBezTo>
                    <a:pt x="2785206" y="-25806"/>
                    <a:pt x="2920684" y="9786"/>
                    <a:pt x="3093300" y="0"/>
                  </a:cubicBezTo>
                  <a:cubicBezTo>
                    <a:pt x="3265916" y="-9786"/>
                    <a:pt x="3621906" y="46334"/>
                    <a:pt x="3804048" y="0"/>
                  </a:cubicBezTo>
                  <a:cubicBezTo>
                    <a:pt x="3858967" y="10760"/>
                    <a:pt x="3920337" y="58270"/>
                    <a:pt x="3922735" y="118687"/>
                  </a:cubicBezTo>
                  <a:cubicBezTo>
                    <a:pt x="3965768" y="320461"/>
                    <a:pt x="3910449" y="388531"/>
                    <a:pt x="3922735" y="593418"/>
                  </a:cubicBezTo>
                  <a:cubicBezTo>
                    <a:pt x="3920027" y="660486"/>
                    <a:pt x="3871672" y="717727"/>
                    <a:pt x="3804048" y="712105"/>
                  </a:cubicBezTo>
                  <a:cubicBezTo>
                    <a:pt x="3671179" y="765030"/>
                    <a:pt x="3421830" y="646756"/>
                    <a:pt x="3203861" y="712105"/>
                  </a:cubicBezTo>
                  <a:cubicBezTo>
                    <a:pt x="2985892" y="777454"/>
                    <a:pt x="2925258" y="695796"/>
                    <a:pt x="2751088" y="712105"/>
                  </a:cubicBezTo>
                  <a:cubicBezTo>
                    <a:pt x="2576918" y="728414"/>
                    <a:pt x="2479061" y="698445"/>
                    <a:pt x="2335168" y="712105"/>
                  </a:cubicBezTo>
                  <a:cubicBezTo>
                    <a:pt x="2191275" y="725765"/>
                    <a:pt x="2003499" y="701672"/>
                    <a:pt x="1882395" y="712105"/>
                  </a:cubicBezTo>
                  <a:cubicBezTo>
                    <a:pt x="1761291" y="722538"/>
                    <a:pt x="1541150" y="678856"/>
                    <a:pt x="1392769" y="712105"/>
                  </a:cubicBezTo>
                  <a:cubicBezTo>
                    <a:pt x="1244388" y="745354"/>
                    <a:pt x="1009619" y="672807"/>
                    <a:pt x="866289" y="712105"/>
                  </a:cubicBezTo>
                  <a:cubicBezTo>
                    <a:pt x="722959" y="751403"/>
                    <a:pt x="363066" y="633781"/>
                    <a:pt x="118687" y="712105"/>
                  </a:cubicBezTo>
                  <a:cubicBezTo>
                    <a:pt x="55487" y="718143"/>
                    <a:pt x="15532" y="666192"/>
                    <a:pt x="0" y="593418"/>
                  </a:cubicBezTo>
                  <a:cubicBezTo>
                    <a:pt x="-9985" y="493933"/>
                    <a:pt x="39019" y="309719"/>
                    <a:pt x="0" y="118687"/>
                  </a:cubicBezTo>
                  <a:close/>
                </a:path>
                <a:path w="3922735" h="712105" stroke="0" extrusionOk="0">
                  <a:moveTo>
                    <a:pt x="0" y="118687"/>
                  </a:moveTo>
                  <a:cubicBezTo>
                    <a:pt x="-6477" y="49143"/>
                    <a:pt x="40165" y="4869"/>
                    <a:pt x="118687" y="0"/>
                  </a:cubicBezTo>
                  <a:cubicBezTo>
                    <a:pt x="302735" y="-29758"/>
                    <a:pt x="542293" y="37282"/>
                    <a:pt x="718874" y="0"/>
                  </a:cubicBezTo>
                  <a:cubicBezTo>
                    <a:pt x="895455" y="-37282"/>
                    <a:pt x="1023229" y="3808"/>
                    <a:pt x="1208501" y="0"/>
                  </a:cubicBezTo>
                  <a:cubicBezTo>
                    <a:pt x="1393773" y="-3808"/>
                    <a:pt x="1529734" y="16061"/>
                    <a:pt x="1661274" y="0"/>
                  </a:cubicBezTo>
                  <a:cubicBezTo>
                    <a:pt x="1792814" y="-16061"/>
                    <a:pt x="2052117" y="11969"/>
                    <a:pt x="2224608" y="0"/>
                  </a:cubicBezTo>
                  <a:cubicBezTo>
                    <a:pt x="2397099" y="-11969"/>
                    <a:pt x="2530828" y="1645"/>
                    <a:pt x="2714234" y="0"/>
                  </a:cubicBezTo>
                  <a:cubicBezTo>
                    <a:pt x="2897640" y="-1645"/>
                    <a:pt x="3079952" y="38370"/>
                    <a:pt x="3314421" y="0"/>
                  </a:cubicBezTo>
                  <a:cubicBezTo>
                    <a:pt x="3548890" y="-38370"/>
                    <a:pt x="3674523" y="18794"/>
                    <a:pt x="3804048" y="0"/>
                  </a:cubicBezTo>
                  <a:cubicBezTo>
                    <a:pt x="3863448" y="10172"/>
                    <a:pt x="3919784" y="49715"/>
                    <a:pt x="3922735" y="118687"/>
                  </a:cubicBezTo>
                  <a:cubicBezTo>
                    <a:pt x="3944588" y="276212"/>
                    <a:pt x="3879177" y="414414"/>
                    <a:pt x="3922735" y="593418"/>
                  </a:cubicBezTo>
                  <a:cubicBezTo>
                    <a:pt x="3925220" y="662666"/>
                    <a:pt x="3870839" y="724963"/>
                    <a:pt x="3804048" y="712105"/>
                  </a:cubicBezTo>
                  <a:cubicBezTo>
                    <a:pt x="3611401" y="739230"/>
                    <a:pt x="3540608" y="674096"/>
                    <a:pt x="3388129" y="712105"/>
                  </a:cubicBezTo>
                  <a:cubicBezTo>
                    <a:pt x="3235650" y="750114"/>
                    <a:pt x="2990813" y="709592"/>
                    <a:pt x="2787941" y="712105"/>
                  </a:cubicBezTo>
                  <a:cubicBezTo>
                    <a:pt x="2585069" y="714618"/>
                    <a:pt x="2519104" y="668982"/>
                    <a:pt x="2335168" y="712105"/>
                  </a:cubicBezTo>
                  <a:cubicBezTo>
                    <a:pt x="2151232" y="755228"/>
                    <a:pt x="1987633" y="682697"/>
                    <a:pt x="1808688" y="712105"/>
                  </a:cubicBezTo>
                  <a:cubicBezTo>
                    <a:pt x="1629743" y="741513"/>
                    <a:pt x="1495106" y="641109"/>
                    <a:pt x="1208501" y="712105"/>
                  </a:cubicBezTo>
                  <a:cubicBezTo>
                    <a:pt x="921896" y="783101"/>
                    <a:pt x="836344" y="705463"/>
                    <a:pt x="682021" y="712105"/>
                  </a:cubicBezTo>
                  <a:cubicBezTo>
                    <a:pt x="527698" y="718747"/>
                    <a:pt x="380814" y="707604"/>
                    <a:pt x="118687" y="712105"/>
                  </a:cubicBezTo>
                  <a:cubicBezTo>
                    <a:pt x="43090" y="712519"/>
                    <a:pt x="2699" y="654102"/>
                    <a:pt x="0" y="593418"/>
                  </a:cubicBezTo>
                  <a:cubicBezTo>
                    <a:pt x="-55351" y="382822"/>
                    <a:pt x="24169" y="340357"/>
                    <a:pt x="0" y="118687"/>
                  </a:cubicBezTo>
                  <a:close/>
                </a:path>
              </a:pathLst>
            </a:custGeom>
            <a:solidFill>
              <a:srgbClr val="FF0000"/>
            </a:solidFill>
            <a:ln>
              <a:extLst>
                <a:ext uri="{C807C97D-BFC1-408E-A445-0C87EB9F89A2}">
                  <ask:lineSketchStyleProps xmlns:ask="http://schemas.microsoft.com/office/drawing/2018/sketchyshapes" sd="1219033472">
                    <a:prstGeom prst="roundRect">
                      <a:avLst/>
                    </a:prstGeom>
                    <ask:type>
                      <ask:lineSketchScribble/>
                    </ask:type>
                  </ask:lineSketchStyleProps>
                </a:ext>
              </a:extLst>
            </a:ln>
          </p:spPr>
          <p:style>
            <a:lnRef idx="3">
              <a:schemeClr val="lt1"/>
            </a:lnRef>
            <a:fillRef idx="1">
              <a:schemeClr val="accent2"/>
            </a:fillRef>
            <a:effectRef idx="1">
              <a:schemeClr val="accent2"/>
            </a:effectRef>
            <a:fontRef idx="minor">
              <a:schemeClr val="lt1"/>
            </a:fontRef>
          </p:style>
          <p:txBody>
            <a:bodyPr rtlCol="0" anchor="ctr"/>
            <a:lstStyle/>
            <a:p>
              <a:pPr algn="ctr"/>
              <a:endParaRPr lang="vi-VN"/>
            </a:p>
          </p:txBody>
        </p:sp>
        <p:sp>
          <p:nvSpPr>
            <p:cNvPr id="11" name="TextBox 10">
              <a:extLst>
                <a:ext uri="{FF2B5EF4-FFF2-40B4-BE49-F238E27FC236}">
                  <a16:creationId xmlns:a16="http://schemas.microsoft.com/office/drawing/2014/main" id="{5E15FC05-8D4F-4E34-A67B-5D7B3D632AB8}"/>
                </a:ext>
              </a:extLst>
            </p:cNvPr>
            <p:cNvSpPr txBox="1"/>
            <p:nvPr/>
          </p:nvSpPr>
          <p:spPr>
            <a:xfrm>
              <a:off x="2907767" y="2637564"/>
              <a:ext cx="4330470" cy="923330"/>
            </a:xfrm>
            <a:prstGeom prst="rect">
              <a:avLst/>
            </a:prstGeom>
            <a:noFill/>
          </p:spPr>
          <p:txBody>
            <a:bodyPr wrap="square" rtlCol="0">
              <a:spAutoFit/>
            </a:bodyPr>
            <a:lstStyle/>
            <a:p>
              <a:pPr algn="ctr"/>
              <a:r>
                <a:rPr lang="vi-VN" sz="5400" b="1" dirty="0">
                  <a:solidFill>
                    <a:schemeClr val="bg1"/>
                  </a:solidFill>
                  <a:latin typeface="UTM Androgyne" panose="02040603050506020204" pitchFamily="18" charset="0"/>
                </a:rPr>
                <a:t>Lễ hội thả diều</a:t>
              </a:r>
            </a:p>
          </p:txBody>
        </p:sp>
      </p:grpSp>
    </p:spTree>
    <p:extLst>
      <p:ext uri="{BB962C8B-B14F-4D97-AF65-F5344CB8AC3E}">
        <p14:creationId xmlns:p14="http://schemas.microsoft.com/office/powerpoint/2010/main" val="4147767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fade">
                                      <p:cBhvr>
                                        <p:cTn id="7" dur="1000"/>
                                        <p:tgtEl>
                                          <p:spTgt spid="2052"/>
                                        </p:tgtEl>
                                      </p:cBhvr>
                                    </p:animEffect>
                                    <p:anim calcmode="lin" valueType="num">
                                      <p:cBhvr>
                                        <p:cTn id="8" dur="1000" fill="hold"/>
                                        <p:tgtEl>
                                          <p:spTgt spid="2052"/>
                                        </p:tgtEl>
                                        <p:attrNameLst>
                                          <p:attrName>ppt_x</p:attrName>
                                        </p:attrNameLst>
                                      </p:cBhvr>
                                      <p:tavLst>
                                        <p:tav tm="0">
                                          <p:val>
                                            <p:strVal val="#ppt_x"/>
                                          </p:val>
                                        </p:tav>
                                        <p:tav tm="100000">
                                          <p:val>
                                            <p:strVal val="#ppt_x"/>
                                          </p:val>
                                        </p:tav>
                                      </p:tavLst>
                                    </p:anim>
                                    <p:anim calcmode="lin" valueType="num">
                                      <p:cBhvr>
                                        <p:cTn id="9" dur="1000" fill="hold"/>
                                        <p:tgtEl>
                                          <p:spTgt spid="205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054"/>
                                        </p:tgtEl>
                                        <p:attrNameLst>
                                          <p:attrName>style.visibility</p:attrName>
                                        </p:attrNameLst>
                                      </p:cBhvr>
                                      <p:to>
                                        <p:strVal val="visible"/>
                                      </p:to>
                                    </p:set>
                                    <p:animEffect transition="in" filter="fade">
                                      <p:cBhvr>
                                        <p:cTn id="14" dur="1000"/>
                                        <p:tgtEl>
                                          <p:spTgt spid="2054"/>
                                        </p:tgtEl>
                                      </p:cBhvr>
                                    </p:animEffect>
                                    <p:anim calcmode="lin" valueType="num">
                                      <p:cBhvr>
                                        <p:cTn id="15" dur="1000" fill="hold"/>
                                        <p:tgtEl>
                                          <p:spTgt spid="2054"/>
                                        </p:tgtEl>
                                        <p:attrNameLst>
                                          <p:attrName>ppt_x</p:attrName>
                                        </p:attrNameLst>
                                      </p:cBhvr>
                                      <p:tavLst>
                                        <p:tav tm="0">
                                          <p:val>
                                            <p:strVal val="#ppt_x"/>
                                          </p:val>
                                        </p:tav>
                                        <p:tav tm="100000">
                                          <p:val>
                                            <p:strVal val="#ppt_x"/>
                                          </p:val>
                                        </p:tav>
                                      </p:tavLst>
                                    </p:anim>
                                    <p:anim calcmode="lin" valueType="num">
                                      <p:cBhvr>
                                        <p:cTn id="16" dur="1000" fill="hold"/>
                                        <p:tgtEl>
                                          <p:spTgt spid="2054"/>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2" presetClass="entr" presetSubtype="4"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ppt_x"/>
                                          </p:val>
                                        </p:tav>
                                        <p:tav tm="100000">
                                          <p:val>
                                            <p:strVal val="#ppt_x"/>
                                          </p:val>
                                        </p:tav>
                                      </p:tavLst>
                                    </p:anim>
                                    <p:anim calcmode="lin" valueType="num">
                                      <p:cBhvr additive="base">
                                        <p:cTn id="2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Top 10 trò chơi gợi nhớ tuổi thơ của trẻ em nông thôn - Topvietnam.com.vn"/>
          <p:cNvPicPr>
            <a:picLocks noChangeAspect="1" noChangeArrowheads="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706182" y="302904"/>
            <a:ext cx="10797560" cy="549812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Rectangle 2"/>
          <p:cNvSpPr/>
          <p:nvPr/>
        </p:nvSpPr>
        <p:spPr>
          <a:xfrm>
            <a:off x="2921779" y="4904195"/>
            <a:ext cx="6776214" cy="1953805"/>
          </a:xfrm>
          <a:prstGeom prst="rect">
            <a:avLst/>
          </a:prstGeom>
        </p:spPr>
        <p:txBody>
          <a:bodyPr wrap="none">
            <a:spAutoFit/>
          </a:bodyPr>
          <a:lstStyle/>
          <a:p>
            <a:pPr>
              <a:lnSpc>
                <a:spcPct val="200000"/>
              </a:lnSpc>
            </a:pPr>
            <a:r>
              <a:rPr lang="vi-VN" altLang="zh-CN" sz="7200" b="1" dirty="0">
                <a:solidFill>
                  <a:schemeClr val="accent2">
                    <a:lumMod val="50000"/>
                  </a:schemeClr>
                </a:solidFill>
                <a:latin typeface="UTM Zirkon" panose="02040603050506020204" pitchFamily="18" charset="0"/>
                <a:ea typeface="微软雅黑" panose="020B0503020204020204" pitchFamily="34" charset="-122"/>
              </a:rPr>
              <a:t>Các bạn nhỏ đang làm gì?</a:t>
            </a:r>
            <a:endParaRPr lang="en-US" altLang="zh-CN" sz="7200" b="1" dirty="0">
              <a:solidFill>
                <a:schemeClr val="accent2">
                  <a:lumMod val="50000"/>
                </a:schemeClr>
              </a:solidFill>
              <a:latin typeface="UTM Zirkon" panose="02040603050506020204" pitchFamily="18" charset="0"/>
              <a:ea typeface="微软雅黑" panose="020B0503020204020204" pitchFamily="34" charset="-122"/>
            </a:endParaRPr>
          </a:p>
        </p:txBody>
      </p:sp>
      <p:sp>
        <p:nvSpPr>
          <p:cNvPr id="5" name="Rectangle 4"/>
          <p:cNvSpPr/>
          <p:nvPr/>
        </p:nvSpPr>
        <p:spPr>
          <a:xfrm>
            <a:off x="2680888" y="4904195"/>
            <a:ext cx="7893508" cy="2308324"/>
          </a:xfrm>
          <a:prstGeom prst="rect">
            <a:avLst/>
          </a:prstGeom>
        </p:spPr>
        <p:txBody>
          <a:bodyPr wrap="none">
            <a:spAutoFit/>
          </a:bodyPr>
          <a:lstStyle/>
          <a:p>
            <a:pPr>
              <a:lnSpc>
                <a:spcPct val="200000"/>
              </a:lnSpc>
            </a:pPr>
            <a:r>
              <a:rPr lang="vi-VN" altLang="zh-CN" sz="7200" b="1" dirty="0">
                <a:solidFill>
                  <a:schemeClr val="accent2">
                    <a:lumMod val="50000"/>
                  </a:schemeClr>
                </a:solidFill>
                <a:latin typeface="UTM Zirkon" panose="02040603050506020204" pitchFamily="18" charset="0"/>
                <a:ea typeface="微软雅黑" panose="020B0503020204020204" pitchFamily="34" charset="-122"/>
              </a:rPr>
              <a:t>Em đã từng chơi thả diều chưa?</a:t>
            </a:r>
            <a:endParaRPr lang="en-US" altLang="zh-CN" sz="7200" b="1" dirty="0">
              <a:solidFill>
                <a:schemeClr val="accent2">
                  <a:lumMod val="50000"/>
                </a:schemeClr>
              </a:solidFill>
              <a:latin typeface="UTM Zirkon" panose="02040603050506020204" pitchFamily="18" charset="0"/>
              <a:ea typeface="微软雅黑" panose="020B0503020204020204" pitchFamily="34" charset="-122"/>
            </a:endParaRPr>
          </a:p>
        </p:txBody>
      </p:sp>
    </p:spTree>
    <p:extLst>
      <p:ext uri="{BB962C8B-B14F-4D97-AF65-F5344CB8AC3E}">
        <p14:creationId xmlns:p14="http://schemas.microsoft.com/office/powerpoint/2010/main" val="1730611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animEffect transition="in" filter="fade">
                                      <p:cBhvr>
                                        <p:cTn id="7" dur="500"/>
                                        <p:tgtEl>
                                          <p:spTgt spid="410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xit" presetSubtype="32" fill="hold" grpId="1" nodeType="clickEffect">
                                  <p:stCondLst>
                                    <p:cond delay="0"/>
                                  </p:stCondLst>
                                  <p:childTnLst>
                                    <p:anim calcmode="lin" valueType="num">
                                      <p:cBhvr>
                                        <p:cTn id="17" dur="500"/>
                                        <p:tgtEl>
                                          <p:spTgt spid="3"/>
                                        </p:tgtEl>
                                        <p:attrNameLst>
                                          <p:attrName>ppt_w</p:attrName>
                                        </p:attrNameLst>
                                      </p:cBhvr>
                                      <p:tavLst>
                                        <p:tav tm="0">
                                          <p:val>
                                            <p:strVal val="ppt_w"/>
                                          </p:val>
                                        </p:tav>
                                        <p:tav tm="100000">
                                          <p:val>
                                            <p:fltVal val="0"/>
                                          </p:val>
                                        </p:tav>
                                      </p:tavLst>
                                    </p:anim>
                                    <p:anim calcmode="lin" valueType="num">
                                      <p:cBhvr>
                                        <p:cTn id="18" dur="500"/>
                                        <p:tgtEl>
                                          <p:spTgt spid="3"/>
                                        </p:tgtEl>
                                        <p:attrNameLst>
                                          <p:attrName>ppt_h</p:attrName>
                                        </p:attrNameLst>
                                      </p:cBhvr>
                                      <p:tavLst>
                                        <p:tav tm="0">
                                          <p:val>
                                            <p:strVal val="ppt_h"/>
                                          </p:val>
                                        </p:tav>
                                        <p:tav tm="100000">
                                          <p:val>
                                            <p:fltVal val="0"/>
                                          </p:val>
                                        </p:tav>
                                      </p:tavLst>
                                    </p:anim>
                                    <p:animEffect transition="out" filter="fade">
                                      <p:cBhvr>
                                        <p:cTn id="19" dur="500"/>
                                        <p:tgtEl>
                                          <p:spTgt spid="3"/>
                                        </p:tgtEl>
                                      </p:cBhvr>
                                    </p:animEffect>
                                    <p:set>
                                      <p:cBhvr>
                                        <p:cTn id="20" dur="1" fill="hold">
                                          <p:stCondLst>
                                            <p:cond delay="499"/>
                                          </p:stCondLst>
                                        </p:cTn>
                                        <p:tgtEl>
                                          <p:spTgt spid="3"/>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hiều quê | Xã hội | Báo Nghệ An điện tử"/>
          <p:cNvPicPr>
            <a:picLocks noChangeAspect="1" noChangeArrowheads="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6">
            <a:extLst>
              <a:ext uri="{FF2B5EF4-FFF2-40B4-BE49-F238E27FC236}">
                <a16:creationId xmlns:a16="http://schemas.microsoft.com/office/drawing/2014/main" id="{A5BE6E9B-67E7-4DEF-8472-94EB01FCAA16}"/>
              </a:ext>
            </a:extLst>
          </p:cNvPr>
          <p:cNvSpPr/>
          <p:nvPr/>
        </p:nvSpPr>
        <p:spPr>
          <a:xfrm>
            <a:off x="1768401" y="5411450"/>
            <a:ext cx="9040012" cy="1446550"/>
          </a:xfrm>
          <a:prstGeom prst="rect">
            <a:avLst/>
          </a:prstGeom>
        </p:spPr>
        <p:txBody>
          <a:bodyPr vert="horz" wrap="square">
            <a:spAutoFit/>
          </a:bodyPr>
          <a:lstStyle/>
          <a:p>
            <a:pPr algn="ctr"/>
            <a:r>
              <a:rPr lang="vi-VN" altLang="zh-CN" sz="4400" b="1" spc="600" dirty="0">
                <a:solidFill>
                  <a:schemeClr val="accent4">
                    <a:lumMod val="20000"/>
                    <a:lumOff val="80000"/>
                  </a:schemeClr>
                </a:solidFill>
                <a:latin typeface="UTM Showcard" panose="02040603050506020204" pitchFamily="18" charset="0"/>
                <a:ea typeface="华文新魏" panose="02010800040101010101" pitchFamily="2" charset="-122"/>
              </a:rPr>
              <a:t>Em có cảm nhận gì sau khi học bài này?</a:t>
            </a:r>
            <a:endParaRPr lang="zh-CN" altLang="en-US" sz="4400" b="1" spc="600" dirty="0">
              <a:solidFill>
                <a:schemeClr val="accent4">
                  <a:lumMod val="20000"/>
                  <a:lumOff val="80000"/>
                </a:schemeClr>
              </a:solidFill>
              <a:latin typeface="UTM Showcard" panose="02040603050506020204" pitchFamily="18" charset="0"/>
              <a:ea typeface="华文新魏" panose="02010800040101010101" pitchFamily="2" charset="-122"/>
            </a:endParaRPr>
          </a:p>
        </p:txBody>
      </p:sp>
      <p:sp>
        <p:nvSpPr>
          <p:cNvPr id="6" name="TextBox 5"/>
          <p:cNvSpPr txBox="1"/>
          <p:nvPr/>
        </p:nvSpPr>
        <p:spPr>
          <a:xfrm>
            <a:off x="1042897" y="861177"/>
            <a:ext cx="10491020" cy="3170099"/>
          </a:xfrm>
          <a:prstGeom prst="rect">
            <a:avLst/>
          </a:prstGeom>
          <a:noFill/>
        </p:spPr>
        <p:txBody>
          <a:bodyPr wrap="square" rtlCol="0">
            <a:spAutoFit/>
          </a:bodyPr>
          <a:lstStyle/>
          <a:p>
            <a:r>
              <a:rPr lang="en-US" altLang="en-US" sz="4000" b="1" i="1" dirty="0" err="1">
                <a:solidFill>
                  <a:schemeClr val="bg1"/>
                </a:solidFill>
                <a:latin typeface="#9Slide04 AdrianeSwash" panose="02000504060000090004" pitchFamily="2" charset="0"/>
              </a:rPr>
              <a:t>Tuổi</a:t>
            </a:r>
            <a:r>
              <a:rPr lang="en-US" altLang="en-US" sz="4000" b="1" i="1" dirty="0">
                <a:solidFill>
                  <a:schemeClr val="bg1"/>
                </a:solidFill>
                <a:latin typeface="#9Slide04 AdrianeSwash" panose="02000504060000090004" pitchFamily="2" charset="0"/>
              </a:rPr>
              <a:t> </a:t>
            </a:r>
            <a:r>
              <a:rPr lang="en-US" altLang="en-US" sz="4000" b="1" i="1" dirty="0" err="1">
                <a:solidFill>
                  <a:schemeClr val="bg1"/>
                </a:solidFill>
                <a:latin typeface="#9Slide04 AdrianeSwash" panose="02000504060000090004" pitchFamily="2" charset="0"/>
              </a:rPr>
              <a:t>thơ</a:t>
            </a:r>
            <a:r>
              <a:rPr lang="en-US" altLang="en-US" sz="4000" b="1" i="1" dirty="0">
                <a:solidFill>
                  <a:schemeClr val="bg1"/>
                </a:solidFill>
                <a:latin typeface="#9Slide04 AdrianeSwash" panose="02000504060000090004" pitchFamily="2" charset="0"/>
              </a:rPr>
              <a:t> </a:t>
            </a:r>
            <a:r>
              <a:rPr lang="en-US" altLang="en-US" sz="4000" b="1" i="1" dirty="0" err="1">
                <a:solidFill>
                  <a:schemeClr val="bg1"/>
                </a:solidFill>
                <a:latin typeface="#9Slide04 AdrianeSwash" panose="02000504060000090004" pitchFamily="2" charset="0"/>
              </a:rPr>
              <a:t>của</a:t>
            </a:r>
            <a:r>
              <a:rPr lang="en-US" altLang="en-US" sz="4000" b="1" i="1" dirty="0">
                <a:solidFill>
                  <a:schemeClr val="bg1"/>
                </a:solidFill>
                <a:latin typeface="#9Slide04 AdrianeSwash" panose="02000504060000090004" pitchFamily="2" charset="0"/>
              </a:rPr>
              <a:t> </a:t>
            </a:r>
            <a:r>
              <a:rPr lang="en-US" altLang="en-US" sz="4000" b="1" i="1" dirty="0" err="1">
                <a:solidFill>
                  <a:schemeClr val="bg1"/>
                </a:solidFill>
                <a:latin typeface="#9Slide04 AdrianeSwash" panose="02000504060000090004" pitchFamily="2" charset="0"/>
              </a:rPr>
              <a:t>mỗi</a:t>
            </a:r>
            <a:r>
              <a:rPr lang="en-US" altLang="en-US" sz="4000" b="1" i="1" dirty="0">
                <a:solidFill>
                  <a:schemeClr val="bg1"/>
                </a:solidFill>
                <a:latin typeface="#9Slide04 AdrianeSwash" panose="02000504060000090004" pitchFamily="2" charset="0"/>
              </a:rPr>
              <a:t> con </a:t>
            </a:r>
            <a:r>
              <a:rPr lang="en-US" altLang="en-US" sz="4000" b="1" i="1" dirty="0" err="1">
                <a:solidFill>
                  <a:schemeClr val="bg1"/>
                </a:solidFill>
                <a:latin typeface="#9Slide04 AdrianeSwash" panose="02000504060000090004" pitchFamily="2" charset="0"/>
              </a:rPr>
              <a:t>người</a:t>
            </a:r>
            <a:r>
              <a:rPr lang="en-US" altLang="en-US" sz="4000" b="1" i="1" dirty="0">
                <a:solidFill>
                  <a:schemeClr val="bg1"/>
                </a:solidFill>
                <a:latin typeface="#9Slide04 AdrianeSwash" panose="02000504060000090004" pitchFamily="2" charset="0"/>
              </a:rPr>
              <a:t> </a:t>
            </a:r>
            <a:r>
              <a:rPr lang="en-US" altLang="en-US" sz="4000" b="1" i="1" dirty="0" err="1">
                <a:solidFill>
                  <a:schemeClr val="bg1"/>
                </a:solidFill>
                <a:latin typeface="#9Slide04 AdrianeSwash" panose="02000504060000090004" pitchFamily="2" charset="0"/>
              </a:rPr>
              <a:t>thường</a:t>
            </a:r>
            <a:r>
              <a:rPr lang="en-US" altLang="en-US" sz="4000" b="1" i="1" dirty="0">
                <a:solidFill>
                  <a:schemeClr val="bg1"/>
                </a:solidFill>
                <a:latin typeface="#9Slide04 AdrianeSwash" panose="02000504060000090004" pitchFamily="2" charset="0"/>
              </a:rPr>
              <a:t> </a:t>
            </a:r>
            <a:r>
              <a:rPr lang="en-US" altLang="en-US" sz="4000" b="1" i="1" dirty="0" err="1">
                <a:solidFill>
                  <a:schemeClr val="bg1"/>
                </a:solidFill>
                <a:latin typeface="#9Slide04 AdrianeSwash" panose="02000504060000090004" pitchFamily="2" charset="0"/>
              </a:rPr>
              <a:t>có</a:t>
            </a:r>
            <a:r>
              <a:rPr lang="en-US" altLang="en-US" sz="4000" b="1" i="1" dirty="0">
                <a:solidFill>
                  <a:schemeClr val="bg1"/>
                </a:solidFill>
                <a:latin typeface="#9Slide04 AdrianeSwash" panose="02000504060000090004" pitchFamily="2" charset="0"/>
              </a:rPr>
              <a:t> </a:t>
            </a:r>
            <a:r>
              <a:rPr lang="en-US" altLang="en-US" sz="4000" b="1" i="1" dirty="0" err="1">
                <a:solidFill>
                  <a:schemeClr val="bg1"/>
                </a:solidFill>
                <a:latin typeface="#9Slide04 AdrianeSwash" panose="02000504060000090004" pitchFamily="2" charset="0"/>
              </a:rPr>
              <a:t>biết</a:t>
            </a:r>
            <a:r>
              <a:rPr lang="en-US" altLang="en-US" sz="4000" b="1" i="1" dirty="0">
                <a:solidFill>
                  <a:schemeClr val="bg1"/>
                </a:solidFill>
                <a:latin typeface="#9Slide04 AdrianeSwash" panose="02000504060000090004" pitchFamily="2" charset="0"/>
              </a:rPr>
              <a:t> </a:t>
            </a:r>
            <a:r>
              <a:rPr lang="en-US" altLang="en-US" sz="4000" b="1" i="1" dirty="0" err="1">
                <a:solidFill>
                  <a:schemeClr val="bg1"/>
                </a:solidFill>
                <a:latin typeface="#9Slide04 AdrianeSwash" panose="02000504060000090004" pitchFamily="2" charset="0"/>
              </a:rPr>
              <a:t>bao</a:t>
            </a:r>
            <a:r>
              <a:rPr lang="en-US" altLang="en-US" sz="4000" b="1" i="1" dirty="0">
                <a:solidFill>
                  <a:schemeClr val="bg1"/>
                </a:solidFill>
                <a:latin typeface="#9Slide04 AdrianeSwash" panose="02000504060000090004" pitchFamily="2" charset="0"/>
              </a:rPr>
              <a:t> </a:t>
            </a:r>
            <a:r>
              <a:rPr lang="en-US" altLang="en-US" sz="4000" b="1" i="1" dirty="0" err="1">
                <a:solidFill>
                  <a:schemeClr val="bg1"/>
                </a:solidFill>
                <a:latin typeface="#9Slide04 AdrianeSwash" panose="02000504060000090004" pitchFamily="2" charset="0"/>
              </a:rPr>
              <a:t>kỉ</a:t>
            </a:r>
            <a:r>
              <a:rPr lang="en-US" altLang="en-US" sz="4000" b="1" i="1" dirty="0">
                <a:solidFill>
                  <a:schemeClr val="bg1"/>
                </a:solidFill>
                <a:latin typeface="#9Slide04 AdrianeSwash" panose="02000504060000090004" pitchFamily="2" charset="0"/>
              </a:rPr>
              <a:t> </a:t>
            </a:r>
            <a:r>
              <a:rPr lang="en-US" altLang="en-US" sz="4000" b="1" i="1" dirty="0" err="1">
                <a:solidFill>
                  <a:schemeClr val="bg1"/>
                </a:solidFill>
                <a:latin typeface="#9Slide04 AdrianeSwash" panose="02000504060000090004" pitchFamily="2" charset="0"/>
              </a:rPr>
              <a:t>niệm</a:t>
            </a:r>
            <a:r>
              <a:rPr lang="en-US" altLang="en-US" sz="4000" b="1" i="1" dirty="0">
                <a:solidFill>
                  <a:schemeClr val="bg1"/>
                </a:solidFill>
                <a:latin typeface="#9Slide04 AdrianeSwash" panose="02000504060000090004" pitchFamily="2" charset="0"/>
              </a:rPr>
              <a:t> , </a:t>
            </a:r>
            <a:r>
              <a:rPr lang="en-US" altLang="en-US" sz="4000" b="1" i="1" dirty="0" err="1">
                <a:solidFill>
                  <a:schemeClr val="bg1"/>
                </a:solidFill>
                <a:latin typeface="#9Slide04 AdrianeSwash" panose="02000504060000090004" pitchFamily="2" charset="0"/>
              </a:rPr>
              <a:t>những</a:t>
            </a:r>
            <a:r>
              <a:rPr lang="en-US" altLang="en-US" sz="4000" b="1" i="1" dirty="0">
                <a:solidFill>
                  <a:schemeClr val="bg1"/>
                </a:solidFill>
                <a:latin typeface="#9Slide04 AdrianeSwash" panose="02000504060000090004" pitchFamily="2" charset="0"/>
              </a:rPr>
              <a:t> </a:t>
            </a:r>
            <a:r>
              <a:rPr lang="en-US" altLang="en-US" sz="4000" b="1" i="1" dirty="0" err="1">
                <a:solidFill>
                  <a:schemeClr val="bg1"/>
                </a:solidFill>
                <a:latin typeface="#9Slide04 AdrianeSwash" panose="02000504060000090004" pitchFamily="2" charset="0"/>
              </a:rPr>
              <a:t>buổi</a:t>
            </a:r>
            <a:r>
              <a:rPr lang="en-US" altLang="en-US" sz="4000" b="1" i="1" dirty="0">
                <a:solidFill>
                  <a:schemeClr val="bg1"/>
                </a:solidFill>
                <a:latin typeface="#9Slide04 AdrianeSwash" panose="02000504060000090004" pitchFamily="2" charset="0"/>
              </a:rPr>
              <a:t> </a:t>
            </a:r>
            <a:r>
              <a:rPr lang="en-US" altLang="en-US" sz="4000" b="1" i="1" dirty="0" err="1">
                <a:solidFill>
                  <a:schemeClr val="bg1"/>
                </a:solidFill>
                <a:latin typeface="#9Slide04 AdrianeSwash" panose="02000504060000090004" pitchFamily="2" charset="0"/>
              </a:rPr>
              <a:t>chiều</a:t>
            </a:r>
            <a:r>
              <a:rPr lang="en-US" altLang="en-US" sz="4000" b="1" i="1" dirty="0">
                <a:solidFill>
                  <a:schemeClr val="bg1"/>
                </a:solidFill>
                <a:latin typeface="#9Slide04 AdrianeSwash" panose="02000504060000090004" pitchFamily="2" charset="0"/>
              </a:rPr>
              <a:t> </a:t>
            </a:r>
            <a:r>
              <a:rPr lang="en-US" altLang="en-US" sz="4000" b="1" i="1" dirty="0" err="1">
                <a:solidFill>
                  <a:schemeClr val="bg1"/>
                </a:solidFill>
                <a:latin typeface="#9Slide04 AdrianeSwash" panose="02000504060000090004" pitchFamily="2" charset="0"/>
              </a:rPr>
              <a:t>chăn</a:t>
            </a:r>
            <a:r>
              <a:rPr lang="en-US" altLang="en-US" sz="4000" b="1" i="1" dirty="0">
                <a:solidFill>
                  <a:schemeClr val="bg1"/>
                </a:solidFill>
                <a:latin typeface="#9Slide04 AdrianeSwash" panose="02000504060000090004" pitchFamily="2" charset="0"/>
              </a:rPr>
              <a:t> </a:t>
            </a:r>
            <a:r>
              <a:rPr lang="en-US" altLang="en-US" sz="4000" b="1" i="1" dirty="0" err="1">
                <a:solidFill>
                  <a:schemeClr val="bg1"/>
                </a:solidFill>
                <a:latin typeface="#9Slide04 AdrianeSwash" panose="02000504060000090004" pitchFamily="2" charset="0"/>
              </a:rPr>
              <a:t>trâu</a:t>
            </a:r>
            <a:r>
              <a:rPr lang="en-US" altLang="en-US" sz="4000" b="1" i="1" dirty="0">
                <a:solidFill>
                  <a:schemeClr val="bg1"/>
                </a:solidFill>
                <a:latin typeface="#9Slide04 AdrianeSwash" panose="02000504060000090004" pitchFamily="2" charset="0"/>
              </a:rPr>
              <a:t> </a:t>
            </a:r>
            <a:r>
              <a:rPr lang="en-US" altLang="en-US" sz="4000" b="1" i="1" dirty="0" err="1">
                <a:solidFill>
                  <a:schemeClr val="bg1"/>
                </a:solidFill>
                <a:latin typeface="#9Slide04 AdrianeSwash" panose="02000504060000090004" pitchFamily="2" charset="0"/>
              </a:rPr>
              <a:t>cắt</a:t>
            </a:r>
            <a:r>
              <a:rPr lang="en-US" altLang="en-US" sz="4000" b="1" i="1" dirty="0">
                <a:solidFill>
                  <a:schemeClr val="bg1"/>
                </a:solidFill>
                <a:latin typeface="#9Slide04 AdrianeSwash" panose="02000504060000090004" pitchFamily="2" charset="0"/>
              </a:rPr>
              <a:t> </a:t>
            </a:r>
            <a:r>
              <a:rPr lang="en-US" altLang="en-US" sz="4000" b="1" i="1" dirty="0" err="1">
                <a:solidFill>
                  <a:schemeClr val="bg1"/>
                </a:solidFill>
                <a:latin typeface="#9Slide04 AdrianeSwash" panose="02000504060000090004" pitchFamily="2" charset="0"/>
              </a:rPr>
              <a:t>cỏ</a:t>
            </a:r>
            <a:r>
              <a:rPr lang="en-US" altLang="en-US" sz="4000" b="1" i="1" dirty="0">
                <a:solidFill>
                  <a:schemeClr val="bg1"/>
                </a:solidFill>
                <a:latin typeface="#9Slide04 AdrianeSwash" panose="02000504060000090004" pitchFamily="2" charset="0"/>
              </a:rPr>
              <a:t>, </a:t>
            </a:r>
            <a:r>
              <a:rPr lang="en-US" altLang="en-US" sz="4000" b="1" i="1" dirty="0" err="1">
                <a:solidFill>
                  <a:schemeClr val="bg1"/>
                </a:solidFill>
                <a:latin typeface="#9Slide04 AdrianeSwash" panose="02000504060000090004" pitchFamily="2" charset="0"/>
              </a:rPr>
              <a:t>thả</a:t>
            </a:r>
            <a:r>
              <a:rPr lang="en-US" altLang="en-US" sz="4000" b="1" i="1" dirty="0">
                <a:solidFill>
                  <a:schemeClr val="bg1"/>
                </a:solidFill>
                <a:latin typeface="#9Slide04 AdrianeSwash" panose="02000504060000090004" pitchFamily="2" charset="0"/>
              </a:rPr>
              <a:t> </a:t>
            </a:r>
            <a:r>
              <a:rPr lang="en-US" altLang="en-US" sz="4000" b="1" i="1" dirty="0" err="1">
                <a:solidFill>
                  <a:schemeClr val="bg1"/>
                </a:solidFill>
                <a:latin typeface="#9Slide04 AdrianeSwash" panose="02000504060000090004" pitchFamily="2" charset="0"/>
              </a:rPr>
              <a:t>diều</a:t>
            </a:r>
            <a:r>
              <a:rPr lang="en-US" altLang="en-US" sz="4000" b="1" i="1" dirty="0">
                <a:solidFill>
                  <a:schemeClr val="bg1"/>
                </a:solidFill>
                <a:latin typeface="#9Slide04 AdrianeSwash" panose="02000504060000090004" pitchFamily="2" charset="0"/>
              </a:rPr>
              <a:t> </a:t>
            </a:r>
            <a:r>
              <a:rPr lang="en-US" altLang="en-US" sz="4000" b="1" i="1" dirty="0" err="1">
                <a:solidFill>
                  <a:schemeClr val="bg1"/>
                </a:solidFill>
                <a:latin typeface="#9Slide04 AdrianeSwash" panose="02000504060000090004" pitchFamily="2" charset="0"/>
              </a:rPr>
              <a:t>trên</a:t>
            </a:r>
            <a:r>
              <a:rPr lang="en-US" altLang="en-US" sz="4000" b="1" i="1" dirty="0">
                <a:solidFill>
                  <a:schemeClr val="bg1"/>
                </a:solidFill>
                <a:latin typeface="#9Slide04 AdrianeSwash" panose="02000504060000090004" pitchFamily="2" charset="0"/>
              </a:rPr>
              <a:t> </a:t>
            </a:r>
            <a:r>
              <a:rPr lang="en-US" altLang="en-US" sz="4000" b="1" i="1" dirty="0" err="1">
                <a:solidFill>
                  <a:schemeClr val="bg1"/>
                </a:solidFill>
                <a:latin typeface="#9Slide04 AdrianeSwash" panose="02000504060000090004" pitchFamily="2" charset="0"/>
              </a:rPr>
              <a:t>cánh</a:t>
            </a:r>
            <a:r>
              <a:rPr lang="en-US" altLang="en-US" sz="4000" b="1" i="1" dirty="0">
                <a:solidFill>
                  <a:schemeClr val="bg1"/>
                </a:solidFill>
                <a:latin typeface="#9Slide04 AdrianeSwash" panose="02000504060000090004" pitchFamily="2" charset="0"/>
              </a:rPr>
              <a:t> </a:t>
            </a:r>
            <a:r>
              <a:rPr lang="en-US" altLang="en-US" sz="4000" b="1" i="1" dirty="0" err="1">
                <a:solidFill>
                  <a:schemeClr val="bg1"/>
                </a:solidFill>
                <a:latin typeface="#9Slide04 AdrianeSwash" panose="02000504060000090004" pitchFamily="2" charset="0"/>
              </a:rPr>
              <a:t>đồng</a:t>
            </a:r>
            <a:r>
              <a:rPr lang="en-US" altLang="en-US" sz="4000" b="1" i="1" dirty="0">
                <a:solidFill>
                  <a:schemeClr val="bg1"/>
                </a:solidFill>
                <a:latin typeface="#9Slide04 AdrianeSwash" panose="02000504060000090004" pitchFamily="2" charset="0"/>
              </a:rPr>
              <a:t> </a:t>
            </a:r>
            <a:r>
              <a:rPr lang="en-US" altLang="en-US" sz="4000" b="1" i="1" dirty="0" err="1">
                <a:solidFill>
                  <a:schemeClr val="bg1"/>
                </a:solidFill>
                <a:latin typeface="#9Slide04 AdrianeSwash" panose="02000504060000090004" pitchFamily="2" charset="0"/>
              </a:rPr>
              <a:t>quê</a:t>
            </a:r>
            <a:r>
              <a:rPr lang="en-US" altLang="en-US" sz="4000" b="1" i="1" dirty="0">
                <a:solidFill>
                  <a:schemeClr val="bg1"/>
                </a:solidFill>
                <a:latin typeface="#9Slide04 AdrianeSwash" panose="02000504060000090004" pitchFamily="2" charset="0"/>
              </a:rPr>
              <a:t>, </a:t>
            </a:r>
            <a:r>
              <a:rPr lang="en-US" altLang="en-US" sz="4000" b="1" i="1" dirty="0" err="1">
                <a:solidFill>
                  <a:schemeClr val="bg1"/>
                </a:solidFill>
                <a:latin typeface="#9Slide04 AdrianeSwash" panose="02000504060000090004" pitchFamily="2" charset="0"/>
              </a:rPr>
              <a:t>những</a:t>
            </a:r>
            <a:r>
              <a:rPr lang="en-US" altLang="en-US" sz="4000" b="1" i="1" dirty="0">
                <a:solidFill>
                  <a:schemeClr val="bg1"/>
                </a:solidFill>
                <a:latin typeface="#9Slide04 AdrianeSwash" panose="02000504060000090004" pitchFamily="2" charset="0"/>
              </a:rPr>
              <a:t> </a:t>
            </a:r>
            <a:r>
              <a:rPr lang="en-US" altLang="en-US" sz="4000" b="1" i="1" dirty="0" err="1">
                <a:solidFill>
                  <a:schemeClr val="bg1"/>
                </a:solidFill>
                <a:latin typeface="#9Slide04 AdrianeSwash" panose="02000504060000090004" pitchFamily="2" charset="0"/>
              </a:rPr>
              <a:t>đêm</a:t>
            </a:r>
            <a:r>
              <a:rPr lang="en-US" altLang="en-US" sz="4000" b="1" i="1" dirty="0">
                <a:solidFill>
                  <a:schemeClr val="bg1"/>
                </a:solidFill>
                <a:latin typeface="#9Slide04 AdrianeSwash" panose="02000504060000090004" pitchFamily="2" charset="0"/>
              </a:rPr>
              <a:t> </a:t>
            </a:r>
            <a:r>
              <a:rPr lang="en-US" altLang="en-US" sz="4000" b="1" i="1" dirty="0" err="1">
                <a:solidFill>
                  <a:schemeClr val="bg1"/>
                </a:solidFill>
                <a:latin typeface="#9Slide04 AdrianeSwash" panose="02000504060000090004" pitchFamily="2" charset="0"/>
              </a:rPr>
              <a:t>trung</a:t>
            </a:r>
            <a:r>
              <a:rPr lang="en-US" altLang="en-US" sz="4000" b="1" i="1" dirty="0">
                <a:solidFill>
                  <a:schemeClr val="bg1"/>
                </a:solidFill>
                <a:latin typeface="#9Slide04 AdrianeSwash" panose="02000504060000090004" pitchFamily="2" charset="0"/>
              </a:rPr>
              <a:t> </a:t>
            </a:r>
            <a:r>
              <a:rPr lang="en-US" altLang="en-US" sz="4000" b="1" i="1" dirty="0" err="1">
                <a:solidFill>
                  <a:schemeClr val="bg1"/>
                </a:solidFill>
                <a:latin typeface="#9Slide04 AdrianeSwash" panose="02000504060000090004" pitchFamily="2" charset="0"/>
              </a:rPr>
              <a:t>thu</a:t>
            </a:r>
            <a:r>
              <a:rPr lang="en-US" altLang="en-US" sz="4000" b="1" i="1" dirty="0">
                <a:solidFill>
                  <a:schemeClr val="bg1"/>
                </a:solidFill>
                <a:latin typeface="#9Slide04 AdrianeSwash" panose="02000504060000090004" pitchFamily="2" charset="0"/>
              </a:rPr>
              <a:t> </a:t>
            </a:r>
            <a:r>
              <a:rPr lang="en-US" altLang="en-US" sz="4000" b="1" i="1" dirty="0" err="1">
                <a:solidFill>
                  <a:schemeClr val="bg1"/>
                </a:solidFill>
                <a:latin typeface="#9Slide04 AdrianeSwash" panose="02000504060000090004" pitchFamily="2" charset="0"/>
              </a:rPr>
              <a:t>rước</a:t>
            </a:r>
            <a:r>
              <a:rPr lang="en-US" altLang="en-US" sz="4000" b="1" i="1" dirty="0">
                <a:solidFill>
                  <a:schemeClr val="bg1"/>
                </a:solidFill>
                <a:latin typeface="#9Slide04 AdrianeSwash" panose="02000504060000090004" pitchFamily="2" charset="0"/>
              </a:rPr>
              <a:t> </a:t>
            </a:r>
            <a:r>
              <a:rPr lang="en-US" altLang="en-US" sz="4000" b="1" i="1" dirty="0" err="1">
                <a:solidFill>
                  <a:schemeClr val="bg1"/>
                </a:solidFill>
                <a:latin typeface="#9Slide04 AdrianeSwash" panose="02000504060000090004" pitchFamily="2" charset="0"/>
              </a:rPr>
              <a:t>đèn</a:t>
            </a:r>
            <a:r>
              <a:rPr lang="en-US" altLang="en-US" sz="4000" b="1" i="1" dirty="0">
                <a:solidFill>
                  <a:schemeClr val="bg1"/>
                </a:solidFill>
                <a:latin typeface="#9Slide04 AdrianeSwash" panose="02000504060000090004" pitchFamily="2" charset="0"/>
              </a:rPr>
              <a:t> </a:t>
            </a:r>
            <a:r>
              <a:rPr lang="en-US" altLang="en-US" sz="4000" b="1" i="1" dirty="0" err="1">
                <a:solidFill>
                  <a:schemeClr val="bg1"/>
                </a:solidFill>
                <a:latin typeface="#9Slide04 AdrianeSwash" panose="02000504060000090004" pitchFamily="2" charset="0"/>
              </a:rPr>
              <a:t>dưới</a:t>
            </a:r>
            <a:r>
              <a:rPr lang="en-US" altLang="en-US" sz="4000" b="1" i="1" dirty="0">
                <a:solidFill>
                  <a:schemeClr val="bg1"/>
                </a:solidFill>
                <a:latin typeface="#9Slide04 AdrianeSwash" panose="02000504060000090004" pitchFamily="2" charset="0"/>
              </a:rPr>
              <a:t> </a:t>
            </a:r>
            <a:r>
              <a:rPr lang="en-US" altLang="en-US" sz="4000" b="1" i="1" dirty="0" err="1">
                <a:solidFill>
                  <a:schemeClr val="bg1"/>
                </a:solidFill>
                <a:latin typeface="#9Slide04 AdrianeSwash" panose="02000504060000090004" pitchFamily="2" charset="0"/>
              </a:rPr>
              <a:t>ánh</a:t>
            </a:r>
            <a:r>
              <a:rPr lang="en-US" altLang="en-US" sz="4000" b="1" i="1" dirty="0">
                <a:solidFill>
                  <a:schemeClr val="bg1"/>
                </a:solidFill>
                <a:latin typeface="#9Slide04 AdrianeSwash" panose="02000504060000090004" pitchFamily="2" charset="0"/>
              </a:rPr>
              <a:t> </a:t>
            </a:r>
            <a:r>
              <a:rPr lang="en-US" altLang="en-US" sz="4000" b="1" i="1" dirty="0" err="1">
                <a:solidFill>
                  <a:schemeClr val="bg1"/>
                </a:solidFill>
                <a:latin typeface="#9Slide04 AdrianeSwash" panose="02000504060000090004" pitchFamily="2" charset="0"/>
              </a:rPr>
              <a:t>trăng</a:t>
            </a:r>
            <a:r>
              <a:rPr lang="en-US" altLang="en-US" sz="4000" b="1" i="1" dirty="0">
                <a:solidFill>
                  <a:schemeClr val="bg1"/>
                </a:solidFill>
                <a:latin typeface="#9Slide04 AdrianeSwash" panose="02000504060000090004" pitchFamily="2" charset="0"/>
              </a:rPr>
              <a:t> </a:t>
            </a:r>
            <a:r>
              <a:rPr lang="en-US" altLang="en-US" sz="4000" b="1" i="1" dirty="0" err="1">
                <a:solidFill>
                  <a:schemeClr val="bg1"/>
                </a:solidFill>
                <a:latin typeface="#9Slide04 AdrianeSwash" panose="02000504060000090004" pitchFamily="2" charset="0"/>
              </a:rPr>
              <a:t>rằm</a:t>
            </a:r>
            <a:r>
              <a:rPr lang="en-US" altLang="en-US" sz="4000" b="1" i="1" dirty="0">
                <a:solidFill>
                  <a:schemeClr val="bg1"/>
                </a:solidFill>
                <a:latin typeface="#9Slide04 AdrianeSwash" panose="02000504060000090004" pitchFamily="2" charset="0"/>
              </a:rPr>
              <a:t>. </a:t>
            </a:r>
            <a:r>
              <a:rPr lang="en-US" altLang="en-US" sz="4000" b="1" i="1" dirty="0" err="1">
                <a:solidFill>
                  <a:schemeClr val="bg1"/>
                </a:solidFill>
                <a:latin typeface="#9Slide04 AdrianeSwash" panose="02000504060000090004" pitchFamily="2" charset="0"/>
              </a:rPr>
              <a:t>Những</a:t>
            </a:r>
            <a:r>
              <a:rPr lang="en-US" altLang="en-US" sz="4000" b="1" i="1" dirty="0">
                <a:solidFill>
                  <a:schemeClr val="bg1"/>
                </a:solidFill>
                <a:latin typeface="#9Slide04 AdrianeSwash" panose="02000504060000090004" pitchFamily="2" charset="0"/>
              </a:rPr>
              <a:t> </a:t>
            </a:r>
            <a:r>
              <a:rPr lang="en-US" altLang="en-US" sz="4000" b="1" i="1" dirty="0" err="1">
                <a:solidFill>
                  <a:schemeClr val="bg1"/>
                </a:solidFill>
                <a:latin typeface="#9Slide04 AdrianeSwash" panose="02000504060000090004" pitchFamily="2" charset="0"/>
              </a:rPr>
              <a:t>kỉ</a:t>
            </a:r>
            <a:r>
              <a:rPr lang="en-US" altLang="en-US" sz="4000" b="1" i="1" dirty="0">
                <a:solidFill>
                  <a:schemeClr val="bg1"/>
                </a:solidFill>
                <a:latin typeface="#9Slide04 AdrianeSwash" panose="02000504060000090004" pitchFamily="2" charset="0"/>
              </a:rPr>
              <a:t> </a:t>
            </a:r>
            <a:r>
              <a:rPr lang="en-US" altLang="en-US" sz="4000" b="1" i="1" dirty="0" err="1">
                <a:solidFill>
                  <a:schemeClr val="bg1"/>
                </a:solidFill>
                <a:latin typeface="#9Slide04 AdrianeSwash" panose="02000504060000090004" pitchFamily="2" charset="0"/>
              </a:rPr>
              <a:t>niệm</a:t>
            </a:r>
            <a:r>
              <a:rPr lang="en-US" altLang="en-US" sz="4000" b="1" i="1" dirty="0">
                <a:solidFill>
                  <a:schemeClr val="bg1"/>
                </a:solidFill>
                <a:latin typeface="#9Slide04 AdrianeSwash" panose="02000504060000090004" pitchFamily="2" charset="0"/>
              </a:rPr>
              <a:t> </a:t>
            </a:r>
            <a:r>
              <a:rPr lang="en-US" altLang="en-US" sz="4000" b="1" i="1" dirty="0" err="1">
                <a:solidFill>
                  <a:schemeClr val="bg1"/>
                </a:solidFill>
                <a:latin typeface="#9Slide04 AdrianeSwash" panose="02000504060000090004" pitchFamily="2" charset="0"/>
              </a:rPr>
              <a:t>êm</a:t>
            </a:r>
            <a:r>
              <a:rPr lang="en-US" altLang="en-US" sz="4000" b="1" i="1" dirty="0">
                <a:solidFill>
                  <a:schemeClr val="bg1"/>
                </a:solidFill>
                <a:latin typeface="#9Slide04 AdrianeSwash" panose="02000504060000090004" pitchFamily="2" charset="0"/>
              </a:rPr>
              <a:t> </a:t>
            </a:r>
            <a:r>
              <a:rPr lang="en-US" altLang="en-US" sz="4000" b="1" i="1" dirty="0" err="1">
                <a:solidFill>
                  <a:schemeClr val="bg1"/>
                </a:solidFill>
                <a:latin typeface="#9Slide04 AdrianeSwash" panose="02000504060000090004" pitchFamily="2" charset="0"/>
              </a:rPr>
              <a:t>đẹp</a:t>
            </a:r>
            <a:r>
              <a:rPr lang="en-US" altLang="en-US" sz="4000" b="1" i="1" dirty="0">
                <a:solidFill>
                  <a:schemeClr val="bg1"/>
                </a:solidFill>
                <a:latin typeface="#9Slide04 AdrianeSwash" panose="02000504060000090004" pitchFamily="2" charset="0"/>
              </a:rPr>
              <a:t> </a:t>
            </a:r>
            <a:r>
              <a:rPr lang="en-US" altLang="en-US" sz="4000" b="1" i="1" dirty="0" err="1">
                <a:solidFill>
                  <a:schemeClr val="bg1"/>
                </a:solidFill>
                <a:latin typeface="#9Slide04 AdrianeSwash" panose="02000504060000090004" pitchFamily="2" charset="0"/>
              </a:rPr>
              <a:t>này</a:t>
            </a:r>
            <a:r>
              <a:rPr lang="en-US" altLang="en-US" sz="4000" b="1" i="1" dirty="0">
                <a:solidFill>
                  <a:schemeClr val="bg1"/>
                </a:solidFill>
                <a:latin typeface="#9Slide04 AdrianeSwash" panose="02000504060000090004" pitchFamily="2" charset="0"/>
              </a:rPr>
              <a:t> </a:t>
            </a:r>
            <a:r>
              <a:rPr lang="en-US" altLang="en-US" sz="4000" b="1" i="1" dirty="0" err="1">
                <a:solidFill>
                  <a:schemeClr val="bg1"/>
                </a:solidFill>
                <a:latin typeface="#9Slide04 AdrianeSwash" panose="02000504060000090004" pitchFamily="2" charset="0"/>
              </a:rPr>
              <a:t>sẽ</a:t>
            </a:r>
            <a:r>
              <a:rPr lang="en-US" altLang="en-US" sz="4000" b="1" i="1" dirty="0">
                <a:solidFill>
                  <a:schemeClr val="bg1"/>
                </a:solidFill>
                <a:latin typeface="#9Slide04 AdrianeSwash" panose="02000504060000090004" pitchFamily="2" charset="0"/>
              </a:rPr>
              <a:t> </a:t>
            </a:r>
            <a:r>
              <a:rPr lang="en-US" altLang="en-US" sz="4000" b="1" i="1" dirty="0" err="1">
                <a:solidFill>
                  <a:schemeClr val="bg1"/>
                </a:solidFill>
                <a:latin typeface="#9Slide04 AdrianeSwash" panose="02000504060000090004" pitchFamily="2" charset="0"/>
              </a:rPr>
              <a:t>theo</a:t>
            </a:r>
            <a:r>
              <a:rPr lang="en-US" altLang="en-US" sz="4000" b="1" i="1" dirty="0">
                <a:solidFill>
                  <a:schemeClr val="bg1"/>
                </a:solidFill>
                <a:latin typeface="#9Slide04 AdrianeSwash" panose="02000504060000090004" pitchFamily="2" charset="0"/>
              </a:rPr>
              <a:t> ta </a:t>
            </a:r>
            <a:r>
              <a:rPr lang="en-US" altLang="en-US" sz="4000" b="1" i="1" dirty="0" err="1">
                <a:solidFill>
                  <a:schemeClr val="bg1"/>
                </a:solidFill>
                <a:latin typeface="#9Slide04 AdrianeSwash" panose="02000504060000090004" pitchFamily="2" charset="0"/>
              </a:rPr>
              <a:t>đi</a:t>
            </a:r>
            <a:r>
              <a:rPr lang="en-US" altLang="en-US" sz="4000" b="1" i="1" dirty="0">
                <a:solidFill>
                  <a:schemeClr val="bg1"/>
                </a:solidFill>
                <a:latin typeface="#9Slide04 AdrianeSwash" panose="02000504060000090004" pitchFamily="2" charset="0"/>
              </a:rPr>
              <a:t> </a:t>
            </a:r>
            <a:r>
              <a:rPr lang="en-US" altLang="en-US" sz="4000" b="1" i="1" dirty="0" err="1">
                <a:solidFill>
                  <a:schemeClr val="bg1"/>
                </a:solidFill>
                <a:latin typeface="#9Slide04 AdrianeSwash" panose="02000504060000090004" pitchFamily="2" charset="0"/>
              </a:rPr>
              <a:t>suốt</a:t>
            </a:r>
            <a:r>
              <a:rPr lang="en-US" altLang="en-US" sz="4000" b="1" i="1" dirty="0">
                <a:solidFill>
                  <a:schemeClr val="bg1"/>
                </a:solidFill>
                <a:latin typeface="#9Slide04 AdrianeSwash" panose="02000504060000090004" pitchFamily="2" charset="0"/>
              </a:rPr>
              <a:t> </a:t>
            </a:r>
            <a:r>
              <a:rPr lang="en-US" altLang="en-US" sz="4000" b="1" i="1" dirty="0" err="1">
                <a:solidFill>
                  <a:schemeClr val="bg1"/>
                </a:solidFill>
                <a:latin typeface="#9Slide04 AdrianeSwash" panose="02000504060000090004" pitchFamily="2" charset="0"/>
              </a:rPr>
              <a:t>cuộc</a:t>
            </a:r>
            <a:r>
              <a:rPr lang="en-US" altLang="en-US" sz="4000" b="1" i="1" dirty="0">
                <a:solidFill>
                  <a:schemeClr val="bg1"/>
                </a:solidFill>
                <a:latin typeface="#9Slide04 AdrianeSwash" panose="02000504060000090004" pitchFamily="2" charset="0"/>
              </a:rPr>
              <a:t> </a:t>
            </a:r>
            <a:r>
              <a:rPr lang="en-US" altLang="en-US" sz="4000" b="1" i="1" dirty="0" err="1">
                <a:solidFill>
                  <a:schemeClr val="bg1"/>
                </a:solidFill>
                <a:latin typeface="#9Slide04 AdrianeSwash" panose="02000504060000090004" pitchFamily="2" charset="0"/>
              </a:rPr>
              <a:t>đời</a:t>
            </a:r>
            <a:r>
              <a:rPr lang="en-US" altLang="en-US" sz="4000" b="1" i="1" dirty="0">
                <a:solidFill>
                  <a:schemeClr val="bg1"/>
                </a:solidFill>
                <a:latin typeface="#9Slide04 AdrianeSwash" panose="02000504060000090004" pitchFamily="2" charset="0"/>
              </a:rPr>
              <a:t> .</a:t>
            </a:r>
          </a:p>
        </p:txBody>
      </p:sp>
    </p:spTree>
    <p:extLst>
      <p:ext uri="{BB962C8B-B14F-4D97-AF65-F5344CB8AC3E}">
        <p14:creationId xmlns:p14="http://schemas.microsoft.com/office/powerpoint/2010/main" val="2645751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3" presetClass="exit" presetSubtype="10" fill="hold" grpId="1" nodeType="clickEffect">
                                  <p:stCondLst>
                                    <p:cond delay="0"/>
                                  </p:stCondLst>
                                  <p:childTnLst>
                                    <p:animEffect transition="out" filter="blinds(horizontal)">
                                      <p:cBhvr>
                                        <p:cTn id="12" dur="500"/>
                                        <p:tgtEl>
                                          <p:spTgt spid="5"/>
                                        </p:tgtEl>
                                      </p:cBhvr>
                                    </p:animEffect>
                                    <p:set>
                                      <p:cBhvr>
                                        <p:cTn id="13" dur="1" fill="hold">
                                          <p:stCondLst>
                                            <p:cond delay="499"/>
                                          </p:stCondLst>
                                        </p:cTn>
                                        <p:tgtEl>
                                          <p:spTgt spid="5"/>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56" presetClass="entr" presetSubtype="0" fill="hold" grpId="0" nodeType="clickEffect">
                                  <p:stCondLst>
                                    <p:cond delay="0"/>
                                  </p:stCondLst>
                                  <p:iterate type="lt">
                                    <p:tmPct val="10000"/>
                                  </p:iterate>
                                  <p:childTnLst>
                                    <p:set>
                                      <p:cBhvr>
                                        <p:cTn id="17" dur="1" fill="hold">
                                          <p:stCondLst>
                                            <p:cond delay="0"/>
                                          </p:stCondLst>
                                        </p:cTn>
                                        <p:tgtEl>
                                          <p:spTgt spid="6"/>
                                        </p:tgtEl>
                                        <p:attrNameLst>
                                          <p:attrName>style.visibility</p:attrName>
                                        </p:attrNameLst>
                                      </p:cBhvr>
                                      <p:to>
                                        <p:strVal val="visible"/>
                                      </p:to>
                                    </p:set>
                                    <p:anim by="(-#ppt_w*2)" calcmode="lin" valueType="num">
                                      <p:cBhvr rctx="PPT">
                                        <p:cTn id="18" dur="250" autoRev="1" fill="hold">
                                          <p:stCondLst>
                                            <p:cond delay="0"/>
                                          </p:stCondLst>
                                        </p:cTn>
                                        <p:tgtEl>
                                          <p:spTgt spid="6"/>
                                        </p:tgtEl>
                                        <p:attrNameLst>
                                          <p:attrName>ppt_w</p:attrName>
                                        </p:attrNameLst>
                                      </p:cBhvr>
                                    </p:anim>
                                    <p:anim by="(#ppt_w*0.50)" calcmode="lin" valueType="num">
                                      <p:cBhvr>
                                        <p:cTn id="19" dur="250" decel="50000" autoRev="1" fill="hold">
                                          <p:stCondLst>
                                            <p:cond delay="0"/>
                                          </p:stCondLst>
                                        </p:cTn>
                                        <p:tgtEl>
                                          <p:spTgt spid="6"/>
                                        </p:tgtEl>
                                        <p:attrNameLst>
                                          <p:attrName>ppt_x</p:attrName>
                                        </p:attrNameLst>
                                      </p:cBhvr>
                                    </p:anim>
                                    <p:anim from="(-#ppt_h/2)" to="(#ppt_y)" calcmode="lin" valueType="num">
                                      <p:cBhvr>
                                        <p:cTn id="20" dur="500" fill="hold">
                                          <p:stCondLst>
                                            <p:cond delay="0"/>
                                          </p:stCondLst>
                                        </p:cTn>
                                        <p:tgtEl>
                                          <p:spTgt spid="6"/>
                                        </p:tgtEl>
                                        <p:attrNameLst>
                                          <p:attrName>ppt_y</p:attrName>
                                        </p:attrNameLst>
                                      </p:cBhvr>
                                    </p:anim>
                                    <p:animRot by="21600000">
                                      <p:cBhvr>
                                        <p:cTn id="21" dur="500" fill="hold">
                                          <p:stCondLst>
                                            <p:cond delay="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Bài văn thuyết minh về trò chơi thả diều số 9 - 10 Bài văn thuyết minh về  trò chơi thả diều (lớp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effectLst>
            <a:glow rad="127000">
              <a:schemeClr val="accent1">
                <a:alpha val="0"/>
              </a:schemeClr>
            </a:glow>
            <a:outerShdw blurRad="50800" dist="50800" dir="5400000" algn="ctr" rotWithShape="0">
              <a:srgbClr val="000000">
                <a:alpha val="0"/>
              </a:srgbClr>
            </a:outerShdw>
            <a:reflection stA="0" endPos="65000" dist="50800" dir="5400000" sy="-100000" algn="bl" rotWithShape="0"/>
          </a:effectLst>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238864" y="1185208"/>
            <a:ext cx="10491020" cy="1938992"/>
          </a:xfrm>
          <a:prstGeom prst="rect">
            <a:avLst/>
          </a:prstGeom>
          <a:noFill/>
        </p:spPr>
        <p:txBody>
          <a:bodyPr wrap="square" rtlCol="0">
            <a:spAutoFit/>
          </a:bodyPr>
          <a:lstStyle/>
          <a:p>
            <a:r>
              <a:rPr lang="vi-VN" sz="4000" b="1" i="1" dirty="0">
                <a:solidFill>
                  <a:schemeClr val="bg1"/>
                </a:solidFill>
                <a:latin typeface="#9Slide04 AdrianeSwash" panose="02000504060000090004" pitchFamily="2" charset="0"/>
              </a:rPr>
              <a:t>Bài văn nói lên niềm vui sướng và những khát vọng tốt đẹp mà trò chơi thả diều mang lại cho trẻ em.</a:t>
            </a:r>
            <a:endParaRPr lang="en-US" sz="4000" b="1" i="1" dirty="0">
              <a:solidFill>
                <a:schemeClr val="bg1"/>
              </a:solidFill>
              <a:latin typeface="#9Slide04 AdrianeSwash" panose="02000504060000090004" pitchFamily="2" charset="0"/>
            </a:endParaRPr>
          </a:p>
        </p:txBody>
      </p:sp>
      <p:sp>
        <p:nvSpPr>
          <p:cNvPr id="7" name="矩形 6">
            <a:extLst>
              <a:ext uri="{FF2B5EF4-FFF2-40B4-BE49-F238E27FC236}">
                <a16:creationId xmlns:a16="http://schemas.microsoft.com/office/drawing/2014/main" id="{A5BE6E9B-67E7-4DEF-8472-94EB01FCAA16}"/>
              </a:ext>
            </a:extLst>
          </p:cNvPr>
          <p:cNvSpPr/>
          <p:nvPr/>
        </p:nvSpPr>
        <p:spPr>
          <a:xfrm>
            <a:off x="4089680" y="54498"/>
            <a:ext cx="4012637" cy="923330"/>
          </a:xfrm>
          <a:prstGeom prst="rect">
            <a:avLst/>
          </a:prstGeom>
        </p:spPr>
        <p:txBody>
          <a:bodyPr vert="horz" wrap="none">
            <a:spAutoFit/>
          </a:bodyPr>
          <a:lstStyle/>
          <a:p>
            <a:pPr algn="ctr"/>
            <a:r>
              <a:rPr lang="en-US" altLang="zh-CN" sz="5400" b="1" spc="600" dirty="0">
                <a:solidFill>
                  <a:schemeClr val="accent4">
                    <a:lumMod val="20000"/>
                    <a:lumOff val="80000"/>
                  </a:schemeClr>
                </a:solidFill>
                <a:latin typeface="UTM Showcard" panose="02040603050506020204" pitchFamily="18" charset="0"/>
                <a:ea typeface="华文新魏" panose="02010800040101010101" pitchFamily="2" charset="-122"/>
              </a:rPr>
              <a:t>NỘI DUNG</a:t>
            </a:r>
            <a:endParaRPr lang="zh-CN" altLang="en-US" sz="5400" b="1" spc="600" dirty="0">
              <a:solidFill>
                <a:schemeClr val="accent4">
                  <a:lumMod val="20000"/>
                  <a:lumOff val="80000"/>
                </a:schemeClr>
              </a:solidFill>
              <a:latin typeface="UTM Showcard" panose="02040603050506020204" pitchFamily="18" charset="0"/>
              <a:ea typeface="华文新魏" panose="02010800040101010101" pitchFamily="2" charset="-122"/>
            </a:endParaRPr>
          </a:p>
        </p:txBody>
      </p:sp>
    </p:spTree>
    <p:extLst>
      <p:ext uri="{BB962C8B-B14F-4D97-AF65-F5344CB8AC3E}">
        <p14:creationId xmlns:p14="http://schemas.microsoft.com/office/powerpoint/2010/main" val="2678708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56" presetClass="entr" presetSubtype="0" fill="hold" grpId="0" nodeType="clickEffect">
                                  <p:stCondLst>
                                    <p:cond delay="0"/>
                                  </p:stCondLst>
                                  <p:iterate type="lt">
                                    <p:tmPct val="10000"/>
                                  </p:iterate>
                                  <p:childTnLst>
                                    <p:set>
                                      <p:cBhvr>
                                        <p:cTn id="12" dur="1" fill="hold">
                                          <p:stCondLst>
                                            <p:cond delay="0"/>
                                          </p:stCondLst>
                                        </p:cTn>
                                        <p:tgtEl>
                                          <p:spTgt spid="5"/>
                                        </p:tgtEl>
                                        <p:attrNameLst>
                                          <p:attrName>style.visibility</p:attrName>
                                        </p:attrNameLst>
                                      </p:cBhvr>
                                      <p:to>
                                        <p:strVal val="visible"/>
                                      </p:to>
                                    </p:set>
                                    <p:anim by="(-#ppt_w*2)" calcmode="lin" valueType="num">
                                      <p:cBhvr rctx="PPT">
                                        <p:cTn id="13" dur="250" autoRev="1" fill="hold">
                                          <p:stCondLst>
                                            <p:cond delay="0"/>
                                          </p:stCondLst>
                                        </p:cTn>
                                        <p:tgtEl>
                                          <p:spTgt spid="5"/>
                                        </p:tgtEl>
                                        <p:attrNameLst>
                                          <p:attrName>ppt_w</p:attrName>
                                        </p:attrNameLst>
                                      </p:cBhvr>
                                    </p:anim>
                                    <p:anim by="(#ppt_w*0.50)" calcmode="lin" valueType="num">
                                      <p:cBhvr>
                                        <p:cTn id="14" dur="250" decel="50000" autoRev="1" fill="hold">
                                          <p:stCondLst>
                                            <p:cond delay="0"/>
                                          </p:stCondLst>
                                        </p:cTn>
                                        <p:tgtEl>
                                          <p:spTgt spid="5"/>
                                        </p:tgtEl>
                                        <p:attrNameLst>
                                          <p:attrName>ppt_x</p:attrName>
                                        </p:attrNameLst>
                                      </p:cBhvr>
                                    </p:anim>
                                    <p:anim from="(-#ppt_h/2)" to="(#ppt_y)" calcmode="lin" valueType="num">
                                      <p:cBhvr>
                                        <p:cTn id="15" dur="500" fill="hold">
                                          <p:stCondLst>
                                            <p:cond delay="0"/>
                                          </p:stCondLst>
                                        </p:cTn>
                                        <p:tgtEl>
                                          <p:spTgt spid="5"/>
                                        </p:tgtEl>
                                        <p:attrNameLst>
                                          <p:attrName>ppt_y</p:attrName>
                                        </p:attrNameLst>
                                      </p:cBhvr>
                                    </p:anim>
                                    <p:animRot by="21600000">
                                      <p:cBhvr>
                                        <p:cTn id="16" dur="500" fill="hold">
                                          <p:stCondLst>
                                            <p:cond delay="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87095" y="243840"/>
            <a:ext cx="3467396" cy="4546535"/>
          </a:xfrm>
          <a:prstGeom prst="rect">
            <a:avLst/>
          </a:prstGeom>
        </p:spPr>
      </p:pic>
      <p:sp>
        <p:nvSpPr>
          <p:cNvPr id="11" name="矩形: 圆角 7">
            <a:extLst>
              <a:ext uri="{FF2B5EF4-FFF2-40B4-BE49-F238E27FC236}">
                <a16:creationId xmlns:a16="http://schemas.microsoft.com/office/drawing/2014/main" id="{E6FDDD3A-125A-48E3-A600-8515C2C3B068}"/>
              </a:ext>
            </a:extLst>
          </p:cNvPr>
          <p:cNvSpPr/>
          <p:nvPr/>
        </p:nvSpPr>
        <p:spPr>
          <a:xfrm>
            <a:off x="293302" y="396178"/>
            <a:ext cx="11633225" cy="6146924"/>
          </a:xfrm>
          <a:prstGeom prst="roundRect">
            <a:avLst>
              <a:gd name="adj" fmla="val 2156"/>
            </a:avLst>
          </a:prstGeom>
          <a:solidFill>
            <a:schemeClr val="bg1">
              <a:alpha val="53000"/>
            </a:schemeClr>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Rectangle 11"/>
          <p:cNvSpPr/>
          <p:nvPr/>
        </p:nvSpPr>
        <p:spPr>
          <a:xfrm>
            <a:off x="461281" y="2039373"/>
            <a:ext cx="11297265" cy="3970318"/>
          </a:xfrm>
          <a:prstGeom prst="rect">
            <a:avLst/>
          </a:prstGeom>
        </p:spPr>
        <p:txBody>
          <a:bodyPr wrap="square">
            <a:spAutoFit/>
          </a:bodyPr>
          <a:lstStyle/>
          <a:p>
            <a:pPr algn="just" fontAlgn="base"/>
            <a:r>
              <a:rPr lang="vi-VN" sz="3600" dirty="0">
                <a:solidFill>
                  <a:schemeClr val="tx1">
                    <a:lumMod val="95000"/>
                    <a:lumOff val="5000"/>
                  </a:schemeClr>
                </a:solidFill>
                <a:latin typeface="Cambria" panose="02040503050406030204" pitchFamily="18" charset="0"/>
                <a:ea typeface="Cambria" panose="02040503050406030204" pitchFamily="18" charset="0"/>
              </a:rPr>
              <a:t>	Tuổi thơ của tôi được nâng lên từ những cánh diều.</a:t>
            </a:r>
          </a:p>
          <a:p>
            <a:pPr algn="just" fontAlgn="base"/>
            <a:r>
              <a:rPr lang="vi-VN" sz="3600" dirty="0">
                <a:solidFill>
                  <a:schemeClr val="tx1">
                    <a:lumMod val="95000"/>
                    <a:lumOff val="5000"/>
                  </a:schemeClr>
                </a:solidFill>
                <a:latin typeface="Cambria" panose="02040503050406030204" pitchFamily="18" charset="0"/>
                <a:ea typeface="Cambria" panose="02040503050406030204" pitchFamily="18" charset="0"/>
              </a:rPr>
              <a:t>	Chiều chiều, trên bãi thả đám trẻ mục đồng chúng tôi hò hét nhau đi thả diều thi. Cánh diều mềm mại như cánh bướm. Chúng tôi sướng đến phát dại nhìn lên trời. Tiếng sáo diều vi vu trầm bổng. Sáo đơn rồi sáo kép, sáo bè…như gọi thấp xuống những vì sao sớm.</a:t>
            </a:r>
          </a:p>
          <a:p>
            <a:pPr algn="just" fontAlgn="base"/>
            <a:r>
              <a:rPr lang="vi-VN" sz="3600" dirty="0">
                <a:solidFill>
                  <a:schemeClr val="tx1">
                    <a:lumMod val="95000"/>
                    <a:lumOff val="5000"/>
                  </a:schemeClr>
                </a:solidFill>
                <a:latin typeface="Cambria" panose="02040503050406030204" pitchFamily="18" charset="0"/>
                <a:ea typeface="Cambria" panose="02040503050406030204" pitchFamily="18" charset="0"/>
              </a:rPr>
              <a:t>	</a:t>
            </a:r>
            <a:endParaRPr lang="vi-VN" sz="3600" b="0" i="0" dirty="0">
              <a:solidFill>
                <a:schemeClr val="tx1">
                  <a:lumMod val="95000"/>
                  <a:lumOff val="5000"/>
                </a:schemeClr>
              </a:solidFill>
              <a:effectLst/>
              <a:latin typeface="Cambria" panose="02040503050406030204" pitchFamily="18" charset="0"/>
              <a:ea typeface="Cambria" panose="02040503050406030204" pitchFamily="18" charset="0"/>
            </a:endParaRPr>
          </a:p>
        </p:txBody>
      </p:sp>
      <p:sp>
        <p:nvSpPr>
          <p:cNvPr id="13" name="TextBox 12"/>
          <p:cNvSpPr txBox="1"/>
          <p:nvPr/>
        </p:nvSpPr>
        <p:spPr>
          <a:xfrm>
            <a:off x="7531586" y="5616348"/>
            <a:ext cx="4043680" cy="523220"/>
          </a:xfrm>
          <a:prstGeom prst="rect">
            <a:avLst/>
          </a:prstGeom>
          <a:noFill/>
        </p:spPr>
        <p:txBody>
          <a:bodyPr wrap="square" rtlCol="0">
            <a:spAutoFit/>
          </a:bodyPr>
          <a:lstStyle/>
          <a:p>
            <a:r>
              <a:rPr lang="vi-VN" sz="2800" i="1" dirty="0">
                <a:solidFill>
                  <a:srgbClr val="FF0000"/>
                </a:solidFill>
                <a:latin typeface="Cambria" panose="02040503050406030204" pitchFamily="18" charset="0"/>
                <a:ea typeface="Cambria" panose="02040503050406030204" pitchFamily="18" charset="0"/>
              </a:rPr>
              <a:t>Theo Tạ Duy Anh</a:t>
            </a:r>
            <a:endParaRPr lang="en-US" sz="2800" i="1" dirty="0">
              <a:solidFill>
                <a:srgbClr val="FF0000"/>
              </a:solidFill>
              <a:latin typeface="Cambria" panose="02040503050406030204" pitchFamily="18" charset="0"/>
              <a:ea typeface="Cambria" panose="02040503050406030204" pitchFamily="18" charset="0"/>
            </a:endParaRPr>
          </a:p>
        </p:txBody>
      </p:sp>
      <p:sp>
        <p:nvSpPr>
          <p:cNvPr id="14" name="TextBox 13"/>
          <p:cNvSpPr txBox="1"/>
          <p:nvPr/>
        </p:nvSpPr>
        <p:spPr>
          <a:xfrm>
            <a:off x="3730035" y="871372"/>
            <a:ext cx="5353005" cy="1015663"/>
          </a:xfrm>
          <a:prstGeom prst="rect">
            <a:avLst/>
          </a:prstGeom>
          <a:noFill/>
        </p:spPr>
        <p:txBody>
          <a:bodyPr wrap="square" rtlCol="0">
            <a:spAutoFit/>
          </a:bodyPr>
          <a:lstStyle/>
          <a:p>
            <a:r>
              <a:rPr lang="vi-VN" sz="6000" b="1" dirty="0">
                <a:solidFill>
                  <a:srgbClr val="C00000"/>
                </a:solidFill>
                <a:latin typeface="#9Slide04 Riesling" panose="00000400000000000000" pitchFamily="2" charset="0"/>
              </a:rPr>
              <a:t>Cánh diều tuổi thơ</a:t>
            </a:r>
            <a:endParaRPr lang="en-US" sz="6000" b="1" dirty="0">
              <a:solidFill>
                <a:srgbClr val="C00000"/>
              </a:solidFill>
              <a:latin typeface="#9Slide04 Riesling" panose="00000400000000000000" pitchFamily="2" charset="0"/>
            </a:endParaRPr>
          </a:p>
        </p:txBody>
      </p:sp>
      <p:cxnSp>
        <p:nvCxnSpPr>
          <p:cNvPr id="3" name="Straight Connector 2"/>
          <p:cNvCxnSpPr/>
          <p:nvPr/>
        </p:nvCxnSpPr>
        <p:spPr>
          <a:xfrm>
            <a:off x="5742039" y="2615431"/>
            <a:ext cx="1651819" cy="0"/>
          </a:xfrm>
          <a:prstGeom prst="line">
            <a:avLst/>
          </a:prstGeom>
          <a:ln w="57150"/>
        </p:spPr>
        <p:style>
          <a:lnRef idx="3">
            <a:schemeClr val="accent1"/>
          </a:lnRef>
          <a:fillRef idx="0">
            <a:schemeClr val="accent1"/>
          </a:fillRef>
          <a:effectRef idx="2">
            <a:schemeClr val="accent1"/>
          </a:effectRef>
          <a:fontRef idx="minor">
            <a:schemeClr val="tx1"/>
          </a:fontRef>
        </p:style>
      </p:cxnSp>
      <p:cxnSp>
        <p:nvCxnSpPr>
          <p:cNvPr id="19" name="Straight Connector 18"/>
          <p:cNvCxnSpPr/>
          <p:nvPr/>
        </p:nvCxnSpPr>
        <p:spPr>
          <a:xfrm>
            <a:off x="1174955" y="3751056"/>
            <a:ext cx="1302774" cy="0"/>
          </a:xfrm>
          <a:prstGeom prst="line">
            <a:avLst/>
          </a:prstGeom>
          <a:ln w="57150"/>
        </p:spPr>
        <p:style>
          <a:lnRef idx="3">
            <a:schemeClr val="accent1"/>
          </a:lnRef>
          <a:fillRef idx="0">
            <a:schemeClr val="accent1"/>
          </a:fillRef>
          <a:effectRef idx="2">
            <a:schemeClr val="accent1"/>
          </a:effectRef>
          <a:fontRef idx="minor">
            <a:schemeClr val="tx1"/>
          </a:fontRef>
        </p:style>
      </p:cxnSp>
      <p:cxnSp>
        <p:nvCxnSpPr>
          <p:cNvPr id="20" name="Straight Connector 19"/>
          <p:cNvCxnSpPr/>
          <p:nvPr/>
        </p:nvCxnSpPr>
        <p:spPr>
          <a:xfrm>
            <a:off x="3569109" y="4790375"/>
            <a:ext cx="3008671" cy="0"/>
          </a:xfrm>
          <a:prstGeom prst="line">
            <a:avLst/>
          </a:prstGeom>
          <a:ln w="57150"/>
        </p:spPr>
        <p:style>
          <a:lnRef idx="3">
            <a:schemeClr val="accent1"/>
          </a:lnRef>
          <a:fillRef idx="0">
            <a:schemeClr val="accent1"/>
          </a:fillRef>
          <a:effectRef idx="2">
            <a:schemeClr val="accent1"/>
          </a:effectRef>
          <a:fontRef idx="minor">
            <a:schemeClr val="tx1"/>
          </a:fontRef>
        </p:style>
      </p:cxnSp>
      <p:sp>
        <p:nvSpPr>
          <p:cNvPr id="21" name="矩形 6">
            <a:extLst>
              <a:ext uri="{FF2B5EF4-FFF2-40B4-BE49-F238E27FC236}">
                <a16:creationId xmlns:a16="http://schemas.microsoft.com/office/drawing/2014/main" id="{A5BE6E9B-67E7-4DEF-8472-94EB01FCAA16}"/>
              </a:ext>
            </a:extLst>
          </p:cNvPr>
          <p:cNvSpPr/>
          <p:nvPr/>
        </p:nvSpPr>
        <p:spPr>
          <a:xfrm>
            <a:off x="1819831" y="54498"/>
            <a:ext cx="8552342" cy="923330"/>
          </a:xfrm>
          <a:prstGeom prst="rect">
            <a:avLst/>
          </a:prstGeom>
        </p:spPr>
        <p:txBody>
          <a:bodyPr vert="horz" wrap="none">
            <a:spAutoFit/>
          </a:bodyPr>
          <a:lstStyle/>
          <a:p>
            <a:pPr algn="ctr"/>
            <a:r>
              <a:rPr lang="vi-VN" altLang="zh-CN" sz="5400" b="1" spc="600" dirty="0">
                <a:ln>
                  <a:solidFill>
                    <a:srgbClr val="FF0000"/>
                  </a:solidFill>
                </a:ln>
                <a:solidFill>
                  <a:srgbClr val="FFC000"/>
                </a:solidFill>
                <a:latin typeface="UTM Showcard" panose="02040603050506020204" pitchFamily="18" charset="0"/>
                <a:ea typeface="华文新魏" panose="02010800040101010101" pitchFamily="2" charset="-122"/>
              </a:rPr>
              <a:t>Luyện đọc diễn cảm</a:t>
            </a:r>
            <a:endParaRPr lang="zh-CN" altLang="en-US" sz="5400" b="1" spc="600" dirty="0">
              <a:ln>
                <a:solidFill>
                  <a:srgbClr val="FF0000"/>
                </a:solidFill>
              </a:ln>
              <a:solidFill>
                <a:srgbClr val="FFC000"/>
              </a:solidFill>
              <a:latin typeface="UTM Showcard" panose="02040603050506020204" pitchFamily="18" charset="0"/>
              <a:ea typeface="华文新魏" panose="020108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1000"/>
                                        <p:tgtEl>
                                          <p:spTgt spid="19"/>
                                        </p:tgtEl>
                                      </p:cBhvr>
                                    </p:animEffect>
                                    <p:anim calcmode="lin" valueType="num">
                                      <p:cBhvr>
                                        <p:cTn id="21" dur="1000" fill="hold"/>
                                        <p:tgtEl>
                                          <p:spTgt spid="19"/>
                                        </p:tgtEl>
                                        <p:attrNameLst>
                                          <p:attrName>ppt_x</p:attrName>
                                        </p:attrNameLst>
                                      </p:cBhvr>
                                      <p:tavLst>
                                        <p:tav tm="0">
                                          <p:val>
                                            <p:strVal val="#ppt_x"/>
                                          </p:val>
                                        </p:tav>
                                        <p:tav tm="100000">
                                          <p:val>
                                            <p:strVal val="#ppt_x"/>
                                          </p:val>
                                        </p:tav>
                                      </p:tavLst>
                                    </p:anim>
                                    <p:anim calcmode="lin" valueType="num">
                                      <p:cBhvr>
                                        <p:cTn id="22"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1000"/>
                                        <p:tgtEl>
                                          <p:spTgt spid="20"/>
                                        </p:tgtEl>
                                      </p:cBhvr>
                                    </p:animEffect>
                                    <p:anim calcmode="lin" valueType="num">
                                      <p:cBhvr>
                                        <p:cTn id="28" dur="1000" fill="hold"/>
                                        <p:tgtEl>
                                          <p:spTgt spid="20"/>
                                        </p:tgtEl>
                                        <p:attrNameLst>
                                          <p:attrName>ppt_x</p:attrName>
                                        </p:attrNameLst>
                                      </p:cBhvr>
                                      <p:tavLst>
                                        <p:tav tm="0">
                                          <p:val>
                                            <p:strVal val="#ppt_x"/>
                                          </p:val>
                                        </p:tav>
                                        <p:tav tm="100000">
                                          <p:val>
                                            <p:strVal val="#ppt_x"/>
                                          </p:val>
                                        </p:tav>
                                      </p:tavLst>
                                    </p:anim>
                                    <p:anim calcmode="lin" valueType="num">
                                      <p:cBhvr>
                                        <p:cTn id="2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209969B8-53E6-4713-BECF-9AB80E0263E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图片 6">
            <a:extLst>
              <a:ext uri="{FF2B5EF4-FFF2-40B4-BE49-F238E27FC236}">
                <a16:creationId xmlns:a16="http://schemas.microsoft.com/office/drawing/2014/main" id="{6AB8D90E-6FC9-499F-B933-1D4B1C35F80B}"/>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0" y="2744659"/>
            <a:ext cx="12192000" cy="4082926"/>
          </a:xfrm>
          <a:prstGeom prst="rect">
            <a:avLst/>
          </a:prstGeom>
        </p:spPr>
      </p:pic>
      <p:pic>
        <p:nvPicPr>
          <p:cNvPr id="15" name="图片 14">
            <a:extLst>
              <a:ext uri="{FF2B5EF4-FFF2-40B4-BE49-F238E27FC236}">
                <a16:creationId xmlns:a16="http://schemas.microsoft.com/office/drawing/2014/main" id="{A613FDFC-FFF7-4A05-9F93-32424455DA8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648781"/>
            <a:ext cx="12192000" cy="2209219"/>
          </a:xfrm>
          <a:prstGeom prst="rect">
            <a:avLst/>
          </a:prstGeom>
        </p:spPr>
      </p:pic>
      <p:pic>
        <p:nvPicPr>
          <p:cNvPr id="9" name="图片 8">
            <a:extLst>
              <a:ext uri="{FF2B5EF4-FFF2-40B4-BE49-F238E27FC236}">
                <a16:creationId xmlns:a16="http://schemas.microsoft.com/office/drawing/2014/main" id="{F71BDCE7-866F-4D5D-92B2-CF58B07728F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5921995"/>
            <a:ext cx="1551039" cy="918768"/>
          </a:xfrm>
          <a:prstGeom prst="rect">
            <a:avLst/>
          </a:prstGeom>
        </p:spPr>
      </p:pic>
      <p:pic>
        <p:nvPicPr>
          <p:cNvPr id="11" name="图片 10">
            <a:extLst>
              <a:ext uri="{FF2B5EF4-FFF2-40B4-BE49-F238E27FC236}">
                <a16:creationId xmlns:a16="http://schemas.microsoft.com/office/drawing/2014/main" id="{A3ACA5AB-0FB0-4F56-9F88-752F9A75A8D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640961" y="5753390"/>
            <a:ext cx="1551039" cy="1130966"/>
          </a:xfrm>
          <a:prstGeom prst="rect">
            <a:avLst/>
          </a:prstGeom>
        </p:spPr>
      </p:pic>
      <p:pic>
        <p:nvPicPr>
          <p:cNvPr id="5" name="图片 4">
            <a:extLst>
              <a:ext uri="{FF2B5EF4-FFF2-40B4-BE49-F238E27FC236}">
                <a16:creationId xmlns:a16="http://schemas.microsoft.com/office/drawing/2014/main" id="{368A5D0E-6682-4BE0-B6FD-71FA89FB8C6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6759" y="683937"/>
            <a:ext cx="2066918" cy="1164377"/>
          </a:xfrm>
          <a:prstGeom prst="rect">
            <a:avLst/>
          </a:prstGeom>
        </p:spPr>
      </p:pic>
      <p:pic>
        <p:nvPicPr>
          <p:cNvPr id="28" name="图片 27">
            <a:extLst>
              <a:ext uri="{FF2B5EF4-FFF2-40B4-BE49-F238E27FC236}">
                <a16:creationId xmlns:a16="http://schemas.microsoft.com/office/drawing/2014/main" id="{7D2903DA-27C7-434D-B5F6-56F251534011}"/>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r="85011" b="-9313"/>
          <a:stretch/>
        </p:blipFill>
        <p:spPr>
          <a:xfrm>
            <a:off x="1493725" y="3307427"/>
            <a:ext cx="1446265" cy="800062"/>
          </a:xfrm>
          <a:prstGeom prst="rect">
            <a:avLst/>
          </a:prstGeom>
        </p:spPr>
      </p:pic>
      <p:pic>
        <p:nvPicPr>
          <p:cNvPr id="32" name="图片 31">
            <a:extLst>
              <a:ext uri="{FF2B5EF4-FFF2-40B4-BE49-F238E27FC236}">
                <a16:creationId xmlns:a16="http://schemas.microsoft.com/office/drawing/2014/main" id="{41B0B6A7-2578-4A8D-B87C-957DC73B7FA9}"/>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b="34161"/>
          <a:stretch/>
        </p:blipFill>
        <p:spPr>
          <a:xfrm>
            <a:off x="10153650" y="557334"/>
            <a:ext cx="2063338" cy="1374983"/>
          </a:xfrm>
          <a:prstGeom prst="rect">
            <a:avLst/>
          </a:prstGeom>
        </p:spPr>
      </p:pic>
      <p:pic>
        <p:nvPicPr>
          <p:cNvPr id="26" name="图片 25">
            <a:extLst>
              <a:ext uri="{FF2B5EF4-FFF2-40B4-BE49-F238E27FC236}">
                <a16:creationId xmlns:a16="http://schemas.microsoft.com/office/drawing/2014/main" id="{414DF18B-6BDA-4FD5-AA74-AABFF4B6D33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382250" y="-87169"/>
            <a:ext cx="1834738" cy="2089135"/>
          </a:xfrm>
          <a:prstGeom prst="rect">
            <a:avLst/>
          </a:prstGeom>
        </p:spPr>
      </p:pic>
      <p:pic>
        <p:nvPicPr>
          <p:cNvPr id="33" name="图片 32">
            <a:extLst>
              <a:ext uri="{FF2B5EF4-FFF2-40B4-BE49-F238E27FC236}">
                <a16:creationId xmlns:a16="http://schemas.microsoft.com/office/drawing/2014/main" id="{5866D6D9-D69B-422B-8FB8-5CCF2A1EF136}"/>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94155" b="29601"/>
          <a:stretch/>
        </p:blipFill>
        <p:spPr>
          <a:xfrm>
            <a:off x="8268135" y="994504"/>
            <a:ext cx="775879" cy="708892"/>
          </a:xfrm>
          <a:prstGeom prst="rect">
            <a:avLst/>
          </a:prstGeom>
        </p:spPr>
      </p:pic>
      <p:pic>
        <p:nvPicPr>
          <p:cNvPr id="34" name="图片 33">
            <a:extLst>
              <a:ext uri="{FF2B5EF4-FFF2-40B4-BE49-F238E27FC236}">
                <a16:creationId xmlns:a16="http://schemas.microsoft.com/office/drawing/2014/main" id="{C78142C4-4BCE-4245-9307-8D0AFFE6C4C0}"/>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flipH="1">
            <a:off x="8489253" y="3157595"/>
            <a:ext cx="3328794" cy="3498845"/>
          </a:xfrm>
          <a:prstGeom prst="rect">
            <a:avLst/>
          </a:prstGeom>
        </p:spPr>
      </p:pic>
      <p:sp>
        <p:nvSpPr>
          <p:cNvPr id="25" name="TextBox 24">
            <a:extLst>
              <a:ext uri="{FF2B5EF4-FFF2-40B4-BE49-F238E27FC236}">
                <a16:creationId xmlns:a16="http://schemas.microsoft.com/office/drawing/2014/main" id="{27BCD616-715F-4F44-A890-0948CBC1AD76}"/>
              </a:ext>
            </a:extLst>
          </p:cNvPr>
          <p:cNvSpPr txBox="1"/>
          <p:nvPr/>
        </p:nvSpPr>
        <p:spPr>
          <a:xfrm>
            <a:off x="1020345" y="716986"/>
            <a:ext cx="10279274" cy="4339650"/>
          </a:xfrm>
          <a:prstGeom prst="rect">
            <a:avLst/>
          </a:prstGeom>
          <a:noFill/>
        </p:spPr>
        <p:txBody>
          <a:bodyPr wrap="square" rtlCol="0">
            <a:spAutoFit/>
            <a:scene3d>
              <a:camera prst="orthographicFront"/>
              <a:lightRig rig="threePt" dir="t"/>
            </a:scene3d>
            <a:sp3d extrusionH="57150">
              <a:bevelT w="57150" h="38100" prst="artDeco"/>
            </a:sp3d>
          </a:bodyPr>
          <a:lstStyle/>
          <a:p>
            <a:pPr algn="ctr"/>
            <a:r>
              <a:rPr lang="en-US" sz="13800" dirty="0">
                <a:solidFill>
                  <a:schemeClr val="accent2">
                    <a:lumMod val="75000"/>
                  </a:schemeClr>
                </a:solidFill>
                <a:effectLst>
                  <a:glow rad="101600">
                    <a:schemeClr val="accent2">
                      <a:satMod val="175000"/>
                      <a:alpha val="40000"/>
                    </a:schemeClr>
                  </a:glow>
                </a:effectLst>
                <a:latin typeface="UTM Azuki" panose="02040603050506020204" pitchFamily="18" charset="0"/>
              </a:rPr>
              <a:t>TẠM BIỆT </a:t>
            </a:r>
          </a:p>
          <a:p>
            <a:pPr algn="ctr"/>
            <a:r>
              <a:rPr lang="en-US" sz="13800" dirty="0">
                <a:solidFill>
                  <a:schemeClr val="accent2">
                    <a:lumMod val="75000"/>
                  </a:schemeClr>
                </a:solidFill>
                <a:effectLst>
                  <a:glow rad="101600">
                    <a:schemeClr val="accent2">
                      <a:satMod val="175000"/>
                      <a:alpha val="40000"/>
                    </a:schemeClr>
                  </a:glow>
                </a:effectLst>
                <a:latin typeface="UTM Azuki" panose="02040603050506020204" pitchFamily="18" charset="0"/>
              </a:rPr>
              <a:t>CÁC EM</a:t>
            </a:r>
            <a:endParaRPr lang="vi-VN" sz="13800" dirty="0">
              <a:solidFill>
                <a:schemeClr val="accent2">
                  <a:lumMod val="75000"/>
                </a:schemeClr>
              </a:solidFill>
              <a:effectLst>
                <a:glow rad="101600">
                  <a:schemeClr val="accent2">
                    <a:satMod val="175000"/>
                    <a:alpha val="40000"/>
                  </a:schemeClr>
                </a:glow>
              </a:effectLst>
            </a:endParaRPr>
          </a:p>
        </p:txBody>
      </p:sp>
    </p:spTree>
    <p:extLst>
      <p:ext uri="{BB962C8B-B14F-4D97-AF65-F5344CB8AC3E}">
        <p14:creationId xmlns:p14="http://schemas.microsoft.com/office/powerpoint/2010/main" val="2938335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34"/>
                                        </p:tgtEl>
                                        <p:attrNameLst>
                                          <p:attrName>style.visibility</p:attrName>
                                        </p:attrNameLst>
                                      </p:cBhvr>
                                      <p:to>
                                        <p:strVal val="visible"/>
                                      </p:to>
                                    </p:set>
                                    <p:anim calcmode="lin" valueType="num">
                                      <p:cBhvr>
                                        <p:cTn id="29" dur="500" fill="hold"/>
                                        <p:tgtEl>
                                          <p:spTgt spid="34"/>
                                        </p:tgtEl>
                                        <p:attrNameLst>
                                          <p:attrName>ppt_w</p:attrName>
                                        </p:attrNameLst>
                                      </p:cBhvr>
                                      <p:tavLst>
                                        <p:tav tm="0">
                                          <p:val>
                                            <p:fltVal val="0"/>
                                          </p:val>
                                        </p:tav>
                                        <p:tav tm="100000">
                                          <p:val>
                                            <p:strVal val="#ppt_w"/>
                                          </p:val>
                                        </p:tav>
                                      </p:tavLst>
                                    </p:anim>
                                    <p:anim calcmode="lin" valueType="num">
                                      <p:cBhvr>
                                        <p:cTn id="30" dur="500" fill="hold"/>
                                        <p:tgtEl>
                                          <p:spTgt spid="34"/>
                                        </p:tgtEl>
                                        <p:attrNameLst>
                                          <p:attrName>ppt_h</p:attrName>
                                        </p:attrNameLst>
                                      </p:cBhvr>
                                      <p:tavLst>
                                        <p:tav tm="0">
                                          <p:val>
                                            <p:fltVal val="0"/>
                                          </p:val>
                                        </p:tav>
                                        <p:tav tm="100000">
                                          <p:val>
                                            <p:strVal val="#ppt_h"/>
                                          </p:val>
                                        </p:tav>
                                      </p:tavLst>
                                    </p:anim>
                                    <p:animEffect transition="in" filter="fade">
                                      <p:cBhvr>
                                        <p:cTn id="31" dur="500"/>
                                        <p:tgtEl>
                                          <p:spTgt spid="34"/>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fade">
                                      <p:cBhvr>
                                        <p:cTn id="36" dur="500"/>
                                        <p:tgtEl>
                                          <p:spTgt spid="32"/>
                                        </p:tgtEl>
                                      </p:cBhvr>
                                    </p:animEffect>
                                  </p:childTnLst>
                                </p:cTn>
                              </p:par>
                              <p:par>
                                <p:cTn id="37" presetID="10" presetClass="entr" presetSubtype="0" fill="hold" nodeType="with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fade">
                                      <p:cBhvr>
                                        <p:cTn id="39" dur="500"/>
                                        <p:tgtEl>
                                          <p:spTgt spid="26"/>
                                        </p:tgtEl>
                                      </p:cBhvr>
                                    </p:animEffect>
                                  </p:childTnLst>
                                </p:cTn>
                              </p:par>
                              <p:par>
                                <p:cTn id="40" presetID="10" presetClass="entr" presetSubtype="0" fill="hold" nodeType="with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fade">
                                      <p:cBhvr>
                                        <p:cTn id="42" dur="500"/>
                                        <p:tgtEl>
                                          <p:spTgt spid="5"/>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nodeType="clickEffect">
                                  <p:stCondLst>
                                    <p:cond delay="0"/>
                                  </p:stCondLst>
                                  <p:childTnLst>
                                    <p:set>
                                      <p:cBhvr>
                                        <p:cTn id="46" dur="1" fill="hold">
                                          <p:stCondLst>
                                            <p:cond delay="0"/>
                                          </p:stCondLst>
                                        </p:cTn>
                                        <p:tgtEl>
                                          <p:spTgt spid="28"/>
                                        </p:tgtEl>
                                        <p:attrNameLst>
                                          <p:attrName>style.visibility</p:attrName>
                                        </p:attrNameLst>
                                      </p:cBhvr>
                                      <p:to>
                                        <p:strVal val="visible"/>
                                      </p:to>
                                    </p:set>
                                    <p:anim calcmode="lin" valueType="num">
                                      <p:cBhvr>
                                        <p:cTn id="47" dur="500" fill="hold"/>
                                        <p:tgtEl>
                                          <p:spTgt spid="28"/>
                                        </p:tgtEl>
                                        <p:attrNameLst>
                                          <p:attrName>ppt_w</p:attrName>
                                        </p:attrNameLst>
                                      </p:cBhvr>
                                      <p:tavLst>
                                        <p:tav tm="0">
                                          <p:val>
                                            <p:fltVal val="0"/>
                                          </p:val>
                                        </p:tav>
                                        <p:tav tm="100000">
                                          <p:val>
                                            <p:strVal val="#ppt_w"/>
                                          </p:val>
                                        </p:tav>
                                      </p:tavLst>
                                    </p:anim>
                                    <p:anim calcmode="lin" valueType="num">
                                      <p:cBhvr>
                                        <p:cTn id="48" dur="500" fill="hold"/>
                                        <p:tgtEl>
                                          <p:spTgt spid="28"/>
                                        </p:tgtEl>
                                        <p:attrNameLst>
                                          <p:attrName>ppt_h</p:attrName>
                                        </p:attrNameLst>
                                      </p:cBhvr>
                                      <p:tavLst>
                                        <p:tav tm="0">
                                          <p:val>
                                            <p:fltVal val="0"/>
                                          </p:val>
                                        </p:tav>
                                        <p:tav tm="100000">
                                          <p:val>
                                            <p:strVal val="#ppt_h"/>
                                          </p:val>
                                        </p:tav>
                                      </p:tavLst>
                                    </p:anim>
                                    <p:animEffect transition="in" filter="fade">
                                      <p:cBhvr>
                                        <p:cTn id="49" dur="500"/>
                                        <p:tgtEl>
                                          <p:spTgt spid="28"/>
                                        </p:tgtEl>
                                      </p:cBhvr>
                                    </p:animEffect>
                                  </p:childTnLst>
                                </p:cTn>
                              </p:par>
                              <p:par>
                                <p:cTn id="50" presetID="53" presetClass="entr" presetSubtype="16" fill="hold" nodeType="withEffect">
                                  <p:stCondLst>
                                    <p:cond delay="0"/>
                                  </p:stCondLst>
                                  <p:childTnLst>
                                    <p:set>
                                      <p:cBhvr>
                                        <p:cTn id="51" dur="1" fill="hold">
                                          <p:stCondLst>
                                            <p:cond delay="0"/>
                                          </p:stCondLst>
                                        </p:cTn>
                                        <p:tgtEl>
                                          <p:spTgt spid="33"/>
                                        </p:tgtEl>
                                        <p:attrNameLst>
                                          <p:attrName>style.visibility</p:attrName>
                                        </p:attrNameLst>
                                      </p:cBhvr>
                                      <p:to>
                                        <p:strVal val="visible"/>
                                      </p:to>
                                    </p:set>
                                    <p:anim calcmode="lin" valueType="num">
                                      <p:cBhvr>
                                        <p:cTn id="52" dur="500" fill="hold"/>
                                        <p:tgtEl>
                                          <p:spTgt spid="33"/>
                                        </p:tgtEl>
                                        <p:attrNameLst>
                                          <p:attrName>ppt_w</p:attrName>
                                        </p:attrNameLst>
                                      </p:cBhvr>
                                      <p:tavLst>
                                        <p:tav tm="0">
                                          <p:val>
                                            <p:fltVal val="0"/>
                                          </p:val>
                                        </p:tav>
                                        <p:tav tm="100000">
                                          <p:val>
                                            <p:strVal val="#ppt_w"/>
                                          </p:val>
                                        </p:tav>
                                      </p:tavLst>
                                    </p:anim>
                                    <p:anim calcmode="lin" valueType="num">
                                      <p:cBhvr>
                                        <p:cTn id="53" dur="500" fill="hold"/>
                                        <p:tgtEl>
                                          <p:spTgt spid="33"/>
                                        </p:tgtEl>
                                        <p:attrNameLst>
                                          <p:attrName>ppt_h</p:attrName>
                                        </p:attrNameLst>
                                      </p:cBhvr>
                                      <p:tavLst>
                                        <p:tav tm="0">
                                          <p:val>
                                            <p:fltVal val="0"/>
                                          </p:val>
                                        </p:tav>
                                        <p:tav tm="100000">
                                          <p:val>
                                            <p:strVal val="#ppt_h"/>
                                          </p:val>
                                        </p:tav>
                                      </p:tavLst>
                                    </p:anim>
                                    <p:animEffect transition="in" filter="fade">
                                      <p:cBhvr>
                                        <p:cTn id="54" dur="500"/>
                                        <p:tgtEl>
                                          <p:spTgt spid="33"/>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25"/>
                                        </p:tgtEl>
                                        <p:attrNameLst>
                                          <p:attrName>style.visibility</p:attrName>
                                        </p:attrNameLst>
                                      </p:cBhvr>
                                      <p:to>
                                        <p:strVal val="visible"/>
                                      </p:to>
                                    </p:set>
                                    <p:animEffect transition="in" filter="wipe(down)">
                                      <p:cBhvr>
                                        <p:cTn id="5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Kite flying vector PNG - Similar PN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99167"/>
                    </a14:imgEffect>
                  </a14:imgLayer>
                </a14:imgProps>
              </a:ext>
              <a:ext uri="{28A0092B-C50C-407E-A947-70E740481C1C}">
                <a14:useLocalDpi xmlns:a14="http://schemas.microsoft.com/office/drawing/2010/main" val="0"/>
              </a:ext>
            </a:extLst>
          </a:blip>
          <a:srcRect/>
          <a:stretch>
            <a:fillRect/>
          </a:stretch>
        </p:blipFill>
        <p:spPr bwMode="auto">
          <a:xfrm>
            <a:off x="9143679" y="-123864"/>
            <a:ext cx="3572406" cy="4840611"/>
          </a:xfrm>
          <a:prstGeom prst="rect">
            <a:avLst/>
          </a:prstGeom>
          <a:noFill/>
          <a:effectLst>
            <a:glow rad="127000">
              <a:schemeClr val="accent1">
                <a:alpha val="0"/>
              </a:schemeClr>
            </a:glow>
            <a:outerShdw blurRad="50800" dist="50800" dir="5400000" algn="ctr" rotWithShape="0">
              <a:srgbClr val="000000">
                <a:alpha val="0"/>
              </a:srgbClr>
            </a:outerShdw>
            <a:reflection stA="0" endPos="65000" dist="50800" dir="5400000" sy="-100000" algn="bl" rotWithShape="0"/>
          </a:effectLst>
          <a:extLst>
            <a:ext uri="{909E8E84-426E-40DD-AFC4-6F175D3DCCD1}">
              <a14:hiddenFill xmlns:a14="http://schemas.microsoft.com/office/drawing/2010/main">
                <a:solidFill>
                  <a:srgbClr val="FFFFFF"/>
                </a:solidFill>
              </a14:hiddenFill>
            </a:ext>
          </a:extLst>
        </p:spPr>
      </p:pic>
      <p:pic>
        <p:nvPicPr>
          <p:cNvPr id="4" name="图片 25">
            <a:extLst>
              <a:ext uri="{FF2B5EF4-FFF2-40B4-BE49-F238E27FC236}">
                <a16:creationId xmlns:a16="http://schemas.microsoft.com/office/drawing/2014/main" id="{414DF18B-6BDA-4FD5-AA74-AABFF4B6D33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82250" y="-87169"/>
            <a:ext cx="1834738" cy="2089135"/>
          </a:xfrm>
          <a:prstGeom prst="rect">
            <a:avLst/>
          </a:prstGeom>
        </p:spPr>
      </p:pic>
      <p:pic>
        <p:nvPicPr>
          <p:cNvPr id="1026" name="Picture 2" descr="A. Hoạt động cơ bản - Bài 15A: Cánh diều tuổi thơ | VNEN Tiếng Việt lớp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3627" y="609600"/>
            <a:ext cx="11356258" cy="57156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912881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209969B8-53E6-4713-BECF-9AB80E0263E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7" name="Picture 2" descr="Kite flying vector PNG - Similar PN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99167"/>
                    </a14:imgEffect>
                  </a14:imgLayer>
                </a14:imgProps>
              </a:ext>
              <a:ext uri="{28A0092B-C50C-407E-A947-70E740481C1C}">
                <a14:useLocalDpi xmlns:a14="http://schemas.microsoft.com/office/drawing/2010/main" val="0"/>
              </a:ext>
            </a:extLst>
          </a:blip>
          <a:srcRect/>
          <a:stretch>
            <a:fillRect/>
          </a:stretch>
        </p:blipFill>
        <p:spPr bwMode="auto">
          <a:xfrm>
            <a:off x="9143679" y="-123864"/>
            <a:ext cx="3572406" cy="4840611"/>
          </a:xfrm>
          <a:prstGeom prst="rect">
            <a:avLst/>
          </a:prstGeom>
          <a:noFill/>
          <a:effectLst>
            <a:glow rad="127000">
              <a:schemeClr val="accent1">
                <a:alpha val="0"/>
              </a:schemeClr>
            </a:glow>
            <a:outerShdw blurRad="50800" dist="50800" dir="5400000" algn="ctr" rotWithShape="0">
              <a:srgbClr val="000000">
                <a:alpha val="0"/>
              </a:srgbClr>
            </a:outerShdw>
            <a:reflection stA="0" endPos="65000" dist="50800" dir="5400000" sy="-100000" algn="bl" rotWithShape="0"/>
          </a:effectLst>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5">
            <a:extLst>
              <a:ext uri="{BEBA8EAE-BF5A-486C-A8C5-ECC9F3942E4B}">
                <a14:imgProps xmlns:a14="http://schemas.microsoft.com/office/drawing/2010/main">
                  <a14:imgLayer r:embed="rId6">
                    <a14:imgEffect>
                      <a14:backgroundRemoval t="0" b="100000" l="0" r="99228">
                        <a14:foregroundMark x1="52124" y1="6186" x2="52124" y2="6186"/>
                        <a14:foregroundMark x1="67181" y1="5155" x2="67181" y2="5155"/>
                        <a14:foregroundMark x1="81853" y1="7216" x2="82239" y2="8247"/>
                        <a14:foregroundMark x1="92278" y1="11856" x2="92278" y2="11856"/>
                        <a14:foregroundMark x1="94981" y1="30928" x2="94981" y2="31443"/>
                        <a14:foregroundMark x1="76448" y1="60825" x2="76448" y2="60825"/>
                        <a14:foregroundMark x1="76062" y1="74227" x2="76062" y2="74227"/>
                        <a14:foregroundMark x1="45560" y1="87629" x2="45560" y2="87629"/>
                        <a14:foregroundMark x1="31274" y1="88660" x2="31274" y2="88660"/>
                        <a14:foregroundMark x1="44402" y1="92268" x2="44402" y2="92268"/>
                        <a14:foregroundMark x1="34749" y1="82474" x2="34749" y2="82474"/>
                        <a14:foregroundMark x1="41313" y1="88660" x2="41313" y2="88660"/>
                        <a14:foregroundMark x1="37838" y1="96907" x2="37838" y2="96907"/>
                        <a14:foregroundMark x1="34749" y1="95876" x2="34749" y2="95876"/>
                        <a14:foregroundMark x1="28185" y1="97938" x2="28185" y2="97938"/>
                        <a14:foregroundMark x1="54054" y1="92784" x2="54054" y2="92784"/>
                        <a14:foregroundMark x1="55212" y1="77320" x2="55212" y2="77320"/>
                        <a14:foregroundMark x1="51351" y1="92268" x2="51351" y2="92268"/>
                        <a14:foregroundMark x1="48263" y1="89175" x2="48263" y2="89175"/>
                        <a14:foregroundMark x1="54440" y1="87113" x2="54440" y2="87113"/>
                        <a14:foregroundMark x1="60618" y1="73711" x2="60618" y2="73711"/>
                        <a14:foregroundMark x1="58301" y1="96907" x2="58301" y2="96907"/>
                        <a14:foregroundMark x1="52896" y1="96392" x2="52896" y2="96392"/>
                        <a14:foregroundMark x1="56757" y1="91237" x2="56757" y2="91237"/>
                        <a14:foregroundMark x1="69112" y1="86598" x2="69112" y2="86598"/>
                        <a14:foregroundMark x1="69112" y1="93814" x2="69112" y2="93814"/>
                        <a14:foregroundMark x1="82239" y1="64433" x2="82239" y2="64433"/>
                        <a14:foregroundMark x1="73745" y1="83505" x2="73745" y2="83505"/>
                        <a14:foregroundMark x1="73745" y1="74227" x2="73745" y2="74227"/>
                        <a14:foregroundMark x1="73745" y1="90206" x2="73745" y2="90206"/>
                        <a14:foregroundMark x1="72201" y1="97938" x2="72201" y2="97938"/>
                        <a14:foregroundMark x1="77220" y1="86082" x2="77220" y2="86082"/>
                        <a14:foregroundMark x1="80309" y1="81959" x2="80309" y2="81959"/>
                        <a14:foregroundMark x1="78378" y1="92268" x2="78378" y2="92268"/>
                        <a14:foregroundMark x1="83398" y1="91237" x2="83398" y2="91237"/>
                        <a14:foregroundMark x1="72201" y1="55155" x2="72201" y2="55155"/>
                        <a14:foregroundMark x1="88803" y1="54124" x2="88803" y2="54124"/>
                        <a14:foregroundMark x1="88417" y1="45361" x2="88417" y2="45361"/>
                        <a14:foregroundMark x1="83784" y1="65464" x2="83784" y2="65464"/>
                        <a14:foregroundMark x1="84556" y1="74742" x2="84556" y2="74742"/>
                        <a14:foregroundMark x1="90734" y1="67526" x2="90734" y2="67526"/>
                        <a14:foregroundMark x1="94208" y1="40722" x2="94208" y2="40722"/>
                        <a14:foregroundMark x1="92278" y1="59794" x2="92278" y2="59794"/>
                        <a14:foregroundMark x1="92664" y1="44845" x2="92664" y2="44845"/>
                        <a14:foregroundMark x1="94208" y1="60309" x2="94208" y2="60309"/>
                        <a14:foregroundMark x1="93050" y1="75773" x2="93050" y2="75773"/>
                        <a14:foregroundMark x1="90734" y1="68557" x2="90734" y2="68557"/>
                        <a14:foregroundMark x1="89961" y1="85052" x2="89961" y2="85052"/>
                        <a14:foregroundMark x1="92278" y1="92784" x2="92278" y2="92784"/>
                        <a14:foregroundMark x1="91120" y1="86082" x2="91120" y2="86082"/>
                        <a14:foregroundMark x1="89961" y1="96907" x2="89961" y2="96907"/>
                        <a14:foregroundMark x1="93822" y1="72165" x2="93822" y2="72165"/>
                        <a14:foregroundMark x1="97297" y1="52577" x2="97297" y2="52577"/>
                        <a14:foregroundMark x1="97683" y1="31959" x2="97683" y2="31959"/>
                        <a14:foregroundMark x1="93436" y1="80928" x2="93436" y2="80928"/>
                        <a14:foregroundMark x1="99228" y1="3093" x2="99228" y2="3093"/>
                      </a14:backgroundRemoval>
                    </a14:imgEffect>
                  </a14:imgLayer>
                </a14:imgProps>
              </a:ext>
              <a:ext uri="{28A0092B-C50C-407E-A947-70E740481C1C}">
                <a14:useLocalDpi xmlns:a14="http://schemas.microsoft.com/office/drawing/2010/main" val="0"/>
              </a:ext>
            </a:extLst>
          </a:blip>
          <a:stretch>
            <a:fillRect/>
          </a:stretch>
        </p:blipFill>
        <p:spPr>
          <a:xfrm>
            <a:off x="596759" y="1691813"/>
            <a:ext cx="10769331" cy="18478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convex"/>
            <a:contourClr>
              <a:srgbClr val="969696"/>
            </a:contourClr>
          </a:sp3d>
        </p:spPr>
      </p:pic>
      <p:pic>
        <p:nvPicPr>
          <p:cNvPr id="7" name="图片 6">
            <a:extLst>
              <a:ext uri="{FF2B5EF4-FFF2-40B4-BE49-F238E27FC236}">
                <a16:creationId xmlns:a16="http://schemas.microsoft.com/office/drawing/2014/main" id="{6AB8D90E-6FC9-499F-B933-1D4B1C35F80B}"/>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30733" y="2930946"/>
            <a:ext cx="12192000" cy="4082926"/>
          </a:xfrm>
          <a:prstGeom prst="rect">
            <a:avLst/>
          </a:prstGeom>
        </p:spPr>
      </p:pic>
      <p:pic>
        <p:nvPicPr>
          <p:cNvPr id="15" name="图片 14">
            <a:extLst>
              <a:ext uri="{FF2B5EF4-FFF2-40B4-BE49-F238E27FC236}">
                <a16:creationId xmlns:a16="http://schemas.microsoft.com/office/drawing/2014/main" id="{A613FDFC-FFF7-4A05-9F93-32424455DA8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4648781"/>
            <a:ext cx="12192000" cy="2209219"/>
          </a:xfrm>
          <a:prstGeom prst="rect">
            <a:avLst/>
          </a:prstGeom>
        </p:spPr>
      </p:pic>
      <p:pic>
        <p:nvPicPr>
          <p:cNvPr id="11" name="图片 10">
            <a:extLst>
              <a:ext uri="{FF2B5EF4-FFF2-40B4-BE49-F238E27FC236}">
                <a16:creationId xmlns:a16="http://schemas.microsoft.com/office/drawing/2014/main" id="{A3ACA5AB-0FB0-4F56-9F88-752F9A75A8D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640961" y="5753390"/>
            <a:ext cx="1551039" cy="1130966"/>
          </a:xfrm>
          <a:prstGeom prst="rect">
            <a:avLst/>
          </a:prstGeom>
        </p:spPr>
      </p:pic>
      <p:pic>
        <p:nvPicPr>
          <p:cNvPr id="5" name="图片 4">
            <a:extLst>
              <a:ext uri="{FF2B5EF4-FFF2-40B4-BE49-F238E27FC236}">
                <a16:creationId xmlns:a16="http://schemas.microsoft.com/office/drawing/2014/main" id="{368A5D0E-6682-4BE0-B6FD-71FA89FB8C6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873532" y="418904"/>
            <a:ext cx="2066918" cy="1164377"/>
          </a:xfrm>
          <a:prstGeom prst="rect">
            <a:avLst/>
          </a:prstGeom>
        </p:spPr>
      </p:pic>
      <p:sp>
        <p:nvSpPr>
          <p:cNvPr id="18" name="TextBox 48">
            <a:extLst>
              <a:ext uri="{FF2B5EF4-FFF2-40B4-BE49-F238E27FC236}">
                <a16:creationId xmlns:a16="http://schemas.microsoft.com/office/drawing/2014/main" id="{57928B5B-F7A3-4A40-A89D-039545033A8A}"/>
              </a:ext>
            </a:extLst>
          </p:cNvPr>
          <p:cNvSpPr txBox="1"/>
          <p:nvPr/>
        </p:nvSpPr>
        <p:spPr>
          <a:xfrm>
            <a:off x="4059646" y="837524"/>
            <a:ext cx="3508671" cy="584775"/>
          </a:xfrm>
          <a:prstGeom prst="rect">
            <a:avLst/>
          </a:prstGeom>
          <a:noFill/>
          <a:ln w="19050">
            <a:noFill/>
          </a:ln>
          <a:effectLst>
            <a:softEdge rad="31750"/>
          </a:effectLst>
        </p:spPr>
        <p:txBody>
          <a:bodyPr wrap="square" lIns="91440" tIns="45720" rIns="91440" bIns="45720" rtlCol="0">
            <a:spAutoFit/>
          </a:bodyPr>
          <a:lstStyle/>
          <a:p>
            <a:pPr algn="ctr"/>
            <a:r>
              <a:rPr lang="vi-VN" altLang="zh-CN" sz="3200" b="1" dirty="0">
                <a:ln w="0"/>
                <a:solidFill>
                  <a:schemeClr val="tx1">
                    <a:lumMod val="75000"/>
                    <a:lumOff val="25000"/>
                  </a:schemeClr>
                </a:solidFill>
                <a:latin typeface="#9Slide06 SVNBlow Brush" pitchFamily="2" charset="0"/>
                <a:ea typeface="Cambria" panose="02040503050406030204" pitchFamily="18" charset="0"/>
                <a:sym typeface="微软雅黑"/>
              </a:rPr>
              <a:t>TẬP ĐỌC</a:t>
            </a:r>
            <a:endParaRPr lang="zh-CN" altLang="en-US" sz="3200" b="1" dirty="0">
              <a:ln w="0"/>
              <a:solidFill>
                <a:schemeClr val="tx1">
                  <a:lumMod val="75000"/>
                  <a:lumOff val="25000"/>
                </a:schemeClr>
              </a:solidFill>
              <a:latin typeface="#9Slide06 SVNBlow Brush" pitchFamily="2" charset="0"/>
              <a:ea typeface="微软雅黑"/>
              <a:sym typeface="微软雅黑"/>
            </a:endParaRPr>
          </a:p>
        </p:txBody>
      </p:sp>
      <p:pic>
        <p:nvPicPr>
          <p:cNvPr id="28" name="图片 27">
            <a:extLst>
              <a:ext uri="{FF2B5EF4-FFF2-40B4-BE49-F238E27FC236}">
                <a16:creationId xmlns:a16="http://schemas.microsoft.com/office/drawing/2014/main" id="{7D2903DA-27C7-434D-B5F6-56F251534011}"/>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r="85011" b="-9313"/>
          <a:stretch/>
        </p:blipFill>
        <p:spPr>
          <a:xfrm>
            <a:off x="1493725" y="3307427"/>
            <a:ext cx="1446265" cy="800062"/>
          </a:xfrm>
          <a:prstGeom prst="rect">
            <a:avLst/>
          </a:prstGeom>
        </p:spPr>
      </p:pic>
      <p:pic>
        <p:nvPicPr>
          <p:cNvPr id="32" name="图片 31">
            <a:extLst>
              <a:ext uri="{FF2B5EF4-FFF2-40B4-BE49-F238E27FC236}">
                <a16:creationId xmlns:a16="http://schemas.microsoft.com/office/drawing/2014/main" id="{41B0B6A7-2578-4A8D-B87C-957DC73B7FA9}"/>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b="34161"/>
          <a:stretch/>
        </p:blipFill>
        <p:spPr>
          <a:xfrm>
            <a:off x="10153650" y="557334"/>
            <a:ext cx="2063338" cy="1374983"/>
          </a:xfrm>
          <a:prstGeom prst="rect">
            <a:avLst/>
          </a:prstGeom>
        </p:spPr>
      </p:pic>
      <p:pic>
        <p:nvPicPr>
          <p:cNvPr id="26" name="图片 25">
            <a:extLst>
              <a:ext uri="{FF2B5EF4-FFF2-40B4-BE49-F238E27FC236}">
                <a16:creationId xmlns:a16="http://schemas.microsoft.com/office/drawing/2014/main" id="{414DF18B-6BDA-4FD5-AA74-AABFF4B6D334}"/>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382250" y="-87169"/>
            <a:ext cx="1834738" cy="2089135"/>
          </a:xfrm>
          <a:prstGeom prst="rect">
            <a:avLst/>
          </a:prstGeom>
        </p:spPr>
      </p:pic>
      <p:pic>
        <p:nvPicPr>
          <p:cNvPr id="33" name="图片 32">
            <a:extLst>
              <a:ext uri="{FF2B5EF4-FFF2-40B4-BE49-F238E27FC236}">
                <a16:creationId xmlns:a16="http://schemas.microsoft.com/office/drawing/2014/main" id="{5866D6D9-D69B-422B-8FB8-5CCF2A1EF136}"/>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94155" b="29601"/>
          <a:stretch/>
        </p:blipFill>
        <p:spPr>
          <a:xfrm>
            <a:off x="8268135" y="994504"/>
            <a:ext cx="775879" cy="708892"/>
          </a:xfrm>
          <a:prstGeom prst="rect">
            <a:avLst/>
          </a:prstGeom>
        </p:spPr>
      </p:pic>
      <p:pic>
        <p:nvPicPr>
          <p:cNvPr id="34" name="图片 33">
            <a:extLst>
              <a:ext uri="{FF2B5EF4-FFF2-40B4-BE49-F238E27FC236}">
                <a16:creationId xmlns:a16="http://schemas.microsoft.com/office/drawing/2014/main" id="{C78142C4-4BCE-4245-9307-8D0AFFE6C4C0}"/>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flipH="1">
            <a:off x="8489253" y="3157595"/>
            <a:ext cx="3328794" cy="3498845"/>
          </a:xfrm>
          <a:prstGeom prst="rect">
            <a:avLst/>
          </a:prstGeom>
        </p:spPr>
      </p:pic>
      <p:pic>
        <p:nvPicPr>
          <p:cNvPr id="3" name="Picture 2"/>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458564" y="3038094"/>
            <a:ext cx="5572125" cy="4057650"/>
          </a:xfrm>
          <a:prstGeom prst="rect">
            <a:avLst/>
          </a:prstGeom>
        </p:spPr>
      </p:pic>
      <p:pic>
        <p:nvPicPr>
          <p:cNvPr id="9" name="图片 8">
            <a:extLst>
              <a:ext uri="{FF2B5EF4-FFF2-40B4-BE49-F238E27FC236}">
                <a16:creationId xmlns:a16="http://schemas.microsoft.com/office/drawing/2014/main" id="{F71BDCE7-866F-4D5D-92B2-CF58B07728F5}"/>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0" y="5921995"/>
            <a:ext cx="1551039" cy="918768"/>
          </a:xfrm>
          <a:prstGeom prst="rect">
            <a:avLst/>
          </a:prstGeom>
        </p:spPr>
      </p:pic>
      <p:sp>
        <p:nvSpPr>
          <p:cNvPr id="25" name="TextBox 24"/>
          <p:cNvSpPr txBox="1"/>
          <p:nvPr/>
        </p:nvSpPr>
        <p:spPr>
          <a:xfrm>
            <a:off x="755218" y="1860010"/>
            <a:ext cx="10937020" cy="1862048"/>
          </a:xfrm>
          <a:prstGeom prst="rect">
            <a:avLst/>
          </a:prstGeom>
          <a:noFill/>
        </p:spPr>
        <p:txBody>
          <a:bodyPr wrap="square" rtlCol="0">
            <a:spAutoFit/>
          </a:bodyPr>
          <a:lstStyle/>
          <a:p>
            <a:r>
              <a:rPr lang="vi-VN" sz="11500" dirty="0">
                <a:solidFill>
                  <a:srgbClr val="FFFFFF"/>
                </a:solidFill>
                <a:latin typeface="#9Slide05 Joanne Marie Calligra" pitchFamily="2" charset="0"/>
              </a:rPr>
              <a:t>Cánh diều tuổi thơ</a:t>
            </a:r>
            <a:endParaRPr lang="en-US" sz="11500" dirty="0">
              <a:solidFill>
                <a:srgbClr val="FFFFFF"/>
              </a:solidFill>
              <a:latin typeface="#9Slide05 Joanne Marie Calligra" pitchFamily="2" charset="0"/>
            </a:endParaRPr>
          </a:p>
        </p:txBody>
      </p:sp>
      <p:sp>
        <p:nvSpPr>
          <p:cNvPr id="4" name="TextBox 3"/>
          <p:cNvSpPr txBox="1"/>
          <p:nvPr/>
        </p:nvSpPr>
        <p:spPr>
          <a:xfrm>
            <a:off x="825359" y="1864436"/>
            <a:ext cx="10937020" cy="1862048"/>
          </a:xfrm>
          <a:prstGeom prst="rect">
            <a:avLst/>
          </a:prstGeom>
          <a:noFill/>
        </p:spPr>
        <p:txBody>
          <a:bodyPr wrap="square" rtlCol="0">
            <a:spAutoFit/>
          </a:bodyPr>
          <a:lstStyle/>
          <a:p>
            <a:r>
              <a:rPr lang="vi-VN" sz="11500" dirty="0">
                <a:solidFill>
                  <a:srgbClr val="40AF00"/>
                </a:solidFill>
                <a:latin typeface="#9Slide05 Joanne Marie Calligra" pitchFamily="2" charset="0"/>
              </a:rPr>
              <a:t>Cánh diều tuổi thơ</a:t>
            </a:r>
            <a:endParaRPr lang="en-US" sz="11500" dirty="0">
              <a:solidFill>
                <a:srgbClr val="40AF00"/>
              </a:solidFill>
              <a:latin typeface="#9Slide05 Joanne Marie Calligra" pitchFamily="2" charset="0"/>
            </a:endParaRPr>
          </a:p>
        </p:txBody>
      </p:sp>
    </p:spTree>
    <p:extLst>
      <p:ext uri="{BB962C8B-B14F-4D97-AF65-F5344CB8AC3E}">
        <p14:creationId xmlns:p14="http://schemas.microsoft.com/office/powerpoint/2010/main" val="1341273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22" presetClass="entr" presetSubtype="4" fill="hold"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00"/>
                                        <p:tgtEl>
                                          <p:spTgt spid="7"/>
                                        </p:tgtEl>
                                      </p:cBhvr>
                                    </p:animEffect>
                                  </p:childTnLst>
                                </p:cTn>
                              </p:par>
                            </p:childTnLst>
                          </p:cTn>
                        </p:par>
                        <p:par>
                          <p:cTn id="26" fill="hold">
                            <p:stCondLst>
                              <p:cond delay="3500"/>
                            </p:stCondLst>
                            <p:childTnLst>
                              <p:par>
                                <p:cTn id="27" presetID="10" presetClass="entr" presetSubtype="0" fill="hold" nodeType="after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fade">
                                      <p:cBhvr>
                                        <p:cTn id="29" dur="500"/>
                                        <p:tgtEl>
                                          <p:spTgt spid="32"/>
                                        </p:tgtEl>
                                      </p:cBhvr>
                                    </p:animEffect>
                                  </p:childTnLst>
                                </p:cTn>
                              </p:par>
                            </p:childTnLst>
                          </p:cTn>
                        </p:par>
                        <p:par>
                          <p:cTn id="30" fill="hold">
                            <p:stCondLst>
                              <p:cond delay="4000"/>
                            </p:stCondLst>
                            <p:childTnLst>
                              <p:par>
                                <p:cTn id="31" presetID="10" presetClass="entr" presetSubtype="0" fill="hold" nodeType="after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fade">
                                      <p:cBhvr>
                                        <p:cTn id="33" dur="500"/>
                                        <p:tgtEl>
                                          <p:spTgt spid="26"/>
                                        </p:tgtEl>
                                      </p:cBhvr>
                                    </p:animEffect>
                                  </p:childTnLst>
                                </p:cTn>
                              </p:par>
                            </p:childTnLst>
                          </p:cTn>
                        </p:par>
                        <p:par>
                          <p:cTn id="34" fill="hold">
                            <p:stCondLst>
                              <p:cond delay="4500"/>
                            </p:stCondLst>
                            <p:childTnLst>
                              <p:par>
                                <p:cTn id="35" presetID="10" presetClass="entr" presetSubtype="0" fill="hold" nodeType="after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500"/>
                                        <p:tgtEl>
                                          <p:spTgt spid="5"/>
                                        </p:tgtEl>
                                      </p:cBhvr>
                                    </p:animEffect>
                                  </p:childTnLst>
                                </p:cTn>
                              </p:par>
                            </p:childTnLst>
                          </p:cTn>
                        </p:par>
                        <p:par>
                          <p:cTn id="38" fill="hold">
                            <p:stCondLst>
                              <p:cond delay="5000"/>
                            </p:stCondLst>
                            <p:childTnLst>
                              <p:par>
                                <p:cTn id="39" presetID="53" presetClass="entr" presetSubtype="16" fill="hold" nodeType="afterEffect">
                                  <p:stCondLst>
                                    <p:cond delay="0"/>
                                  </p:stCondLst>
                                  <p:childTnLst>
                                    <p:set>
                                      <p:cBhvr>
                                        <p:cTn id="40" dur="1" fill="hold">
                                          <p:stCondLst>
                                            <p:cond delay="0"/>
                                          </p:stCondLst>
                                        </p:cTn>
                                        <p:tgtEl>
                                          <p:spTgt spid="28"/>
                                        </p:tgtEl>
                                        <p:attrNameLst>
                                          <p:attrName>style.visibility</p:attrName>
                                        </p:attrNameLst>
                                      </p:cBhvr>
                                      <p:to>
                                        <p:strVal val="visible"/>
                                      </p:to>
                                    </p:set>
                                    <p:anim calcmode="lin" valueType="num">
                                      <p:cBhvr>
                                        <p:cTn id="41" dur="500" fill="hold"/>
                                        <p:tgtEl>
                                          <p:spTgt spid="28"/>
                                        </p:tgtEl>
                                        <p:attrNameLst>
                                          <p:attrName>ppt_w</p:attrName>
                                        </p:attrNameLst>
                                      </p:cBhvr>
                                      <p:tavLst>
                                        <p:tav tm="0">
                                          <p:val>
                                            <p:fltVal val="0"/>
                                          </p:val>
                                        </p:tav>
                                        <p:tav tm="100000">
                                          <p:val>
                                            <p:strVal val="#ppt_w"/>
                                          </p:val>
                                        </p:tav>
                                      </p:tavLst>
                                    </p:anim>
                                    <p:anim calcmode="lin" valueType="num">
                                      <p:cBhvr>
                                        <p:cTn id="42" dur="500" fill="hold"/>
                                        <p:tgtEl>
                                          <p:spTgt spid="28"/>
                                        </p:tgtEl>
                                        <p:attrNameLst>
                                          <p:attrName>ppt_h</p:attrName>
                                        </p:attrNameLst>
                                      </p:cBhvr>
                                      <p:tavLst>
                                        <p:tav tm="0">
                                          <p:val>
                                            <p:fltVal val="0"/>
                                          </p:val>
                                        </p:tav>
                                        <p:tav tm="100000">
                                          <p:val>
                                            <p:strVal val="#ppt_h"/>
                                          </p:val>
                                        </p:tav>
                                      </p:tavLst>
                                    </p:anim>
                                    <p:animEffect transition="in" filter="fade">
                                      <p:cBhvr>
                                        <p:cTn id="43" dur="500"/>
                                        <p:tgtEl>
                                          <p:spTgt spid="28"/>
                                        </p:tgtEl>
                                      </p:cBhvr>
                                    </p:animEffect>
                                  </p:childTnLst>
                                </p:cTn>
                              </p:par>
                            </p:childTnLst>
                          </p:cTn>
                        </p:par>
                        <p:par>
                          <p:cTn id="44" fill="hold">
                            <p:stCondLst>
                              <p:cond delay="5500"/>
                            </p:stCondLst>
                            <p:childTnLst>
                              <p:par>
                                <p:cTn id="45" presetID="53" presetClass="entr" presetSubtype="16" fill="hold" nodeType="afterEffect">
                                  <p:stCondLst>
                                    <p:cond delay="0"/>
                                  </p:stCondLst>
                                  <p:childTnLst>
                                    <p:set>
                                      <p:cBhvr>
                                        <p:cTn id="46" dur="1" fill="hold">
                                          <p:stCondLst>
                                            <p:cond delay="0"/>
                                          </p:stCondLst>
                                        </p:cTn>
                                        <p:tgtEl>
                                          <p:spTgt spid="33"/>
                                        </p:tgtEl>
                                        <p:attrNameLst>
                                          <p:attrName>style.visibility</p:attrName>
                                        </p:attrNameLst>
                                      </p:cBhvr>
                                      <p:to>
                                        <p:strVal val="visible"/>
                                      </p:to>
                                    </p:set>
                                    <p:anim calcmode="lin" valueType="num">
                                      <p:cBhvr>
                                        <p:cTn id="47" dur="500" fill="hold"/>
                                        <p:tgtEl>
                                          <p:spTgt spid="33"/>
                                        </p:tgtEl>
                                        <p:attrNameLst>
                                          <p:attrName>ppt_w</p:attrName>
                                        </p:attrNameLst>
                                      </p:cBhvr>
                                      <p:tavLst>
                                        <p:tav tm="0">
                                          <p:val>
                                            <p:fltVal val="0"/>
                                          </p:val>
                                        </p:tav>
                                        <p:tav tm="100000">
                                          <p:val>
                                            <p:strVal val="#ppt_w"/>
                                          </p:val>
                                        </p:tav>
                                      </p:tavLst>
                                    </p:anim>
                                    <p:anim calcmode="lin" valueType="num">
                                      <p:cBhvr>
                                        <p:cTn id="48" dur="500" fill="hold"/>
                                        <p:tgtEl>
                                          <p:spTgt spid="33"/>
                                        </p:tgtEl>
                                        <p:attrNameLst>
                                          <p:attrName>ppt_h</p:attrName>
                                        </p:attrNameLst>
                                      </p:cBhvr>
                                      <p:tavLst>
                                        <p:tav tm="0">
                                          <p:val>
                                            <p:fltVal val="0"/>
                                          </p:val>
                                        </p:tav>
                                        <p:tav tm="100000">
                                          <p:val>
                                            <p:strVal val="#ppt_h"/>
                                          </p:val>
                                        </p:tav>
                                      </p:tavLst>
                                    </p:anim>
                                    <p:animEffect transition="in" filter="fade">
                                      <p:cBhvr>
                                        <p:cTn id="49" dur="500"/>
                                        <p:tgtEl>
                                          <p:spTgt spid="33"/>
                                        </p:tgtEl>
                                      </p:cBhvr>
                                    </p:animEffect>
                                  </p:childTnLst>
                                </p:cTn>
                              </p:par>
                            </p:childTnLst>
                          </p:cTn>
                        </p:par>
                        <p:par>
                          <p:cTn id="50" fill="hold">
                            <p:stCondLst>
                              <p:cond delay="6000"/>
                            </p:stCondLst>
                            <p:childTnLst>
                              <p:par>
                                <p:cTn id="51" presetID="53" presetClass="entr" presetSubtype="16" fill="hold" nodeType="afterEffect">
                                  <p:stCondLst>
                                    <p:cond delay="0"/>
                                  </p:stCondLst>
                                  <p:childTnLst>
                                    <p:set>
                                      <p:cBhvr>
                                        <p:cTn id="52" dur="1" fill="hold">
                                          <p:stCondLst>
                                            <p:cond delay="0"/>
                                          </p:stCondLst>
                                        </p:cTn>
                                        <p:tgtEl>
                                          <p:spTgt spid="34"/>
                                        </p:tgtEl>
                                        <p:attrNameLst>
                                          <p:attrName>style.visibility</p:attrName>
                                        </p:attrNameLst>
                                      </p:cBhvr>
                                      <p:to>
                                        <p:strVal val="visible"/>
                                      </p:to>
                                    </p:set>
                                    <p:anim calcmode="lin" valueType="num">
                                      <p:cBhvr>
                                        <p:cTn id="53" dur="500" fill="hold"/>
                                        <p:tgtEl>
                                          <p:spTgt spid="34"/>
                                        </p:tgtEl>
                                        <p:attrNameLst>
                                          <p:attrName>ppt_w</p:attrName>
                                        </p:attrNameLst>
                                      </p:cBhvr>
                                      <p:tavLst>
                                        <p:tav tm="0">
                                          <p:val>
                                            <p:fltVal val="0"/>
                                          </p:val>
                                        </p:tav>
                                        <p:tav tm="100000">
                                          <p:val>
                                            <p:strVal val="#ppt_w"/>
                                          </p:val>
                                        </p:tav>
                                      </p:tavLst>
                                    </p:anim>
                                    <p:anim calcmode="lin" valueType="num">
                                      <p:cBhvr>
                                        <p:cTn id="54" dur="500" fill="hold"/>
                                        <p:tgtEl>
                                          <p:spTgt spid="34"/>
                                        </p:tgtEl>
                                        <p:attrNameLst>
                                          <p:attrName>ppt_h</p:attrName>
                                        </p:attrNameLst>
                                      </p:cBhvr>
                                      <p:tavLst>
                                        <p:tav tm="0">
                                          <p:val>
                                            <p:fltVal val="0"/>
                                          </p:val>
                                        </p:tav>
                                        <p:tav tm="100000">
                                          <p:val>
                                            <p:strVal val="#ppt_h"/>
                                          </p:val>
                                        </p:tav>
                                      </p:tavLst>
                                    </p:anim>
                                    <p:animEffect transition="in" filter="fade">
                                      <p:cBhvr>
                                        <p:cTn id="55" dur="500"/>
                                        <p:tgtEl>
                                          <p:spTgt spid="34"/>
                                        </p:tgtEl>
                                      </p:cBhvr>
                                    </p:animEffect>
                                  </p:childTnLst>
                                </p:cTn>
                              </p:par>
                            </p:childTnLst>
                          </p:cTn>
                        </p:par>
                        <p:par>
                          <p:cTn id="56" fill="hold">
                            <p:stCondLst>
                              <p:cond delay="6500"/>
                            </p:stCondLst>
                            <p:childTnLst>
                              <p:par>
                                <p:cTn id="57" presetID="2" presetClass="entr" presetSubtype="4" fill="hold" nodeType="afterEffect">
                                  <p:stCondLst>
                                    <p:cond delay="0"/>
                                  </p:stCondLst>
                                  <p:childTnLst>
                                    <p:set>
                                      <p:cBhvr>
                                        <p:cTn id="58" dur="1" fill="hold">
                                          <p:stCondLst>
                                            <p:cond delay="0"/>
                                          </p:stCondLst>
                                        </p:cTn>
                                        <p:tgtEl>
                                          <p:spTgt spid="3"/>
                                        </p:tgtEl>
                                        <p:attrNameLst>
                                          <p:attrName>style.visibility</p:attrName>
                                        </p:attrNameLst>
                                      </p:cBhvr>
                                      <p:to>
                                        <p:strVal val="visible"/>
                                      </p:to>
                                    </p:set>
                                    <p:anim calcmode="lin" valueType="num">
                                      <p:cBhvr additive="base">
                                        <p:cTn id="59" dur="500" fill="hold"/>
                                        <p:tgtEl>
                                          <p:spTgt spid="3"/>
                                        </p:tgtEl>
                                        <p:attrNameLst>
                                          <p:attrName>ppt_x</p:attrName>
                                        </p:attrNameLst>
                                      </p:cBhvr>
                                      <p:tavLst>
                                        <p:tav tm="0">
                                          <p:val>
                                            <p:strVal val="#ppt_x"/>
                                          </p:val>
                                        </p:tav>
                                        <p:tav tm="100000">
                                          <p:val>
                                            <p:strVal val="#ppt_x"/>
                                          </p:val>
                                        </p:tav>
                                      </p:tavLst>
                                    </p:anim>
                                    <p:anim calcmode="lin" valueType="num">
                                      <p:cBhvr additive="base">
                                        <p:cTn id="60" dur="500" fill="hold"/>
                                        <p:tgtEl>
                                          <p:spTgt spid="3"/>
                                        </p:tgtEl>
                                        <p:attrNameLst>
                                          <p:attrName>ppt_y</p:attrName>
                                        </p:attrNameLst>
                                      </p:cBhvr>
                                      <p:tavLst>
                                        <p:tav tm="0">
                                          <p:val>
                                            <p:strVal val="1+#ppt_h/2"/>
                                          </p:val>
                                        </p:tav>
                                        <p:tav tm="100000">
                                          <p:val>
                                            <p:strVal val="#ppt_y"/>
                                          </p:val>
                                        </p:tav>
                                      </p:tavLst>
                                    </p:anim>
                                  </p:childTnLst>
                                </p:cTn>
                              </p:par>
                            </p:childTnLst>
                          </p:cTn>
                        </p:par>
                        <p:par>
                          <p:cTn id="61" fill="hold">
                            <p:stCondLst>
                              <p:cond delay="7000"/>
                            </p:stCondLst>
                            <p:childTnLst>
                              <p:par>
                                <p:cTn id="62" presetID="2" presetClass="entr" presetSubtype="6" fill="hold" nodeType="afterEffect">
                                  <p:stCondLst>
                                    <p:cond delay="0"/>
                                  </p:stCondLst>
                                  <p:childTnLst>
                                    <p:set>
                                      <p:cBhvr>
                                        <p:cTn id="63" dur="1" fill="hold">
                                          <p:stCondLst>
                                            <p:cond delay="0"/>
                                          </p:stCondLst>
                                        </p:cTn>
                                        <p:tgtEl>
                                          <p:spTgt spid="17"/>
                                        </p:tgtEl>
                                        <p:attrNameLst>
                                          <p:attrName>style.visibility</p:attrName>
                                        </p:attrNameLst>
                                      </p:cBhvr>
                                      <p:to>
                                        <p:strVal val="visible"/>
                                      </p:to>
                                    </p:set>
                                    <p:anim calcmode="lin" valueType="num">
                                      <p:cBhvr additive="base">
                                        <p:cTn id="64" dur="500" fill="hold"/>
                                        <p:tgtEl>
                                          <p:spTgt spid="17"/>
                                        </p:tgtEl>
                                        <p:attrNameLst>
                                          <p:attrName>ppt_x</p:attrName>
                                        </p:attrNameLst>
                                      </p:cBhvr>
                                      <p:tavLst>
                                        <p:tav tm="0">
                                          <p:val>
                                            <p:strVal val="1+#ppt_w/2"/>
                                          </p:val>
                                        </p:tav>
                                        <p:tav tm="100000">
                                          <p:val>
                                            <p:strVal val="#ppt_x"/>
                                          </p:val>
                                        </p:tav>
                                      </p:tavLst>
                                    </p:anim>
                                    <p:anim calcmode="lin" valueType="num">
                                      <p:cBhvr additive="base">
                                        <p:cTn id="65" dur="500" fill="hold"/>
                                        <p:tgtEl>
                                          <p:spTgt spid="17"/>
                                        </p:tgtEl>
                                        <p:attrNameLst>
                                          <p:attrName>ppt_y</p:attrName>
                                        </p:attrNameLst>
                                      </p:cBhvr>
                                      <p:tavLst>
                                        <p:tav tm="0">
                                          <p:val>
                                            <p:strVal val="1+#ppt_h/2"/>
                                          </p:val>
                                        </p:tav>
                                        <p:tav tm="100000">
                                          <p:val>
                                            <p:strVal val="#ppt_y"/>
                                          </p:val>
                                        </p:tav>
                                      </p:tavLst>
                                    </p:anim>
                                  </p:childTnLst>
                                </p:cTn>
                              </p:par>
                            </p:childTnLst>
                          </p:cTn>
                        </p:par>
                        <p:par>
                          <p:cTn id="66" fill="hold">
                            <p:stCondLst>
                              <p:cond delay="7500"/>
                            </p:stCondLst>
                            <p:childTnLst>
                              <p:par>
                                <p:cTn id="67" presetID="16" presetClass="entr" presetSubtype="21" fill="hold" grpId="0" nodeType="afterEffect">
                                  <p:stCondLst>
                                    <p:cond delay="0"/>
                                  </p:stCondLst>
                                  <p:childTnLst>
                                    <p:set>
                                      <p:cBhvr>
                                        <p:cTn id="68" dur="1" fill="hold">
                                          <p:stCondLst>
                                            <p:cond delay="0"/>
                                          </p:stCondLst>
                                        </p:cTn>
                                        <p:tgtEl>
                                          <p:spTgt spid="18"/>
                                        </p:tgtEl>
                                        <p:attrNameLst>
                                          <p:attrName>style.visibility</p:attrName>
                                        </p:attrNameLst>
                                      </p:cBhvr>
                                      <p:to>
                                        <p:strVal val="visible"/>
                                      </p:to>
                                    </p:set>
                                    <p:animEffect transition="in" filter="barn(inVertical)">
                                      <p:cBhvr>
                                        <p:cTn id="69" dur="500"/>
                                        <p:tgtEl>
                                          <p:spTgt spid="18"/>
                                        </p:tgtEl>
                                      </p:cBhvr>
                                    </p:animEffect>
                                  </p:childTnLst>
                                </p:cTn>
                              </p:par>
                            </p:childTnLst>
                          </p:cTn>
                        </p:par>
                        <p:par>
                          <p:cTn id="70" fill="hold">
                            <p:stCondLst>
                              <p:cond delay="8000"/>
                            </p:stCondLst>
                            <p:childTnLst>
                              <p:par>
                                <p:cTn id="71" presetID="42" presetClass="entr" presetSubtype="0" fill="hold" nodeType="afterEffect">
                                  <p:stCondLst>
                                    <p:cond delay="0"/>
                                  </p:stCondLst>
                                  <p:childTnLst>
                                    <p:set>
                                      <p:cBhvr>
                                        <p:cTn id="72" dur="1" fill="hold">
                                          <p:stCondLst>
                                            <p:cond delay="0"/>
                                          </p:stCondLst>
                                        </p:cTn>
                                        <p:tgtEl>
                                          <p:spTgt spid="8"/>
                                        </p:tgtEl>
                                        <p:attrNameLst>
                                          <p:attrName>style.visibility</p:attrName>
                                        </p:attrNameLst>
                                      </p:cBhvr>
                                      <p:to>
                                        <p:strVal val="visible"/>
                                      </p:to>
                                    </p:set>
                                    <p:animEffect transition="in" filter="fade">
                                      <p:cBhvr>
                                        <p:cTn id="73" dur="1000"/>
                                        <p:tgtEl>
                                          <p:spTgt spid="8"/>
                                        </p:tgtEl>
                                      </p:cBhvr>
                                    </p:animEffect>
                                    <p:anim calcmode="lin" valueType="num">
                                      <p:cBhvr>
                                        <p:cTn id="74" dur="1000" fill="hold"/>
                                        <p:tgtEl>
                                          <p:spTgt spid="8"/>
                                        </p:tgtEl>
                                        <p:attrNameLst>
                                          <p:attrName>ppt_x</p:attrName>
                                        </p:attrNameLst>
                                      </p:cBhvr>
                                      <p:tavLst>
                                        <p:tav tm="0">
                                          <p:val>
                                            <p:strVal val="#ppt_x"/>
                                          </p:val>
                                        </p:tav>
                                        <p:tav tm="100000">
                                          <p:val>
                                            <p:strVal val="#ppt_x"/>
                                          </p:val>
                                        </p:tav>
                                      </p:tavLst>
                                    </p:anim>
                                    <p:anim calcmode="lin" valueType="num">
                                      <p:cBhvr>
                                        <p:cTn id="75" dur="1000" fill="hold"/>
                                        <p:tgtEl>
                                          <p:spTgt spid="8"/>
                                        </p:tgtEl>
                                        <p:attrNameLst>
                                          <p:attrName>ppt_y</p:attrName>
                                        </p:attrNameLst>
                                      </p:cBhvr>
                                      <p:tavLst>
                                        <p:tav tm="0">
                                          <p:val>
                                            <p:strVal val="#ppt_y+.1"/>
                                          </p:val>
                                        </p:tav>
                                        <p:tav tm="100000">
                                          <p:val>
                                            <p:strVal val="#ppt_y"/>
                                          </p:val>
                                        </p:tav>
                                      </p:tavLst>
                                    </p:anim>
                                  </p:childTnLst>
                                </p:cTn>
                              </p:par>
                            </p:childTnLst>
                          </p:cTn>
                        </p:par>
                        <p:par>
                          <p:cTn id="76" fill="hold">
                            <p:stCondLst>
                              <p:cond delay="9000"/>
                            </p:stCondLst>
                            <p:childTnLst>
                              <p:par>
                                <p:cTn id="77" presetID="42" presetClass="entr" presetSubtype="0" fill="hold" grpId="0" nodeType="afterEffect">
                                  <p:stCondLst>
                                    <p:cond delay="0"/>
                                  </p:stCondLst>
                                  <p:childTnLst>
                                    <p:set>
                                      <p:cBhvr>
                                        <p:cTn id="78" dur="1" fill="hold">
                                          <p:stCondLst>
                                            <p:cond delay="0"/>
                                          </p:stCondLst>
                                        </p:cTn>
                                        <p:tgtEl>
                                          <p:spTgt spid="4"/>
                                        </p:tgtEl>
                                        <p:attrNameLst>
                                          <p:attrName>style.visibility</p:attrName>
                                        </p:attrNameLst>
                                      </p:cBhvr>
                                      <p:to>
                                        <p:strVal val="visible"/>
                                      </p:to>
                                    </p:set>
                                    <p:animEffect transition="in" filter="fade">
                                      <p:cBhvr>
                                        <p:cTn id="79" dur="1000"/>
                                        <p:tgtEl>
                                          <p:spTgt spid="4"/>
                                        </p:tgtEl>
                                      </p:cBhvr>
                                    </p:animEffect>
                                    <p:anim calcmode="lin" valueType="num">
                                      <p:cBhvr>
                                        <p:cTn id="80" dur="1000" fill="hold"/>
                                        <p:tgtEl>
                                          <p:spTgt spid="4"/>
                                        </p:tgtEl>
                                        <p:attrNameLst>
                                          <p:attrName>ppt_x</p:attrName>
                                        </p:attrNameLst>
                                      </p:cBhvr>
                                      <p:tavLst>
                                        <p:tav tm="0">
                                          <p:val>
                                            <p:strVal val="#ppt_x"/>
                                          </p:val>
                                        </p:tav>
                                        <p:tav tm="100000">
                                          <p:val>
                                            <p:strVal val="#ppt_x"/>
                                          </p:val>
                                        </p:tav>
                                      </p:tavLst>
                                    </p:anim>
                                    <p:anim calcmode="lin" valueType="num">
                                      <p:cBhvr>
                                        <p:cTn id="81" dur="1000" fill="hold"/>
                                        <p:tgtEl>
                                          <p:spTgt spid="4"/>
                                        </p:tgtEl>
                                        <p:attrNameLst>
                                          <p:attrName>ppt_y</p:attrName>
                                        </p:attrNameLst>
                                      </p:cBhvr>
                                      <p:tavLst>
                                        <p:tav tm="0">
                                          <p:val>
                                            <p:strVal val="#ppt_y+.1"/>
                                          </p:val>
                                        </p:tav>
                                        <p:tav tm="100000">
                                          <p:val>
                                            <p:strVal val="#ppt_y"/>
                                          </p:val>
                                        </p:tav>
                                      </p:tavLst>
                                    </p:anim>
                                  </p:childTnLst>
                                </p:cTn>
                              </p:par>
                            </p:childTnLst>
                          </p:cTn>
                        </p:par>
                        <p:par>
                          <p:cTn id="82" fill="hold">
                            <p:stCondLst>
                              <p:cond delay="10000"/>
                            </p:stCondLst>
                            <p:childTnLst>
                              <p:par>
                                <p:cTn id="83" presetID="42" presetClass="entr" presetSubtype="0" fill="hold" grpId="0" nodeType="afterEffect">
                                  <p:stCondLst>
                                    <p:cond delay="0"/>
                                  </p:stCondLst>
                                  <p:childTnLst>
                                    <p:set>
                                      <p:cBhvr>
                                        <p:cTn id="84" dur="1" fill="hold">
                                          <p:stCondLst>
                                            <p:cond delay="0"/>
                                          </p:stCondLst>
                                        </p:cTn>
                                        <p:tgtEl>
                                          <p:spTgt spid="25"/>
                                        </p:tgtEl>
                                        <p:attrNameLst>
                                          <p:attrName>style.visibility</p:attrName>
                                        </p:attrNameLst>
                                      </p:cBhvr>
                                      <p:to>
                                        <p:strVal val="visible"/>
                                      </p:to>
                                    </p:set>
                                    <p:animEffect transition="in" filter="fade">
                                      <p:cBhvr>
                                        <p:cTn id="85" dur="1000"/>
                                        <p:tgtEl>
                                          <p:spTgt spid="25"/>
                                        </p:tgtEl>
                                      </p:cBhvr>
                                    </p:animEffect>
                                    <p:anim calcmode="lin" valueType="num">
                                      <p:cBhvr>
                                        <p:cTn id="86" dur="1000" fill="hold"/>
                                        <p:tgtEl>
                                          <p:spTgt spid="25"/>
                                        </p:tgtEl>
                                        <p:attrNameLst>
                                          <p:attrName>ppt_x</p:attrName>
                                        </p:attrNameLst>
                                      </p:cBhvr>
                                      <p:tavLst>
                                        <p:tav tm="0">
                                          <p:val>
                                            <p:strVal val="#ppt_x"/>
                                          </p:val>
                                        </p:tav>
                                        <p:tav tm="100000">
                                          <p:val>
                                            <p:strVal val="#ppt_x"/>
                                          </p:val>
                                        </p:tav>
                                      </p:tavLst>
                                    </p:anim>
                                    <p:anim calcmode="lin" valueType="num">
                                      <p:cBhvr>
                                        <p:cTn id="87"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5"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87095" y="243840"/>
            <a:ext cx="3467396" cy="4546535"/>
          </a:xfrm>
          <a:prstGeom prst="rect">
            <a:avLst/>
          </a:prstGeom>
        </p:spPr>
      </p:pic>
      <p:sp>
        <p:nvSpPr>
          <p:cNvPr id="10" name="矩形: 圆角 7">
            <a:extLst>
              <a:ext uri="{FF2B5EF4-FFF2-40B4-BE49-F238E27FC236}">
                <a16:creationId xmlns:a16="http://schemas.microsoft.com/office/drawing/2014/main" id="{E6FDDD3A-125A-48E3-A600-8515C2C3B068}"/>
              </a:ext>
            </a:extLst>
          </p:cNvPr>
          <p:cNvSpPr/>
          <p:nvPr/>
        </p:nvSpPr>
        <p:spPr>
          <a:xfrm>
            <a:off x="293302" y="396178"/>
            <a:ext cx="11633225" cy="6146924"/>
          </a:xfrm>
          <a:prstGeom prst="roundRect">
            <a:avLst>
              <a:gd name="adj" fmla="val 2156"/>
            </a:avLst>
          </a:prstGeom>
          <a:solidFill>
            <a:schemeClr val="bg1">
              <a:alpha val="53000"/>
            </a:schemeClr>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Rectangle 4"/>
          <p:cNvSpPr/>
          <p:nvPr/>
        </p:nvSpPr>
        <p:spPr>
          <a:xfrm>
            <a:off x="461281" y="978633"/>
            <a:ext cx="11297265" cy="5262979"/>
          </a:xfrm>
          <a:prstGeom prst="rect">
            <a:avLst/>
          </a:prstGeom>
        </p:spPr>
        <p:txBody>
          <a:bodyPr wrap="square">
            <a:spAutoFit/>
          </a:bodyPr>
          <a:lstStyle/>
          <a:p>
            <a:pPr algn="just" fontAlgn="base"/>
            <a:r>
              <a:rPr lang="vi-VN" sz="2800" dirty="0">
                <a:solidFill>
                  <a:schemeClr val="tx1">
                    <a:lumMod val="95000"/>
                    <a:lumOff val="5000"/>
                  </a:schemeClr>
                </a:solidFill>
                <a:latin typeface="Cambria" panose="02040503050406030204" pitchFamily="18" charset="0"/>
                <a:ea typeface="Cambria" panose="02040503050406030204" pitchFamily="18" charset="0"/>
              </a:rPr>
              <a:t>	Tuổi thơ của tôi được nâng lên từ những cánh diều.</a:t>
            </a:r>
          </a:p>
          <a:p>
            <a:pPr algn="just" fontAlgn="base"/>
            <a:r>
              <a:rPr lang="vi-VN" sz="2800" dirty="0">
                <a:solidFill>
                  <a:schemeClr val="tx1">
                    <a:lumMod val="95000"/>
                    <a:lumOff val="5000"/>
                  </a:schemeClr>
                </a:solidFill>
                <a:latin typeface="Cambria" panose="02040503050406030204" pitchFamily="18" charset="0"/>
                <a:ea typeface="Cambria" panose="02040503050406030204" pitchFamily="18" charset="0"/>
              </a:rPr>
              <a:t>	Chiều chiều, trên bãi thả đám trẻ mục đồng chúng tôi hò hét nhau đi thả diều thi. Cánh diều mềm mại như cánh bướm. Chúng tôi sướng đến phát dại nhìn lên trời. Tiếng sáo diều vi vu trầm bổng. Sáo đơn rồi sáo kép, sáo bè…như gọi thấp xuống những vì sao sớm.</a:t>
            </a:r>
          </a:p>
          <a:p>
            <a:pPr algn="just" fontAlgn="base"/>
            <a:r>
              <a:rPr lang="vi-VN" sz="2800" dirty="0">
                <a:solidFill>
                  <a:schemeClr val="tx1">
                    <a:lumMod val="95000"/>
                    <a:lumOff val="5000"/>
                  </a:schemeClr>
                </a:solidFill>
                <a:latin typeface="Cambria" panose="02040503050406030204" pitchFamily="18" charset="0"/>
                <a:ea typeface="Cambria" panose="02040503050406030204" pitchFamily="18" charset="0"/>
              </a:rPr>
              <a:t>	Ban đêm trên bãi cỏ, diều thật không còn gì huyền ảo hơn. Có cảm giác diều đang trôi trên dải Ngân Hà. Bầu trời tự do đẹp như một thảm nhung khổng lồ. Có cái gì cứ chảy lên, chảy mãi trong tâm hồn chúng tôi. Sau này tôi mới hiểu đấy là khát vọng. Tôi đã ngửa cổ suốt một thời mới lớn để chờ đợi một nàng tiên áo xanh bay xuống từ trời và bao giờ cũng hi vọng khi tha thiết cầu xin: “Bay đi diều ơi! Bay đi”. Cánh diều tuổi ngọc ngà bay đi, mang theo nỗi khát khao của tôi.</a:t>
            </a:r>
            <a:endParaRPr lang="vi-VN" sz="2800" b="0" i="0" dirty="0">
              <a:solidFill>
                <a:schemeClr val="tx1">
                  <a:lumMod val="95000"/>
                  <a:lumOff val="5000"/>
                </a:schemeClr>
              </a:solidFill>
              <a:effectLst/>
              <a:latin typeface="Cambria" panose="02040503050406030204" pitchFamily="18" charset="0"/>
              <a:ea typeface="Cambria" panose="02040503050406030204" pitchFamily="18" charset="0"/>
            </a:endParaRPr>
          </a:p>
        </p:txBody>
      </p:sp>
      <p:sp>
        <p:nvSpPr>
          <p:cNvPr id="11" name="TextBox 10"/>
          <p:cNvSpPr txBox="1"/>
          <p:nvPr/>
        </p:nvSpPr>
        <p:spPr>
          <a:xfrm>
            <a:off x="7452928" y="6172220"/>
            <a:ext cx="4043680" cy="523220"/>
          </a:xfrm>
          <a:prstGeom prst="rect">
            <a:avLst/>
          </a:prstGeom>
          <a:noFill/>
        </p:spPr>
        <p:txBody>
          <a:bodyPr wrap="square" rtlCol="0">
            <a:spAutoFit/>
          </a:bodyPr>
          <a:lstStyle/>
          <a:p>
            <a:r>
              <a:rPr lang="vi-VN" sz="2800" i="1" dirty="0">
                <a:solidFill>
                  <a:srgbClr val="FF0000"/>
                </a:solidFill>
                <a:latin typeface="Cambria" panose="02040503050406030204" pitchFamily="18" charset="0"/>
                <a:ea typeface="Cambria" panose="02040503050406030204" pitchFamily="18" charset="0"/>
              </a:rPr>
              <a:t>Theo Tạ Duy Anh</a:t>
            </a:r>
            <a:endParaRPr lang="en-US" sz="2800" i="1" dirty="0">
              <a:solidFill>
                <a:srgbClr val="FF0000"/>
              </a:solidFill>
              <a:latin typeface="Cambria" panose="02040503050406030204" pitchFamily="18" charset="0"/>
              <a:ea typeface="Cambria" panose="02040503050406030204" pitchFamily="18" charset="0"/>
            </a:endParaRPr>
          </a:p>
        </p:txBody>
      </p:sp>
      <p:sp>
        <p:nvSpPr>
          <p:cNvPr id="12" name="TextBox 11"/>
          <p:cNvSpPr txBox="1"/>
          <p:nvPr/>
        </p:nvSpPr>
        <p:spPr>
          <a:xfrm>
            <a:off x="3730035" y="71120"/>
            <a:ext cx="5353005" cy="1015663"/>
          </a:xfrm>
          <a:prstGeom prst="rect">
            <a:avLst/>
          </a:prstGeom>
          <a:noFill/>
        </p:spPr>
        <p:txBody>
          <a:bodyPr wrap="square" rtlCol="0">
            <a:spAutoFit/>
          </a:bodyPr>
          <a:lstStyle/>
          <a:p>
            <a:r>
              <a:rPr lang="vi-VN" sz="6000" b="1" dirty="0">
                <a:solidFill>
                  <a:srgbClr val="C00000"/>
                </a:solidFill>
                <a:latin typeface="#9Slide04 Riesling" panose="00000400000000000000" pitchFamily="2" charset="0"/>
              </a:rPr>
              <a:t>Cánh diều tuổi thơ</a:t>
            </a:r>
            <a:endParaRPr lang="en-US" sz="6000" b="1" dirty="0">
              <a:solidFill>
                <a:srgbClr val="C00000"/>
              </a:solidFill>
              <a:latin typeface="#9Slide04 Riesling" panose="00000400000000000000"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 grpId="0"/>
      <p:bldP spid="11"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Fresh Cartoon Spring Kite Flying Scene PNG Image and PSD File For Free  Download - Lovepik | 401692523"/>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721" b="99651" l="1628" r="96628">
                        <a14:foregroundMark x1="42209" y1="40000" x2="42209" y2="40000"/>
                        <a14:foregroundMark x1="39070" y1="45465" x2="39070" y2="45465"/>
                        <a14:foregroundMark x1="40814" y1="42674" x2="40814" y2="42674"/>
                        <a14:foregroundMark x1="43256" y1="38023" x2="43256" y2="38023"/>
                        <a14:foregroundMark x1="45465" y1="32791" x2="45465" y2="32791"/>
                        <a14:foregroundMark x1="49186" y1="26279" x2="49186" y2="26279"/>
                        <a14:foregroundMark x1="53256" y1="21628" x2="53256" y2="21628"/>
                        <a14:foregroundMark x1="63605" y1="13721" x2="63605" y2="13721"/>
                        <a14:backgroundMark x1="17674" y1="73140" x2="17674" y2="73140"/>
                        <a14:backgroundMark x1="18023" y1="68140" x2="18023" y2="68140"/>
                        <a14:backgroundMark x1="9186" y1="75930" x2="9186" y2="75930"/>
                        <a14:backgroundMark x1="5000" y1="79070" x2="5000" y2="79070"/>
                        <a14:backgroundMark x1="9651" y1="84535" x2="9651" y2="84535"/>
                        <a14:backgroundMark x1="5349" y1="83023" x2="5349" y2="83023"/>
                        <a14:backgroundMark x1="12791" y1="91860" x2="12791" y2="91860"/>
                        <a14:backgroundMark x1="21628" y1="91860" x2="21628" y2="91860"/>
                        <a14:backgroundMark x1="26279" y1="90814" x2="26279" y2="90814"/>
                        <a14:backgroundMark x1="35116" y1="90116" x2="35116" y2="90116"/>
                        <a14:backgroundMark x1="43372" y1="90000" x2="43372" y2="90000"/>
                        <a14:backgroundMark x1="55000" y1="89767" x2="55000" y2="89767"/>
                        <a14:backgroundMark x1="57674" y1="89767" x2="57674" y2="89767"/>
                        <a14:backgroundMark x1="66395" y1="89651" x2="66395" y2="89651"/>
                        <a14:backgroundMark x1="72093" y1="89651" x2="72791" y2="89767"/>
                        <a14:backgroundMark x1="77093" y1="90000" x2="79070" y2="90349"/>
                        <a14:backgroundMark x1="81977" y1="90465" x2="82558" y2="90698"/>
                        <a14:backgroundMark x1="83721" y1="90698" x2="83721" y2="90698"/>
                        <a14:backgroundMark x1="85349" y1="90465" x2="85349" y2="90465"/>
                        <a14:backgroundMark x1="85116" y1="86163" x2="85116" y2="86163"/>
                        <a14:backgroundMark x1="85349" y1="81512" x2="85349" y2="81512"/>
                        <a14:backgroundMark x1="86744" y1="75349" x2="85465" y2="75698"/>
                        <a14:backgroundMark x1="76860" y1="79535" x2="76860" y2="79535"/>
                        <a14:backgroundMark x1="76860" y1="79535" x2="76860" y2="79535"/>
                        <a14:backgroundMark x1="74535" y1="83256" x2="74186" y2="84767"/>
                        <a14:backgroundMark x1="73721" y1="85814" x2="73721" y2="85814"/>
                        <a14:backgroundMark x1="74419" y1="86163" x2="74884" y2="86163"/>
                        <a14:backgroundMark x1="81628" y1="78140" x2="81628" y2="78140"/>
                        <a14:backgroundMark x1="79535" y1="76744" x2="79535" y2="76744"/>
                        <a14:backgroundMark x1="76628" y1="75930" x2="76628" y2="75930"/>
                        <a14:backgroundMark x1="49884" y1="79186" x2="49884" y2="79186"/>
                        <a14:backgroundMark x1="49884" y1="79186" x2="49884" y2="79186"/>
                        <a14:backgroundMark x1="49884" y1="79186" x2="49884" y2="79186"/>
                        <a14:backgroundMark x1="49767" y1="77442" x2="49767" y2="77442"/>
                        <a14:backgroundMark x1="49767" y1="76628" x2="49767" y2="76628"/>
                        <a14:backgroundMark x1="50116" y1="76279" x2="50116" y2="76279"/>
                        <a14:backgroundMark x1="55465" y1="75233" x2="56163" y2="75233"/>
                        <a14:backgroundMark x1="56860" y1="75233" x2="56860" y2="75233"/>
                        <a14:backgroundMark x1="56628" y1="79535" x2="56628" y2="79535"/>
                        <a14:backgroundMark x1="56628" y1="79535" x2="56628" y2="79535"/>
                        <a14:backgroundMark x1="53256" y1="80930" x2="53256" y2="80930"/>
                        <a14:backgroundMark x1="51279" y1="82209" x2="51163" y2="82907"/>
                        <a14:backgroundMark x1="51163" y1="82907" x2="50930" y2="83721"/>
                        <a14:backgroundMark x1="50581" y1="88953" x2="50814" y2="89419"/>
                        <a14:backgroundMark x1="54419" y1="89419" x2="54419" y2="89419"/>
                        <a14:backgroundMark x1="60465" y1="89419" x2="62791" y2="90000"/>
                        <a14:backgroundMark x1="67209" y1="90000" x2="67209" y2="90000"/>
                        <a14:backgroundMark x1="55814" y1="87209" x2="55814" y2="87209"/>
                        <a14:backgroundMark x1="54302" y1="86279" x2="54302" y2="86279"/>
                        <a14:backgroundMark x1="53256" y1="85465" x2="53256" y2="85465"/>
                        <a14:backgroundMark x1="50930" y1="86279" x2="50930" y2="86279"/>
                        <a14:backgroundMark x1="50930" y1="86279" x2="50930" y2="86279"/>
                        <a14:backgroundMark x1="34651" y1="84419" x2="34651" y2="84419"/>
                        <a14:backgroundMark x1="34651" y1="84419" x2="34651" y2="84419"/>
                        <a14:backgroundMark x1="33953" y1="83953" x2="33953" y2="83953"/>
                        <a14:backgroundMark x1="29302" y1="77326" x2="29302" y2="77326"/>
                        <a14:backgroundMark x1="32209" y1="76047" x2="32791" y2="75930"/>
                        <a14:backgroundMark x1="32791" y1="75930" x2="32791" y2="75930"/>
                        <a14:backgroundMark x1="38605" y1="74186" x2="39651" y2="74535"/>
                        <a14:backgroundMark x1="16977" y1="89302" x2="16977" y2="89302"/>
                        <a14:backgroundMark x1="16744" y1="89302" x2="16744" y2="89302"/>
                        <a14:backgroundMark x1="16744" y1="89302" x2="16744" y2="89302"/>
                        <a14:backgroundMark x1="16047" y1="86279" x2="16047" y2="86279"/>
                        <a14:backgroundMark x1="16047" y1="86279" x2="16047" y2="86279"/>
                        <a14:backgroundMark x1="19767" y1="82326" x2="19767" y2="82326"/>
                        <a14:backgroundMark x1="19767" y1="82326" x2="19767" y2="82326"/>
                        <a14:backgroundMark x1="20116" y1="77442" x2="20116" y2="77442"/>
                        <a14:backgroundMark x1="20116" y1="76744" x2="20116" y2="76744"/>
                        <a14:backgroundMark x1="20814" y1="73721" x2="20814" y2="73721"/>
                        <a14:backgroundMark x1="20814" y1="73721" x2="20814" y2="73721"/>
                        <a14:backgroundMark x1="14651" y1="75930" x2="14651" y2="75930"/>
                        <a14:backgroundMark x1="14651" y1="75930" x2="14651" y2="75930"/>
                        <a14:backgroundMark x1="13605" y1="78721" x2="13605" y2="81628"/>
                        <a14:backgroundMark x1="13605" y1="81860" x2="13605" y2="81860"/>
                        <a14:backgroundMark x1="13605" y1="82326" x2="13605" y2="82326"/>
                      </a14:backgroundRemoval>
                    </a14:imgEffect>
                  </a14:imgLayer>
                </a14:imgProps>
              </a:ext>
              <a:ext uri="{28A0092B-C50C-407E-A947-70E740481C1C}">
                <a14:useLocalDpi xmlns:a14="http://schemas.microsoft.com/office/drawing/2010/main" val="0"/>
              </a:ext>
            </a:extLst>
          </a:blip>
          <a:srcRect/>
          <a:stretch>
            <a:fillRect/>
          </a:stretch>
        </p:blipFill>
        <p:spPr bwMode="auto">
          <a:xfrm>
            <a:off x="-752053" y="1653920"/>
            <a:ext cx="5856461" cy="5856462"/>
          </a:xfrm>
          <a:prstGeom prst="rect">
            <a:avLst/>
          </a:prstGeom>
          <a:noFill/>
          <a:extLst>
            <a:ext uri="{909E8E84-426E-40DD-AFC4-6F175D3DCCD1}">
              <a14:hiddenFill xmlns:a14="http://schemas.microsoft.com/office/drawing/2010/main">
                <a:solidFill>
                  <a:srgbClr val="FFFFFF"/>
                </a:solidFill>
              </a14:hiddenFill>
            </a:ext>
          </a:extLst>
        </p:spPr>
      </p:pic>
      <p:sp>
        <p:nvSpPr>
          <p:cNvPr id="4" name="矩形 6">
            <a:extLst>
              <a:ext uri="{FF2B5EF4-FFF2-40B4-BE49-F238E27FC236}">
                <a16:creationId xmlns:a16="http://schemas.microsoft.com/office/drawing/2014/main" id="{A5BE6E9B-67E7-4DEF-8472-94EB01FCAA16}"/>
              </a:ext>
            </a:extLst>
          </p:cNvPr>
          <p:cNvSpPr/>
          <p:nvPr/>
        </p:nvSpPr>
        <p:spPr>
          <a:xfrm>
            <a:off x="3612447" y="581499"/>
            <a:ext cx="5056192" cy="1015663"/>
          </a:xfrm>
          <a:prstGeom prst="rect">
            <a:avLst/>
          </a:prstGeom>
        </p:spPr>
        <p:txBody>
          <a:bodyPr vert="horz" wrap="none">
            <a:spAutoFit/>
          </a:bodyPr>
          <a:lstStyle/>
          <a:p>
            <a:pPr algn="ctr"/>
            <a:r>
              <a:rPr lang="en-US" altLang="zh-CN" sz="6000" b="1" spc="600" dirty="0">
                <a:solidFill>
                  <a:schemeClr val="bg1"/>
                </a:solidFill>
                <a:latin typeface="UTM Karate" panose="02040603050506020204" pitchFamily="18" charset="0"/>
                <a:ea typeface="华文新魏" panose="02010800040101010101" pitchFamily="2" charset="-122"/>
              </a:rPr>
              <a:t>CHIA ĐOẠN</a:t>
            </a:r>
            <a:endParaRPr lang="zh-CN" altLang="en-US" sz="6000" b="1" spc="600" dirty="0">
              <a:solidFill>
                <a:schemeClr val="bg1"/>
              </a:solidFill>
              <a:latin typeface="UTM Karate" panose="02040603050506020204" pitchFamily="18" charset="0"/>
              <a:ea typeface="华文新魏" panose="02010800040101010101" pitchFamily="2" charset="-122"/>
            </a:endParaRPr>
          </a:p>
        </p:txBody>
      </p:sp>
      <p:sp>
        <p:nvSpPr>
          <p:cNvPr id="5" name="矩形 7">
            <a:extLst>
              <a:ext uri="{FF2B5EF4-FFF2-40B4-BE49-F238E27FC236}">
                <a16:creationId xmlns:a16="http://schemas.microsoft.com/office/drawing/2014/main" id="{4E473FC3-04B4-42E4-AAC0-1F6AA4B797D0}"/>
              </a:ext>
            </a:extLst>
          </p:cNvPr>
          <p:cNvSpPr/>
          <p:nvPr/>
        </p:nvSpPr>
        <p:spPr>
          <a:xfrm>
            <a:off x="4377025" y="699939"/>
            <a:ext cx="7899920" cy="2554545"/>
          </a:xfrm>
          <a:prstGeom prst="rect">
            <a:avLst/>
          </a:prstGeom>
        </p:spPr>
        <p:txBody>
          <a:bodyPr wrap="none">
            <a:spAutoFit/>
          </a:bodyPr>
          <a:lstStyle/>
          <a:p>
            <a:pPr>
              <a:lnSpc>
                <a:spcPct val="200000"/>
              </a:lnSpc>
            </a:pPr>
            <a:r>
              <a:rPr lang="en-US" altLang="zh-CN" sz="8000" b="1" dirty="0" err="1">
                <a:solidFill>
                  <a:srgbClr val="418765"/>
                </a:solidFill>
                <a:latin typeface="UTM Zirkon" panose="02040603050506020204" pitchFamily="18" charset="0"/>
                <a:ea typeface="微软雅黑" panose="020B0503020204020204" pitchFamily="34" charset="-122"/>
              </a:rPr>
              <a:t>Từ</a:t>
            </a:r>
            <a:r>
              <a:rPr lang="en-US" altLang="zh-CN" sz="8000" b="1" dirty="0">
                <a:solidFill>
                  <a:srgbClr val="418765"/>
                </a:solidFill>
                <a:latin typeface="UTM Zirkon" panose="02040603050506020204" pitchFamily="18" charset="0"/>
                <a:ea typeface="微软雅黑" panose="020B0503020204020204" pitchFamily="34" charset="-122"/>
              </a:rPr>
              <a:t> </a:t>
            </a:r>
            <a:r>
              <a:rPr lang="en-US" altLang="zh-CN" sz="8000" b="1" dirty="0" err="1">
                <a:solidFill>
                  <a:srgbClr val="418765"/>
                </a:solidFill>
                <a:latin typeface="UTM Zirkon" panose="02040603050506020204" pitchFamily="18" charset="0"/>
                <a:ea typeface="微软雅黑" panose="020B0503020204020204" pitchFamily="34" charset="-122"/>
              </a:rPr>
              <a:t>đầu</a:t>
            </a:r>
            <a:r>
              <a:rPr lang="en-US" altLang="zh-CN" sz="8000" b="1" dirty="0">
                <a:solidFill>
                  <a:srgbClr val="418765"/>
                </a:solidFill>
                <a:latin typeface="UTM Zirkon" panose="02040603050506020204" pitchFamily="18" charset="0"/>
                <a:ea typeface="微软雅黑" panose="020B0503020204020204" pitchFamily="34" charset="-122"/>
              </a:rPr>
              <a:t> ... </a:t>
            </a:r>
            <a:r>
              <a:rPr lang="vi-VN" altLang="zh-CN" sz="8000" b="1" dirty="0">
                <a:solidFill>
                  <a:srgbClr val="418765"/>
                </a:solidFill>
                <a:latin typeface="UTM Zirkon" panose="02040603050506020204" pitchFamily="18" charset="0"/>
                <a:ea typeface="微软雅黑" panose="020B0503020204020204" pitchFamily="34" charset="-122"/>
              </a:rPr>
              <a:t>những vì sao sớm.</a:t>
            </a:r>
            <a:endParaRPr lang="en-US" altLang="zh-CN" sz="8000" b="1" dirty="0">
              <a:solidFill>
                <a:srgbClr val="418765"/>
              </a:solidFill>
              <a:latin typeface="UTM Zirkon" panose="02040603050506020204" pitchFamily="18" charset="0"/>
              <a:ea typeface="微软雅黑" panose="020B0503020204020204" pitchFamily="34" charset="-122"/>
            </a:endParaRPr>
          </a:p>
        </p:txBody>
      </p:sp>
      <p:sp>
        <p:nvSpPr>
          <p:cNvPr id="6" name="矩形 8">
            <a:extLst>
              <a:ext uri="{FF2B5EF4-FFF2-40B4-BE49-F238E27FC236}">
                <a16:creationId xmlns:a16="http://schemas.microsoft.com/office/drawing/2014/main" id="{BDD70319-1464-4A86-A350-BB548341466E}"/>
              </a:ext>
            </a:extLst>
          </p:cNvPr>
          <p:cNvSpPr/>
          <p:nvPr/>
        </p:nvSpPr>
        <p:spPr>
          <a:xfrm>
            <a:off x="3936467" y="2262603"/>
            <a:ext cx="8489825" cy="2554545"/>
          </a:xfrm>
          <a:prstGeom prst="rect">
            <a:avLst/>
          </a:prstGeom>
        </p:spPr>
        <p:txBody>
          <a:bodyPr wrap="none">
            <a:spAutoFit/>
          </a:bodyPr>
          <a:lstStyle/>
          <a:p>
            <a:pPr>
              <a:lnSpc>
                <a:spcPct val="200000"/>
              </a:lnSpc>
            </a:pPr>
            <a:r>
              <a:rPr lang="en-US" altLang="zh-CN" sz="8000" b="1" dirty="0" err="1">
                <a:solidFill>
                  <a:srgbClr val="418765"/>
                </a:solidFill>
                <a:latin typeface="UTM Zirkon" panose="02040603050506020204" pitchFamily="18" charset="0"/>
                <a:ea typeface="微软雅黑" panose="020B0503020204020204" pitchFamily="34" charset="-122"/>
              </a:rPr>
              <a:t>Tiếp</a:t>
            </a:r>
            <a:r>
              <a:rPr lang="en-US" altLang="zh-CN" sz="8000" b="1" dirty="0">
                <a:solidFill>
                  <a:srgbClr val="418765"/>
                </a:solidFill>
                <a:latin typeface="UTM Zirkon" panose="02040603050506020204" pitchFamily="18" charset="0"/>
                <a:ea typeface="微软雅黑" panose="020B0503020204020204" pitchFamily="34" charset="-122"/>
              </a:rPr>
              <a:t> </a:t>
            </a:r>
            <a:r>
              <a:rPr lang="en-US" altLang="zh-CN" sz="8000" b="1" dirty="0" err="1">
                <a:solidFill>
                  <a:srgbClr val="418765"/>
                </a:solidFill>
                <a:latin typeface="UTM Zirkon" panose="02040603050506020204" pitchFamily="18" charset="0"/>
                <a:ea typeface="微软雅黑" panose="020B0503020204020204" pitchFamily="34" charset="-122"/>
              </a:rPr>
              <a:t>theo</a:t>
            </a:r>
            <a:r>
              <a:rPr lang="en-US" altLang="zh-CN" sz="8000" b="1" dirty="0">
                <a:solidFill>
                  <a:srgbClr val="418765"/>
                </a:solidFill>
                <a:latin typeface="UTM Zirkon" panose="02040603050506020204" pitchFamily="18" charset="0"/>
                <a:ea typeface="微软雅黑" panose="020B0503020204020204" pitchFamily="34" charset="-122"/>
              </a:rPr>
              <a:t> ... </a:t>
            </a:r>
            <a:r>
              <a:rPr lang="vi-VN" altLang="zh-CN" sz="8000" b="1" dirty="0">
                <a:solidFill>
                  <a:srgbClr val="418765"/>
                </a:solidFill>
                <a:latin typeface="UTM Zirkon" panose="02040603050506020204" pitchFamily="18" charset="0"/>
                <a:ea typeface="微软雅黑" panose="020B0503020204020204" pitchFamily="34" charset="-122"/>
              </a:rPr>
              <a:t>khát khao của tôi.</a:t>
            </a:r>
            <a:endParaRPr lang="en-US" altLang="zh-CN" sz="8000" b="1" dirty="0">
              <a:solidFill>
                <a:srgbClr val="418765"/>
              </a:solidFill>
              <a:latin typeface="UTM Zirkon" panose="02040603050506020204" pitchFamily="18" charset="0"/>
              <a:ea typeface="微软雅黑" panose="020B0503020204020204" pitchFamily="34" charset="-122"/>
            </a:endParaRPr>
          </a:p>
        </p:txBody>
      </p:sp>
      <p:grpSp>
        <p:nvGrpSpPr>
          <p:cNvPr id="8" name="组合 10">
            <a:extLst>
              <a:ext uri="{FF2B5EF4-FFF2-40B4-BE49-F238E27FC236}">
                <a16:creationId xmlns:a16="http://schemas.microsoft.com/office/drawing/2014/main" id="{85205769-A5EA-46A9-89FE-B18DC35817D7}"/>
              </a:ext>
            </a:extLst>
          </p:cNvPr>
          <p:cNvGrpSpPr/>
          <p:nvPr/>
        </p:nvGrpSpPr>
        <p:grpSpPr>
          <a:xfrm rot="5400000">
            <a:off x="3833434" y="1916616"/>
            <a:ext cx="788487" cy="691974"/>
            <a:chOff x="4581856" y="1758048"/>
            <a:chExt cx="3290619" cy="692523"/>
          </a:xfrm>
        </p:grpSpPr>
        <p:sp>
          <p:nvSpPr>
            <p:cNvPr id="9" name="Shape 18">
              <a:extLst>
                <a:ext uri="{FF2B5EF4-FFF2-40B4-BE49-F238E27FC236}">
                  <a16:creationId xmlns:a16="http://schemas.microsoft.com/office/drawing/2014/main" id="{81C2F39D-972F-40A5-969D-594BF4756F71}"/>
                </a:ext>
              </a:extLst>
            </p:cNvPr>
            <p:cNvSpPr/>
            <p:nvPr/>
          </p:nvSpPr>
          <p:spPr>
            <a:xfrm>
              <a:off x="4581856" y="1758048"/>
              <a:ext cx="3290619" cy="692523"/>
            </a:xfrm>
            <a:prstGeom prst="roundRect">
              <a:avLst>
                <a:gd name="adj" fmla="val 50000"/>
              </a:avLst>
            </a:prstGeom>
            <a:solidFill>
              <a:srgbClr val="418765"/>
            </a:solidFill>
            <a:ln w="12700" cap="flat">
              <a:solidFill>
                <a:schemeClr val="bg1"/>
              </a:solidFill>
              <a:prstDash val="solid"/>
              <a:miter lim="400000"/>
            </a:ln>
            <a:effectLst/>
          </p:spPr>
          <p:txBody>
            <a:bodyPr wrap="square" lIns="19050" tIns="19050" rIns="19050" bIns="19050" numCol="1"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750" b="0" i="0" u="none" strike="noStrike" kern="0" cap="none" spc="0" normalizeH="0" baseline="0" noProof="0">
                <a:ln>
                  <a:noFill/>
                </a:ln>
                <a:solidFill>
                  <a:schemeClr val="bg1"/>
                </a:solidFill>
                <a:effectLst/>
                <a:uLnTx/>
                <a:uFillTx/>
                <a:latin typeface="华文新魏" panose="02010800040101010101" pitchFamily="2" charset="-122"/>
                <a:ea typeface="华文新魏" panose="02010800040101010101" pitchFamily="2" charset="-122"/>
              </a:endParaRPr>
            </a:p>
          </p:txBody>
        </p:sp>
        <p:sp>
          <p:nvSpPr>
            <p:cNvPr id="10" name="矩形 13">
              <a:extLst>
                <a:ext uri="{FF2B5EF4-FFF2-40B4-BE49-F238E27FC236}">
                  <a16:creationId xmlns:a16="http://schemas.microsoft.com/office/drawing/2014/main" id="{FD82E162-C895-4599-810A-48E2DD4F29D9}"/>
                </a:ext>
              </a:extLst>
            </p:cNvPr>
            <p:cNvSpPr/>
            <p:nvPr/>
          </p:nvSpPr>
          <p:spPr>
            <a:xfrm rot="10800000">
              <a:off x="4775451" y="1895006"/>
              <a:ext cx="3082695" cy="353903"/>
            </a:xfrm>
            <a:prstGeom prst="rect">
              <a:avLst/>
            </a:prstGeom>
          </p:spPr>
          <p:txBody>
            <a:bodyPr vert="eaVert" wrap="none">
              <a:spAutoFit/>
            </a:bodyPr>
            <a:lstStyle/>
            <a:p>
              <a:pPr algn="ctr"/>
              <a:r>
                <a:rPr lang="en-US" altLang="zh-CN" sz="3600" spc="600" dirty="0">
                  <a:solidFill>
                    <a:schemeClr val="bg1"/>
                  </a:solidFill>
                  <a:latin typeface="华文新魏" panose="02010800040101010101" pitchFamily="2" charset="-122"/>
                  <a:ea typeface="华文新魏" panose="02010800040101010101" pitchFamily="2" charset="-122"/>
                </a:rPr>
                <a:t>1</a:t>
              </a:r>
              <a:endParaRPr lang="zh-CN" altLang="en-US" sz="3600" spc="600" dirty="0">
                <a:solidFill>
                  <a:schemeClr val="bg1"/>
                </a:solidFill>
                <a:latin typeface="华文新魏" panose="02010800040101010101" pitchFamily="2" charset="-122"/>
                <a:ea typeface="华文新魏" panose="02010800040101010101" pitchFamily="2" charset="-122"/>
              </a:endParaRPr>
            </a:p>
          </p:txBody>
        </p:sp>
      </p:grpSp>
      <p:grpSp>
        <p:nvGrpSpPr>
          <p:cNvPr id="11" name="组合 14">
            <a:extLst>
              <a:ext uri="{FF2B5EF4-FFF2-40B4-BE49-F238E27FC236}">
                <a16:creationId xmlns:a16="http://schemas.microsoft.com/office/drawing/2014/main" id="{A6EBADFA-CC7E-48D9-8202-B2023B71F72C}"/>
              </a:ext>
            </a:extLst>
          </p:cNvPr>
          <p:cNvGrpSpPr/>
          <p:nvPr/>
        </p:nvGrpSpPr>
        <p:grpSpPr>
          <a:xfrm rot="5400000">
            <a:off x="3468245" y="3475847"/>
            <a:ext cx="788487" cy="691974"/>
            <a:chOff x="4581856" y="1758048"/>
            <a:chExt cx="3290619" cy="692523"/>
          </a:xfrm>
        </p:grpSpPr>
        <p:sp>
          <p:nvSpPr>
            <p:cNvPr id="12" name="Shape 18">
              <a:extLst>
                <a:ext uri="{FF2B5EF4-FFF2-40B4-BE49-F238E27FC236}">
                  <a16:creationId xmlns:a16="http://schemas.microsoft.com/office/drawing/2014/main" id="{9EDC3C61-6BDE-4534-82C2-1055D5C165B3}"/>
                </a:ext>
              </a:extLst>
            </p:cNvPr>
            <p:cNvSpPr/>
            <p:nvPr/>
          </p:nvSpPr>
          <p:spPr>
            <a:xfrm>
              <a:off x="4581856" y="1758048"/>
              <a:ext cx="3290619" cy="692523"/>
            </a:xfrm>
            <a:prstGeom prst="roundRect">
              <a:avLst>
                <a:gd name="adj" fmla="val 50000"/>
              </a:avLst>
            </a:prstGeom>
            <a:solidFill>
              <a:srgbClr val="418765"/>
            </a:solidFill>
            <a:ln w="12700" cap="flat">
              <a:solidFill>
                <a:schemeClr val="bg1"/>
              </a:solidFill>
              <a:prstDash val="solid"/>
              <a:miter lim="400000"/>
            </a:ln>
            <a:effectLst/>
          </p:spPr>
          <p:txBody>
            <a:bodyPr wrap="square" lIns="19050" tIns="19050" rIns="19050" bIns="19050" numCol="1"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750" b="0" i="0" u="none" strike="noStrike" kern="0" cap="none" spc="0" normalizeH="0" baseline="0" noProof="0">
                <a:ln>
                  <a:noFill/>
                </a:ln>
                <a:solidFill>
                  <a:schemeClr val="bg1"/>
                </a:solidFill>
                <a:effectLst/>
                <a:uLnTx/>
                <a:uFillTx/>
                <a:latin typeface="华文新魏" panose="02010800040101010101" pitchFamily="2" charset="-122"/>
                <a:ea typeface="华文新魏" panose="02010800040101010101" pitchFamily="2" charset="-122"/>
              </a:endParaRPr>
            </a:p>
          </p:txBody>
        </p:sp>
        <p:sp>
          <p:nvSpPr>
            <p:cNvPr id="13" name="矩形 16">
              <a:extLst>
                <a:ext uri="{FF2B5EF4-FFF2-40B4-BE49-F238E27FC236}">
                  <a16:creationId xmlns:a16="http://schemas.microsoft.com/office/drawing/2014/main" id="{605C5BD5-7A88-4C6D-8A03-8A983E3D83BD}"/>
                </a:ext>
              </a:extLst>
            </p:cNvPr>
            <p:cNvSpPr/>
            <p:nvPr/>
          </p:nvSpPr>
          <p:spPr>
            <a:xfrm rot="10800000">
              <a:off x="4775453" y="1855701"/>
              <a:ext cx="3082691" cy="432514"/>
            </a:xfrm>
            <a:prstGeom prst="rect">
              <a:avLst/>
            </a:prstGeom>
          </p:spPr>
          <p:txBody>
            <a:bodyPr vert="eaVert" wrap="none">
              <a:spAutoFit/>
            </a:bodyPr>
            <a:lstStyle/>
            <a:p>
              <a:pPr algn="ctr"/>
              <a:r>
                <a:rPr lang="en-US" altLang="zh-CN" sz="3600" spc="600" dirty="0">
                  <a:solidFill>
                    <a:schemeClr val="bg1"/>
                  </a:solidFill>
                  <a:latin typeface="华文新魏" panose="02010800040101010101" pitchFamily="2" charset="-122"/>
                  <a:ea typeface="华文新魏" panose="02010800040101010101" pitchFamily="2" charset="-122"/>
                </a:rPr>
                <a:t>2</a:t>
              </a:r>
              <a:endParaRPr lang="zh-CN" altLang="en-US" sz="3600" spc="600" dirty="0">
                <a:solidFill>
                  <a:schemeClr val="bg1"/>
                </a:solidFill>
                <a:latin typeface="华文新魏" panose="02010800040101010101" pitchFamily="2" charset="-122"/>
                <a:ea typeface="华文新魏" panose="02010800040101010101" pitchFamily="2" charset="-122"/>
              </a:endParaRPr>
            </a:p>
          </p:txBody>
        </p:sp>
      </p:grpSp>
      <p:pic>
        <p:nvPicPr>
          <p:cNvPr id="2052" name="Picture 4" descr="Flag Cartoon, PNG, 2704x3000px, Kite, Art Museum, Cone, Document, Flag  Download Free"/>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330" b="100000" l="10000" r="100000">
                        <a14:foregroundMark x1="58537" y1="72497" x2="58537" y2="72497"/>
                        <a14:foregroundMark x1="48415" y1="76678" x2="48415" y2="76678"/>
                        <a14:foregroundMark x1="56098" y1="74917" x2="56098" y2="74917"/>
                        <a14:foregroundMark x1="52805" y1="75468" x2="52805" y2="75468"/>
                        <a14:foregroundMark x1="45122" y1="77448" x2="45122" y2="77448"/>
                        <a14:foregroundMark x1="44512" y1="77668" x2="44512" y2="77668"/>
                        <a14:foregroundMark x1="40366" y1="77888" x2="40366" y2="77888"/>
                        <a14:foregroundMark x1="39024" y1="77888" x2="39024" y2="77888"/>
                        <a14:foregroundMark x1="39024" y1="77888" x2="37683" y2="78438"/>
                        <a14:foregroundMark x1="33049" y1="79648" x2="33049" y2="79648"/>
                      </a14:backgroundRemoval>
                    </a14:imgEffect>
                  </a14:imgLayer>
                </a14:imgProps>
              </a:ext>
              <a:ext uri="{28A0092B-C50C-407E-A947-70E740481C1C}">
                <a14:useLocalDpi xmlns:a14="http://schemas.microsoft.com/office/drawing/2010/main" val="0"/>
              </a:ext>
            </a:extLst>
          </a:blip>
          <a:srcRect/>
          <a:stretch>
            <a:fillRect/>
          </a:stretch>
        </p:blipFill>
        <p:spPr bwMode="auto">
          <a:xfrm>
            <a:off x="8913757" y="389138"/>
            <a:ext cx="2410264" cy="26718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765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500"/>
                            </p:stCondLst>
                            <p:childTnLst>
                              <p:par>
                                <p:cTn id="22" presetID="42"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1+#ppt_w/2"/>
                                          </p:val>
                                        </p:tav>
                                        <p:tav tm="100000">
                                          <p:val>
                                            <p:strVal val="#ppt_x"/>
                                          </p:val>
                                        </p:tav>
                                      </p:tavLst>
                                    </p:anim>
                                    <p:anim calcmode="lin" valueType="num">
                                      <p:cBhvr additive="base">
                                        <p:cTn id="32"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87095" y="243840"/>
            <a:ext cx="3467396" cy="4546535"/>
          </a:xfrm>
          <a:prstGeom prst="rect">
            <a:avLst/>
          </a:prstGeom>
        </p:spPr>
      </p:pic>
      <p:sp>
        <p:nvSpPr>
          <p:cNvPr id="10" name="矩形: 圆角 7">
            <a:extLst>
              <a:ext uri="{FF2B5EF4-FFF2-40B4-BE49-F238E27FC236}">
                <a16:creationId xmlns:a16="http://schemas.microsoft.com/office/drawing/2014/main" id="{E6FDDD3A-125A-48E3-A600-8515C2C3B068}"/>
              </a:ext>
            </a:extLst>
          </p:cNvPr>
          <p:cNvSpPr/>
          <p:nvPr/>
        </p:nvSpPr>
        <p:spPr>
          <a:xfrm>
            <a:off x="293302" y="396178"/>
            <a:ext cx="11633225" cy="6146924"/>
          </a:xfrm>
          <a:prstGeom prst="roundRect">
            <a:avLst>
              <a:gd name="adj" fmla="val 2156"/>
            </a:avLst>
          </a:prstGeom>
          <a:solidFill>
            <a:schemeClr val="bg1">
              <a:alpha val="53000"/>
            </a:schemeClr>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Rectangle 4"/>
          <p:cNvSpPr/>
          <p:nvPr/>
        </p:nvSpPr>
        <p:spPr>
          <a:xfrm>
            <a:off x="461281" y="978633"/>
            <a:ext cx="11297265" cy="5262979"/>
          </a:xfrm>
          <a:prstGeom prst="rect">
            <a:avLst/>
          </a:prstGeom>
        </p:spPr>
        <p:txBody>
          <a:bodyPr wrap="square">
            <a:spAutoFit/>
          </a:bodyPr>
          <a:lstStyle/>
          <a:p>
            <a:pPr algn="just" fontAlgn="base"/>
            <a:r>
              <a:rPr lang="vi-VN" sz="2800" dirty="0">
                <a:solidFill>
                  <a:schemeClr val="tx1">
                    <a:lumMod val="95000"/>
                    <a:lumOff val="5000"/>
                  </a:schemeClr>
                </a:solidFill>
                <a:latin typeface="Cambria" panose="02040503050406030204" pitchFamily="18" charset="0"/>
                <a:ea typeface="Cambria" panose="02040503050406030204" pitchFamily="18" charset="0"/>
              </a:rPr>
              <a:t>	</a:t>
            </a:r>
            <a:r>
              <a:rPr lang="vi-VN" sz="2800" dirty="0">
                <a:solidFill>
                  <a:schemeClr val="accent1">
                    <a:lumMod val="50000"/>
                  </a:schemeClr>
                </a:solidFill>
                <a:latin typeface="Cambria" panose="02040503050406030204" pitchFamily="18" charset="0"/>
                <a:ea typeface="Cambria" panose="02040503050406030204" pitchFamily="18" charset="0"/>
              </a:rPr>
              <a:t>Tuổi thơ của tôi được nâng lên từ những cánh diều.</a:t>
            </a:r>
          </a:p>
          <a:p>
            <a:pPr algn="just" fontAlgn="base"/>
            <a:r>
              <a:rPr lang="vi-VN" sz="2800" dirty="0">
                <a:solidFill>
                  <a:schemeClr val="accent1">
                    <a:lumMod val="50000"/>
                  </a:schemeClr>
                </a:solidFill>
                <a:latin typeface="Cambria" panose="02040503050406030204" pitchFamily="18" charset="0"/>
                <a:ea typeface="Cambria" panose="02040503050406030204" pitchFamily="18" charset="0"/>
              </a:rPr>
              <a:t>	Chiều chiều, trên bãi thả đám trẻ mục đồng chúng tôi hò hét nhau đi thả diều thi. Cánh diều mềm mại như cánh bướm. Chúng tôi sướng đến phát dại nhìn lên trời. Tiếng sáo diều vi vu trầm bổng. Sáo đơn rồi sáo kép, sáo bè…như gọi thấp xuống những vì sao sớm.</a:t>
            </a:r>
          </a:p>
          <a:p>
            <a:pPr algn="just" fontAlgn="base"/>
            <a:r>
              <a:rPr lang="vi-VN" sz="2800" dirty="0">
                <a:solidFill>
                  <a:schemeClr val="tx1">
                    <a:lumMod val="95000"/>
                    <a:lumOff val="5000"/>
                  </a:schemeClr>
                </a:solidFill>
                <a:latin typeface="Cambria" panose="02040503050406030204" pitchFamily="18" charset="0"/>
                <a:ea typeface="Cambria" panose="02040503050406030204" pitchFamily="18" charset="0"/>
              </a:rPr>
              <a:t>	</a:t>
            </a:r>
            <a:r>
              <a:rPr lang="vi-VN" sz="2800" dirty="0">
                <a:solidFill>
                  <a:schemeClr val="accent2">
                    <a:lumMod val="75000"/>
                  </a:schemeClr>
                </a:solidFill>
                <a:latin typeface="Cambria" panose="02040503050406030204" pitchFamily="18" charset="0"/>
                <a:ea typeface="Cambria" panose="02040503050406030204" pitchFamily="18" charset="0"/>
              </a:rPr>
              <a:t>Ban đêm trên bãi cỏ, diều thật không còn gì huyền ảo hơn. Có cảm giác diều đang trôi trên dải Ngân Hà. Bầu trời tự do đẹp như một thảm nhung khổng lồ. Có cái gì cứ chảy lên, chảy mãi trong tâm hồn chúng tôi. Sau này tôi mới hiểu đấy là khát vọng. Tôi đã ngửa cổ suốt một thời mới lớn để chờ đợi một nàng tiên áo xanh bay xuống từ trời và bao giờ cũng hi vọng khi tha thiết cầu xin: “Bay đi diều ơi! Bay đi”. Cánh diều tuổi ngọc ngà bay đi, mang theo nỗi khát khao của tôi.</a:t>
            </a:r>
            <a:endParaRPr lang="vi-VN" sz="2800" b="0" i="0" dirty="0">
              <a:solidFill>
                <a:schemeClr val="accent2">
                  <a:lumMod val="75000"/>
                </a:schemeClr>
              </a:solidFill>
              <a:effectLst/>
              <a:latin typeface="Cambria" panose="02040503050406030204" pitchFamily="18" charset="0"/>
              <a:ea typeface="Cambria" panose="02040503050406030204" pitchFamily="18" charset="0"/>
            </a:endParaRPr>
          </a:p>
        </p:txBody>
      </p:sp>
      <p:sp>
        <p:nvSpPr>
          <p:cNvPr id="11" name="TextBox 10"/>
          <p:cNvSpPr txBox="1"/>
          <p:nvPr/>
        </p:nvSpPr>
        <p:spPr>
          <a:xfrm>
            <a:off x="7452928" y="6172220"/>
            <a:ext cx="4043680" cy="523220"/>
          </a:xfrm>
          <a:prstGeom prst="rect">
            <a:avLst/>
          </a:prstGeom>
          <a:noFill/>
        </p:spPr>
        <p:txBody>
          <a:bodyPr wrap="square" rtlCol="0">
            <a:spAutoFit/>
          </a:bodyPr>
          <a:lstStyle/>
          <a:p>
            <a:r>
              <a:rPr lang="vi-VN" sz="2800" i="1" dirty="0">
                <a:solidFill>
                  <a:srgbClr val="FF0000"/>
                </a:solidFill>
                <a:latin typeface="Cambria" panose="02040503050406030204" pitchFamily="18" charset="0"/>
                <a:ea typeface="Cambria" panose="02040503050406030204" pitchFamily="18" charset="0"/>
              </a:rPr>
              <a:t>Theo Tạ Duy Anh</a:t>
            </a:r>
            <a:endParaRPr lang="en-US" sz="2800" i="1" dirty="0">
              <a:solidFill>
                <a:srgbClr val="FF0000"/>
              </a:solidFill>
              <a:latin typeface="Cambria" panose="02040503050406030204" pitchFamily="18" charset="0"/>
              <a:ea typeface="Cambria" panose="02040503050406030204" pitchFamily="18" charset="0"/>
            </a:endParaRPr>
          </a:p>
        </p:txBody>
      </p:sp>
      <p:sp>
        <p:nvSpPr>
          <p:cNvPr id="12" name="TextBox 11"/>
          <p:cNvSpPr txBox="1"/>
          <p:nvPr/>
        </p:nvSpPr>
        <p:spPr>
          <a:xfrm>
            <a:off x="3730035" y="71120"/>
            <a:ext cx="5353005" cy="1015663"/>
          </a:xfrm>
          <a:prstGeom prst="rect">
            <a:avLst/>
          </a:prstGeom>
          <a:noFill/>
        </p:spPr>
        <p:txBody>
          <a:bodyPr wrap="square" rtlCol="0">
            <a:spAutoFit/>
          </a:bodyPr>
          <a:lstStyle/>
          <a:p>
            <a:r>
              <a:rPr lang="vi-VN" sz="6000" b="1" dirty="0">
                <a:solidFill>
                  <a:srgbClr val="C00000"/>
                </a:solidFill>
                <a:latin typeface="#9Slide04 Riesling" panose="00000400000000000000" pitchFamily="2" charset="0"/>
              </a:rPr>
              <a:t>Cánh diều tuổi thơ</a:t>
            </a:r>
            <a:endParaRPr lang="en-US" sz="6000" b="1" dirty="0">
              <a:solidFill>
                <a:srgbClr val="C00000"/>
              </a:solidFill>
              <a:latin typeface="#9Slide04 Riesling" panose="00000400000000000000" pitchFamily="2" charset="0"/>
            </a:endParaRPr>
          </a:p>
        </p:txBody>
      </p:sp>
    </p:spTree>
    <p:extLst>
      <p:ext uri="{BB962C8B-B14F-4D97-AF65-F5344CB8AC3E}">
        <p14:creationId xmlns:p14="http://schemas.microsoft.com/office/powerpoint/2010/main" val="22552928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a:extLst>
              <a:ext uri="{FF2B5EF4-FFF2-40B4-BE49-F238E27FC236}">
                <a16:creationId xmlns:a16="http://schemas.microsoft.com/office/drawing/2014/main" id="{2EF0E613-FBAF-4FD0-90FB-4F976098EBF4}"/>
              </a:ext>
            </a:extLst>
          </p:cNvPr>
          <p:cNvGrpSpPr/>
          <p:nvPr/>
        </p:nvGrpSpPr>
        <p:grpSpPr>
          <a:xfrm>
            <a:off x="3750065" y="437609"/>
            <a:ext cx="4988379" cy="830997"/>
            <a:chOff x="581022" y="747501"/>
            <a:chExt cx="4988379" cy="830997"/>
          </a:xfrm>
        </p:grpSpPr>
        <p:sp>
          <p:nvSpPr>
            <p:cNvPr id="6" name="TextBox 1">
              <a:extLst>
                <a:ext uri="{FF2B5EF4-FFF2-40B4-BE49-F238E27FC236}">
                  <a16:creationId xmlns:a16="http://schemas.microsoft.com/office/drawing/2014/main" id="{F07F4035-E7AB-4BE1-BA4E-2B3525BBD86C}"/>
                </a:ext>
              </a:extLst>
            </p:cNvPr>
            <p:cNvSpPr txBox="1"/>
            <p:nvPr/>
          </p:nvSpPr>
          <p:spPr>
            <a:xfrm>
              <a:off x="1356901" y="747501"/>
              <a:ext cx="4212500" cy="830997"/>
            </a:xfrm>
            <a:prstGeom prst="rect">
              <a:avLst/>
            </a:prstGeom>
            <a:noFill/>
            <a:ln>
              <a:noFill/>
            </a:ln>
          </p:spPr>
          <p:txBody>
            <a:bodyPr wrap="square" rtlCol="0">
              <a:spAutoFit/>
            </a:bodyPr>
            <a:lstStyle/>
            <a:p>
              <a:r>
                <a:rPr lang="vi-VN" altLang="zh-CN" sz="4800" b="1" dirty="0">
                  <a:latin typeface="#9Slide04 Goku" panose="02000503000000020004" pitchFamily="2" charset="0"/>
                  <a:ea typeface="微软雅黑"/>
                  <a:sym typeface="微软雅黑"/>
                </a:rPr>
                <a:t>LUYỆN ĐỌC</a:t>
              </a:r>
              <a:endParaRPr lang="zh-CN" altLang="en-US" sz="4800" b="1" dirty="0">
                <a:latin typeface="#9Slide04 Goku" panose="02000503000000020004" pitchFamily="2" charset="0"/>
                <a:ea typeface="微软雅黑"/>
                <a:sym typeface="微软雅黑"/>
              </a:endParaRPr>
            </a:p>
          </p:txBody>
        </p:sp>
        <p:pic>
          <p:nvPicPr>
            <p:cNvPr id="7" name="图片 6">
              <a:extLst>
                <a:ext uri="{FF2B5EF4-FFF2-40B4-BE49-F238E27FC236}">
                  <a16:creationId xmlns:a16="http://schemas.microsoft.com/office/drawing/2014/main" id="{CC37283C-5394-4941-BF98-8B648586AD3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4155" b="29601"/>
            <a:stretch/>
          </p:blipFill>
          <p:spPr>
            <a:xfrm>
              <a:off x="581022" y="869606"/>
              <a:ext cx="775879" cy="708892"/>
            </a:xfrm>
            <a:prstGeom prst="rect">
              <a:avLst/>
            </a:prstGeom>
          </p:spPr>
        </p:pic>
      </p:grpSp>
      <p:sp>
        <p:nvSpPr>
          <p:cNvPr id="8" name="Rectangle 7"/>
          <p:cNvSpPr/>
          <p:nvPr/>
        </p:nvSpPr>
        <p:spPr>
          <a:xfrm>
            <a:off x="4332027" y="4524940"/>
            <a:ext cx="3791423" cy="1015663"/>
          </a:xfrm>
          <a:prstGeom prst="rect">
            <a:avLst/>
          </a:prstGeom>
        </p:spPr>
        <p:txBody>
          <a:bodyPr wrap="none">
            <a:spAutoFit/>
          </a:bodyPr>
          <a:lstStyle/>
          <a:p>
            <a:r>
              <a:rPr lang="vi-VN" altLang="en-US" sz="6000" b="1" dirty="0">
                <a:solidFill>
                  <a:srgbClr val="FF0000"/>
                </a:solidFill>
                <a:latin typeface="UTM Akashi" panose="02040603050506020204" pitchFamily="18" charset="0"/>
                <a:cs typeface="Times New Roman" panose="02020603050405020304" pitchFamily="18" charset="0"/>
              </a:rPr>
              <a:t>sao sớm</a:t>
            </a:r>
            <a:endParaRPr lang="en-US" sz="6000" dirty="0">
              <a:solidFill>
                <a:srgbClr val="FF0000"/>
              </a:solidFill>
              <a:latin typeface="UTM Akashi" panose="02040603050506020204" pitchFamily="18" charset="0"/>
            </a:endParaRPr>
          </a:p>
        </p:txBody>
      </p:sp>
      <p:sp>
        <p:nvSpPr>
          <p:cNvPr id="9" name="Rectangle 8"/>
          <p:cNvSpPr/>
          <p:nvPr/>
        </p:nvSpPr>
        <p:spPr>
          <a:xfrm>
            <a:off x="4332027" y="1952767"/>
            <a:ext cx="2813591" cy="1015663"/>
          </a:xfrm>
          <a:prstGeom prst="rect">
            <a:avLst/>
          </a:prstGeom>
        </p:spPr>
        <p:txBody>
          <a:bodyPr wrap="none">
            <a:spAutoFit/>
          </a:bodyPr>
          <a:lstStyle/>
          <a:p>
            <a:r>
              <a:rPr lang="vi-VN" sz="6000" b="1" dirty="0">
                <a:solidFill>
                  <a:srgbClr val="FF0000"/>
                </a:solidFill>
                <a:latin typeface="UTM Akashi" panose="02040603050506020204" pitchFamily="18" charset="0"/>
                <a:cs typeface="Times New Roman" panose="02020603050405020304" pitchFamily="18" charset="0"/>
              </a:rPr>
              <a:t>hò hét</a:t>
            </a:r>
            <a:endParaRPr lang="en-US" sz="6000" b="1" dirty="0">
              <a:solidFill>
                <a:srgbClr val="FF0000"/>
              </a:solidFill>
              <a:latin typeface="UTM Akashi" panose="02040603050506020204" pitchFamily="18" charset="0"/>
              <a:cs typeface="Times New Roman" panose="02020603050405020304" pitchFamily="18" charset="0"/>
            </a:endParaRPr>
          </a:p>
        </p:txBody>
      </p:sp>
      <p:sp>
        <p:nvSpPr>
          <p:cNvPr id="10" name="Rectangle 9"/>
          <p:cNvSpPr/>
          <p:nvPr/>
        </p:nvSpPr>
        <p:spPr>
          <a:xfrm>
            <a:off x="4332027" y="3238854"/>
            <a:ext cx="4392549" cy="1015663"/>
          </a:xfrm>
          <a:prstGeom prst="rect">
            <a:avLst/>
          </a:prstGeom>
        </p:spPr>
        <p:txBody>
          <a:bodyPr wrap="none">
            <a:spAutoFit/>
          </a:bodyPr>
          <a:lstStyle/>
          <a:p>
            <a:r>
              <a:rPr lang="vi-VN" altLang="en-US" sz="6000" b="1" dirty="0">
                <a:solidFill>
                  <a:srgbClr val="FF0000"/>
                </a:solidFill>
                <a:latin typeface="UTM Akashi" panose="02040603050506020204" pitchFamily="18" charset="0"/>
                <a:cs typeface="Times New Roman" panose="02020603050405020304" pitchFamily="18" charset="0"/>
              </a:rPr>
              <a:t>trầm bổng</a:t>
            </a:r>
            <a:endParaRPr lang="en-US" sz="6000" dirty="0">
              <a:solidFill>
                <a:srgbClr val="FF0000"/>
              </a:solidFill>
              <a:latin typeface="UTM Akashi" panose="02040603050506020204" pitchFamily="18" charset="0"/>
            </a:endParaRPr>
          </a:p>
        </p:txBody>
      </p:sp>
      <p:sp>
        <p:nvSpPr>
          <p:cNvPr id="2" name="Flowchart: Terminator 1"/>
          <p:cNvSpPr/>
          <p:nvPr/>
        </p:nvSpPr>
        <p:spPr>
          <a:xfrm>
            <a:off x="3982064" y="156568"/>
            <a:ext cx="4001729" cy="1258529"/>
          </a:xfrm>
          <a:prstGeom prst="flowChartTerminator">
            <a:avLst/>
          </a:prstGeom>
          <a:solidFill>
            <a:schemeClr val="accent1">
              <a:alpha val="46000"/>
            </a:schemeClr>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pic>
        <p:nvPicPr>
          <p:cNvPr id="11" name="图片 7">
            <a:extLst>
              <a:ext uri="{FF2B5EF4-FFF2-40B4-BE49-F238E27FC236}">
                <a16:creationId xmlns:a16="http://schemas.microsoft.com/office/drawing/2014/main" id="{D149E79C-FC37-447C-B368-11E6DB1F7D4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5177"/>
          <a:stretch/>
        </p:blipFill>
        <p:spPr>
          <a:xfrm>
            <a:off x="9376090" y="3475336"/>
            <a:ext cx="2986039" cy="279101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8">
                                            <p:txEl>
                                              <p:pRg st="0" end="0"/>
                                            </p:txEl>
                                          </p:spTgt>
                                        </p:tgtEl>
                                        <p:attrNameLst>
                                          <p:attrName>style.visibility</p:attrName>
                                        </p:attrNameLst>
                                      </p:cBhvr>
                                      <p:to>
                                        <p:strVal val="visible"/>
                                      </p:to>
                                    </p:set>
                                    <p:animEffect transition="in" filter="fade">
                                      <p:cBhvr>
                                        <p:cTn id="35" dur="1000"/>
                                        <p:tgtEl>
                                          <p:spTgt spid="8">
                                            <p:txEl>
                                              <p:pRg st="0" end="0"/>
                                            </p:txEl>
                                          </p:spTgt>
                                        </p:tgtEl>
                                      </p:cBhvr>
                                    </p:animEffect>
                                    <p:anim calcmode="lin" valueType="num">
                                      <p:cBhvr>
                                        <p:cTn id="36"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6">
            <a:extLst>
              <a:ext uri="{FF2B5EF4-FFF2-40B4-BE49-F238E27FC236}">
                <a16:creationId xmlns:a16="http://schemas.microsoft.com/office/drawing/2014/main" id="{A5BE6E9B-67E7-4DEF-8472-94EB01FCAA16}"/>
              </a:ext>
            </a:extLst>
          </p:cNvPr>
          <p:cNvSpPr/>
          <p:nvPr/>
        </p:nvSpPr>
        <p:spPr>
          <a:xfrm>
            <a:off x="2698378" y="-51222"/>
            <a:ext cx="6793655" cy="1200329"/>
          </a:xfrm>
          <a:prstGeom prst="rect">
            <a:avLst/>
          </a:prstGeom>
        </p:spPr>
        <p:txBody>
          <a:bodyPr vert="horz" wrap="none">
            <a:spAutoFit/>
          </a:bodyPr>
          <a:lstStyle/>
          <a:p>
            <a:pPr algn="ctr"/>
            <a:r>
              <a:rPr lang="en-US" altLang="zh-CN" sz="7200" b="1" spc="600" dirty="0" err="1">
                <a:solidFill>
                  <a:srgbClr val="FFFF00"/>
                </a:solidFill>
                <a:latin typeface="UTM Karate" panose="02040603050506020204" pitchFamily="18" charset="0"/>
                <a:ea typeface="华文新魏" panose="02010800040101010101" pitchFamily="2" charset="-122"/>
              </a:rPr>
              <a:t>Luyện</a:t>
            </a:r>
            <a:r>
              <a:rPr lang="en-US" altLang="zh-CN" sz="7200" b="1" spc="600" dirty="0">
                <a:solidFill>
                  <a:srgbClr val="FFFF00"/>
                </a:solidFill>
                <a:latin typeface="UTM Karate" panose="02040603050506020204" pitchFamily="18" charset="0"/>
                <a:ea typeface="华文新魏" panose="02010800040101010101" pitchFamily="2" charset="-122"/>
              </a:rPr>
              <a:t> </a:t>
            </a:r>
            <a:r>
              <a:rPr lang="en-US" altLang="zh-CN" sz="7200" b="1" spc="600" dirty="0" err="1">
                <a:solidFill>
                  <a:srgbClr val="FFFF00"/>
                </a:solidFill>
                <a:latin typeface="UTM Karate" panose="02040603050506020204" pitchFamily="18" charset="0"/>
                <a:ea typeface="华文新魏" panose="02010800040101010101" pitchFamily="2" charset="-122"/>
              </a:rPr>
              <a:t>đọc</a:t>
            </a:r>
            <a:r>
              <a:rPr lang="en-US" altLang="zh-CN" sz="7200" b="1" spc="600" dirty="0">
                <a:solidFill>
                  <a:srgbClr val="FFFF00"/>
                </a:solidFill>
                <a:latin typeface="UTM Karate" panose="02040603050506020204" pitchFamily="18" charset="0"/>
                <a:ea typeface="华文新魏" panose="02010800040101010101" pitchFamily="2" charset="-122"/>
              </a:rPr>
              <a:t> </a:t>
            </a:r>
            <a:r>
              <a:rPr lang="en-US" altLang="zh-CN" sz="7200" b="1" spc="600" dirty="0" err="1">
                <a:solidFill>
                  <a:srgbClr val="FFFF00"/>
                </a:solidFill>
                <a:latin typeface="UTM Karate" panose="02040603050506020204" pitchFamily="18" charset="0"/>
                <a:ea typeface="华文新魏" panose="02010800040101010101" pitchFamily="2" charset="-122"/>
              </a:rPr>
              <a:t>câu</a:t>
            </a:r>
            <a:endParaRPr lang="zh-CN" altLang="en-US" sz="7200" b="1" spc="600" dirty="0">
              <a:solidFill>
                <a:srgbClr val="FFFF00"/>
              </a:solidFill>
              <a:latin typeface="UTM Karate" panose="02040603050506020204" pitchFamily="18" charset="0"/>
              <a:ea typeface="华文新魏" panose="02010800040101010101" pitchFamily="2" charset="-122"/>
            </a:endParaRPr>
          </a:p>
        </p:txBody>
      </p:sp>
      <p:pic>
        <p:nvPicPr>
          <p:cNvPr id="3" name="Picture 2" descr="Diagram&#10;&#10;Description automatically generated">
            <a:extLst>
              <a:ext uri="{FF2B5EF4-FFF2-40B4-BE49-F238E27FC236}">
                <a16:creationId xmlns:a16="http://schemas.microsoft.com/office/drawing/2014/main" id="{77A9C555-72EF-414C-BE2E-623A044DCA4E}"/>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6925" b="92261" l="8769" r="90000">
                        <a14:foregroundMark x1="18154" y1="9369" x2="12923" y2="15275"/>
                        <a14:foregroundMark x1="12923" y1="15275" x2="13231" y2="25458"/>
                        <a14:foregroundMark x1="13231" y1="25458" x2="19538" y2="29939"/>
                        <a14:foregroundMark x1="19538" y1="29939" x2="31538" y2="24033"/>
                        <a14:foregroundMark x1="31538" y1="24033" x2="32769" y2="15886"/>
                        <a14:foregroundMark x1="32769" y1="15886" x2="28000" y2="9572"/>
                        <a14:foregroundMark x1="28000" y1="9572" x2="22154" y2="7128"/>
                        <a14:foregroundMark x1="22154" y1="7128" x2="17538" y2="9572"/>
                        <a14:foregroundMark x1="70462" y1="75967" x2="68308" y2="85540"/>
                        <a14:foregroundMark x1="68308" y1="85540" x2="73077" y2="91242"/>
                        <a14:foregroundMark x1="73077" y1="91242" x2="80462" y2="92464"/>
                        <a14:foregroundMark x1="80462" y1="92464" x2="81846" y2="86558"/>
                        <a14:foregroundMark x1="25077" y1="68024" x2="25846" y2="69450"/>
                        <a14:foregroundMark x1="8769" y1="67006" x2="10462" y2="65580"/>
                      </a14:backgroundRemoval>
                    </a14:imgEffect>
                  </a14:imgLayer>
                </a14:imgProps>
              </a:ext>
              <a:ext uri="{28A0092B-C50C-407E-A947-70E740481C1C}">
                <a14:useLocalDpi xmlns:a14="http://schemas.microsoft.com/office/drawing/2010/main" val="0"/>
              </a:ext>
            </a:extLst>
          </a:blip>
          <a:stretch>
            <a:fillRect/>
          </a:stretch>
        </p:blipFill>
        <p:spPr>
          <a:xfrm>
            <a:off x="-680715" y="92803"/>
            <a:ext cx="12605657" cy="7561007"/>
          </a:xfrm>
          <a:prstGeom prst="rect">
            <a:avLst/>
          </a:prstGeom>
        </p:spPr>
      </p:pic>
      <p:sp>
        <p:nvSpPr>
          <p:cNvPr id="4" name="Text Box 5">
            <a:extLst>
              <a:ext uri="{FF2B5EF4-FFF2-40B4-BE49-F238E27FC236}">
                <a16:creationId xmlns:a16="http://schemas.microsoft.com/office/drawing/2014/main" id="{66C4DA6A-47C1-4ADD-9D6D-CF2EC9AB5061}"/>
              </a:ext>
            </a:extLst>
          </p:cNvPr>
          <p:cNvSpPr txBox="1">
            <a:spLocks noChangeArrowheads="1"/>
          </p:cNvSpPr>
          <p:nvPr/>
        </p:nvSpPr>
        <p:spPr bwMode="auto">
          <a:xfrm rot="197830">
            <a:off x="1859506" y="2163400"/>
            <a:ext cx="8056156"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457200">
              <a:spcBef>
                <a:spcPct val="50000"/>
              </a:spcBef>
              <a:buNone/>
            </a:pPr>
            <a:r>
              <a:rPr lang="en-US" altLang="zh-CN" sz="4000" b="1" dirty="0">
                <a:solidFill>
                  <a:prstClr val="black"/>
                </a:solidFill>
                <a:latin typeface="UTM Androgyne" panose="02040603050506020204" pitchFamily="18" charset="0"/>
                <a:ea typeface="等线" panose="02010600030101010101" pitchFamily="2" charset="-122"/>
                <a:cs typeface="Times New Roman" panose="02020603050405020304" pitchFamily="18" charset="0"/>
              </a:rPr>
              <a:t>   </a:t>
            </a:r>
            <a:r>
              <a:rPr lang="en-US" sz="4000" b="1" dirty="0" err="1">
                <a:solidFill>
                  <a:prstClr val="black"/>
                </a:solidFill>
                <a:latin typeface="UTM Aptima" panose="02040603050506020204" pitchFamily="18" charset="0"/>
                <a:ea typeface="等线" panose="02010600030101010101" pitchFamily="2" charset="-122"/>
                <a:cs typeface="Times New Roman" panose="02020603050405020304" pitchFamily="18" charset="0"/>
              </a:rPr>
              <a:t>Tôi</a:t>
            </a:r>
            <a:r>
              <a:rPr lang="en-US" sz="4000" b="1" dirty="0">
                <a:solidFill>
                  <a:prstClr val="black"/>
                </a:solidFill>
                <a:latin typeface="UTM Aptima" panose="02040603050506020204" pitchFamily="18" charset="0"/>
                <a:ea typeface="等线" panose="02010600030101010101" pitchFamily="2" charset="-122"/>
                <a:cs typeface="Times New Roman" panose="02020603050405020304" pitchFamily="18" charset="0"/>
              </a:rPr>
              <a:t> </a:t>
            </a:r>
            <a:r>
              <a:rPr lang="en-US" sz="4000" b="1" dirty="0" err="1">
                <a:solidFill>
                  <a:prstClr val="black"/>
                </a:solidFill>
                <a:latin typeface="UTM Aptima" panose="02040603050506020204" pitchFamily="18" charset="0"/>
                <a:ea typeface="等线" panose="02010600030101010101" pitchFamily="2" charset="-122"/>
                <a:cs typeface="Times New Roman" panose="02020603050405020304" pitchFamily="18" charset="0"/>
              </a:rPr>
              <a:t>đã</a:t>
            </a:r>
            <a:r>
              <a:rPr lang="en-US" sz="4000" b="1" dirty="0">
                <a:solidFill>
                  <a:prstClr val="black"/>
                </a:solidFill>
                <a:latin typeface="UTM Aptima" panose="02040603050506020204" pitchFamily="18" charset="0"/>
                <a:ea typeface="等线" panose="02010600030101010101" pitchFamily="2" charset="-122"/>
                <a:cs typeface="Times New Roman" panose="02020603050405020304" pitchFamily="18" charset="0"/>
              </a:rPr>
              <a:t> </a:t>
            </a:r>
            <a:r>
              <a:rPr lang="en-US" sz="4000" b="1" dirty="0" err="1">
                <a:solidFill>
                  <a:prstClr val="black"/>
                </a:solidFill>
                <a:latin typeface="UTM Aptima" panose="02040603050506020204" pitchFamily="18" charset="0"/>
                <a:ea typeface="等线" panose="02010600030101010101" pitchFamily="2" charset="-122"/>
                <a:cs typeface="Times New Roman" panose="02020603050405020304" pitchFamily="18" charset="0"/>
              </a:rPr>
              <a:t>ngửa</a:t>
            </a:r>
            <a:r>
              <a:rPr lang="en-US" sz="4000" b="1" dirty="0">
                <a:solidFill>
                  <a:prstClr val="black"/>
                </a:solidFill>
                <a:latin typeface="UTM Aptima" panose="02040603050506020204" pitchFamily="18" charset="0"/>
                <a:ea typeface="等线" panose="02010600030101010101" pitchFamily="2" charset="-122"/>
                <a:cs typeface="Times New Roman" panose="02020603050405020304" pitchFamily="18" charset="0"/>
              </a:rPr>
              <a:t> </a:t>
            </a:r>
            <a:r>
              <a:rPr lang="en-US" sz="4000" b="1" dirty="0" err="1">
                <a:solidFill>
                  <a:prstClr val="black"/>
                </a:solidFill>
                <a:latin typeface="UTM Aptima" panose="02040603050506020204" pitchFamily="18" charset="0"/>
                <a:ea typeface="等线" panose="02010600030101010101" pitchFamily="2" charset="-122"/>
                <a:cs typeface="Times New Roman" panose="02020603050405020304" pitchFamily="18" charset="0"/>
              </a:rPr>
              <a:t>cổ</a:t>
            </a:r>
            <a:r>
              <a:rPr lang="en-US" sz="4000" b="1" dirty="0">
                <a:solidFill>
                  <a:prstClr val="black"/>
                </a:solidFill>
                <a:latin typeface="UTM Aptima" panose="02040603050506020204" pitchFamily="18" charset="0"/>
                <a:ea typeface="等线" panose="02010600030101010101" pitchFamily="2" charset="-122"/>
                <a:cs typeface="Times New Roman" panose="02020603050405020304" pitchFamily="18" charset="0"/>
              </a:rPr>
              <a:t> </a:t>
            </a:r>
            <a:r>
              <a:rPr lang="en-US" sz="4000" b="1" dirty="0" err="1">
                <a:solidFill>
                  <a:prstClr val="black"/>
                </a:solidFill>
                <a:latin typeface="UTM Aptima" panose="02040603050506020204" pitchFamily="18" charset="0"/>
                <a:ea typeface="等线" panose="02010600030101010101" pitchFamily="2" charset="-122"/>
                <a:cs typeface="Times New Roman" panose="02020603050405020304" pitchFamily="18" charset="0"/>
              </a:rPr>
              <a:t>suốt</a:t>
            </a:r>
            <a:r>
              <a:rPr lang="en-US" sz="4000" b="1" dirty="0">
                <a:solidFill>
                  <a:prstClr val="black"/>
                </a:solidFill>
                <a:latin typeface="UTM Aptima" panose="02040603050506020204" pitchFamily="18" charset="0"/>
                <a:ea typeface="等线" panose="02010600030101010101" pitchFamily="2" charset="-122"/>
                <a:cs typeface="Times New Roman" panose="02020603050405020304" pitchFamily="18" charset="0"/>
              </a:rPr>
              <a:t> </a:t>
            </a:r>
            <a:r>
              <a:rPr lang="en-US" sz="4000" b="1" dirty="0" err="1">
                <a:solidFill>
                  <a:prstClr val="black"/>
                </a:solidFill>
                <a:latin typeface="UTM Aptima" panose="02040603050506020204" pitchFamily="18" charset="0"/>
                <a:ea typeface="等线" panose="02010600030101010101" pitchFamily="2" charset="-122"/>
                <a:cs typeface="Times New Roman" panose="02020603050405020304" pitchFamily="18" charset="0"/>
              </a:rPr>
              <a:t>một</a:t>
            </a:r>
            <a:r>
              <a:rPr lang="en-US" sz="4000" b="1" dirty="0">
                <a:solidFill>
                  <a:prstClr val="black"/>
                </a:solidFill>
                <a:latin typeface="UTM Aptima" panose="02040603050506020204" pitchFamily="18" charset="0"/>
                <a:ea typeface="等线" panose="02010600030101010101" pitchFamily="2" charset="-122"/>
                <a:cs typeface="Times New Roman" panose="02020603050405020304" pitchFamily="18" charset="0"/>
              </a:rPr>
              <a:t> </a:t>
            </a:r>
            <a:r>
              <a:rPr lang="en-US" sz="4000" b="1" dirty="0" err="1">
                <a:solidFill>
                  <a:prstClr val="black"/>
                </a:solidFill>
                <a:latin typeface="UTM Aptima" panose="02040603050506020204" pitchFamily="18" charset="0"/>
                <a:ea typeface="等线" panose="02010600030101010101" pitchFamily="2" charset="-122"/>
                <a:cs typeface="Times New Roman" panose="02020603050405020304" pitchFamily="18" charset="0"/>
              </a:rPr>
              <a:t>thời</a:t>
            </a:r>
            <a:r>
              <a:rPr lang="en-US" sz="4000" b="1" dirty="0">
                <a:solidFill>
                  <a:prstClr val="black"/>
                </a:solidFill>
                <a:latin typeface="UTM Aptima" panose="02040603050506020204" pitchFamily="18" charset="0"/>
                <a:ea typeface="等线" panose="02010600030101010101" pitchFamily="2" charset="-122"/>
                <a:cs typeface="Times New Roman" panose="02020603050405020304" pitchFamily="18" charset="0"/>
              </a:rPr>
              <a:t> </a:t>
            </a:r>
            <a:r>
              <a:rPr lang="en-US" sz="4000" b="1" dirty="0" err="1">
                <a:solidFill>
                  <a:prstClr val="black"/>
                </a:solidFill>
                <a:latin typeface="UTM Aptima" panose="02040603050506020204" pitchFamily="18" charset="0"/>
                <a:ea typeface="等线" panose="02010600030101010101" pitchFamily="2" charset="-122"/>
                <a:cs typeface="Times New Roman" panose="02020603050405020304" pitchFamily="18" charset="0"/>
              </a:rPr>
              <a:t>mới</a:t>
            </a:r>
            <a:r>
              <a:rPr lang="en-US" sz="4000" b="1" dirty="0">
                <a:solidFill>
                  <a:prstClr val="black"/>
                </a:solidFill>
                <a:latin typeface="UTM Aptima" panose="02040603050506020204" pitchFamily="18" charset="0"/>
                <a:ea typeface="等线" panose="02010600030101010101" pitchFamily="2" charset="-122"/>
                <a:cs typeface="Times New Roman" panose="02020603050405020304" pitchFamily="18" charset="0"/>
              </a:rPr>
              <a:t> </a:t>
            </a:r>
            <a:r>
              <a:rPr lang="en-US" sz="4000" b="1" dirty="0" err="1">
                <a:solidFill>
                  <a:prstClr val="black"/>
                </a:solidFill>
                <a:latin typeface="UTM Aptima" panose="02040603050506020204" pitchFamily="18" charset="0"/>
                <a:ea typeface="等线" panose="02010600030101010101" pitchFamily="2" charset="-122"/>
                <a:cs typeface="Times New Roman" panose="02020603050405020304" pitchFamily="18" charset="0"/>
              </a:rPr>
              <a:t>lớn</a:t>
            </a:r>
            <a:r>
              <a:rPr lang="en-US" sz="4000" b="1" dirty="0">
                <a:solidFill>
                  <a:prstClr val="black"/>
                </a:solidFill>
                <a:latin typeface="UTM Aptima" panose="02040603050506020204" pitchFamily="18" charset="0"/>
                <a:ea typeface="等线" panose="02010600030101010101" pitchFamily="2" charset="-122"/>
                <a:cs typeface="Times New Roman" panose="02020603050405020304" pitchFamily="18" charset="0"/>
              </a:rPr>
              <a:t> </a:t>
            </a:r>
            <a:r>
              <a:rPr lang="en-US" sz="4000" b="1" dirty="0" err="1">
                <a:solidFill>
                  <a:prstClr val="black"/>
                </a:solidFill>
                <a:latin typeface="UTM Aptima" panose="02040603050506020204" pitchFamily="18" charset="0"/>
                <a:ea typeface="等线" panose="02010600030101010101" pitchFamily="2" charset="-122"/>
                <a:cs typeface="Times New Roman" panose="02020603050405020304" pitchFamily="18" charset="0"/>
              </a:rPr>
              <a:t>để</a:t>
            </a:r>
            <a:r>
              <a:rPr lang="en-US" sz="4000" b="1" dirty="0">
                <a:solidFill>
                  <a:prstClr val="black"/>
                </a:solidFill>
                <a:latin typeface="UTM Aptima" panose="02040603050506020204" pitchFamily="18" charset="0"/>
                <a:ea typeface="等线" panose="02010600030101010101" pitchFamily="2" charset="-122"/>
                <a:cs typeface="Times New Roman" panose="02020603050405020304" pitchFamily="18" charset="0"/>
              </a:rPr>
              <a:t> </a:t>
            </a:r>
            <a:r>
              <a:rPr lang="en-US" sz="4000" b="1" dirty="0" err="1">
                <a:solidFill>
                  <a:prstClr val="black"/>
                </a:solidFill>
                <a:latin typeface="UTM Aptima" panose="02040603050506020204" pitchFamily="18" charset="0"/>
                <a:ea typeface="等线" panose="02010600030101010101" pitchFamily="2" charset="-122"/>
                <a:cs typeface="Times New Roman" panose="02020603050405020304" pitchFamily="18" charset="0"/>
              </a:rPr>
              <a:t>chờ</a:t>
            </a:r>
            <a:r>
              <a:rPr lang="en-US" sz="4000" b="1" dirty="0">
                <a:solidFill>
                  <a:prstClr val="black"/>
                </a:solidFill>
                <a:latin typeface="UTM Aptima" panose="02040603050506020204" pitchFamily="18" charset="0"/>
                <a:ea typeface="等线" panose="02010600030101010101" pitchFamily="2" charset="-122"/>
                <a:cs typeface="Times New Roman" panose="02020603050405020304" pitchFamily="18" charset="0"/>
              </a:rPr>
              <a:t> </a:t>
            </a:r>
            <a:r>
              <a:rPr lang="en-US" sz="4000" b="1" dirty="0" err="1">
                <a:solidFill>
                  <a:prstClr val="black"/>
                </a:solidFill>
                <a:latin typeface="UTM Aptima" panose="02040603050506020204" pitchFamily="18" charset="0"/>
                <a:ea typeface="等线" panose="02010600030101010101" pitchFamily="2" charset="-122"/>
                <a:cs typeface="Times New Roman" panose="02020603050405020304" pitchFamily="18" charset="0"/>
              </a:rPr>
              <a:t>đợi</a:t>
            </a:r>
            <a:r>
              <a:rPr lang="en-US" sz="4000" b="1" dirty="0">
                <a:solidFill>
                  <a:prstClr val="black"/>
                </a:solidFill>
                <a:latin typeface="UTM Aptima" panose="02040603050506020204" pitchFamily="18" charset="0"/>
                <a:ea typeface="等线" panose="02010600030101010101" pitchFamily="2" charset="-122"/>
                <a:cs typeface="Times New Roman" panose="02020603050405020304" pitchFamily="18" charset="0"/>
              </a:rPr>
              <a:t> </a:t>
            </a:r>
            <a:r>
              <a:rPr lang="en-US" sz="4000" b="1" dirty="0" err="1">
                <a:solidFill>
                  <a:prstClr val="black"/>
                </a:solidFill>
                <a:latin typeface="UTM Aptima" panose="02040603050506020204" pitchFamily="18" charset="0"/>
                <a:ea typeface="等线" panose="02010600030101010101" pitchFamily="2" charset="-122"/>
                <a:cs typeface="Times New Roman" panose="02020603050405020304" pitchFamily="18" charset="0"/>
              </a:rPr>
              <a:t>một</a:t>
            </a:r>
            <a:r>
              <a:rPr lang="en-US" sz="4000" b="1" dirty="0">
                <a:solidFill>
                  <a:prstClr val="black"/>
                </a:solidFill>
                <a:latin typeface="UTM Aptima" panose="02040603050506020204" pitchFamily="18" charset="0"/>
                <a:ea typeface="等线" panose="02010600030101010101" pitchFamily="2" charset="-122"/>
                <a:cs typeface="Times New Roman" panose="02020603050405020304" pitchFamily="18" charset="0"/>
              </a:rPr>
              <a:t> </a:t>
            </a:r>
            <a:r>
              <a:rPr lang="en-US" sz="4000" b="1" dirty="0" err="1">
                <a:solidFill>
                  <a:prstClr val="black"/>
                </a:solidFill>
                <a:latin typeface="UTM Aptima" panose="02040603050506020204" pitchFamily="18" charset="0"/>
                <a:ea typeface="等线" panose="02010600030101010101" pitchFamily="2" charset="-122"/>
                <a:cs typeface="Times New Roman" panose="02020603050405020304" pitchFamily="18" charset="0"/>
              </a:rPr>
              <a:t>nàng</a:t>
            </a:r>
            <a:r>
              <a:rPr lang="en-US" sz="4000" b="1" dirty="0">
                <a:solidFill>
                  <a:prstClr val="black"/>
                </a:solidFill>
                <a:latin typeface="UTM Aptima" panose="02040603050506020204" pitchFamily="18" charset="0"/>
                <a:ea typeface="等线" panose="02010600030101010101" pitchFamily="2" charset="-122"/>
                <a:cs typeface="Times New Roman" panose="02020603050405020304" pitchFamily="18" charset="0"/>
              </a:rPr>
              <a:t> </a:t>
            </a:r>
            <a:r>
              <a:rPr lang="en-US" sz="4000" b="1" dirty="0" err="1">
                <a:solidFill>
                  <a:prstClr val="black"/>
                </a:solidFill>
                <a:latin typeface="UTM Aptima" panose="02040603050506020204" pitchFamily="18" charset="0"/>
                <a:ea typeface="等线" panose="02010600030101010101" pitchFamily="2" charset="-122"/>
                <a:cs typeface="Times New Roman" panose="02020603050405020304" pitchFamily="18" charset="0"/>
              </a:rPr>
              <a:t>tiên</a:t>
            </a:r>
            <a:r>
              <a:rPr lang="en-US" sz="4000" b="1" dirty="0">
                <a:solidFill>
                  <a:prstClr val="black"/>
                </a:solidFill>
                <a:latin typeface="UTM Aptima" panose="02040603050506020204" pitchFamily="18" charset="0"/>
                <a:ea typeface="等线" panose="02010600030101010101" pitchFamily="2" charset="-122"/>
                <a:cs typeface="Times New Roman" panose="02020603050405020304" pitchFamily="18" charset="0"/>
              </a:rPr>
              <a:t> </a:t>
            </a:r>
            <a:r>
              <a:rPr lang="en-US" sz="4000" b="1" dirty="0" err="1">
                <a:solidFill>
                  <a:prstClr val="black"/>
                </a:solidFill>
                <a:latin typeface="UTM Aptima" panose="02040603050506020204" pitchFamily="18" charset="0"/>
                <a:ea typeface="等线" panose="02010600030101010101" pitchFamily="2" charset="-122"/>
                <a:cs typeface="Times New Roman" panose="02020603050405020304" pitchFamily="18" charset="0"/>
              </a:rPr>
              <a:t>áo</a:t>
            </a:r>
            <a:r>
              <a:rPr lang="en-US" sz="4000" b="1" dirty="0">
                <a:solidFill>
                  <a:prstClr val="black"/>
                </a:solidFill>
                <a:latin typeface="UTM Aptima" panose="02040603050506020204" pitchFamily="18" charset="0"/>
                <a:ea typeface="等线" panose="02010600030101010101" pitchFamily="2" charset="-122"/>
                <a:cs typeface="Times New Roman" panose="02020603050405020304" pitchFamily="18" charset="0"/>
              </a:rPr>
              <a:t> </a:t>
            </a:r>
            <a:r>
              <a:rPr lang="en-US" sz="4000" b="1" dirty="0" err="1">
                <a:solidFill>
                  <a:prstClr val="black"/>
                </a:solidFill>
                <a:latin typeface="UTM Aptima" panose="02040603050506020204" pitchFamily="18" charset="0"/>
                <a:ea typeface="等线" panose="02010600030101010101" pitchFamily="2" charset="-122"/>
                <a:cs typeface="Times New Roman" panose="02020603050405020304" pitchFamily="18" charset="0"/>
              </a:rPr>
              <a:t>xanh</a:t>
            </a:r>
            <a:r>
              <a:rPr lang="en-US" sz="4000" b="1" dirty="0">
                <a:solidFill>
                  <a:prstClr val="black"/>
                </a:solidFill>
                <a:latin typeface="UTM Aptima" panose="02040603050506020204" pitchFamily="18" charset="0"/>
                <a:ea typeface="等线" panose="02010600030101010101" pitchFamily="2" charset="-122"/>
                <a:cs typeface="Times New Roman" panose="02020603050405020304" pitchFamily="18" charset="0"/>
              </a:rPr>
              <a:t> bay </a:t>
            </a:r>
            <a:r>
              <a:rPr lang="en-US" sz="4000" b="1" dirty="0" err="1">
                <a:solidFill>
                  <a:prstClr val="black"/>
                </a:solidFill>
                <a:latin typeface="UTM Aptima" panose="02040603050506020204" pitchFamily="18" charset="0"/>
                <a:ea typeface="等线" panose="02010600030101010101" pitchFamily="2" charset="-122"/>
                <a:cs typeface="Times New Roman" panose="02020603050405020304" pitchFamily="18" charset="0"/>
              </a:rPr>
              <a:t>xuống</a:t>
            </a:r>
            <a:r>
              <a:rPr lang="en-US" sz="4000" b="1" dirty="0">
                <a:solidFill>
                  <a:prstClr val="black"/>
                </a:solidFill>
                <a:latin typeface="UTM Aptima" panose="02040603050506020204" pitchFamily="18" charset="0"/>
                <a:ea typeface="等线" panose="02010600030101010101" pitchFamily="2" charset="-122"/>
                <a:cs typeface="Times New Roman" panose="02020603050405020304" pitchFamily="18" charset="0"/>
              </a:rPr>
              <a:t> </a:t>
            </a:r>
            <a:r>
              <a:rPr lang="en-US" sz="4000" b="1" dirty="0" err="1">
                <a:solidFill>
                  <a:prstClr val="black"/>
                </a:solidFill>
                <a:latin typeface="UTM Aptima" panose="02040603050506020204" pitchFamily="18" charset="0"/>
                <a:ea typeface="等线" panose="02010600030101010101" pitchFamily="2" charset="-122"/>
                <a:cs typeface="Times New Roman" panose="02020603050405020304" pitchFamily="18" charset="0"/>
              </a:rPr>
              <a:t>từ</a:t>
            </a:r>
            <a:r>
              <a:rPr lang="en-US" sz="4000" b="1" dirty="0">
                <a:solidFill>
                  <a:prstClr val="black"/>
                </a:solidFill>
                <a:latin typeface="UTM Aptima" panose="02040603050506020204" pitchFamily="18" charset="0"/>
                <a:ea typeface="等线" panose="02010600030101010101" pitchFamily="2" charset="-122"/>
                <a:cs typeface="Times New Roman" panose="02020603050405020304" pitchFamily="18" charset="0"/>
              </a:rPr>
              <a:t> </a:t>
            </a:r>
            <a:r>
              <a:rPr lang="en-US" sz="4000" b="1" dirty="0" err="1">
                <a:solidFill>
                  <a:prstClr val="black"/>
                </a:solidFill>
                <a:latin typeface="UTM Aptima" panose="02040603050506020204" pitchFamily="18" charset="0"/>
                <a:ea typeface="等线" panose="02010600030101010101" pitchFamily="2" charset="-122"/>
                <a:cs typeface="Times New Roman" panose="02020603050405020304" pitchFamily="18" charset="0"/>
              </a:rPr>
              <a:t>trời</a:t>
            </a:r>
            <a:r>
              <a:rPr lang="en-US" sz="4000" b="1" dirty="0">
                <a:solidFill>
                  <a:prstClr val="black"/>
                </a:solidFill>
                <a:latin typeface="UTM Aptima" panose="02040603050506020204" pitchFamily="18" charset="0"/>
                <a:ea typeface="等线" panose="02010600030101010101" pitchFamily="2" charset="-122"/>
                <a:cs typeface="Times New Roman" panose="02020603050405020304" pitchFamily="18" charset="0"/>
              </a:rPr>
              <a:t>  </a:t>
            </a:r>
            <a:r>
              <a:rPr lang="en-US" sz="4000" b="1" dirty="0" err="1">
                <a:solidFill>
                  <a:prstClr val="black"/>
                </a:solidFill>
                <a:latin typeface="UTM Aptima" panose="02040603050506020204" pitchFamily="18" charset="0"/>
                <a:ea typeface="等线" panose="02010600030101010101" pitchFamily="2" charset="-122"/>
                <a:cs typeface="Times New Roman" panose="02020603050405020304" pitchFamily="18" charset="0"/>
              </a:rPr>
              <a:t>và</a:t>
            </a:r>
            <a:r>
              <a:rPr lang="en-US" sz="4000" b="1" dirty="0">
                <a:solidFill>
                  <a:prstClr val="black"/>
                </a:solidFill>
                <a:latin typeface="UTM Aptima" panose="02040603050506020204" pitchFamily="18" charset="0"/>
                <a:ea typeface="等线" panose="02010600030101010101" pitchFamily="2" charset="-122"/>
                <a:cs typeface="Times New Roman" panose="02020603050405020304" pitchFamily="18" charset="0"/>
              </a:rPr>
              <a:t> </a:t>
            </a:r>
            <a:r>
              <a:rPr lang="en-US" sz="4000" b="1" dirty="0" err="1">
                <a:solidFill>
                  <a:prstClr val="black"/>
                </a:solidFill>
                <a:latin typeface="UTM Aptima" panose="02040603050506020204" pitchFamily="18" charset="0"/>
                <a:ea typeface="等线" panose="02010600030101010101" pitchFamily="2" charset="-122"/>
                <a:cs typeface="Times New Roman" panose="02020603050405020304" pitchFamily="18" charset="0"/>
              </a:rPr>
              <a:t>bao</a:t>
            </a:r>
            <a:r>
              <a:rPr lang="en-US" sz="4000" b="1" dirty="0">
                <a:solidFill>
                  <a:prstClr val="black"/>
                </a:solidFill>
                <a:latin typeface="UTM Aptima" panose="02040603050506020204" pitchFamily="18" charset="0"/>
                <a:ea typeface="等线" panose="02010600030101010101" pitchFamily="2" charset="-122"/>
                <a:cs typeface="Times New Roman" panose="02020603050405020304" pitchFamily="18" charset="0"/>
              </a:rPr>
              <a:t> </a:t>
            </a:r>
            <a:r>
              <a:rPr lang="en-US" sz="4000" b="1" dirty="0" err="1">
                <a:solidFill>
                  <a:prstClr val="black"/>
                </a:solidFill>
                <a:latin typeface="UTM Aptima" panose="02040603050506020204" pitchFamily="18" charset="0"/>
                <a:ea typeface="等线" panose="02010600030101010101" pitchFamily="2" charset="-122"/>
                <a:cs typeface="Times New Roman" panose="02020603050405020304" pitchFamily="18" charset="0"/>
              </a:rPr>
              <a:t>giờ</a:t>
            </a:r>
            <a:r>
              <a:rPr lang="en-US" sz="4000" b="1" dirty="0">
                <a:solidFill>
                  <a:prstClr val="black"/>
                </a:solidFill>
                <a:latin typeface="UTM Aptima" panose="02040603050506020204" pitchFamily="18" charset="0"/>
                <a:ea typeface="等线" panose="02010600030101010101" pitchFamily="2" charset="-122"/>
                <a:cs typeface="Times New Roman" panose="02020603050405020304" pitchFamily="18" charset="0"/>
              </a:rPr>
              <a:t> </a:t>
            </a:r>
            <a:r>
              <a:rPr lang="en-US" sz="4000" b="1" dirty="0" err="1">
                <a:solidFill>
                  <a:prstClr val="black"/>
                </a:solidFill>
                <a:latin typeface="UTM Aptima" panose="02040603050506020204" pitchFamily="18" charset="0"/>
                <a:ea typeface="等线" panose="02010600030101010101" pitchFamily="2" charset="-122"/>
                <a:cs typeface="Times New Roman" panose="02020603050405020304" pitchFamily="18" charset="0"/>
              </a:rPr>
              <a:t>cũng</a:t>
            </a:r>
            <a:r>
              <a:rPr lang="en-US" sz="4000" b="1" dirty="0">
                <a:solidFill>
                  <a:prstClr val="black"/>
                </a:solidFill>
                <a:latin typeface="UTM Aptima" panose="02040603050506020204" pitchFamily="18" charset="0"/>
                <a:ea typeface="等线" panose="02010600030101010101" pitchFamily="2" charset="-122"/>
                <a:cs typeface="Times New Roman" panose="02020603050405020304" pitchFamily="18" charset="0"/>
              </a:rPr>
              <a:t> hi </a:t>
            </a:r>
            <a:r>
              <a:rPr lang="en-US" sz="4000" b="1" dirty="0" err="1">
                <a:solidFill>
                  <a:prstClr val="black"/>
                </a:solidFill>
                <a:latin typeface="UTM Aptima" panose="02040603050506020204" pitchFamily="18" charset="0"/>
                <a:ea typeface="等线" panose="02010600030101010101" pitchFamily="2" charset="-122"/>
                <a:cs typeface="Times New Roman" panose="02020603050405020304" pitchFamily="18" charset="0"/>
              </a:rPr>
              <a:t>vọng</a:t>
            </a:r>
            <a:r>
              <a:rPr lang="en-US" sz="4000" b="1" dirty="0">
                <a:solidFill>
                  <a:prstClr val="black"/>
                </a:solidFill>
                <a:latin typeface="UTM Aptima" panose="02040603050506020204" pitchFamily="18" charset="0"/>
                <a:ea typeface="等线" panose="02010600030101010101" pitchFamily="2" charset="-122"/>
                <a:cs typeface="Times New Roman" panose="02020603050405020304" pitchFamily="18" charset="0"/>
              </a:rPr>
              <a:t> </a:t>
            </a:r>
            <a:r>
              <a:rPr lang="en-US" sz="4000" b="1" dirty="0" err="1">
                <a:solidFill>
                  <a:prstClr val="black"/>
                </a:solidFill>
                <a:latin typeface="UTM Aptima" panose="02040603050506020204" pitchFamily="18" charset="0"/>
                <a:ea typeface="等线" panose="02010600030101010101" pitchFamily="2" charset="-122"/>
                <a:cs typeface="Times New Roman" panose="02020603050405020304" pitchFamily="18" charset="0"/>
              </a:rPr>
              <a:t>khi</a:t>
            </a:r>
            <a:r>
              <a:rPr lang="en-US" sz="4000" b="1" dirty="0">
                <a:solidFill>
                  <a:prstClr val="black"/>
                </a:solidFill>
                <a:latin typeface="UTM Aptima" panose="02040603050506020204" pitchFamily="18" charset="0"/>
                <a:ea typeface="等线" panose="02010600030101010101" pitchFamily="2" charset="-122"/>
                <a:cs typeface="Times New Roman" panose="02020603050405020304" pitchFamily="18" charset="0"/>
              </a:rPr>
              <a:t> </a:t>
            </a:r>
            <a:r>
              <a:rPr lang="en-US" sz="4000" b="1" dirty="0" err="1">
                <a:solidFill>
                  <a:prstClr val="black"/>
                </a:solidFill>
                <a:latin typeface="UTM Aptima" panose="02040603050506020204" pitchFamily="18" charset="0"/>
                <a:ea typeface="等线" panose="02010600030101010101" pitchFamily="2" charset="-122"/>
                <a:cs typeface="Times New Roman" panose="02020603050405020304" pitchFamily="18" charset="0"/>
              </a:rPr>
              <a:t>tha</a:t>
            </a:r>
            <a:r>
              <a:rPr lang="en-US" sz="4000" b="1" dirty="0">
                <a:solidFill>
                  <a:prstClr val="black"/>
                </a:solidFill>
                <a:latin typeface="UTM Aptima" panose="02040603050506020204" pitchFamily="18" charset="0"/>
                <a:ea typeface="等线" panose="02010600030101010101" pitchFamily="2" charset="-122"/>
                <a:cs typeface="Times New Roman" panose="02020603050405020304" pitchFamily="18" charset="0"/>
              </a:rPr>
              <a:t> </a:t>
            </a:r>
            <a:r>
              <a:rPr lang="en-US" sz="4000" b="1" dirty="0" err="1">
                <a:solidFill>
                  <a:prstClr val="black"/>
                </a:solidFill>
                <a:latin typeface="UTM Aptima" panose="02040603050506020204" pitchFamily="18" charset="0"/>
                <a:ea typeface="等线" panose="02010600030101010101" pitchFamily="2" charset="-122"/>
                <a:cs typeface="Times New Roman" panose="02020603050405020304" pitchFamily="18" charset="0"/>
              </a:rPr>
              <a:t>thiết</a:t>
            </a:r>
            <a:r>
              <a:rPr lang="en-US" sz="4000" b="1" dirty="0">
                <a:solidFill>
                  <a:prstClr val="black"/>
                </a:solidFill>
                <a:latin typeface="UTM Aptima" panose="02040603050506020204" pitchFamily="18" charset="0"/>
                <a:ea typeface="等线" panose="02010600030101010101" pitchFamily="2" charset="-122"/>
                <a:cs typeface="Times New Roman" panose="02020603050405020304" pitchFamily="18" charset="0"/>
              </a:rPr>
              <a:t> </a:t>
            </a:r>
            <a:r>
              <a:rPr lang="en-US" sz="4000" b="1" dirty="0" err="1">
                <a:solidFill>
                  <a:prstClr val="black"/>
                </a:solidFill>
                <a:latin typeface="UTM Aptima" panose="02040603050506020204" pitchFamily="18" charset="0"/>
                <a:ea typeface="等线" panose="02010600030101010101" pitchFamily="2" charset="-122"/>
                <a:cs typeface="Times New Roman" panose="02020603050405020304" pitchFamily="18" charset="0"/>
              </a:rPr>
              <a:t>cầu</a:t>
            </a:r>
            <a:r>
              <a:rPr lang="en-US" sz="4000" b="1" dirty="0">
                <a:solidFill>
                  <a:prstClr val="black"/>
                </a:solidFill>
                <a:latin typeface="UTM Aptima" panose="02040603050506020204" pitchFamily="18" charset="0"/>
                <a:ea typeface="等线" panose="02010600030101010101" pitchFamily="2" charset="-122"/>
                <a:cs typeface="Times New Roman" panose="02020603050405020304" pitchFamily="18" charset="0"/>
              </a:rPr>
              <a:t> </a:t>
            </a:r>
            <a:r>
              <a:rPr lang="en-US" sz="4000" b="1" dirty="0" err="1">
                <a:solidFill>
                  <a:prstClr val="black"/>
                </a:solidFill>
                <a:latin typeface="UTM Aptima" panose="02040603050506020204" pitchFamily="18" charset="0"/>
                <a:ea typeface="等线" panose="02010600030101010101" pitchFamily="2" charset="-122"/>
                <a:cs typeface="Times New Roman" panose="02020603050405020304" pitchFamily="18" charset="0"/>
              </a:rPr>
              <a:t>xin</a:t>
            </a:r>
            <a:r>
              <a:rPr lang="en-US" sz="4000" b="1" dirty="0">
                <a:solidFill>
                  <a:prstClr val="black"/>
                </a:solidFill>
                <a:latin typeface="UTM Aptima" panose="02040603050506020204" pitchFamily="18" charset="0"/>
                <a:ea typeface="等线" panose="02010600030101010101" pitchFamily="2" charset="-122"/>
                <a:cs typeface="Times New Roman" panose="02020603050405020304" pitchFamily="18" charset="0"/>
              </a:rPr>
              <a:t>: “Bay </a:t>
            </a:r>
            <a:r>
              <a:rPr lang="en-US" sz="4000" b="1" dirty="0" err="1">
                <a:solidFill>
                  <a:prstClr val="black"/>
                </a:solidFill>
                <a:latin typeface="UTM Aptima" panose="02040603050506020204" pitchFamily="18" charset="0"/>
                <a:ea typeface="等线" panose="02010600030101010101" pitchFamily="2" charset="-122"/>
                <a:cs typeface="Times New Roman" panose="02020603050405020304" pitchFamily="18" charset="0"/>
              </a:rPr>
              <a:t>đi</a:t>
            </a:r>
            <a:r>
              <a:rPr lang="en-US" sz="4000" b="1" dirty="0">
                <a:solidFill>
                  <a:prstClr val="black"/>
                </a:solidFill>
                <a:latin typeface="UTM Aptima" panose="02040603050506020204" pitchFamily="18" charset="0"/>
                <a:ea typeface="等线" panose="02010600030101010101" pitchFamily="2" charset="-122"/>
                <a:cs typeface="Times New Roman" panose="02020603050405020304" pitchFamily="18" charset="0"/>
              </a:rPr>
              <a:t> </a:t>
            </a:r>
            <a:r>
              <a:rPr lang="en-US" sz="4000" b="1" dirty="0" err="1">
                <a:solidFill>
                  <a:prstClr val="black"/>
                </a:solidFill>
                <a:latin typeface="UTM Aptima" panose="02040603050506020204" pitchFamily="18" charset="0"/>
                <a:ea typeface="等线" panose="02010600030101010101" pitchFamily="2" charset="-122"/>
                <a:cs typeface="Times New Roman" panose="02020603050405020304" pitchFamily="18" charset="0"/>
              </a:rPr>
              <a:t>diều</a:t>
            </a:r>
            <a:r>
              <a:rPr lang="en-US" sz="4000" b="1" dirty="0">
                <a:solidFill>
                  <a:prstClr val="black"/>
                </a:solidFill>
                <a:latin typeface="UTM Aptima" panose="02040603050506020204" pitchFamily="18" charset="0"/>
                <a:ea typeface="等线" panose="02010600030101010101" pitchFamily="2" charset="-122"/>
                <a:cs typeface="Times New Roman" panose="02020603050405020304" pitchFamily="18" charset="0"/>
              </a:rPr>
              <a:t> </a:t>
            </a:r>
            <a:r>
              <a:rPr lang="en-US" sz="4000" b="1" dirty="0" err="1">
                <a:solidFill>
                  <a:prstClr val="black"/>
                </a:solidFill>
                <a:latin typeface="UTM Aptima" panose="02040603050506020204" pitchFamily="18" charset="0"/>
                <a:ea typeface="等线" panose="02010600030101010101" pitchFamily="2" charset="-122"/>
                <a:cs typeface="Times New Roman" panose="02020603050405020304" pitchFamily="18" charset="0"/>
              </a:rPr>
              <a:t>ơi</a:t>
            </a:r>
            <a:r>
              <a:rPr lang="en-US" sz="4000" b="1" dirty="0">
                <a:solidFill>
                  <a:prstClr val="black"/>
                </a:solidFill>
                <a:latin typeface="UTM Aptima" panose="02040603050506020204" pitchFamily="18" charset="0"/>
                <a:ea typeface="等线" panose="02010600030101010101" pitchFamily="2" charset="-122"/>
                <a:cs typeface="Times New Roman" panose="02020603050405020304" pitchFamily="18" charset="0"/>
              </a:rPr>
              <a:t>! Bay </a:t>
            </a:r>
            <a:r>
              <a:rPr lang="en-US" sz="4000" b="1" dirty="0" err="1">
                <a:solidFill>
                  <a:prstClr val="black"/>
                </a:solidFill>
                <a:latin typeface="UTM Aptima" panose="02040603050506020204" pitchFamily="18" charset="0"/>
                <a:ea typeface="等线" panose="02010600030101010101" pitchFamily="2" charset="-122"/>
                <a:cs typeface="Times New Roman" panose="02020603050405020304" pitchFamily="18" charset="0"/>
              </a:rPr>
              <a:t>đi</a:t>
            </a:r>
            <a:r>
              <a:rPr lang="en-US" sz="4000" b="1" dirty="0">
                <a:solidFill>
                  <a:prstClr val="black"/>
                </a:solidFill>
                <a:latin typeface="UTM Aptima" panose="02040603050506020204" pitchFamily="18" charset="0"/>
                <a:ea typeface="等线" panose="02010600030101010101" pitchFamily="2" charset="-122"/>
                <a:cs typeface="Times New Roman" panose="02020603050405020304" pitchFamily="18" charset="0"/>
              </a:rPr>
              <a:t>!”</a:t>
            </a:r>
          </a:p>
        </p:txBody>
      </p:sp>
      <p:sp>
        <p:nvSpPr>
          <p:cNvPr id="5" name="Line 3">
            <a:extLst>
              <a:ext uri="{FF2B5EF4-FFF2-40B4-BE49-F238E27FC236}">
                <a16:creationId xmlns:a16="http://schemas.microsoft.com/office/drawing/2014/main" id="{B04D4E78-A2D0-4890-A1F1-64CB3253FF64}"/>
              </a:ext>
            </a:extLst>
          </p:cNvPr>
          <p:cNvSpPr>
            <a:spLocks noChangeShapeType="1"/>
          </p:cNvSpPr>
          <p:nvPr/>
        </p:nvSpPr>
        <p:spPr bwMode="auto">
          <a:xfrm flipH="1">
            <a:off x="2698378" y="2685953"/>
            <a:ext cx="270186" cy="449934"/>
          </a:xfrm>
          <a:prstGeom prst="line">
            <a:avLst/>
          </a:prstGeom>
          <a:noFill/>
          <a:ln w="57150" cmpd="thinThick">
            <a:solidFill>
              <a:srgbClr val="FF3300"/>
            </a:solidFill>
            <a:round/>
            <a:headEnd/>
            <a:tailEnd/>
          </a:ln>
          <a:extLst>
            <a:ext uri="{909E8E84-426E-40DD-AFC4-6F175D3DCCD1}">
              <a14:hiddenFill xmlns:a14="http://schemas.microsoft.com/office/drawing/2010/main">
                <a:noFill/>
              </a14:hiddenFill>
            </a:ext>
          </a:extLst>
        </p:spPr>
        <p:txBody>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 name="Line 3">
            <a:extLst>
              <a:ext uri="{FF2B5EF4-FFF2-40B4-BE49-F238E27FC236}">
                <a16:creationId xmlns:a16="http://schemas.microsoft.com/office/drawing/2014/main" id="{070BD99B-6CF3-4CD1-B86E-7F9631D8BE92}"/>
              </a:ext>
            </a:extLst>
          </p:cNvPr>
          <p:cNvSpPr>
            <a:spLocks noChangeShapeType="1"/>
          </p:cNvSpPr>
          <p:nvPr/>
        </p:nvSpPr>
        <p:spPr bwMode="auto">
          <a:xfrm flipH="1">
            <a:off x="6992499" y="3552978"/>
            <a:ext cx="270186" cy="449934"/>
          </a:xfrm>
          <a:prstGeom prst="line">
            <a:avLst/>
          </a:prstGeom>
          <a:noFill/>
          <a:ln w="57150" cmpd="thinThick">
            <a:solidFill>
              <a:srgbClr val="FF3300"/>
            </a:solidFill>
            <a:round/>
            <a:headEnd/>
            <a:tailEnd/>
          </a:ln>
          <a:extLst>
            <a:ext uri="{909E8E84-426E-40DD-AFC4-6F175D3DCCD1}">
              <a14:hiddenFill xmlns:a14="http://schemas.microsoft.com/office/drawing/2010/main">
                <a:noFill/>
              </a14:hiddenFill>
            </a:ext>
          </a:extLst>
        </p:spPr>
        <p:txBody>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7" name="Line 3">
            <a:extLst>
              <a:ext uri="{FF2B5EF4-FFF2-40B4-BE49-F238E27FC236}">
                <a16:creationId xmlns:a16="http://schemas.microsoft.com/office/drawing/2014/main" id="{0CFE4DBA-0204-4E6D-ABC6-FA29BBBE3FC6}"/>
              </a:ext>
            </a:extLst>
          </p:cNvPr>
          <p:cNvSpPr>
            <a:spLocks noChangeShapeType="1"/>
          </p:cNvSpPr>
          <p:nvPr/>
        </p:nvSpPr>
        <p:spPr bwMode="auto">
          <a:xfrm flipH="1">
            <a:off x="7262685" y="4823575"/>
            <a:ext cx="270186" cy="449934"/>
          </a:xfrm>
          <a:prstGeom prst="line">
            <a:avLst/>
          </a:prstGeom>
          <a:noFill/>
          <a:ln w="57150" cmpd="thinThick">
            <a:solidFill>
              <a:srgbClr val="FF3300"/>
            </a:solidFill>
            <a:round/>
            <a:headEnd/>
            <a:tailEnd/>
          </a:ln>
          <a:extLst>
            <a:ext uri="{909E8E84-426E-40DD-AFC4-6F175D3DCCD1}">
              <a14:hiddenFill xmlns:a14="http://schemas.microsoft.com/office/drawing/2010/main">
                <a:noFill/>
              </a14:hiddenFill>
            </a:ext>
          </a:extLst>
        </p:spPr>
        <p:txBody>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8" name="Line 3">
            <a:extLst>
              <a:ext uri="{FF2B5EF4-FFF2-40B4-BE49-F238E27FC236}">
                <a16:creationId xmlns:a16="http://schemas.microsoft.com/office/drawing/2014/main" id="{403C9D8A-AED4-492C-BD47-F44EF05DBBE1}"/>
              </a:ext>
            </a:extLst>
          </p:cNvPr>
          <p:cNvSpPr>
            <a:spLocks noChangeShapeType="1"/>
          </p:cNvSpPr>
          <p:nvPr/>
        </p:nvSpPr>
        <p:spPr bwMode="auto">
          <a:xfrm flipH="1">
            <a:off x="7397778" y="4823575"/>
            <a:ext cx="270186" cy="449934"/>
          </a:xfrm>
          <a:prstGeom prst="line">
            <a:avLst/>
          </a:prstGeom>
          <a:noFill/>
          <a:ln w="57150" cmpd="thinThick">
            <a:solidFill>
              <a:srgbClr val="FF3300"/>
            </a:solidFill>
            <a:round/>
            <a:headEnd/>
            <a:tailEnd/>
          </a:ln>
          <a:extLst>
            <a:ext uri="{909E8E84-426E-40DD-AFC4-6F175D3DCCD1}">
              <a14:hiddenFill xmlns:a14="http://schemas.microsoft.com/office/drawing/2010/main">
                <a:noFill/>
              </a14:hiddenFill>
            </a:ext>
          </a:extLst>
        </p:spPr>
        <p:txBody>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Tree>
    <p:extLst>
      <p:ext uri="{BB962C8B-B14F-4D97-AF65-F5344CB8AC3E}">
        <p14:creationId xmlns:p14="http://schemas.microsoft.com/office/powerpoint/2010/main" val="2777407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2000"/>
                                        <p:tgtEl>
                                          <p:spTgt spid="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linds(horizont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linds(horizontal)">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blinds(horizontal)">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blinds(horizontal)">
                                      <p:cBhvr>
                                        <p:cTn id="3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allAtOnce"/>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297</TotalTime>
  <Words>1035</Words>
  <Application>Microsoft Office PowerPoint</Application>
  <PresentationFormat>Widescreen</PresentationFormat>
  <Paragraphs>85</Paragraphs>
  <Slides>23</Slides>
  <Notes>6</Notes>
  <HiddenSlides>0</HiddenSlides>
  <MMClips>0</MMClips>
  <ScaleCrop>false</ScaleCrop>
  <HeadingPairs>
    <vt:vector size="6" baseType="variant">
      <vt:variant>
        <vt:lpstr>Fonts Used</vt:lpstr>
      </vt:variant>
      <vt:variant>
        <vt:i4>22</vt:i4>
      </vt:variant>
      <vt:variant>
        <vt:lpstr>Theme</vt:lpstr>
      </vt:variant>
      <vt:variant>
        <vt:i4>1</vt:i4>
      </vt:variant>
      <vt:variant>
        <vt:lpstr>Slide Titles</vt:lpstr>
      </vt:variant>
      <vt:variant>
        <vt:i4>23</vt:i4>
      </vt:variant>
    </vt:vector>
  </HeadingPairs>
  <TitlesOfParts>
    <vt:vector size="46" baseType="lpstr">
      <vt:lpstr>#9Slide05 Joanne Marie Calligra</vt:lpstr>
      <vt:lpstr>#9Slide04 AdrianeSwash</vt:lpstr>
      <vt:lpstr>UTM Karate</vt:lpstr>
      <vt:lpstr>华文新魏</vt:lpstr>
      <vt:lpstr>#9Slide04 Goku</vt:lpstr>
      <vt:lpstr>UTM Akashi</vt:lpstr>
      <vt:lpstr>等线</vt:lpstr>
      <vt:lpstr>Arial</vt:lpstr>
      <vt:lpstr>UTM Staccato </vt:lpstr>
      <vt:lpstr>#9Slide03 AmpleSoft Bold</vt:lpstr>
      <vt:lpstr>#9Slide06 SVNBlow Brush</vt:lpstr>
      <vt:lpstr>Cambria</vt:lpstr>
      <vt:lpstr>UTM Cooper Black</vt:lpstr>
      <vt:lpstr>#9Slide04 Riesling</vt:lpstr>
      <vt:lpstr>UTM Azuki</vt:lpstr>
      <vt:lpstr>HP001 4 hàng</vt:lpstr>
      <vt:lpstr>UTM Androgyne</vt:lpstr>
      <vt:lpstr>UTM Zirkon</vt:lpstr>
      <vt:lpstr>UTM Aptima</vt:lpstr>
      <vt:lpstr>#9Slide03 AmpleSoft</vt:lpstr>
      <vt:lpstr>UTM Showcard</vt:lpstr>
      <vt:lpstr>等线 Light</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CANH DIEU TUOI THO</dc:title>
  <dc:subject>MANG NON</dc:subject>
  <dc:creator>TQ_MANG NON</dc:creator>
  <cp:keywords>MANG NON</cp:keywords>
  <cp:lastModifiedBy>Dương Thị Lan Anh</cp:lastModifiedBy>
  <cp:revision>52</cp:revision>
  <dcterms:created xsi:type="dcterms:W3CDTF">2021-06-26T17:11:33Z</dcterms:created>
  <dcterms:modified xsi:type="dcterms:W3CDTF">2022-12-11T16:14:20Z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2022-12-11T16:05:38Z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3c9d8b18-f1bd-48fc-8661-d754f605dd22</vt:lpwstr>
  </property>
  <property fmtid="{D5CDD505-2E9C-101B-9397-08002B2CF9AE}" pid="7" name="MSIP_Label_defa4170-0d19-0005-0004-bc88714345d2_ActionId">
    <vt:lpwstr>e8ed6aff-bff5-45ab-9f83-b91f04f0e005</vt:lpwstr>
  </property>
  <property fmtid="{D5CDD505-2E9C-101B-9397-08002B2CF9AE}" pid="8" name="MSIP_Label_defa4170-0d19-0005-0004-bc88714345d2_ContentBits">
    <vt:lpwstr>0</vt:lpwstr>
  </property>
</Properties>
</file>