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notesMasterIdLst>
    <p:notesMasterId r:id="rId15"/>
  </p:notesMasterIdLst>
  <p:sldIdLst>
    <p:sldId id="260" r:id="rId2"/>
    <p:sldId id="297" r:id="rId3"/>
    <p:sldId id="313" r:id="rId4"/>
    <p:sldId id="290" r:id="rId5"/>
    <p:sldId id="296" r:id="rId6"/>
    <p:sldId id="285" r:id="rId7"/>
    <p:sldId id="311" r:id="rId8"/>
    <p:sldId id="291" r:id="rId9"/>
    <p:sldId id="266" r:id="rId10"/>
    <p:sldId id="305" r:id="rId11"/>
    <p:sldId id="306" r:id="rId12"/>
    <p:sldId id="307" r:id="rId13"/>
    <p:sldId id="284" r:id="rId14"/>
  </p:sldIdLst>
  <p:sldSz cx="12192000" cy="6858000"/>
  <p:notesSz cx="6858000" cy="9144000"/>
  <p:embeddedFontLst>
    <p:embeddedFont>
      <p:font typeface="等线" panose="02010600030101010101" pitchFamily="2" charset="-122"/>
      <p:regular r:id="rId16"/>
      <p:bold r:id="rId17"/>
    </p:embeddedFont>
    <p:embeddedFont>
      <p:font typeface="#9Slide03 AmpleSoft" panose="020B0604020202020204" charset="0"/>
      <p:regular r:id="rId18"/>
    </p:embeddedFont>
    <p:embeddedFont>
      <p:font typeface="#9Slide05 SVNReklame Script" panose="020B0604020202020204" charset="0"/>
      <p:regular r:id="rId19"/>
    </p:embeddedFont>
    <p:embeddedFont>
      <p:font typeface="Gadugi" panose="020B0502040204020203" pitchFamily="34" charset="0"/>
      <p:regular r:id="rId20"/>
      <p:bold r:id="rId21"/>
    </p:embeddedFont>
    <p:embeddedFont>
      <p:font typeface="Vogue-ExtraBold" panose="020B0500000000000000" charset="0"/>
      <p:regular r:id="rId22"/>
    </p:embeddedFont>
  </p:embeddedFontLst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4E48"/>
    <a:srgbClr val="674A29"/>
    <a:srgbClr val="EAA121"/>
    <a:srgbClr val="229CA6"/>
    <a:srgbClr val="FAD6D7"/>
    <a:srgbClr val="EA4618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3" autoAdjust="0"/>
    <p:restoredTop sz="94249" autoAdjust="0"/>
  </p:normalViewPr>
  <p:slideViewPr>
    <p:cSldViewPr snapToGrid="0">
      <p:cViewPr>
        <p:scale>
          <a:sx n="30" d="100"/>
          <a:sy n="30" d="100"/>
        </p:scale>
        <p:origin x="1656" y="9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835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61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441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129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915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915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61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61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538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61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225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91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A929840-79EE-469B-A54C-EFF3412EF7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DBE565A8-1BDF-46C3-B26E-A5A9B0F416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EF44D78-B629-4BCF-BD02-6712A9769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581526"/>
            <a:ext cx="2050221" cy="204647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279CA7E-A687-43A1-AE40-79A1250CDF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FADE22-C77E-430A-B33D-D30ECDCDEDB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28" y="5014119"/>
            <a:ext cx="1670050" cy="144405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D91967-558D-439F-8668-6045FB1317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B6FB0EF-1B3B-4BAF-A806-FA72D4144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2" y="5181983"/>
            <a:ext cx="2562775" cy="16760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46D25C-BF21-4896-8638-5319795E6D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microsoft.com/office/2007/relationships/hdphoto" Target="../media/hdphoto4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microsoft.com/office/2007/relationships/hdphoto" Target="../media/hdphoto2.wdp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microsoft.com/office/2007/relationships/hdphoto" Target="../media/hdphoto5.wdp"/><Relationship Id="rId10" Type="http://schemas.openxmlformats.org/officeDocument/2006/relationships/image" Target="../media/image8.png"/><Relationship Id="rId19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microsoft.com/office/2007/relationships/hdphoto" Target="../media/hdphoto3.wdp"/><Relationship Id="rId3" Type="http://schemas.openxmlformats.org/officeDocument/2006/relationships/image" Target="../media/image1.png"/><Relationship Id="rId21" Type="http://schemas.microsoft.com/office/2007/relationships/hdphoto" Target="../media/hdphoto5.wdp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6" Type="http://schemas.microsoft.com/office/2007/relationships/hdphoto" Target="../media/hdphoto4.wdp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5" Type="http://schemas.openxmlformats.org/officeDocument/2006/relationships/image" Target="../media/image31.pn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microsoft.com/office/2007/relationships/hdphoto" Target="../media/hdphoto3.wdp"/><Relationship Id="rId3" Type="http://schemas.openxmlformats.org/officeDocument/2006/relationships/image" Target="../media/image1.png"/><Relationship Id="rId21" Type="http://schemas.microsoft.com/office/2007/relationships/hdphoto" Target="../media/hdphoto5.wdp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microsoft.com/office/2007/relationships/hdphoto" Target="../media/hdphoto4.wdp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microsoft.com/office/2007/relationships/hdphoto" Target="../media/hdphoto3.wdp"/><Relationship Id="rId3" Type="http://schemas.openxmlformats.org/officeDocument/2006/relationships/image" Target="../media/image1.png"/><Relationship Id="rId21" Type="http://schemas.microsoft.com/office/2007/relationships/hdphoto" Target="../media/hdphoto5.wdp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microsoft.com/office/2007/relationships/hdphoto" Target="../media/hdphoto4.wdp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1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F46E9B7-16A5-4AE7-92BA-287BC75B97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C154E082-B022-4479-A8F9-424D06B8EBE3}"/>
              </a:ext>
            </a:extLst>
          </p:cNvPr>
          <p:cNvSpPr/>
          <p:nvPr/>
        </p:nvSpPr>
        <p:spPr>
          <a:xfrm>
            <a:off x="1" y="-22916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408F8A6-AA9F-42DA-A819-D12F9142C6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FD4A67A-FF59-4105-B468-C3B4C1831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27E655-B325-42AD-82B9-A85796D39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446" y="4066896"/>
            <a:ext cx="3741042" cy="23912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185730-5AFE-4724-A59F-AA7BC0019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350D85-3830-491E-A0F9-A2C3526A2C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E10F698-A635-4763-8440-7F27D65A5E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8F5319F2-4D02-40B1-8520-15B11B51A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002813B-2DDD-4B2C-BEF1-F3ED21D7B9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89033" y="2122635"/>
            <a:ext cx="1158195" cy="1630532"/>
          </a:xfrm>
          <a:prstGeom prst="rect">
            <a:avLst/>
          </a:prstGeom>
        </p:spPr>
      </p:pic>
      <p:sp>
        <p:nvSpPr>
          <p:cNvPr id="40" name="椭圆 39">
            <a:extLst>
              <a:ext uri="{FF2B5EF4-FFF2-40B4-BE49-F238E27FC236}">
                <a16:creationId xmlns:a16="http://schemas.microsoft.com/office/drawing/2014/main" id="{86FD8E76-3C0E-475B-BF1E-2845ACCA6B48}"/>
              </a:ext>
            </a:extLst>
          </p:cNvPr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1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7599D525-A046-4D0F-A36D-82DDDE3AE4F0}"/>
              </a:ext>
            </a:extLst>
          </p:cNvPr>
          <p:cNvSpPr/>
          <p:nvPr/>
        </p:nvSpPr>
        <p:spPr>
          <a:xfrm>
            <a:off x="5357290" y="3753167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556EB3FC-1993-41C9-A6AD-A9DF79CA9A4D}"/>
              </a:ext>
            </a:extLst>
          </p:cNvPr>
          <p:cNvSpPr/>
          <p:nvPr/>
        </p:nvSpPr>
        <p:spPr>
          <a:xfrm>
            <a:off x="7013386" y="373666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D8BE3567-9D3D-48F6-9B44-6DC418B4DF35}"/>
              </a:ext>
            </a:extLst>
          </p:cNvPr>
          <p:cNvSpPr/>
          <p:nvPr/>
        </p:nvSpPr>
        <p:spPr>
          <a:xfrm>
            <a:off x="8774252" y="3728571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组合 21">
            <a:extLst>
              <a:ext uri="{FF2B5EF4-FFF2-40B4-BE49-F238E27FC236}">
                <a16:creationId xmlns:a16="http://schemas.microsoft.com/office/drawing/2014/main" id="{15C619C1-02B1-49B1-B7A5-32BF9A3E369B}"/>
              </a:ext>
            </a:extLst>
          </p:cNvPr>
          <p:cNvGrpSpPr/>
          <p:nvPr/>
        </p:nvGrpSpPr>
        <p:grpSpPr>
          <a:xfrm>
            <a:off x="10147315" y="371533"/>
            <a:ext cx="1377939" cy="1015337"/>
            <a:chOff x="5253037" y="2590800"/>
            <a:chExt cx="2322286" cy="1711183"/>
          </a:xfrm>
        </p:grpSpPr>
        <p:pic>
          <p:nvPicPr>
            <p:cNvPr id="34" name="图片 18">
              <a:extLst>
                <a:ext uri="{FF2B5EF4-FFF2-40B4-BE49-F238E27FC236}">
                  <a16:creationId xmlns:a16="http://schemas.microsoft.com/office/drawing/2014/main" id="{A3E2D120-3468-4D4B-B4B9-C14444295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35" name="图片 20">
              <a:extLst>
                <a:ext uri="{FF2B5EF4-FFF2-40B4-BE49-F238E27FC236}">
                  <a16:creationId xmlns:a16="http://schemas.microsoft.com/office/drawing/2014/main" id="{3A4EF704-B512-4B36-A236-7907CFE3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sp>
        <p:nvSpPr>
          <p:cNvPr id="36" name="文本框 50">
            <a:extLst>
              <a:ext uri="{FF2B5EF4-FFF2-40B4-BE49-F238E27FC236}">
                <a16:creationId xmlns:a16="http://schemas.microsoft.com/office/drawing/2014/main" id="{763EF843-EB7C-481E-A124-E9F55B1268F3}"/>
              </a:ext>
            </a:extLst>
          </p:cNvPr>
          <p:cNvSpPr txBox="1"/>
          <p:nvPr/>
        </p:nvSpPr>
        <p:spPr>
          <a:xfrm>
            <a:off x="5174216" y="2669157"/>
            <a:ext cx="4403132" cy="15840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17513"/>
              </a:avLst>
            </a:prstTxWarp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Tập</a:t>
            </a:r>
            <a:r>
              <a:rPr lang="en-US" altLang="zh-CN" sz="4000" dirty="0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000" dirty="0" err="1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làm</a:t>
            </a:r>
            <a:r>
              <a:rPr lang="en-US" altLang="zh-CN" sz="4000" dirty="0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000" dirty="0" err="1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văn</a:t>
            </a:r>
            <a:r>
              <a:rPr lang="en-US" altLang="zh-CN" sz="4000" dirty="0">
                <a:solidFill>
                  <a:srgbClr val="7A4E48"/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4</a:t>
            </a:r>
            <a:endParaRPr lang="zh-CN" altLang="en-US" sz="4000" dirty="0">
              <a:solidFill>
                <a:srgbClr val="EA4618"/>
              </a:solidFill>
              <a:latin typeface="Vogue-ExtraBold" pitchFamily="34" charset="0"/>
              <a:ea typeface="Vogue-ExtraBold" pitchFamily="34" charset="0"/>
              <a:cs typeface="Vogue-ExtraBold" pitchFamily="34" charset="0"/>
            </a:endParaRPr>
          </a:p>
        </p:txBody>
      </p:sp>
      <p:pic>
        <p:nvPicPr>
          <p:cNvPr id="37" name="图片 25">
            <a:extLst>
              <a:ext uri="{FF2B5EF4-FFF2-40B4-BE49-F238E27FC236}">
                <a16:creationId xmlns:a16="http://schemas.microsoft.com/office/drawing/2014/main" id="{F6A8BC6F-B181-4054-AA8B-81B23D186E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601043"/>
            <a:ext cx="3567220" cy="4565810"/>
          </a:xfrm>
          <a:prstGeom prst="rect">
            <a:avLst/>
          </a:prstGeom>
        </p:spPr>
      </p:pic>
      <p:pic>
        <p:nvPicPr>
          <p:cNvPr id="1027" name="Picture 3" descr="C:\Users\HP\Desktop\unnamed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49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098" y="5474719"/>
            <a:ext cx="1281530" cy="138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6563" l="7187" r="90000">
                        <a14:foregroundMark x1="45313" y1="56250" x2="46250" y2="46875"/>
                        <a14:foregroundMark x1="34688" y1="91250" x2="35313" y2="79375"/>
                        <a14:foregroundMark x1="42188" y1="92188" x2="44688" y2="79688"/>
                        <a14:foregroundMark x1="30938" y1="56250" x2="35000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40" y="3753167"/>
            <a:ext cx="2038576" cy="20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P\Desktop\f62ca2246298294d590894214cd9f26b.png_wh860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8140" l="6512" r="94884">
                        <a14:foregroundMark x1="37442" y1="18837" x2="59070" y2="18605"/>
                        <a14:foregroundMark x1="44186" y1="29070" x2="52326" y2="28605"/>
                        <a14:foregroundMark x1="40000" y1="44884" x2="57209" y2="48372"/>
                        <a14:foregroundMark x1="42558" y1="45349" x2="52326" y2="53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68" y="4254242"/>
            <a:ext cx="2638283" cy="26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8" grpId="0" animBg="1"/>
      <p:bldP spid="49" grpId="0" animBg="1"/>
      <p:bldP spid="50" grpId="0" animBg="1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F46E9B7-16A5-4AE7-92BA-287BC75B97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C154E082-B022-4479-A8F9-424D06B8EBE3}"/>
              </a:ext>
            </a:extLst>
          </p:cNvPr>
          <p:cNvSpPr/>
          <p:nvPr/>
        </p:nvSpPr>
        <p:spPr>
          <a:xfrm>
            <a:off x="1" y="-38284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408F8A6-AA9F-42DA-A819-D12F9142C6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FD4A67A-FF59-4105-B468-C3B4C1831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27E655-B325-42AD-82B9-A85796D39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88" y="2368315"/>
            <a:ext cx="4729918" cy="40898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185730-5AFE-4724-A59F-AA7BC0019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350D85-3830-491E-A0F9-A2C3526A2C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E10F698-A635-4763-8440-7F27D65A5E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15C619C1-02B1-49B1-B7A5-32BF9A3E369B}"/>
              </a:ext>
            </a:extLst>
          </p:cNvPr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3E2D120-3468-4D4B-B4B9-C14444295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A4EF704-B512-4B36-A236-7907CFE3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8F5319F2-4D02-40B1-8520-15B11B51A8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sp>
        <p:nvSpPr>
          <p:cNvPr id="40" name="椭圆 39">
            <a:extLst>
              <a:ext uri="{FF2B5EF4-FFF2-40B4-BE49-F238E27FC236}">
                <a16:creationId xmlns:a16="http://schemas.microsoft.com/office/drawing/2014/main" id="{86FD8E76-3C0E-475B-BF1E-2845ACCA6B48}"/>
              </a:ext>
            </a:extLst>
          </p:cNvPr>
          <p:cNvSpPr/>
          <p:nvPr/>
        </p:nvSpPr>
        <p:spPr>
          <a:xfrm>
            <a:off x="2798187" y="1205891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Picture 4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6563" l="7187" r="90000">
                        <a14:foregroundMark x1="45313" y1="56250" x2="46250" y2="46875"/>
                        <a14:foregroundMark x1="34688" y1="91250" x2="35313" y2="79375"/>
                        <a14:foregroundMark x1="42188" y1="92188" x2="44688" y2="79688"/>
                        <a14:foregroundMark x1="30938" y1="56250" x2="35000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355" y="2942810"/>
            <a:ext cx="2038576" cy="20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HP\Desktop\unnamed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49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098" y="5474719"/>
            <a:ext cx="1281530" cy="138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组合 6">
            <a:extLst>
              <a:ext uri="{FF2B5EF4-FFF2-40B4-BE49-F238E27FC236}">
                <a16:creationId xmlns:a16="http://schemas.microsoft.com/office/drawing/2014/main" id="{5A24A72E-FDF8-4C0B-8EF3-0DF89B882DA6}"/>
              </a:ext>
            </a:extLst>
          </p:cNvPr>
          <p:cNvGrpSpPr/>
          <p:nvPr/>
        </p:nvGrpSpPr>
        <p:grpSpPr>
          <a:xfrm>
            <a:off x="1314542" y="371533"/>
            <a:ext cx="5911746" cy="6918825"/>
            <a:chOff x="314021" y="1884134"/>
            <a:chExt cx="4509940" cy="3610109"/>
          </a:xfrm>
        </p:grpSpPr>
        <p:pic>
          <p:nvPicPr>
            <p:cNvPr id="27" name="Picture 3" descr="E:\丫头\png\小人\卡通类素材\l;'.png">
              <a:extLst>
                <a:ext uri="{FF2B5EF4-FFF2-40B4-BE49-F238E27FC236}">
                  <a16:creationId xmlns:a16="http://schemas.microsoft.com/office/drawing/2014/main" id="{496FADA3-8A7C-49AA-AE46-4200E468F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2459">
              <a:off x="314021" y="1884134"/>
              <a:ext cx="4509940" cy="3610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文本框 2">
              <a:extLst>
                <a:ext uri="{FF2B5EF4-FFF2-40B4-BE49-F238E27FC236}">
                  <a16:creationId xmlns:a16="http://schemas.microsoft.com/office/drawing/2014/main" id="{1B2D0ECB-A699-4CFB-8B1B-0466B32E286B}"/>
                </a:ext>
              </a:extLst>
            </p:cNvPr>
            <p:cNvSpPr txBox="1"/>
            <p:nvPr/>
          </p:nvSpPr>
          <p:spPr>
            <a:xfrm>
              <a:off x="1253076" y="3335245"/>
              <a:ext cx="2445407" cy="1208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endParaRPr lang="zh-CN" altLang="en-US" sz="4000" b="1" dirty="0">
                <a:solidFill>
                  <a:srgbClr val="E19113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30" name="Picture 5" descr="C:\Users\HP\Desktop\f62ca2246298294d590894214cd9f26b.png_wh860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8140" l="6512" r="94884">
                        <a14:foregroundMark x1="37442" y1="18837" x2="59070" y2="18605"/>
                        <a14:foregroundMark x1="44186" y1="29070" x2="52326" y2="28605"/>
                        <a14:foregroundMark x1="40000" y1="44884" x2="57209" y2="48372"/>
                        <a14:foregroundMark x1="42558" y1="45349" x2="52326" y2="53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02" y="4155577"/>
            <a:ext cx="2638283" cy="26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本框 37">
            <a:extLst>
              <a:ext uri="{FF2B5EF4-FFF2-40B4-BE49-F238E27FC236}">
                <a16:creationId xmlns:a16="http://schemas.microsoft.com/office/drawing/2014/main" id="{639A61CA-5E12-4003-A05B-D99D6540AC79}"/>
              </a:ext>
            </a:extLst>
          </p:cNvPr>
          <p:cNvSpPr txBox="1"/>
          <p:nvPr/>
        </p:nvSpPr>
        <p:spPr>
          <a:xfrm>
            <a:off x="2150690" y="3002241"/>
            <a:ext cx="3945311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zh-CN" sz="8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5 SVNReklame Script" pitchFamily="66" charset="0"/>
                <a:ea typeface="百变马丁" panose="02010601030101010101" pitchFamily="2" charset="-122"/>
              </a:rPr>
              <a:t>LUYỆN TẬP</a:t>
            </a:r>
            <a:endParaRPr lang="zh-CN" altLang="en-US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5 SVNReklame Script" pitchFamily="66" charset="0"/>
              <a:ea typeface="百变马丁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051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HP\Desktop\phong-nen-hoc-tap-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t="5869" r="16058" b="12315"/>
          <a:stretch/>
        </p:blipFill>
        <p:spPr bwMode="auto">
          <a:xfrm>
            <a:off x="0" y="0"/>
            <a:ext cx="12192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1696574" y="1960424"/>
            <a:ext cx="8228475" cy="18466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457200" indent="-4572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/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Dựa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kết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quả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quan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sát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em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,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hãy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lập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dàn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ý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văn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tả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đồ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chơi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mà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em</a:t>
            </a:r>
            <a:r>
              <a:rPr lang="en-US" sz="3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sz="38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chọn.</a:t>
            </a:r>
            <a:endParaRPr lang="en-US" sz="38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6" name="直接连接符 3">
            <a:extLst>
              <a:ext uri="{FF2B5EF4-FFF2-40B4-BE49-F238E27FC236}">
                <a16:creationId xmlns:a16="http://schemas.microsoft.com/office/drawing/2014/main" id="{0C4AE565-6F39-47A8-9F07-8FD664A18480}"/>
              </a:ext>
            </a:extLst>
          </p:cNvPr>
          <p:cNvCxnSpPr>
            <a:cxnSpLocks/>
          </p:cNvCxnSpPr>
          <p:nvPr/>
        </p:nvCxnSpPr>
        <p:spPr>
          <a:xfrm>
            <a:off x="4403724" y="402104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HP\Desktop\kisspng-clip-art-teacher-education-school-illustration-gcec-5c9ba9bab38b82.848082231553705402735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00" b="97200" l="0" r="93222">
                        <a14:foregroundMark x1="74111" y1="50200" x2="86778" y2="19600"/>
                        <a14:foregroundMark x1="40333" y1="28900" x2="43778" y2="35000"/>
                        <a14:foregroundMark x1="58000" y1="30700" x2="59889" y2="35000"/>
                        <a14:backgroundMark x1="67333" y1="53700" x2="65667" y2="4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377" y="2095937"/>
            <a:ext cx="443484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5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34578E0-7B88-43FC-AF1D-76AAF17AC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413165" y="-413164"/>
            <a:ext cx="804203" cy="163053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159314C-1BAB-4BAE-A0EE-6A99854C4588}"/>
              </a:ext>
            </a:extLst>
          </p:cNvPr>
          <p:cNvSpPr txBox="1"/>
          <p:nvPr/>
        </p:nvSpPr>
        <p:spPr>
          <a:xfrm>
            <a:off x="2605077" y="219429"/>
            <a:ext cx="113524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dirty="0">
                <a:latin typeface="#9Slide03 AmpleSoft" pitchFamily="2" charset="0"/>
                <a:ea typeface="百变马丁" panose="02010601030101010101" pitchFamily="2" charset="-122"/>
              </a:rPr>
              <a:t>GỢI Ý</a:t>
            </a:r>
            <a:endParaRPr lang="zh-CN" altLang="en-US" sz="3200" dirty="0">
              <a:latin typeface="#9Slide03 AmpleSoft" pitchFamily="2" charset="0"/>
              <a:ea typeface="百变马丁" panose="02010601030101010101" pitchFamily="2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C2F5D1F-4F10-4AC7-9D8D-ABE54DC7CF20}"/>
              </a:ext>
            </a:extLst>
          </p:cNvPr>
          <p:cNvCxnSpPr>
            <a:cxnSpLocks/>
          </p:cNvCxnSpPr>
          <p:nvPr/>
        </p:nvCxnSpPr>
        <p:spPr>
          <a:xfrm>
            <a:off x="4403725" y="624115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xtraShape">
            <a:extLst>
              <a:ext uri="{FF2B5EF4-FFF2-40B4-BE49-F238E27FC236}">
                <a16:creationId xmlns:a16="http://schemas.microsoft.com/office/drawing/2014/main" id="{A6C38FF4-12C8-421A-A5D6-5053AF22363B}"/>
              </a:ext>
            </a:extLst>
          </p:cNvPr>
          <p:cNvCxnSpPr>
            <a:cxnSpLocks/>
          </p:cNvCxnSpPr>
          <p:nvPr/>
        </p:nvCxnSpPr>
        <p:spPr>
          <a:xfrm>
            <a:off x="7736697" y="1856827"/>
            <a:ext cx="395695" cy="1"/>
          </a:xfrm>
          <a:prstGeom prst="line">
            <a:avLst/>
          </a:prstGeom>
          <a:noFill/>
          <a:ln w="539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</p:cxnSp>
      <p:cxnSp>
        <p:nvCxnSpPr>
          <p:cNvPr id="7" name="ExtraShape">
            <a:extLst>
              <a:ext uri="{FF2B5EF4-FFF2-40B4-BE49-F238E27FC236}">
                <a16:creationId xmlns:a16="http://schemas.microsoft.com/office/drawing/2014/main" id="{2B81E12D-E088-4938-B19B-7A854FDA99C4}"/>
              </a:ext>
            </a:extLst>
          </p:cNvPr>
          <p:cNvCxnSpPr>
            <a:cxnSpLocks/>
          </p:cNvCxnSpPr>
          <p:nvPr/>
        </p:nvCxnSpPr>
        <p:spPr>
          <a:xfrm>
            <a:off x="3769229" y="1880304"/>
            <a:ext cx="395695" cy="1"/>
          </a:xfrm>
          <a:prstGeom prst="line">
            <a:avLst/>
          </a:prstGeom>
          <a:noFill/>
          <a:ln w="539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</p:cxn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34B4B35F-8725-4D69-AA2F-F84D60C4BC11}"/>
              </a:ext>
            </a:extLst>
          </p:cNvPr>
          <p:cNvGrpSpPr/>
          <p:nvPr/>
        </p:nvGrpSpPr>
        <p:grpSpPr>
          <a:xfrm>
            <a:off x="1447539" y="1053535"/>
            <a:ext cx="1684615" cy="1684612"/>
            <a:chOff x="2374899" y="1581301"/>
            <a:chExt cx="2250197" cy="2250197"/>
          </a:xfrm>
        </p:grpSpPr>
        <p:sp>
          <p:nvSpPr>
            <p:cNvPr id="8" name="ValueBack1">
              <a:extLst>
                <a:ext uri="{FF2B5EF4-FFF2-40B4-BE49-F238E27FC236}">
                  <a16:creationId xmlns:a16="http://schemas.microsoft.com/office/drawing/2014/main" id="{620831A0-B321-4D4A-BE68-D64EDA00C26C}"/>
                </a:ext>
              </a:extLst>
            </p:cNvPr>
            <p:cNvSpPr/>
            <p:nvPr/>
          </p:nvSpPr>
          <p:spPr>
            <a:xfrm>
              <a:off x="2547369" y="1753771"/>
              <a:ext cx="1905256" cy="1905256"/>
            </a:xfrm>
            <a:prstGeom prst="ellipse">
              <a:avLst/>
            </a:prstGeom>
            <a:solidFill>
              <a:srgbClr val="EA46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  <p:sp>
          <p:nvSpPr>
            <p:cNvPr id="9" name="ExtraShape">
              <a:extLst>
                <a:ext uri="{FF2B5EF4-FFF2-40B4-BE49-F238E27FC236}">
                  <a16:creationId xmlns:a16="http://schemas.microsoft.com/office/drawing/2014/main" id="{DE48A20E-BFC9-4B4D-BEC4-22F62A0415CB}"/>
                </a:ext>
              </a:extLst>
            </p:cNvPr>
            <p:cNvSpPr/>
            <p:nvPr/>
          </p:nvSpPr>
          <p:spPr>
            <a:xfrm>
              <a:off x="2694450" y="1900852"/>
              <a:ext cx="1611095" cy="1611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#9Slide03 AmpleSoft" pitchFamily="2" charset="0"/>
              </a:endParaRPr>
            </a:p>
          </p:txBody>
        </p:sp>
        <p:sp>
          <p:nvSpPr>
            <p:cNvPr id="10" name="ValueShape1">
              <a:extLst>
                <a:ext uri="{FF2B5EF4-FFF2-40B4-BE49-F238E27FC236}">
                  <a16:creationId xmlns:a16="http://schemas.microsoft.com/office/drawing/2014/main" id="{CB936D5C-A77E-4A4C-A707-3CED3F47C63E}"/>
                </a:ext>
              </a:extLst>
            </p:cNvPr>
            <p:cNvSpPr/>
            <p:nvPr/>
          </p:nvSpPr>
          <p:spPr>
            <a:xfrm flipH="1">
              <a:off x="2374899" y="1581301"/>
              <a:ext cx="2250197" cy="2250197"/>
            </a:xfrm>
            <a:prstGeom prst="arc">
              <a:avLst>
                <a:gd name="adj1" fmla="val 16200000"/>
                <a:gd name="adj2" fmla="val 11448000"/>
              </a:avLst>
            </a:prstGeom>
            <a:noFill/>
            <a:ln w="53975" cap="rnd" cmpd="thickThin">
              <a:solidFill>
                <a:srgbClr val="EA4618"/>
              </a:solidFill>
              <a:prstDash val="sysDash"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C5E41FA1-BB5B-4426-9F6F-7A03B59EB49A}"/>
              </a:ext>
            </a:extLst>
          </p:cNvPr>
          <p:cNvGrpSpPr/>
          <p:nvPr/>
        </p:nvGrpSpPr>
        <p:grpSpPr>
          <a:xfrm>
            <a:off x="5105641" y="936749"/>
            <a:ext cx="1684615" cy="1684612"/>
            <a:chOff x="4983602" y="1581300"/>
            <a:chExt cx="2250197" cy="2250197"/>
          </a:xfrm>
        </p:grpSpPr>
        <p:sp>
          <p:nvSpPr>
            <p:cNvPr id="11" name="ValueBack2">
              <a:extLst>
                <a:ext uri="{FF2B5EF4-FFF2-40B4-BE49-F238E27FC236}">
                  <a16:creationId xmlns:a16="http://schemas.microsoft.com/office/drawing/2014/main" id="{45D2BB7C-DDDA-45A8-A1C6-706DE48E6358}"/>
                </a:ext>
              </a:extLst>
            </p:cNvPr>
            <p:cNvSpPr/>
            <p:nvPr/>
          </p:nvSpPr>
          <p:spPr>
            <a:xfrm>
              <a:off x="5156071" y="1753770"/>
              <a:ext cx="1905256" cy="1905256"/>
            </a:xfrm>
            <a:prstGeom prst="ellipse">
              <a:avLst/>
            </a:prstGeom>
            <a:solidFill>
              <a:srgbClr val="229C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  <p:sp>
          <p:nvSpPr>
            <p:cNvPr id="12" name="ExtraShape">
              <a:extLst>
                <a:ext uri="{FF2B5EF4-FFF2-40B4-BE49-F238E27FC236}">
                  <a16:creationId xmlns:a16="http://schemas.microsoft.com/office/drawing/2014/main" id="{E5AF3EB7-D836-41BD-BE6F-67414943451E}"/>
                </a:ext>
              </a:extLst>
            </p:cNvPr>
            <p:cNvSpPr/>
            <p:nvPr/>
          </p:nvSpPr>
          <p:spPr>
            <a:xfrm>
              <a:off x="5303153" y="1900851"/>
              <a:ext cx="1611095" cy="1611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  <p:sp>
          <p:nvSpPr>
            <p:cNvPr id="13" name="ValueShape2">
              <a:extLst>
                <a:ext uri="{FF2B5EF4-FFF2-40B4-BE49-F238E27FC236}">
                  <a16:creationId xmlns:a16="http://schemas.microsoft.com/office/drawing/2014/main" id="{B613AC4D-E371-498C-BF8E-AD420153E8F6}"/>
                </a:ext>
              </a:extLst>
            </p:cNvPr>
            <p:cNvSpPr/>
            <p:nvPr/>
          </p:nvSpPr>
          <p:spPr>
            <a:xfrm flipH="1">
              <a:off x="4983602" y="1581300"/>
              <a:ext cx="2250197" cy="2250197"/>
            </a:xfrm>
            <a:prstGeom prst="arc">
              <a:avLst>
                <a:gd name="adj1" fmla="val 16200000"/>
                <a:gd name="adj2" fmla="val 11664000"/>
              </a:avLst>
            </a:prstGeom>
            <a:noFill/>
            <a:ln w="53975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3F853AE-5E72-4740-A7ED-12C73C89C111}"/>
              </a:ext>
            </a:extLst>
          </p:cNvPr>
          <p:cNvGrpSpPr/>
          <p:nvPr/>
        </p:nvGrpSpPr>
        <p:grpSpPr>
          <a:xfrm>
            <a:off x="9078833" y="956449"/>
            <a:ext cx="1684615" cy="1684612"/>
            <a:chOff x="7592304" y="1581299"/>
            <a:chExt cx="2250197" cy="2250197"/>
          </a:xfrm>
        </p:grpSpPr>
        <p:sp>
          <p:nvSpPr>
            <p:cNvPr id="14" name="ValueBack3">
              <a:extLst>
                <a:ext uri="{FF2B5EF4-FFF2-40B4-BE49-F238E27FC236}">
                  <a16:creationId xmlns:a16="http://schemas.microsoft.com/office/drawing/2014/main" id="{5062F629-8885-4C88-BFF1-910CE5079630}"/>
                </a:ext>
              </a:extLst>
            </p:cNvPr>
            <p:cNvSpPr/>
            <p:nvPr/>
          </p:nvSpPr>
          <p:spPr>
            <a:xfrm>
              <a:off x="7764774" y="1753769"/>
              <a:ext cx="1905256" cy="1905256"/>
            </a:xfrm>
            <a:prstGeom prst="ellipse">
              <a:avLst/>
            </a:prstGeom>
            <a:solidFill>
              <a:srgbClr val="EAA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  <p:sp>
          <p:nvSpPr>
            <p:cNvPr id="15" name="ExtraShape">
              <a:extLst>
                <a:ext uri="{FF2B5EF4-FFF2-40B4-BE49-F238E27FC236}">
                  <a16:creationId xmlns:a16="http://schemas.microsoft.com/office/drawing/2014/main" id="{F41C8F34-CE85-4E91-94D1-97816D4A349E}"/>
                </a:ext>
              </a:extLst>
            </p:cNvPr>
            <p:cNvSpPr/>
            <p:nvPr/>
          </p:nvSpPr>
          <p:spPr>
            <a:xfrm>
              <a:off x="7911855" y="1900850"/>
              <a:ext cx="1611095" cy="1611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  <p:sp>
          <p:nvSpPr>
            <p:cNvPr id="16" name="ValueShape3">
              <a:extLst>
                <a:ext uri="{FF2B5EF4-FFF2-40B4-BE49-F238E27FC236}">
                  <a16:creationId xmlns:a16="http://schemas.microsoft.com/office/drawing/2014/main" id="{E0257255-9668-4947-B51E-92BE87B39C6B}"/>
                </a:ext>
              </a:extLst>
            </p:cNvPr>
            <p:cNvSpPr/>
            <p:nvPr/>
          </p:nvSpPr>
          <p:spPr>
            <a:xfrm flipH="1">
              <a:off x="7592304" y="1581299"/>
              <a:ext cx="2250197" cy="2250197"/>
            </a:xfrm>
            <a:prstGeom prst="arc">
              <a:avLst>
                <a:gd name="adj1" fmla="val 16200000"/>
                <a:gd name="adj2" fmla="val 9936000"/>
              </a:avLst>
            </a:prstGeom>
            <a:noFill/>
            <a:ln w="53975" cap="rnd" cmpd="thickThin">
              <a:solidFill>
                <a:srgbClr val="EAA121"/>
              </a:solidFill>
              <a:prstDash val="sysDash"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#9Slide03 AmpleSoft" pitchFamily="2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81353" y="2848259"/>
            <a:ext cx="3565321" cy="1693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thiệu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, do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ai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mua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),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mua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dịp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1"/>
                </a:solidFill>
                <a:latin typeface="#9Slide03 AmpleSoft" pitchFamily="2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42" name="ValueText1">
            <a:extLst>
              <a:ext uri="{FF2B5EF4-FFF2-40B4-BE49-F238E27FC236}">
                <a16:creationId xmlns:a16="http://schemas.microsoft.com/office/drawing/2014/main" id="{C7C7C19A-7E96-4957-9BE7-D85A9862B4C6}"/>
              </a:ext>
            </a:extLst>
          </p:cNvPr>
          <p:cNvSpPr txBox="1"/>
          <p:nvPr/>
        </p:nvSpPr>
        <p:spPr>
          <a:xfrm>
            <a:off x="1809041" y="1445983"/>
            <a:ext cx="908759" cy="781528"/>
          </a:xfrm>
          <a:prstGeom prst="rect">
            <a:avLst/>
          </a:prstGeom>
          <a:noFill/>
        </p:spPr>
        <p:txBody>
          <a:bodyPr wrap="none" numCol="1" anchor="ctr" anchorCtr="0">
            <a:prstTxWarp prst="textPlain">
              <a:avLst/>
            </a:prstTxWarp>
            <a:no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百变马丁" panose="02010601030101010101" pitchFamily="2" charset="-122"/>
                <a:ea typeface="百变马丁" panose="02010601030101010101" pitchFamily="2" charset="-122"/>
              </a:defRPr>
            </a:lvl1pPr>
          </a:lstStyle>
          <a:p>
            <a:pPr algn="ctr"/>
            <a:r>
              <a:rPr lang="en-US" sz="4800" b="1" dirty="0">
                <a:solidFill>
                  <a:srgbClr val="EA4618"/>
                </a:solidFill>
                <a:latin typeface="#9Slide03 AmpleSoft" pitchFamily="2" charset="0"/>
              </a:rPr>
              <a:t>MỞ BÀI</a:t>
            </a:r>
          </a:p>
        </p:txBody>
      </p:sp>
      <p:sp>
        <p:nvSpPr>
          <p:cNvPr id="43" name="ValueText2">
            <a:extLst>
              <a:ext uri="{FF2B5EF4-FFF2-40B4-BE49-F238E27FC236}">
                <a16:creationId xmlns:a16="http://schemas.microsoft.com/office/drawing/2014/main" id="{AB227A10-06EF-4FA0-97DD-BD77D49E3405}"/>
              </a:ext>
            </a:extLst>
          </p:cNvPr>
          <p:cNvSpPr txBox="1"/>
          <p:nvPr/>
        </p:nvSpPr>
        <p:spPr>
          <a:xfrm>
            <a:off x="5478732" y="1331682"/>
            <a:ext cx="895178" cy="822149"/>
          </a:xfrm>
          <a:prstGeom prst="rect">
            <a:avLst/>
          </a:prstGeom>
          <a:noFill/>
        </p:spPr>
        <p:txBody>
          <a:bodyPr wrap="none" numCol="1" anchor="ctr" anchorCtr="0">
            <a:prstTxWarp prst="textPlain">
              <a:avLst/>
            </a:prstTxWarp>
            <a:no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百变马丁" panose="02010601030101010101" pitchFamily="2" charset="-122"/>
                <a:ea typeface="百变马丁" panose="02010601030101010101" pitchFamily="2" charset="-122"/>
              </a:defRPr>
            </a:lvl1pPr>
          </a:lstStyle>
          <a:p>
            <a:pPr algn="ctr"/>
            <a:r>
              <a:rPr lang="en-US" b="1" dirty="0">
                <a:solidFill>
                  <a:srgbClr val="229CA6"/>
                </a:solidFill>
                <a:latin typeface="#9Slide03 AmpleSoft" pitchFamily="2" charset="0"/>
              </a:rPr>
              <a:t>THÂN BÀI</a:t>
            </a:r>
          </a:p>
        </p:txBody>
      </p:sp>
      <p:sp>
        <p:nvSpPr>
          <p:cNvPr id="44" name="ValueText3">
            <a:extLst>
              <a:ext uri="{FF2B5EF4-FFF2-40B4-BE49-F238E27FC236}">
                <a16:creationId xmlns:a16="http://schemas.microsoft.com/office/drawing/2014/main" id="{DE7208FE-5628-4396-9032-D325FE959D68}"/>
              </a:ext>
            </a:extLst>
          </p:cNvPr>
          <p:cNvSpPr txBox="1"/>
          <p:nvPr/>
        </p:nvSpPr>
        <p:spPr>
          <a:xfrm>
            <a:off x="9463485" y="1237083"/>
            <a:ext cx="914400" cy="895828"/>
          </a:xfrm>
          <a:prstGeom prst="rect">
            <a:avLst/>
          </a:prstGeom>
          <a:noFill/>
        </p:spPr>
        <p:txBody>
          <a:bodyPr wrap="none" numCol="1" anchor="ctr" anchorCtr="0">
            <a:prstTxWarp prst="textPlain">
              <a:avLst/>
            </a:prstTxWarp>
            <a:no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百变马丁" panose="02010601030101010101" pitchFamily="2" charset="-122"/>
                <a:ea typeface="百变马丁" panose="02010601030101010101" pitchFamily="2" charset="-122"/>
              </a:defRPr>
            </a:lvl1pPr>
          </a:lstStyle>
          <a:p>
            <a:pPr algn="ctr"/>
            <a:r>
              <a:rPr lang="en-US" dirty="0">
                <a:solidFill>
                  <a:srgbClr val="EAA121"/>
                </a:solidFill>
                <a:latin typeface="#9Slide03 AmpleSoft" pitchFamily="2" charset="0"/>
              </a:rPr>
              <a:t>KẾT BÀI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385543" y="2848259"/>
            <a:ext cx="3358975" cy="2247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Nhấn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vẻ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thú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em</a:t>
            </a:r>
            <a:r>
              <a:rPr lang="en-US" sz="2400" b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.  (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Tình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cảm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của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đối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với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̀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EAA121"/>
                </a:solidFill>
                <a:latin typeface="#9Slide03 AmpleSoft" pitchFamily="2" charset="0"/>
                <a:cs typeface="Times New Roman" panose="02020603050405020304" pitchFamily="18" charset="0"/>
              </a:rPr>
              <a:t>.)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04624" y="3009246"/>
            <a:ext cx="39368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bao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quát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nổi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bật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Tả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Kỉ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niệm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29CA6"/>
                </a:solidFill>
                <a:latin typeface="#9Slide03 AmpleSoft" pitchFamily="2" charset="0"/>
                <a:cs typeface="Times New Roman" panose="02020603050405020304" pitchFamily="18" charset="0"/>
              </a:rPr>
              <a:t>chơi</a:t>
            </a:r>
            <a:endParaRPr lang="en-US" sz="2400" b="1" dirty="0">
              <a:solidFill>
                <a:srgbClr val="229CA6"/>
              </a:solidFill>
              <a:latin typeface="#9Slide03 AmpleSoft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8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2" grpId="0"/>
      <p:bldP spid="43" grpId="0"/>
      <p:bldP spid="44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F46E9B7-16A5-4AE7-92BA-287BC75B97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C154E082-B022-4479-A8F9-424D06B8EBE3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408F8A6-AA9F-42DA-A819-D12F9142C6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FD4A67A-FF59-4105-B468-C3B4C1831E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1943"/>
            <a:ext cx="12192000" cy="1527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185730-5AFE-4724-A59F-AA7BC0019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5908787"/>
            <a:ext cx="12192000" cy="9492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350D85-3830-491E-A0F9-A2C3526A2C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E10F698-A635-4763-8440-7F27D65A5E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-1544512" y="6124115"/>
            <a:ext cx="12192000" cy="896343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15C619C1-02B1-49B1-B7A5-32BF9A3E369B}"/>
              </a:ext>
            </a:extLst>
          </p:cNvPr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3E2D120-3468-4D4B-B4B9-C14444295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A4EF704-B512-4B36-A236-7907CFE3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8F5319F2-4D02-40B1-8520-15B11B51A8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6" y="297497"/>
            <a:ext cx="1158195" cy="163053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002813B-2DDD-4B2C-BEF1-F3ED21D7B9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195826" y="1684549"/>
            <a:ext cx="1158195" cy="1630532"/>
          </a:xfrm>
          <a:prstGeom prst="rect">
            <a:avLst/>
          </a:prstGeom>
        </p:spPr>
      </p:pic>
      <p:sp>
        <p:nvSpPr>
          <p:cNvPr id="40" name="椭圆 39">
            <a:extLst>
              <a:ext uri="{FF2B5EF4-FFF2-40B4-BE49-F238E27FC236}">
                <a16:creationId xmlns:a16="http://schemas.microsoft.com/office/drawing/2014/main" id="{86FD8E76-3C0E-475B-BF1E-2845ACCA6B48}"/>
              </a:ext>
            </a:extLst>
          </p:cNvPr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C:\Users\HP\Desktop\2057a0963db48bd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75" b="94531" l="0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41" y="2143658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5027E655-B325-42AD-82B9-A85796D3997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066896"/>
            <a:ext cx="2765512" cy="2391280"/>
          </a:xfrm>
          <a:prstGeom prst="rect">
            <a:avLst/>
          </a:prstGeom>
        </p:spPr>
      </p:pic>
      <p:pic>
        <p:nvPicPr>
          <p:cNvPr id="33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DAF78AF2-5672-4187-82A2-F537D39FE1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26" y="208786"/>
            <a:ext cx="7543800" cy="4582058"/>
          </a:xfrm>
          <a:prstGeom prst="rect">
            <a:avLst/>
          </a:prstGeom>
        </p:spPr>
      </p:pic>
      <p:sp>
        <p:nvSpPr>
          <p:cNvPr id="34" name="文本框 37">
            <a:extLst>
              <a:ext uri="{FF2B5EF4-FFF2-40B4-BE49-F238E27FC236}">
                <a16:creationId xmlns:a16="http://schemas.microsoft.com/office/drawing/2014/main" id="{639A61CA-5E12-4003-A05B-D99D6540AC79}"/>
              </a:ext>
            </a:extLst>
          </p:cNvPr>
          <p:cNvSpPr txBox="1"/>
          <p:nvPr/>
        </p:nvSpPr>
        <p:spPr>
          <a:xfrm>
            <a:off x="4749759" y="2198442"/>
            <a:ext cx="5875326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zh-CN" sz="8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5 SVNReklame Script" pitchFamily="66" charset="0"/>
                <a:ea typeface="百变马丁" panose="02010601030101010101" pitchFamily="2" charset="-122"/>
              </a:rPr>
              <a:t>CHÀO TẠM BIỆT</a:t>
            </a:r>
            <a:endParaRPr lang="zh-CN" altLang="en-US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5 SVNReklame Script" pitchFamily="66" charset="0"/>
              <a:ea typeface="百变马丁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688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F46E9B7-16A5-4AE7-92BA-287BC75B97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C154E082-B022-4479-A8F9-424D06B8EBE3}"/>
              </a:ext>
            </a:extLst>
          </p:cNvPr>
          <p:cNvSpPr/>
          <p:nvPr/>
        </p:nvSpPr>
        <p:spPr>
          <a:xfrm>
            <a:off x="1" y="-38284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408F8A6-AA9F-42DA-A819-D12F9142C6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FD4A67A-FF59-4105-B468-C3B4C1831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27E655-B325-42AD-82B9-A85796D39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88" y="2368315"/>
            <a:ext cx="4729918" cy="40898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185730-5AFE-4724-A59F-AA7BC0019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350D85-3830-491E-A0F9-A2C3526A2C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E10F698-A635-4763-8440-7F27D65A5E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15C619C1-02B1-49B1-B7A5-32BF9A3E369B}"/>
              </a:ext>
            </a:extLst>
          </p:cNvPr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3E2D120-3468-4D4B-B4B9-C14444295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A4EF704-B512-4B36-A236-7907CFE3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8F5319F2-4D02-40B1-8520-15B11B51A8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sp>
        <p:nvSpPr>
          <p:cNvPr id="40" name="椭圆 39">
            <a:extLst>
              <a:ext uri="{FF2B5EF4-FFF2-40B4-BE49-F238E27FC236}">
                <a16:creationId xmlns:a16="http://schemas.microsoft.com/office/drawing/2014/main" id="{86FD8E76-3C0E-475B-BF1E-2845ACCA6B48}"/>
              </a:ext>
            </a:extLst>
          </p:cNvPr>
          <p:cNvSpPr/>
          <p:nvPr/>
        </p:nvSpPr>
        <p:spPr>
          <a:xfrm>
            <a:off x="2798187" y="1205891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Picture 4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6563" l="7187" r="90000">
                        <a14:foregroundMark x1="45313" y1="56250" x2="46250" y2="46875"/>
                        <a14:foregroundMark x1="34688" y1="91250" x2="35313" y2="79375"/>
                        <a14:foregroundMark x1="42188" y1="92188" x2="44688" y2="79688"/>
                        <a14:foregroundMark x1="30938" y1="56250" x2="35000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355" y="2942810"/>
            <a:ext cx="2038576" cy="20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HP\Desktop\unnamed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49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098" y="5474719"/>
            <a:ext cx="1281530" cy="138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组合 6">
            <a:extLst>
              <a:ext uri="{FF2B5EF4-FFF2-40B4-BE49-F238E27FC236}">
                <a16:creationId xmlns:a16="http://schemas.microsoft.com/office/drawing/2014/main" id="{5A24A72E-FDF8-4C0B-8EF3-0DF89B882DA6}"/>
              </a:ext>
            </a:extLst>
          </p:cNvPr>
          <p:cNvGrpSpPr/>
          <p:nvPr/>
        </p:nvGrpSpPr>
        <p:grpSpPr>
          <a:xfrm>
            <a:off x="1314542" y="371533"/>
            <a:ext cx="5911746" cy="6918825"/>
            <a:chOff x="314021" y="1884134"/>
            <a:chExt cx="4509940" cy="3610109"/>
          </a:xfrm>
        </p:grpSpPr>
        <p:pic>
          <p:nvPicPr>
            <p:cNvPr id="27" name="Picture 3" descr="E:\丫头\png\小人\卡通类素材\l;'.png">
              <a:extLst>
                <a:ext uri="{FF2B5EF4-FFF2-40B4-BE49-F238E27FC236}">
                  <a16:creationId xmlns:a16="http://schemas.microsoft.com/office/drawing/2014/main" id="{496FADA3-8A7C-49AA-AE46-4200E468F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2459">
              <a:off x="314021" y="1884134"/>
              <a:ext cx="4509940" cy="3610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文本框 2">
              <a:extLst>
                <a:ext uri="{FF2B5EF4-FFF2-40B4-BE49-F238E27FC236}">
                  <a16:creationId xmlns:a16="http://schemas.microsoft.com/office/drawing/2014/main" id="{1B2D0ECB-A699-4CFB-8B1B-0466B32E286B}"/>
                </a:ext>
              </a:extLst>
            </p:cNvPr>
            <p:cNvSpPr txBox="1"/>
            <p:nvPr/>
          </p:nvSpPr>
          <p:spPr>
            <a:xfrm>
              <a:off x="1253076" y="3335245"/>
              <a:ext cx="2445407" cy="1208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endParaRPr lang="zh-CN" altLang="en-US" sz="4000" b="1" dirty="0">
                <a:solidFill>
                  <a:srgbClr val="E19113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30" name="Picture 5" descr="C:\Users\HP\Desktop\f62ca2246298294d590894214cd9f26b.png_wh860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8140" l="6512" r="94884">
                        <a14:foregroundMark x1="37442" y1="18837" x2="59070" y2="18605"/>
                        <a14:foregroundMark x1="44186" y1="29070" x2="52326" y2="28605"/>
                        <a14:foregroundMark x1="40000" y1="44884" x2="57209" y2="48372"/>
                        <a14:foregroundMark x1="42558" y1="45349" x2="52326" y2="53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02" y="4155577"/>
            <a:ext cx="2638283" cy="26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本框 37">
            <a:extLst>
              <a:ext uri="{FF2B5EF4-FFF2-40B4-BE49-F238E27FC236}">
                <a16:creationId xmlns:a16="http://schemas.microsoft.com/office/drawing/2014/main" id="{639A61CA-5E12-4003-A05B-D99D6540AC79}"/>
              </a:ext>
            </a:extLst>
          </p:cNvPr>
          <p:cNvSpPr txBox="1"/>
          <p:nvPr/>
        </p:nvSpPr>
        <p:spPr>
          <a:xfrm>
            <a:off x="2154788" y="2850455"/>
            <a:ext cx="4270721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zh-CN" sz="8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5 SVNReklame Script" pitchFamily="66" charset="0"/>
                <a:ea typeface="百变马丁" panose="02010601030101010101" pitchFamily="2" charset="-122"/>
              </a:rPr>
              <a:t>KHỞI ĐỘNG</a:t>
            </a:r>
            <a:endParaRPr lang="zh-CN" altLang="en-US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5 SVNReklame Script" pitchFamily="66" charset="0"/>
              <a:ea typeface="百变马丁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345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">
            <a:extLst>
              <a:ext uri="{FF2B5EF4-FFF2-40B4-BE49-F238E27FC236}">
                <a16:creationId xmlns:a16="http://schemas.microsoft.com/office/drawing/2014/main" id="{D06E825A-3917-47CF-5FC6-B11668E42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86"/>
          <a:stretch/>
        </p:blipFill>
        <p:spPr bwMode="auto">
          <a:xfrm>
            <a:off x="3534123" y="3259730"/>
            <a:ext cx="3979862" cy="214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over">
            <a:extLst>
              <a:ext uri="{FF2B5EF4-FFF2-40B4-BE49-F238E27FC236}">
                <a16:creationId xmlns:a16="http://schemas.microsoft.com/office/drawing/2014/main" id="{BEE08424-19D7-7DC5-3A7A-A3E242212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84" y="2691606"/>
            <a:ext cx="4240212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over">
            <a:extLst>
              <a:ext uri="{FF2B5EF4-FFF2-40B4-BE49-F238E27FC236}">
                <a16:creationId xmlns:a16="http://schemas.microsoft.com/office/drawing/2014/main" id="{9B5236DD-A762-40CD-0E66-DC8680B86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270" y="952688"/>
            <a:ext cx="41148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2F5C12E5-ADE9-3E4E-32CB-EE2B85743115}"/>
              </a:ext>
            </a:extLst>
          </p:cNvPr>
          <p:cNvSpPr/>
          <p:nvPr/>
        </p:nvSpPr>
        <p:spPr>
          <a:xfrm>
            <a:off x="384313" y="-40917"/>
            <a:ext cx="11993217" cy="14747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>
                <a:solidFill>
                  <a:schemeClr val="tx1"/>
                </a:solidFill>
                <a:latin typeface="#9Slide03 AmpleSoft" pitchFamily="2" charset="0"/>
                <a:cs typeface="Times New Roman" panose="02020603050405020304" pitchFamily="18" charset="0"/>
              </a:rPr>
              <a:t>Em hãy nêu cấu tạo của bài văn miêu tả đồ vật.</a:t>
            </a:r>
            <a:endParaRPr lang="en-US" sz="4400" b="1" dirty="0">
              <a:solidFill>
                <a:schemeClr val="tx1"/>
              </a:solidFill>
              <a:latin typeface="#9Slide03 AmpleSoft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2C264D-BEC9-843D-A19A-1B2A177DED45}"/>
              </a:ext>
            </a:extLst>
          </p:cNvPr>
          <p:cNvSpPr txBox="1"/>
          <p:nvPr/>
        </p:nvSpPr>
        <p:spPr>
          <a:xfrm>
            <a:off x="1219200" y="2286078"/>
            <a:ext cx="345881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Bài văn miêu tả đồ vật</a:t>
            </a:r>
          </a:p>
        </p:txBody>
      </p:sp>
    </p:spTree>
    <p:extLst>
      <p:ext uri="{BB962C8B-B14F-4D97-AF65-F5344CB8AC3E}">
        <p14:creationId xmlns:p14="http://schemas.microsoft.com/office/powerpoint/2010/main" val="32219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F46E9B7-16A5-4AE7-92BA-287BC75B97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C154E082-B022-4479-A8F9-424D06B8EBE3}"/>
              </a:ext>
            </a:extLst>
          </p:cNvPr>
          <p:cNvSpPr/>
          <p:nvPr/>
        </p:nvSpPr>
        <p:spPr>
          <a:xfrm>
            <a:off x="1" y="-38284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408F8A6-AA9F-42DA-A819-D12F9142C6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FD4A67A-FF59-4105-B468-C3B4C1831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27E655-B325-42AD-82B9-A85796D39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88" y="2368315"/>
            <a:ext cx="4729918" cy="40898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185730-5AFE-4724-A59F-AA7BC0019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350D85-3830-491E-A0F9-A2C3526A2C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E10F698-A635-4763-8440-7F27D65A5E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15C619C1-02B1-49B1-B7A5-32BF9A3E369B}"/>
              </a:ext>
            </a:extLst>
          </p:cNvPr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3E2D120-3468-4D4B-B4B9-C14444295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A4EF704-B512-4B36-A236-7907CFE3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8F5319F2-4D02-40B1-8520-15B11B51A8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sp>
        <p:nvSpPr>
          <p:cNvPr id="40" name="椭圆 39">
            <a:extLst>
              <a:ext uri="{FF2B5EF4-FFF2-40B4-BE49-F238E27FC236}">
                <a16:creationId xmlns:a16="http://schemas.microsoft.com/office/drawing/2014/main" id="{86FD8E76-3C0E-475B-BF1E-2845ACCA6B48}"/>
              </a:ext>
            </a:extLst>
          </p:cNvPr>
          <p:cNvSpPr/>
          <p:nvPr/>
        </p:nvSpPr>
        <p:spPr>
          <a:xfrm>
            <a:off x="2798187" y="1205891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Picture 4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6563" l="7187" r="90000">
                        <a14:foregroundMark x1="45313" y1="56250" x2="46250" y2="46875"/>
                        <a14:foregroundMark x1="34688" y1="91250" x2="35313" y2="79375"/>
                        <a14:foregroundMark x1="42188" y1="92188" x2="44688" y2="79688"/>
                        <a14:foregroundMark x1="30938" y1="56250" x2="35000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355" y="2942810"/>
            <a:ext cx="2038576" cy="20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HP\Desktop\unnamed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49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098" y="5474719"/>
            <a:ext cx="1281530" cy="138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组合 6">
            <a:extLst>
              <a:ext uri="{FF2B5EF4-FFF2-40B4-BE49-F238E27FC236}">
                <a16:creationId xmlns:a16="http://schemas.microsoft.com/office/drawing/2014/main" id="{5A24A72E-FDF8-4C0B-8EF3-0DF89B882DA6}"/>
              </a:ext>
            </a:extLst>
          </p:cNvPr>
          <p:cNvGrpSpPr/>
          <p:nvPr/>
        </p:nvGrpSpPr>
        <p:grpSpPr>
          <a:xfrm>
            <a:off x="1314542" y="371533"/>
            <a:ext cx="5911746" cy="6918825"/>
            <a:chOff x="314021" y="1884134"/>
            <a:chExt cx="4509940" cy="3610109"/>
          </a:xfrm>
        </p:grpSpPr>
        <p:pic>
          <p:nvPicPr>
            <p:cNvPr id="27" name="Picture 3" descr="E:\丫头\png\小人\卡通类素材\l;'.png">
              <a:extLst>
                <a:ext uri="{FF2B5EF4-FFF2-40B4-BE49-F238E27FC236}">
                  <a16:creationId xmlns:a16="http://schemas.microsoft.com/office/drawing/2014/main" id="{496FADA3-8A7C-49AA-AE46-4200E468F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2459">
              <a:off x="314021" y="1884134"/>
              <a:ext cx="4509940" cy="3610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文本框 2">
              <a:extLst>
                <a:ext uri="{FF2B5EF4-FFF2-40B4-BE49-F238E27FC236}">
                  <a16:creationId xmlns:a16="http://schemas.microsoft.com/office/drawing/2014/main" id="{1B2D0ECB-A699-4CFB-8B1B-0466B32E286B}"/>
                </a:ext>
              </a:extLst>
            </p:cNvPr>
            <p:cNvSpPr txBox="1"/>
            <p:nvPr/>
          </p:nvSpPr>
          <p:spPr>
            <a:xfrm>
              <a:off x="1253076" y="3335245"/>
              <a:ext cx="2445407" cy="1208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endParaRPr lang="zh-CN" altLang="en-US" sz="4000" b="1" dirty="0">
                <a:solidFill>
                  <a:srgbClr val="E19113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30" name="Picture 5" descr="C:\Users\HP\Desktop\f62ca2246298294d590894214cd9f26b.png_wh860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8140" l="6512" r="94884">
                        <a14:foregroundMark x1="37442" y1="18837" x2="59070" y2="18605"/>
                        <a14:foregroundMark x1="44186" y1="29070" x2="52326" y2="28605"/>
                        <a14:foregroundMark x1="40000" y1="44884" x2="57209" y2="48372"/>
                        <a14:foregroundMark x1="42558" y1="45349" x2="52326" y2="53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02" y="4155577"/>
            <a:ext cx="2638283" cy="26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本框 37">
            <a:extLst>
              <a:ext uri="{FF2B5EF4-FFF2-40B4-BE49-F238E27FC236}">
                <a16:creationId xmlns:a16="http://schemas.microsoft.com/office/drawing/2014/main" id="{639A61CA-5E12-4003-A05B-D99D6540AC79}"/>
              </a:ext>
            </a:extLst>
          </p:cNvPr>
          <p:cNvSpPr txBox="1"/>
          <p:nvPr/>
        </p:nvSpPr>
        <p:spPr>
          <a:xfrm>
            <a:off x="2237069" y="2910078"/>
            <a:ext cx="3946914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GB" altLang="zh-CN" sz="88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5 SVNReklame Script" pitchFamily="66" charset="0"/>
                <a:ea typeface="百变马丁" panose="02010601030101010101" pitchFamily="2" charset="-122"/>
              </a:rPr>
              <a:t>Khám phá</a:t>
            </a:r>
            <a:endParaRPr lang="zh-CN" altLang="en-US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5 SVNReklame Script" pitchFamily="66" charset="0"/>
              <a:ea typeface="百变马丁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001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HP\Desktop\phong-nen-hoc-tap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042" y="-853932"/>
            <a:ext cx="12598342" cy="838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00CD0E1-A2F7-431B-BB9C-859AA31AEC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7073" y="-413162"/>
            <a:ext cx="804203" cy="1630532"/>
          </a:xfrm>
          <a:prstGeom prst="rect">
            <a:avLst/>
          </a:prstGeom>
        </p:spPr>
      </p:pic>
      <p:cxnSp>
        <p:nvCxnSpPr>
          <p:cNvPr id="36" name="直接连接符 3">
            <a:extLst>
              <a:ext uri="{FF2B5EF4-FFF2-40B4-BE49-F238E27FC236}">
                <a16:creationId xmlns:a16="http://schemas.microsoft.com/office/drawing/2014/main" id="{0C4AE565-6F39-47A8-9F07-8FD664A18480}"/>
              </a:ext>
            </a:extLst>
          </p:cNvPr>
          <p:cNvCxnSpPr>
            <a:cxnSpLocks/>
          </p:cNvCxnSpPr>
          <p:nvPr/>
        </p:nvCxnSpPr>
        <p:spPr>
          <a:xfrm>
            <a:off x="4403724" y="402104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HP\Desktop\kisspng-clip-art-teacher-education-school-illustration-gcec-5c9ba9bab38b82.848082231553705402735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00" b="97200" l="0" r="93222">
                        <a14:foregroundMark x1="74111" y1="50200" x2="86778" y2="19600"/>
                        <a14:foregroundMark x1="40333" y1="28900" x2="43778" y2="35000"/>
                        <a14:foregroundMark x1="58000" y1="30700" x2="59889" y2="35000"/>
                        <a14:backgroundMark x1="67333" y1="53700" x2="65667" y2="4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979" y="1487786"/>
            <a:ext cx="443484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esktop\png-transparent-study-skills-student-cartoon-lectures-child-reading-people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48">
                        <a14:foregroundMark x1="25870" y1="44161" x2="39239" y2="57962"/>
                        <a14:foregroundMark x1="18370" y1="85563" x2="31413" y2="80255"/>
                        <a14:foregroundMark x1="30761" y1="95117" x2="45761" y2="85138"/>
                        <a14:foregroundMark x1="55217" y1="40127" x2="63913" y2="52229"/>
                        <a14:foregroundMark x1="75435" y1="41614" x2="65000" y2="53715"/>
                        <a14:foregroundMark x1="75870" y1="73461" x2="80870" y2="78132"/>
                        <a14:foregroundMark x1="47717" y1="95117" x2="68043" y2="83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429000"/>
            <a:ext cx="7010400" cy="358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689100" y="398384"/>
            <a:ext cx="2844800" cy="7150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n-US" sz="3600" b="1">
                <a:latin typeface="#9Slide03 AmpleSoft" pitchFamily="2" charset="0"/>
              </a:rPr>
              <a:t>I. Nhận </a:t>
            </a:r>
            <a:r>
              <a:rPr lang="en-US" sz="3600" b="1" dirty="0" err="1">
                <a:latin typeface="#9Slide03 AmpleSoft" pitchFamily="2" charset="0"/>
              </a:rPr>
              <a:t>xét</a:t>
            </a:r>
            <a:r>
              <a:rPr lang="en-US" sz="3600" b="1" dirty="0">
                <a:latin typeface="#9Slide03 AmpleSoft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9DE94-AE6F-1CA5-AA9B-E43BCE573D65}"/>
              </a:ext>
            </a:extLst>
          </p:cNvPr>
          <p:cNvSpPr txBox="1"/>
          <p:nvPr/>
        </p:nvSpPr>
        <p:spPr>
          <a:xfrm>
            <a:off x="3111500" y="1325622"/>
            <a:ext cx="52876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>
                <a:solidFill>
                  <a:schemeClr val="bg1"/>
                </a:solidFill>
                <a:latin typeface="+mn-lt"/>
              </a:rPr>
              <a:t>1. Quan sát một đồ chơi mà em thích và ghi lại những điều quan sát được.</a:t>
            </a:r>
          </a:p>
          <a:p>
            <a:pPr algn="just"/>
            <a:endParaRPr lang="en-GB" sz="4000"/>
          </a:p>
        </p:txBody>
      </p:sp>
    </p:spTree>
    <p:extLst>
      <p:ext uri="{BB962C8B-B14F-4D97-AF65-F5344CB8AC3E}">
        <p14:creationId xmlns:p14="http://schemas.microsoft.com/office/powerpoint/2010/main" val="359920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00CD0E1-A2F7-431B-BB9C-859AA31AEC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7073" y="-413162"/>
            <a:ext cx="804203" cy="1630532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26792EBB-9E49-4883-AD95-38EC862C55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685" y="4885936"/>
            <a:ext cx="2081058" cy="15317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63449" y="40840"/>
            <a:ext cx="2669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600" b="1" dirty="0" err="1">
                <a:latin typeface="#9Slide03 AmpleSoft" pitchFamily="2" charset="0"/>
              </a:rPr>
              <a:t>Nhận</a:t>
            </a:r>
            <a:r>
              <a:rPr lang="en-US" sz="3600" b="1" dirty="0">
                <a:latin typeface="#9Slide03 AmpleSoft" pitchFamily="2" charset="0"/>
              </a:rPr>
              <a:t> </a:t>
            </a:r>
            <a:r>
              <a:rPr lang="en-US" sz="3600" b="1" dirty="0" err="1">
                <a:latin typeface="#9Slide03 AmpleSoft" pitchFamily="2" charset="0"/>
              </a:rPr>
              <a:t>xét</a:t>
            </a:r>
            <a:r>
              <a:rPr lang="en-US" sz="3600" b="1" dirty="0">
                <a:latin typeface="#9Slide03 AmpleSoft" pitchFamily="2" charset="0"/>
              </a:rPr>
              <a:t> :</a:t>
            </a:r>
          </a:p>
        </p:txBody>
      </p:sp>
      <p:cxnSp>
        <p:nvCxnSpPr>
          <p:cNvPr id="36" name="直接连接符 3">
            <a:extLst>
              <a:ext uri="{FF2B5EF4-FFF2-40B4-BE49-F238E27FC236}">
                <a16:creationId xmlns:a16="http://schemas.microsoft.com/office/drawing/2014/main" id="{0C4AE565-6F39-47A8-9F07-8FD664A18480}"/>
              </a:ext>
            </a:extLst>
          </p:cNvPr>
          <p:cNvCxnSpPr>
            <a:cxnSpLocks/>
          </p:cNvCxnSpPr>
          <p:nvPr/>
        </p:nvCxnSpPr>
        <p:spPr>
          <a:xfrm>
            <a:off x="4403724" y="402104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" descr="C:\Users\HP\Desktop\png-clipart-teddy-bear-stuffed-animals-cuddly-toys-bear-animals-carnivor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0" y="4885644"/>
            <a:ext cx="1901595" cy="1972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P\Desktop\pinwheel-6004617_960_72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883" y="22096"/>
            <a:ext cx="1326463" cy="1326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9A78F9-8D29-9B62-E363-7FD2A181C135}"/>
              </a:ext>
            </a:extLst>
          </p:cNvPr>
          <p:cNvSpPr/>
          <p:nvPr/>
        </p:nvSpPr>
        <p:spPr>
          <a:xfrm>
            <a:off x="85390" y="2063981"/>
            <a:ext cx="1201963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00150" lvl="1" indent="-742950">
              <a:buAutoNum type="arabicPeriod"/>
            </a:pPr>
            <a:r>
              <a:rPr lang="en-US" sz="4000" b="1"/>
              <a:t>Nên quan sát đồ chơi theo trình tự nào?</a:t>
            </a:r>
          </a:p>
          <a:p>
            <a:pPr marL="1200150" lvl="1" indent="-742950">
              <a:buAutoNum type="arabicPeriod"/>
            </a:pPr>
            <a:endParaRPr lang="en-US" sz="4000" b="1"/>
          </a:p>
          <a:p>
            <a:pPr marL="1200150" lvl="1" indent="-742950">
              <a:buAutoNum type="arabicPeriod"/>
            </a:pPr>
            <a:r>
              <a:rPr lang="en-US" sz="4000" b="1"/>
              <a:t>Nói rõ em dùng giác quan nào khi quan sát.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7926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CAFFEFF-1FEE-4B18-A7C9-588EBCB493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7073" y="-413162"/>
            <a:ext cx="804203" cy="1630532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30AF98F8-8840-4DBA-92A2-514E810960D6}"/>
              </a:ext>
            </a:extLst>
          </p:cNvPr>
          <p:cNvCxnSpPr>
            <a:cxnSpLocks/>
          </p:cNvCxnSpPr>
          <p:nvPr/>
        </p:nvCxnSpPr>
        <p:spPr>
          <a:xfrm>
            <a:off x="4403725" y="624115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563449" y="40840"/>
            <a:ext cx="2669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600" b="1" dirty="0" err="1">
                <a:latin typeface="#9Slide03 AmpleSoft" pitchFamily="2" charset="0"/>
              </a:rPr>
              <a:t>Nhận</a:t>
            </a:r>
            <a:r>
              <a:rPr lang="en-US" sz="3600" b="1" dirty="0">
                <a:latin typeface="#9Slide03 AmpleSoft" pitchFamily="2" charset="0"/>
              </a:rPr>
              <a:t> </a:t>
            </a:r>
            <a:r>
              <a:rPr lang="en-US" sz="3600" b="1" dirty="0" err="1">
                <a:latin typeface="#9Slide03 AmpleSoft" pitchFamily="2" charset="0"/>
              </a:rPr>
              <a:t>xét</a:t>
            </a:r>
            <a:r>
              <a:rPr lang="en-US" sz="3600" b="1" dirty="0">
                <a:latin typeface="#9Slide03 AmpleSoft" pitchFamily="2" charset="0"/>
              </a:rPr>
              <a:t> :</a:t>
            </a:r>
          </a:p>
        </p:txBody>
      </p:sp>
      <p:pic>
        <p:nvPicPr>
          <p:cNvPr id="7173" name="Picture 5" descr="C:\Users\HP\Desktop\kisspng-castle-cartoon-drawing-clip-art-easter-5abb3a9d6e32a6.72375243152221967745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182" l="1222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252" y="3590942"/>
            <a:ext cx="3590690" cy="351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E4CD60-2A5B-BFCD-0A2C-69FF3BC59BB4}"/>
              </a:ext>
            </a:extLst>
          </p:cNvPr>
          <p:cNvSpPr/>
          <p:nvPr/>
        </p:nvSpPr>
        <p:spPr>
          <a:xfrm>
            <a:off x="203908" y="1501520"/>
            <a:ext cx="11403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n-US" sz="4000" b="1"/>
              <a:t>Quan sát đồ chơi mình yêu thích, ghi lại những điều mình quan sát được ra vở nháp.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45233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P\Desktop\50f6c99c371389522665ea9c348a6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35351"/>
            <a:ext cx="13868362" cy="924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00CD0E1-A2F7-431B-BB9C-859AA31AEC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7073" y="-413162"/>
            <a:ext cx="804203" cy="1630532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AF273A38-85DA-4414-AF7C-41DC08672DF2}"/>
              </a:ext>
            </a:extLst>
          </p:cNvPr>
          <p:cNvCxnSpPr>
            <a:cxnSpLocks/>
          </p:cNvCxnSpPr>
          <p:nvPr/>
        </p:nvCxnSpPr>
        <p:spPr>
          <a:xfrm>
            <a:off x="4403725" y="624115"/>
            <a:ext cx="7788275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3FD203C-C3DE-4365-AD09-4352F7E3CB4C}"/>
              </a:ext>
            </a:extLst>
          </p:cNvPr>
          <p:cNvGrpSpPr/>
          <p:nvPr/>
        </p:nvGrpSpPr>
        <p:grpSpPr>
          <a:xfrm>
            <a:off x="3424552" y="1017742"/>
            <a:ext cx="7535547" cy="2713906"/>
            <a:chOff x="2463909" y="2427921"/>
            <a:chExt cx="7062748" cy="1499550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863BC22C-F90C-45BF-9F07-6A4AD0906993}"/>
                </a:ext>
              </a:extLst>
            </p:cNvPr>
            <p:cNvCxnSpPr/>
            <p:nvPr/>
          </p:nvCxnSpPr>
          <p:spPr>
            <a:xfrm>
              <a:off x="6188647" y="3106118"/>
              <a:ext cx="0" cy="712842"/>
            </a:xfrm>
            <a:prstGeom prst="line">
              <a:avLst/>
            </a:prstGeom>
            <a:noFill/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10" name="iṧlîḋè">
              <a:extLst>
                <a:ext uri="{FF2B5EF4-FFF2-40B4-BE49-F238E27FC236}">
                  <a16:creationId xmlns:a16="http://schemas.microsoft.com/office/drawing/2014/main" id="{C822A173-966A-F047-B3DF-8F6A391BA32D}"/>
                </a:ext>
              </a:extLst>
            </p:cNvPr>
            <p:cNvSpPr/>
            <p:nvPr/>
          </p:nvSpPr>
          <p:spPr bwMode="auto">
            <a:xfrm>
              <a:off x="2463909" y="3106118"/>
              <a:ext cx="2278997" cy="768685"/>
            </a:xfrm>
            <a:prstGeom prst="roundRect">
              <a:avLst>
                <a:gd name="adj" fmla="val 50000"/>
              </a:avLst>
            </a:prstGeom>
            <a:solidFill>
              <a:srgbClr val="EA4618"/>
            </a:solidFill>
            <a:ln w="53975" cap="rnd" cmpd="thickThin">
              <a:solidFill>
                <a:schemeClr val="bg1">
                  <a:lumMod val="95000"/>
                </a:schemeClr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dirty="0">
                <a:latin typeface="#9Slide03 AmpleSoft" pitchFamily="2" charset="0"/>
              </a:endParaRPr>
            </a:p>
          </p:txBody>
        </p:sp>
        <p:sp>
          <p:nvSpPr>
            <p:cNvPr id="13" name="îṥḷíďê">
              <a:extLst>
                <a:ext uri="{FF2B5EF4-FFF2-40B4-BE49-F238E27FC236}">
                  <a16:creationId xmlns:a16="http://schemas.microsoft.com/office/drawing/2014/main" id="{C822A173-966A-F047-B3DF-8F6A391BA32D}"/>
                </a:ext>
              </a:extLst>
            </p:cNvPr>
            <p:cNvSpPr/>
            <p:nvPr/>
          </p:nvSpPr>
          <p:spPr bwMode="auto">
            <a:xfrm>
              <a:off x="4777362" y="3039149"/>
              <a:ext cx="2368661" cy="846781"/>
            </a:xfrm>
            <a:prstGeom prst="roundRect">
              <a:avLst>
                <a:gd name="adj" fmla="val 50000"/>
              </a:avLst>
            </a:prstGeom>
            <a:solidFill>
              <a:srgbClr val="229CA6"/>
            </a:solidFill>
            <a:ln w="53975" cap="rnd" cmpd="thickThin">
              <a:solidFill>
                <a:schemeClr val="bg1">
                  <a:lumMod val="95000"/>
                </a:schemeClr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dirty="0">
                <a:latin typeface="#9Slide03 AmpleSoft" pitchFamily="2" charset="0"/>
              </a:endParaRPr>
            </a:p>
          </p:txBody>
        </p:sp>
        <p:sp>
          <p:nvSpPr>
            <p:cNvPr id="15" name="i$liďé">
              <a:extLst>
                <a:ext uri="{FF2B5EF4-FFF2-40B4-BE49-F238E27FC236}">
                  <a16:creationId xmlns:a16="http://schemas.microsoft.com/office/drawing/2014/main" id="{C822A173-966A-F047-B3DF-8F6A391BA32D}"/>
                </a:ext>
              </a:extLst>
            </p:cNvPr>
            <p:cNvSpPr/>
            <p:nvPr/>
          </p:nvSpPr>
          <p:spPr bwMode="auto">
            <a:xfrm>
              <a:off x="7146023" y="3080691"/>
              <a:ext cx="2380634" cy="846780"/>
            </a:xfrm>
            <a:prstGeom prst="roundRect">
              <a:avLst>
                <a:gd name="adj" fmla="val 50000"/>
              </a:avLst>
            </a:prstGeom>
            <a:solidFill>
              <a:srgbClr val="EAA121"/>
            </a:solidFill>
            <a:ln w="53975" cap="rnd" cmpd="thickThin">
              <a:solidFill>
                <a:schemeClr val="bg1">
                  <a:lumMod val="95000"/>
                </a:schemeClr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dirty="0">
                <a:latin typeface="#9Slide03 AmpleSoft" pitchFamily="2" charset="0"/>
              </a:endParaRPr>
            </a:p>
          </p:txBody>
        </p:sp>
        <p:sp>
          <p:nvSpPr>
            <p:cNvPr id="20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4123782" y="2427921"/>
              <a:ext cx="3582854" cy="424817"/>
            </a:xfrm>
            <a:prstGeom prst="roundRect">
              <a:avLst>
                <a:gd name="adj" fmla="val 50000"/>
              </a:avLst>
            </a:prstGeom>
            <a:noFill/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dirty="0">
                <a:latin typeface="#9Slide03 AmpleSoft" pitchFamily="2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5516453" y="1109774"/>
            <a:ext cx="3280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chí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3781975" y="2379324"/>
            <a:ext cx="19562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sát</a:t>
            </a:r>
            <a:endParaRPr lang="en-US" sz="3200" b="1" dirty="0">
              <a:solidFill>
                <a:schemeClr val="bg1"/>
              </a:solidFill>
              <a:latin typeface="#9Slide03 AmpleSoft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50060" y="2440880"/>
            <a:ext cx="2641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giác</a:t>
            </a:r>
            <a:r>
              <a:rPr 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nào</a:t>
            </a:r>
            <a:endParaRPr lang="en-US" sz="2800" b="1" dirty="0">
              <a:solidFill>
                <a:schemeClr val="bg1"/>
              </a:solidFill>
              <a:latin typeface="#9Slide03 AmpleSoft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37600" y="2303671"/>
            <a:ext cx="2158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Đặc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điểm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nổi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  <a:cs typeface="Times New Roman" panose="02020603050405020304" pitchFamily="18" charset="0"/>
              </a:rPr>
              <a:t>bật</a:t>
            </a:r>
            <a:endParaRPr lang="en-US" sz="4000" b="1" dirty="0">
              <a:solidFill>
                <a:schemeClr val="bg1"/>
              </a:solidFill>
              <a:latin typeface="#9Slide03 AmpleSoft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HP\Desktop\383-3839120_cartoon-female-clip-art-teacher-using-technology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5" b="97419" l="2024" r="98690">
                        <a14:foregroundMark x1="3690" y1="49292" x2="19048" y2="55953"/>
                        <a14:foregroundMark x1="11071" y1="53705" x2="14762" y2="57785"/>
                        <a14:foregroundMark x1="82857" y1="56120" x2="96071" y2="48709"/>
                        <a14:foregroundMark x1="88333" y1="56869" x2="88929" y2="52956"/>
                        <a14:foregroundMark x1="51071" y1="64779" x2="51310" y2="50541"/>
                        <a14:foregroundMark x1="62143" y1="55204" x2="54762" y2="49042"/>
                        <a14:foregroundMark x1="37262" y1="55204" x2="46548" y2="48876"/>
                        <a14:foregroundMark x1="36786" y1="29975" x2="45000" y2="35554"/>
                        <a14:foregroundMark x1="64286" y1="30225" x2="51548" y2="37552"/>
                        <a14:foregroundMark x1="45000" y1="77435" x2="46310" y2="92756"/>
                        <a14:foregroundMark x1="54286" y1="87011" x2="52857" y2="92590"/>
                        <a14:backgroundMark x1="50000" y1="78851" x2="49762" y2="901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1214"/>
            <a:ext cx="3223802" cy="460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98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792EBB-9E49-4883-AD95-38EC862C55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767" y="899056"/>
            <a:ext cx="3338377" cy="25654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8636121-A411-4E5C-8037-C9BE7FFA0F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7073" y="-413162"/>
            <a:ext cx="804203" cy="1630532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CEA09D9F-CE7E-4F53-ACF4-8B0000FA076E}"/>
              </a:ext>
            </a:extLst>
          </p:cNvPr>
          <p:cNvSpPr txBox="1"/>
          <p:nvPr/>
        </p:nvSpPr>
        <p:spPr>
          <a:xfrm>
            <a:off x="1959837" y="82728"/>
            <a:ext cx="2977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#9Slide03 AmpleSoft" pitchFamily="2" charset="0"/>
                <a:ea typeface="百变马丁" panose="02010601030101010101" pitchFamily="2" charset="-122"/>
              </a:rPr>
              <a:t>II. GHI </a:t>
            </a:r>
            <a:r>
              <a:rPr lang="en-US" altLang="zh-CN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#9Slide03 AmpleSoft" pitchFamily="2" charset="0"/>
                <a:ea typeface="百变马丁" panose="02010601030101010101" pitchFamily="2" charset="-122"/>
              </a:rPr>
              <a:t>NHỚ</a:t>
            </a:r>
            <a:endParaRPr lang="zh-CN" alt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#9Slide03 AmpleSoft" pitchFamily="2" charset="0"/>
              <a:ea typeface="百变马丁" panose="02010601030101010101" pitchFamily="2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C2BC3BB-D792-4C10-8C35-B53299FFF0BC}"/>
              </a:ext>
            </a:extLst>
          </p:cNvPr>
          <p:cNvCxnSpPr>
            <a:cxnSpLocks/>
          </p:cNvCxnSpPr>
          <p:nvPr/>
        </p:nvCxnSpPr>
        <p:spPr>
          <a:xfrm>
            <a:off x="5062330" y="624115"/>
            <a:ext cx="7129670" cy="0"/>
          </a:xfrm>
          <a:prstGeom prst="line">
            <a:avLst/>
          </a:prstGeom>
          <a:ln w="63500" cmpd="thickThin">
            <a:solidFill>
              <a:srgbClr val="674A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2504661" y="1203334"/>
            <a:ext cx="9342781" cy="4004765"/>
          </a:xfrm>
          <a:prstGeom prst="roundRect">
            <a:avLst/>
          </a:prstGeom>
          <a:solidFill>
            <a:srgbClr val="FAD6D7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n-US" sz="3200" b="1">
                <a:solidFill>
                  <a:schemeClr val="tx1"/>
                </a:solidFill>
              </a:rPr>
              <a:t>  </a:t>
            </a:r>
            <a:r>
              <a:rPr lang="en-US" sz="3200" b="1" dirty="0">
                <a:solidFill>
                  <a:schemeClr val="tx1"/>
                </a:solidFill>
              </a:rPr>
              <a:t>1.Muốn </a:t>
            </a:r>
            <a:r>
              <a:rPr lang="en-US" sz="3200" b="1" dirty="0" err="1">
                <a:solidFill>
                  <a:schemeClr val="tx1"/>
                </a:solidFill>
              </a:rPr>
              <a:t>miêu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tả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đồ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vật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trước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hết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phải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quan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sát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đồ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vật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đó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>
                <a:solidFill>
                  <a:schemeClr val="tx1"/>
                </a:solidFill>
              </a:rPr>
              <a:t>   2.Quan </a:t>
            </a:r>
            <a:r>
              <a:rPr lang="en-US" sz="3200" b="1" dirty="0" err="1">
                <a:solidFill>
                  <a:schemeClr val="tx1"/>
                </a:solidFill>
              </a:rPr>
              <a:t>sát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đồ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vật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cần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theo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một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trình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tự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hợp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lí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bằng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nhiều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cách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khác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nhau</a:t>
            </a:r>
            <a:r>
              <a:rPr lang="en-US" sz="3200" b="1" dirty="0">
                <a:solidFill>
                  <a:schemeClr val="tx1"/>
                </a:solidFill>
              </a:rPr>
              <a:t> (</a:t>
            </a:r>
            <a:r>
              <a:rPr lang="en-US" sz="3200" b="1" dirty="0" err="1">
                <a:solidFill>
                  <a:schemeClr val="tx1"/>
                </a:solidFill>
              </a:rPr>
              <a:t>mắt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nhìn</a:t>
            </a:r>
            <a:r>
              <a:rPr lang="en-US" sz="3200" b="1" dirty="0">
                <a:solidFill>
                  <a:schemeClr val="tx1"/>
                </a:solidFill>
              </a:rPr>
              <a:t>, tai </a:t>
            </a:r>
            <a:r>
              <a:rPr lang="en-US" sz="3200" b="1" dirty="0" err="1">
                <a:solidFill>
                  <a:schemeClr val="tx1"/>
                </a:solidFill>
              </a:rPr>
              <a:t>nghe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tay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sờ</a:t>
            </a:r>
            <a:r>
              <a:rPr lang="en-US" sz="3200" b="1" dirty="0">
                <a:solidFill>
                  <a:schemeClr val="tx1"/>
                </a:solidFill>
              </a:rPr>
              <a:t>,…)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200" b="1" dirty="0">
                <a:solidFill>
                  <a:schemeClr val="tx1"/>
                </a:solidFill>
              </a:rPr>
              <a:t>   3.Cần </a:t>
            </a:r>
            <a:r>
              <a:rPr lang="en-US" sz="3200" b="1" dirty="0" err="1">
                <a:solidFill>
                  <a:schemeClr val="tx1"/>
                </a:solidFill>
              </a:rPr>
              <a:t>chú</a:t>
            </a:r>
            <a:r>
              <a:rPr lang="en-US" sz="3200" b="1" dirty="0">
                <a:solidFill>
                  <a:schemeClr val="tx1"/>
                </a:solidFill>
              </a:rPr>
              <a:t> ý </a:t>
            </a:r>
            <a:r>
              <a:rPr lang="en-US" sz="3200" b="1" dirty="0" err="1">
                <a:solidFill>
                  <a:schemeClr val="tx1"/>
                </a:solidFill>
              </a:rPr>
              <a:t>phát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hiện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những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đặc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điểm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riêng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phân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biệt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đồ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vật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này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với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đồ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vật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err="1">
                <a:solidFill>
                  <a:schemeClr val="tx1"/>
                </a:solidFill>
              </a:rPr>
              <a:t>khác</a:t>
            </a:r>
            <a:r>
              <a:rPr lang="en-US" sz="3200" b="1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3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1741</TotalTime>
  <Words>321</Words>
  <Application>Microsoft Office PowerPoint</Application>
  <PresentationFormat>Widescreen</PresentationFormat>
  <Paragraphs>47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#9Slide05 SVNReklame Script</vt:lpstr>
      <vt:lpstr>Times New Roman</vt:lpstr>
      <vt:lpstr>Gadugi</vt:lpstr>
      <vt:lpstr>等线</vt:lpstr>
      <vt:lpstr>Vogue-ExtraBold</vt:lpstr>
      <vt:lpstr>#9Slide03 AmpleSoft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HOHAO</dc:creator>
  <cp:keywords>HAOMANGNON</cp:keywords>
  <cp:lastModifiedBy>Dương Thị Lan Anh</cp:lastModifiedBy>
  <cp:revision>114</cp:revision>
  <dcterms:created xsi:type="dcterms:W3CDTF">2017-08-18T03:02:00Z</dcterms:created>
  <dcterms:modified xsi:type="dcterms:W3CDTF">2022-12-15T15:11:21Z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2022-12-14T17:24:30Z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3c9d8b18-f1bd-48fc-8661-d754f605dd22</vt:lpwstr>
  </property>
  <property fmtid="{D5CDD505-2E9C-101B-9397-08002B2CF9AE}" pid="8" name="MSIP_Label_defa4170-0d19-0005-0004-bc88714345d2_ActionId">
    <vt:lpwstr>592c3ce7-92ce-4973-80d4-5027b783b166</vt:lpwstr>
  </property>
  <property fmtid="{D5CDD505-2E9C-101B-9397-08002B2CF9AE}" pid="9" name="MSIP_Label_defa4170-0d19-0005-0004-bc88714345d2_ContentBits">
    <vt:lpwstr>0</vt:lpwstr>
  </property>
</Properties>
</file>