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94" r:id="rId2"/>
    <p:sldId id="292" r:id="rId3"/>
    <p:sldId id="295" r:id="rId4"/>
    <p:sldId id="308" r:id="rId5"/>
    <p:sldId id="313" r:id="rId6"/>
    <p:sldId id="303" r:id="rId7"/>
    <p:sldId id="312" r:id="rId8"/>
    <p:sldId id="314" r:id="rId9"/>
    <p:sldId id="305" r:id="rId10"/>
    <p:sldId id="310" r:id="rId11"/>
    <p:sldId id="315" r:id="rId12"/>
    <p:sldId id="297" r:id="rId13"/>
    <p:sldId id="301" r:id="rId14"/>
    <p:sldId id="318" r:id="rId15"/>
    <p:sldId id="306" r:id="rId16"/>
    <p:sldId id="311" r:id="rId17"/>
  </p:sldIdLst>
  <p:sldSz cx="12192000" cy="6858000"/>
  <p:notesSz cx="6858000" cy="9144000"/>
  <p:embeddedFontLst>
    <p:embeddedFont>
      <p:font typeface="#9Slide03 AmpleSoft Bold" panose="020B0604020202020204" charset="0"/>
      <p:regular r:id="rId19"/>
    </p:embeddedFont>
    <p:embeddedFont>
      <p:font typeface="#9Slide03 Kaleko 105 Round Bold" panose="020B0604020202020204" charset="0"/>
      <p:bold r:id="rId20"/>
    </p:embeddedFont>
    <p:embeddedFont>
      <p:font typeface="Abadi" panose="020B0604020104020204" pitchFamily="3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mbria Math" panose="02040503050406030204" pitchFamily="18" charset="0"/>
      <p:regular r:id="rId26"/>
    </p:embeddedFont>
    <p:embeddedFont>
      <p:font typeface="Caveat Brush" pitchFamily="2" charset="0"/>
      <p:regular r:id="rId27"/>
    </p:embeddedFont>
    <p:embeddedFont>
      <p:font typeface="Raleway" pitchFamily="2" charset="0"/>
      <p:regular r:id="rId28"/>
      <p:bold r:id="rId29"/>
      <p:italic r:id="rId30"/>
      <p:boldItalic r:id="rId3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2E3"/>
    <a:srgbClr val="FBE090"/>
    <a:srgbClr val="A9D2D2"/>
    <a:srgbClr val="FAADAA"/>
    <a:srgbClr val="42210F"/>
    <a:srgbClr val="60380F"/>
    <a:srgbClr val="F5AC47"/>
    <a:srgbClr val="40797E"/>
    <a:srgbClr val="83E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249" autoAdjust="0"/>
  </p:normalViewPr>
  <p:slideViewPr>
    <p:cSldViewPr snapToGrid="0" showGuides="1">
      <p:cViewPr varScale="1">
        <p:scale>
          <a:sx n="68" d="100"/>
          <a:sy n="68" d="100"/>
        </p:scale>
        <p:origin x="798" y="60"/>
      </p:cViewPr>
      <p:guideLst>
        <p:guide orient="horz" pos="221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DAC1A6-673B-4678-B483-6CDE0B2ECF5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36261-BF9B-417B-BCDC-BFF16F249FF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6261-BF9B-417B-BCDC-BFF16F249FF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6261-BF9B-417B-BCDC-BFF16F249FF5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6261-BF9B-417B-BCDC-BFF16F249FF5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6261-BF9B-417B-BCDC-BFF16F249FF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6261-BF9B-417B-BCDC-BFF16F249FF5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6261-BF9B-417B-BCDC-BFF16F249FF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8389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6261-BF9B-417B-BCDC-BFF16F249FF5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6261-BF9B-417B-BCDC-BFF16F249FF5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6261-BF9B-417B-BCDC-BFF16F249FF5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4FA68B-851B-4497-92DD-AD9676CFD6C7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8.png"/><Relationship Id="rId7" Type="http://schemas.openxmlformats.org/officeDocument/2006/relationships/image" Target="../media/image5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tags" Target="../tags/tag12.xml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11" Type="http://schemas.openxmlformats.org/officeDocument/2006/relationships/image" Target="../media/image28.png"/><Relationship Id="rId5" Type="http://schemas.openxmlformats.org/officeDocument/2006/relationships/image" Target="../media/image1.png"/><Relationship Id="rId15" Type="http://schemas.openxmlformats.org/officeDocument/2006/relationships/image" Target="../media/image32.png"/><Relationship Id="rId23" Type="http://schemas.openxmlformats.org/officeDocument/2006/relationships/image" Target="../media/image23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audio" Target="../media/audio1.wav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png"/><Relationship Id="rId11" Type="http://schemas.openxmlformats.org/officeDocument/2006/relationships/image" Target="../media/image39.png"/><Relationship Id="rId5" Type="http://schemas.openxmlformats.org/officeDocument/2006/relationships/audio" Target="../media/audio1.wav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11" Type="http://schemas.openxmlformats.org/officeDocument/2006/relationships/image" Target="../media/image11.png"/><Relationship Id="rId5" Type="http://schemas.openxmlformats.org/officeDocument/2006/relationships/audio" Target="../media/audio1.wav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11" Type="http://schemas.openxmlformats.org/officeDocument/2006/relationships/image" Target="../media/image17.wmf"/><Relationship Id="rId5" Type="http://schemas.openxmlformats.org/officeDocument/2006/relationships/image" Target="../media/image1.png"/><Relationship Id="rId10" Type="http://schemas.openxmlformats.org/officeDocument/2006/relationships/image" Target="../media/image16.wmf"/><Relationship Id="rId4" Type="http://schemas.openxmlformats.org/officeDocument/2006/relationships/audio" Target="../media/audio1.wav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12" Type="http://schemas.openxmlformats.org/officeDocument/2006/relationships/image" Target="../media/image22.wmf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10" Type="http://schemas.openxmlformats.org/officeDocument/2006/relationships/image" Target="../media/image21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798955" y="-1424940"/>
            <a:ext cx="15784195" cy="10398125"/>
            <a:chOff x="-2833" y="-2244"/>
            <a:chExt cx="24857" cy="16375"/>
          </a:xfrm>
        </p:grpSpPr>
        <p:pic>
          <p:nvPicPr>
            <p:cNvPr id="26" name="Google Shape;7152;p41"/>
            <p:cNvPicPr preferRelativeResize="0"/>
            <p:nvPr/>
          </p:nvPicPr>
          <p:blipFill>
            <a:blip r:embed="rId5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7248;p43"/>
            <p:cNvPicPr preferRelativeResize="0"/>
            <p:nvPr/>
          </p:nvPicPr>
          <p:blipFill>
            <a:blip r:embed="rId6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152;p41"/>
            <p:cNvPicPr preferRelativeResize="0"/>
            <p:nvPr/>
          </p:nvPicPr>
          <p:blipFill>
            <a:blip r:embed="rId5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12" name="Google Shape;9712;p77"/>
            <p:cNvPicPr preferRelativeResize="0"/>
            <p:nvPr/>
          </p:nvPicPr>
          <p:blipFill>
            <a:blip r:embed="rId7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PA_库_图片 96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5" y="316865"/>
            <a:ext cx="6937375" cy="6419850"/>
          </a:xfrm>
          <a:prstGeom prst="rect">
            <a:avLst/>
          </a:prstGeom>
        </p:spPr>
      </p:pic>
      <p:grpSp>
        <p:nvGrpSpPr>
          <p:cNvPr id="118" name="Google Shape;9251;p76"/>
          <p:cNvGrpSpPr/>
          <p:nvPr/>
        </p:nvGrpSpPr>
        <p:grpSpPr>
          <a:xfrm>
            <a:off x="4972447" y="480126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119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551430" y="2314575"/>
            <a:ext cx="7089775" cy="2308324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/>
          <a:p>
            <a:pPr algn="ctr" fontAlgn="auto">
              <a:defRPr/>
            </a:pPr>
            <a:r>
              <a:rPr lang="en-US" altLang="zh-CN" sz="7200" b="1" spc="-300" noProof="1">
                <a:solidFill>
                  <a:srgbClr val="42210F"/>
                </a:solidFill>
                <a:effectLst>
                  <a:outerShdw dist="63500" dir="2700000" algn="tl">
                    <a:srgbClr val="F5AC47">
                      <a:alpha val="100000"/>
                    </a:srgbClr>
                  </a:outerShdw>
                </a:effectLst>
                <a:latin typeface="#9Slide03 Kaleko 105 Round Bold" pitchFamily="2" charset="0"/>
                <a:ea typeface="字魂179号-正酷波波体" charset="-122"/>
                <a:cs typeface="Open Sans Light" pitchFamily="34" charset="0"/>
                <a:sym typeface="+mn-lt"/>
              </a:rPr>
              <a:t>LUYỆN TẬP CHUNG</a:t>
            </a:r>
            <a:endParaRPr lang="zh-CN" altLang="en-US" sz="7200" b="1" spc="-300" noProof="1">
              <a:solidFill>
                <a:srgbClr val="42210F"/>
              </a:solidFill>
              <a:effectLst>
                <a:outerShdw dist="63500" dir="2700000" algn="tl">
                  <a:srgbClr val="F5AC47">
                    <a:alpha val="100000"/>
                  </a:srgbClr>
                </a:outerShdw>
              </a:effectLst>
              <a:latin typeface="#9Slide03 Kaleko 105 Round Bold" pitchFamily="2" charset="0"/>
              <a:ea typeface="字魂179号-正酷波波体" charset="-122"/>
              <a:cs typeface="Open Sans Light" pitchFamily="34" charset="0"/>
              <a:sym typeface="+mn-lt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3927475" y="1609725"/>
            <a:ext cx="4338320" cy="521970"/>
            <a:chOff x="4394518" y="1558437"/>
            <a:chExt cx="4338320" cy="521970"/>
          </a:xfrm>
        </p:grpSpPr>
        <p:cxnSp>
          <p:nvCxnSpPr>
            <p:cNvPr id="32" name="直接连接符 31"/>
            <p:cNvCxnSpPr/>
            <p:nvPr/>
          </p:nvCxnSpPr>
          <p:spPr>
            <a:xfrm>
              <a:off x="4394518" y="1831975"/>
              <a:ext cx="4338320" cy="0"/>
            </a:xfrm>
            <a:prstGeom prst="line">
              <a:avLst/>
            </a:prstGeom>
            <a:ln w="254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5354955" y="1558437"/>
              <a:ext cx="2417445" cy="521970"/>
            </a:xfrm>
            <a:prstGeom prst="rect">
              <a:avLst/>
            </a:prstGeom>
            <a:solidFill>
              <a:srgbClr val="FDFADE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dist" fontAlgn="auto">
                <a:defRPr/>
              </a:pPr>
              <a:r>
                <a:rPr lang="en-US" altLang="zh-CN" sz="2800" b="1" noProof="1">
                  <a:solidFill>
                    <a:srgbClr val="42210F"/>
                  </a:solidFill>
                  <a:latin typeface="#9Slide03 AmpleSoft Bold" panose="02000000000000000000" pitchFamily="2" charset="0"/>
                  <a:ea typeface="字魂179号-正酷波波体" charset="-122"/>
                  <a:cs typeface="Open Sans Light" pitchFamily="34" charset="0"/>
                  <a:sym typeface="+mn-lt"/>
                </a:rPr>
                <a:t>TOÁN</a:t>
              </a:r>
              <a:endParaRPr lang="zh-CN" altLang="en-US" sz="2800" b="1" noProof="1">
                <a:solidFill>
                  <a:srgbClr val="42210F"/>
                </a:solidFill>
                <a:latin typeface="#9Slide03 AmpleSoft Bold" panose="02000000000000000000" pitchFamily="2" charset="0"/>
                <a:ea typeface="字魂179号-正酷波波体" charset="-122"/>
                <a:cs typeface="Open Sans Light" pitchFamily="34" charset="0"/>
                <a:sym typeface="+mn-lt"/>
              </a:endParaRPr>
            </a:p>
          </p:txBody>
        </p:sp>
      </p:grpSp>
      <p:pic>
        <p:nvPicPr>
          <p:cNvPr id="2" name="图片 1" descr="卡通人物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email"/>
          <a:stretch>
            <a:fillRect/>
          </a:stretch>
        </p:blipFill>
        <p:spPr>
          <a:xfrm rot="840000">
            <a:off x="5601970" y="746125"/>
            <a:ext cx="970915" cy="970915"/>
          </a:xfrm>
          <a:prstGeom prst="rect">
            <a:avLst/>
          </a:prstGeom>
        </p:spPr>
      </p:pic>
      <p:pic>
        <p:nvPicPr>
          <p:cNvPr id="4" name="图片 3" descr="微信截图_202110131353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9680" y="1609725"/>
            <a:ext cx="6260465" cy="5074285"/>
          </a:xfrm>
          <a:prstGeom prst="rect">
            <a:avLst/>
          </a:prstGeom>
        </p:spPr>
      </p:pic>
      <p:pic>
        <p:nvPicPr>
          <p:cNvPr id="6" name="图片 5" descr="微信截图_202110131357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80340" y="2130425"/>
            <a:ext cx="4437380" cy="4606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-1656080" y="-678815"/>
            <a:ext cx="15784195" cy="6068060"/>
            <a:chOff x="-2833" y="4575"/>
            <a:chExt cx="24857" cy="9556"/>
          </a:xfrm>
        </p:grpSpPr>
        <p:pic>
          <p:nvPicPr>
            <p:cNvPr id="8" name="Google Shape;7152;p41"/>
            <p:cNvPicPr preferRelativeResize="0"/>
            <p:nvPr/>
          </p:nvPicPr>
          <p:blipFill>
            <a:blip r:embed="rId5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9712;p77"/>
            <p:cNvPicPr preferRelativeResize="0"/>
            <p:nvPr/>
          </p:nvPicPr>
          <p:blipFill>
            <a:blip r:embed="rId6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" name="组合 29"/>
          <p:cNvGrpSpPr/>
          <p:nvPr/>
        </p:nvGrpSpPr>
        <p:grpSpPr>
          <a:xfrm>
            <a:off x="-3142088" y="-46990"/>
            <a:ext cx="11456670" cy="1149350"/>
            <a:chOff x="250" y="1375"/>
            <a:chExt cx="18042" cy="1810"/>
          </a:xfrm>
        </p:grpSpPr>
        <p:grpSp>
          <p:nvGrpSpPr>
            <p:cNvPr id="39" name="组合 38"/>
            <p:cNvGrpSpPr/>
            <p:nvPr/>
          </p:nvGrpSpPr>
          <p:grpSpPr>
            <a:xfrm>
              <a:off x="250" y="1736"/>
              <a:ext cx="18042" cy="1449"/>
              <a:chOff x="968" y="1198"/>
              <a:chExt cx="12143" cy="975"/>
            </a:xfrm>
          </p:grpSpPr>
          <p:sp>
            <p:nvSpPr>
              <p:cNvPr id="7252" name="Google Shape;7252;p43"/>
              <p:cNvSpPr txBox="1"/>
              <p:nvPr/>
            </p:nvSpPr>
            <p:spPr>
              <a:xfrm>
                <a:off x="968" y="1198"/>
                <a:ext cx="12143" cy="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500" b="1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9pPr>
              </a:lstStyle>
              <a:p>
                <a:pPr algn="ctr" fontAlgn="auto">
                  <a:defRPr/>
                </a:pPr>
                <a:r>
                  <a:rPr lang="en-US" altLang="zh-CN" sz="4400" spc="-300" dirty="0">
                    <a:solidFill>
                      <a:srgbClr val="42210F"/>
                    </a:solidFill>
                    <a:effectLst>
                      <a:outerShdw dist="63500" dir="2700000" algn="tl">
                        <a:srgbClr val="F5AC47">
                          <a:alpha val="100000"/>
                        </a:srgbClr>
                      </a:outerShdw>
                    </a:effectLst>
                    <a:latin typeface="#9Slide03 Kaleko 105 Round Bold" pitchFamily="2" charset="0"/>
                    <a:ea typeface="字魂179号-正酷波波体" charset="-122"/>
                    <a:cs typeface="Open Sans Light" pitchFamily="34" charset="0"/>
                    <a:sym typeface="+mn-lt"/>
                  </a:rPr>
                  <a:t>Bài 3/tr124:</a:t>
                </a:r>
              </a:p>
            </p:txBody>
          </p:sp>
          <p:grpSp>
            <p:nvGrpSpPr>
              <p:cNvPr id="7256" name="Google Shape;7256;p43"/>
              <p:cNvGrpSpPr/>
              <p:nvPr/>
            </p:nvGrpSpPr>
            <p:grpSpPr>
              <a:xfrm>
                <a:off x="4675" y="1898"/>
                <a:ext cx="5049" cy="275"/>
                <a:chOff x="3962000" y="4060525"/>
                <a:chExt cx="2324125" cy="174750"/>
              </a:xfrm>
            </p:grpSpPr>
            <p:sp>
              <p:nvSpPr>
                <p:cNvPr id="7257" name="Google Shape;7257;p43"/>
                <p:cNvSpPr/>
                <p:nvPr/>
              </p:nvSpPr>
              <p:spPr>
                <a:xfrm>
                  <a:off x="3962000" y="4060525"/>
                  <a:ext cx="1117875" cy="1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5" h="6759" extrusionOk="0">
                      <a:moveTo>
                        <a:pt x="9249" y="189"/>
                      </a:moveTo>
                      <a:lnTo>
                        <a:pt x="9605" y="168"/>
                      </a:lnTo>
                      <a:cubicBezTo>
                        <a:pt x="9730" y="377"/>
                        <a:pt x="10023" y="377"/>
                        <a:pt x="10128" y="168"/>
                      </a:cubicBezTo>
                      <a:lnTo>
                        <a:pt x="11048" y="168"/>
                      </a:lnTo>
                      <a:cubicBezTo>
                        <a:pt x="11174" y="377"/>
                        <a:pt x="11404" y="356"/>
                        <a:pt x="11572" y="440"/>
                      </a:cubicBezTo>
                      <a:cubicBezTo>
                        <a:pt x="11969" y="607"/>
                        <a:pt x="12199" y="440"/>
                        <a:pt x="12262" y="42"/>
                      </a:cubicBezTo>
                      <a:lnTo>
                        <a:pt x="12618" y="42"/>
                      </a:lnTo>
                      <a:cubicBezTo>
                        <a:pt x="13078" y="838"/>
                        <a:pt x="13517" y="838"/>
                        <a:pt x="14041" y="42"/>
                      </a:cubicBezTo>
                      <a:cubicBezTo>
                        <a:pt x="14229" y="1"/>
                        <a:pt x="14396" y="1"/>
                        <a:pt x="14564" y="63"/>
                      </a:cubicBezTo>
                      <a:cubicBezTo>
                        <a:pt x="14606" y="210"/>
                        <a:pt x="14731" y="314"/>
                        <a:pt x="14878" y="335"/>
                      </a:cubicBezTo>
                      <a:cubicBezTo>
                        <a:pt x="15422" y="461"/>
                        <a:pt x="16007" y="398"/>
                        <a:pt x="16510" y="168"/>
                      </a:cubicBezTo>
                      <a:cubicBezTo>
                        <a:pt x="16865" y="147"/>
                        <a:pt x="17221" y="168"/>
                        <a:pt x="17577" y="231"/>
                      </a:cubicBezTo>
                      <a:cubicBezTo>
                        <a:pt x="17807" y="607"/>
                        <a:pt x="18372" y="628"/>
                        <a:pt x="18455" y="1193"/>
                      </a:cubicBezTo>
                      <a:cubicBezTo>
                        <a:pt x="18623" y="900"/>
                        <a:pt x="18790" y="628"/>
                        <a:pt x="18979" y="356"/>
                      </a:cubicBezTo>
                      <a:cubicBezTo>
                        <a:pt x="19292" y="294"/>
                        <a:pt x="19606" y="314"/>
                        <a:pt x="19920" y="419"/>
                      </a:cubicBezTo>
                      <a:cubicBezTo>
                        <a:pt x="20108" y="566"/>
                        <a:pt x="20339" y="712"/>
                        <a:pt x="20569" y="817"/>
                      </a:cubicBezTo>
                      <a:cubicBezTo>
                        <a:pt x="20924" y="900"/>
                        <a:pt x="21301" y="963"/>
                        <a:pt x="21301" y="398"/>
                      </a:cubicBezTo>
                      <a:cubicBezTo>
                        <a:pt x="21887" y="294"/>
                        <a:pt x="22494" y="294"/>
                        <a:pt x="23059" y="398"/>
                      </a:cubicBezTo>
                      <a:cubicBezTo>
                        <a:pt x="23059" y="858"/>
                        <a:pt x="23414" y="1130"/>
                        <a:pt x="23561" y="1507"/>
                      </a:cubicBezTo>
                      <a:cubicBezTo>
                        <a:pt x="23833" y="1361"/>
                        <a:pt x="23833" y="1130"/>
                        <a:pt x="23896" y="963"/>
                      </a:cubicBezTo>
                      <a:cubicBezTo>
                        <a:pt x="23937" y="754"/>
                        <a:pt x="23958" y="566"/>
                        <a:pt x="23958" y="356"/>
                      </a:cubicBezTo>
                      <a:cubicBezTo>
                        <a:pt x="24314" y="294"/>
                        <a:pt x="24670" y="314"/>
                        <a:pt x="25005" y="398"/>
                      </a:cubicBezTo>
                      <a:cubicBezTo>
                        <a:pt x="25025" y="545"/>
                        <a:pt x="25005" y="796"/>
                        <a:pt x="25214" y="796"/>
                      </a:cubicBezTo>
                      <a:cubicBezTo>
                        <a:pt x="25549" y="796"/>
                        <a:pt x="25946" y="796"/>
                        <a:pt x="26072" y="335"/>
                      </a:cubicBezTo>
                      <a:lnTo>
                        <a:pt x="28206" y="356"/>
                      </a:lnTo>
                      <a:cubicBezTo>
                        <a:pt x="28248" y="628"/>
                        <a:pt x="28436" y="670"/>
                        <a:pt x="28666" y="670"/>
                      </a:cubicBezTo>
                      <a:cubicBezTo>
                        <a:pt x="29336" y="712"/>
                        <a:pt x="30005" y="607"/>
                        <a:pt x="30696" y="733"/>
                      </a:cubicBezTo>
                      <a:cubicBezTo>
                        <a:pt x="30947" y="796"/>
                        <a:pt x="31031" y="566"/>
                        <a:pt x="31051" y="335"/>
                      </a:cubicBezTo>
                      <a:cubicBezTo>
                        <a:pt x="31282" y="294"/>
                        <a:pt x="31533" y="314"/>
                        <a:pt x="31742" y="419"/>
                      </a:cubicBezTo>
                      <a:cubicBezTo>
                        <a:pt x="31805" y="586"/>
                        <a:pt x="31972" y="691"/>
                        <a:pt x="32139" y="670"/>
                      </a:cubicBezTo>
                      <a:lnTo>
                        <a:pt x="32997" y="670"/>
                      </a:lnTo>
                      <a:cubicBezTo>
                        <a:pt x="32997" y="900"/>
                        <a:pt x="32997" y="1151"/>
                        <a:pt x="33311" y="1193"/>
                      </a:cubicBezTo>
                      <a:cubicBezTo>
                        <a:pt x="33520" y="1235"/>
                        <a:pt x="33709" y="1130"/>
                        <a:pt x="33813" y="942"/>
                      </a:cubicBezTo>
                      <a:cubicBezTo>
                        <a:pt x="33855" y="817"/>
                        <a:pt x="33876" y="670"/>
                        <a:pt x="33876" y="545"/>
                      </a:cubicBezTo>
                      <a:cubicBezTo>
                        <a:pt x="34169" y="503"/>
                        <a:pt x="34483" y="524"/>
                        <a:pt x="34755" y="607"/>
                      </a:cubicBezTo>
                      <a:cubicBezTo>
                        <a:pt x="34755" y="712"/>
                        <a:pt x="34839" y="817"/>
                        <a:pt x="34943" y="858"/>
                      </a:cubicBezTo>
                      <a:cubicBezTo>
                        <a:pt x="34880" y="1193"/>
                        <a:pt x="35173" y="1507"/>
                        <a:pt x="35006" y="1863"/>
                      </a:cubicBezTo>
                      <a:cubicBezTo>
                        <a:pt x="34943" y="2009"/>
                        <a:pt x="35069" y="2156"/>
                        <a:pt x="35215" y="2198"/>
                      </a:cubicBezTo>
                      <a:cubicBezTo>
                        <a:pt x="35383" y="2239"/>
                        <a:pt x="35571" y="2198"/>
                        <a:pt x="35676" y="2051"/>
                      </a:cubicBezTo>
                      <a:cubicBezTo>
                        <a:pt x="35822" y="1947"/>
                        <a:pt x="35759" y="1821"/>
                        <a:pt x="35676" y="1674"/>
                      </a:cubicBezTo>
                      <a:cubicBezTo>
                        <a:pt x="35424" y="1256"/>
                        <a:pt x="35550" y="984"/>
                        <a:pt x="36010" y="858"/>
                      </a:cubicBezTo>
                      <a:cubicBezTo>
                        <a:pt x="36261" y="879"/>
                        <a:pt x="36533" y="775"/>
                        <a:pt x="36722" y="1026"/>
                      </a:cubicBezTo>
                      <a:cubicBezTo>
                        <a:pt x="36408" y="1172"/>
                        <a:pt x="36345" y="1444"/>
                        <a:pt x="36366" y="1737"/>
                      </a:cubicBezTo>
                      <a:lnTo>
                        <a:pt x="36303" y="1779"/>
                      </a:lnTo>
                      <a:lnTo>
                        <a:pt x="36324" y="1821"/>
                      </a:lnTo>
                      <a:lnTo>
                        <a:pt x="36366" y="1737"/>
                      </a:lnTo>
                      <a:cubicBezTo>
                        <a:pt x="36638" y="1695"/>
                        <a:pt x="36889" y="2051"/>
                        <a:pt x="37182" y="1800"/>
                      </a:cubicBezTo>
                      <a:cubicBezTo>
                        <a:pt x="37119" y="1528"/>
                        <a:pt x="36826" y="1340"/>
                        <a:pt x="36910" y="1026"/>
                      </a:cubicBezTo>
                      <a:cubicBezTo>
                        <a:pt x="37224" y="1005"/>
                        <a:pt x="37517" y="879"/>
                        <a:pt x="37789" y="691"/>
                      </a:cubicBezTo>
                      <a:lnTo>
                        <a:pt x="38145" y="691"/>
                      </a:lnTo>
                      <a:lnTo>
                        <a:pt x="38312" y="858"/>
                      </a:lnTo>
                      <a:cubicBezTo>
                        <a:pt x="38626" y="1172"/>
                        <a:pt x="38689" y="1633"/>
                        <a:pt x="38919" y="2030"/>
                      </a:cubicBezTo>
                      <a:cubicBezTo>
                        <a:pt x="38856" y="1444"/>
                        <a:pt x="39421" y="1277"/>
                        <a:pt x="39567" y="858"/>
                      </a:cubicBezTo>
                      <a:lnTo>
                        <a:pt x="39923" y="858"/>
                      </a:lnTo>
                      <a:cubicBezTo>
                        <a:pt x="39965" y="1382"/>
                        <a:pt x="40676" y="1298"/>
                        <a:pt x="40739" y="1821"/>
                      </a:cubicBezTo>
                      <a:cubicBezTo>
                        <a:pt x="40781" y="1821"/>
                        <a:pt x="40844" y="1821"/>
                        <a:pt x="40886" y="1821"/>
                      </a:cubicBezTo>
                      <a:cubicBezTo>
                        <a:pt x="41534" y="1800"/>
                        <a:pt x="42141" y="1528"/>
                        <a:pt x="42580" y="1026"/>
                      </a:cubicBezTo>
                      <a:lnTo>
                        <a:pt x="42580" y="1026"/>
                      </a:lnTo>
                      <a:cubicBezTo>
                        <a:pt x="42873" y="1068"/>
                        <a:pt x="43145" y="1110"/>
                        <a:pt x="43438" y="1151"/>
                      </a:cubicBezTo>
                      <a:cubicBezTo>
                        <a:pt x="43522" y="1151"/>
                        <a:pt x="43606" y="1172"/>
                        <a:pt x="43606" y="1277"/>
                      </a:cubicBezTo>
                      <a:cubicBezTo>
                        <a:pt x="43606" y="1361"/>
                        <a:pt x="43564" y="1444"/>
                        <a:pt x="43501" y="1486"/>
                      </a:cubicBezTo>
                      <a:cubicBezTo>
                        <a:pt x="43417" y="1549"/>
                        <a:pt x="43292" y="1591"/>
                        <a:pt x="43187" y="1612"/>
                      </a:cubicBezTo>
                      <a:cubicBezTo>
                        <a:pt x="42706" y="1716"/>
                        <a:pt x="42476" y="1947"/>
                        <a:pt x="42706" y="2470"/>
                      </a:cubicBezTo>
                      <a:cubicBezTo>
                        <a:pt x="42748" y="2574"/>
                        <a:pt x="42580" y="2721"/>
                        <a:pt x="42727" y="2888"/>
                      </a:cubicBezTo>
                      <a:cubicBezTo>
                        <a:pt x="42978" y="2867"/>
                        <a:pt x="43145" y="2532"/>
                        <a:pt x="43459" y="2637"/>
                      </a:cubicBezTo>
                      <a:cubicBezTo>
                        <a:pt x="43501" y="3014"/>
                        <a:pt x="43836" y="3035"/>
                        <a:pt x="44087" y="3181"/>
                      </a:cubicBezTo>
                      <a:cubicBezTo>
                        <a:pt x="44317" y="3327"/>
                        <a:pt x="44715" y="3474"/>
                        <a:pt x="44610" y="3976"/>
                      </a:cubicBezTo>
                      <a:cubicBezTo>
                        <a:pt x="44422" y="4687"/>
                        <a:pt x="44338" y="4813"/>
                        <a:pt x="43606" y="4750"/>
                      </a:cubicBezTo>
                      <a:cubicBezTo>
                        <a:pt x="43229" y="4708"/>
                        <a:pt x="42852" y="4646"/>
                        <a:pt x="42497" y="4520"/>
                      </a:cubicBezTo>
                      <a:cubicBezTo>
                        <a:pt x="41848" y="4311"/>
                        <a:pt x="41158" y="4436"/>
                        <a:pt x="40614" y="4813"/>
                      </a:cubicBezTo>
                      <a:cubicBezTo>
                        <a:pt x="40132" y="5232"/>
                        <a:pt x="40090" y="5232"/>
                        <a:pt x="39693" y="4667"/>
                      </a:cubicBezTo>
                      <a:cubicBezTo>
                        <a:pt x="39609" y="4520"/>
                        <a:pt x="39526" y="4248"/>
                        <a:pt x="39358" y="4311"/>
                      </a:cubicBezTo>
                      <a:cubicBezTo>
                        <a:pt x="38730" y="4604"/>
                        <a:pt x="38437" y="4206"/>
                        <a:pt x="38186" y="3683"/>
                      </a:cubicBezTo>
                      <a:cubicBezTo>
                        <a:pt x="37747" y="4018"/>
                        <a:pt x="37391" y="4415"/>
                        <a:pt x="36826" y="4102"/>
                      </a:cubicBezTo>
                      <a:cubicBezTo>
                        <a:pt x="36826" y="4708"/>
                        <a:pt x="36826" y="4708"/>
                        <a:pt x="36387" y="5294"/>
                      </a:cubicBezTo>
                      <a:cubicBezTo>
                        <a:pt x="36324" y="5378"/>
                        <a:pt x="36261" y="5483"/>
                        <a:pt x="36199" y="5587"/>
                      </a:cubicBezTo>
                      <a:cubicBezTo>
                        <a:pt x="35843" y="6048"/>
                        <a:pt x="35822" y="6027"/>
                        <a:pt x="35383" y="5692"/>
                      </a:cubicBezTo>
                      <a:cubicBezTo>
                        <a:pt x="35215" y="5566"/>
                        <a:pt x="35173" y="5399"/>
                        <a:pt x="35069" y="5273"/>
                      </a:cubicBezTo>
                      <a:cubicBezTo>
                        <a:pt x="34818" y="5001"/>
                        <a:pt x="34336" y="5106"/>
                        <a:pt x="34253" y="5483"/>
                      </a:cubicBezTo>
                      <a:cubicBezTo>
                        <a:pt x="34044" y="6089"/>
                        <a:pt x="33813" y="6131"/>
                        <a:pt x="33248" y="5817"/>
                      </a:cubicBezTo>
                      <a:cubicBezTo>
                        <a:pt x="32914" y="5629"/>
                        <a:pt x="32851" y="5252"/>
                        <a:pt x="32558" y="5043"/>
                      </a:cubicBezTo>
                      <a:cubicBezTo>
                        <a:pt x="32453" y="4960"/>
                        <a:pt x="32391" y="4771"/>
                        <a:pt x="32202" y="4897"/>
                      </a:cubicBezTo>
                      <a:cubicBezTo>
                        <a:pt x="32098" y="4980"/>
                        <a:pt x="32160" y="5106"/>
                        <a:pt x="32202" y="5232"/>
                      </a:cubicBezTo>
                      <a:cubicBezTo>
                        <a:pt x="32411" y="5817"/>
                        <a:pt x="32391" y="5817"/>
                        <a:pt x="31847" y="6068"/>
                      </a:cubicBezTo>
                      <a:cubicBezTo>
                        <a:pt x="31637" y="6173"/>
                        <a:pt x="31428" y="6278"/>
                        <a:pt x="31240" y="6424"/>
                      </a:cubicBezTo>
                      <a:cubicBezTo>
                        <a:pt x="31031" y="6550"/>
                        <a:pt x="30717" y="6633"/>
                        <a:pt x="30570" y="6487"/>
                      </a:cubicBezTo>
                      <a:cubicBezTo>
                        <a:pt x="30131" y="6110"/>
                        <a:pt x="29901" y="6424"/>
                        <a:pt x="29650" y="6696"/>
                      </a:cubicBezTo>
                      <a:cubicBezTo>
                        <a:pt x="28875" y="6759"/>
                        <a:pt x="28101" y="6717"/>
                        <a:pt x="27327" y="6612"/>
                      </a:cubicBezTo>
                      <a:cubicBezTo>
                        <a:pt x="27285" y="6550"/>
                        <a:pt x="27243" y="6445"/>
                        <a:pt x="27181" y="6424"/>
                      </a:cubicBezTo>
                      <a:cubicBezTo>
                        <a:pt x="27034" y="6403"/>
                        <a:pt x="26992" y="6529"/>
                        <a:pt x="26971" y="6633"/>
                      </a:cubicBezTo>
                      <a:cubicBezTo>
                        <a:pt x="26804" y="6696"/>
                        <a:pt x="26616" y="6675"/>
                        <a:pt x="26448" y="6592"/>
                      </a:cubicBezTo>
                      <a:cubicBezTo>
                        <a:pt x="26302" y="5964"/>
                        <a:pt x="26218" y="5880"/>
                        <a:pt x="25758" y="6110"/>
                      </a:cubicBezTo>
                      <a:cubicBezTo>
                        <a:pt x="25507" y="6236"/>
                        <a:pt x="25297" y="6424"/>
                        <a:pt x="25025" y="6320"/>
                      </a:cubicBezTo>
                      <a:cubicBezTo>
                        <a:pt x="24481" y="6131"/>
                        <a:pt x="23833" y="6257"/>
                        <a:pt x="23372" y="5817"/>
                      </a:cubicBezTo>
                      <a:cubicBezTo>
                        <a:pt x="23268" y="5692"/>
                        <a:pt x="23100" y="5671"/>
                        <a:pt x="22954" y="5713"/>
                      </a:cubicBezTo>
                      <a:cubicBezTo>
                        <a:pt x="22536" y="5943"/>
                        <a:pt x="22410" y="5692"/>
                        <a:pt x="22284" y="5336"/>
                      </a:cubicBezTo>
                      <a:cubicBezTo>
                        <a:pt x="22222" y="5169"/>
                        <a:pt x="22264" y="4897"/>
                        <a:pt x="21887" y="4855"/>
                      </a:cubicBezTo>
                      <a:cubicBezTo>
                        <a:pt x="21971" y="5629"/>
                        <a:pt x="21510" y="5985"/>
                        <a:pt x="20883" y="6257"/>
                      </a:cubicBezTo>
                      <a:cubicBezTo>
                        <a:pt x="20820" y="6278"/>
                        <a:pt x="20799" y="6403"/>
                        <a:pt x="20757" y="6487"/>
                      </a:cubicBezTo>
                      <a:lnTo>
                        <a:pt x="20422" y="6487"/>
                      </a:lnTo>
                      <a:cubicBezTo>
                        <a:pt x="20150" y="6110"/>
                        <a:pt x="20108" y="6110"/>
                        <a:pt x="19899" y="6508"/>
                      </a:cubicBezTo>
                      <a:cubicBezTo>
                        <a:pt x="19418" y="6571"/>
                        <a:pt x="18937" y="6571"/>
                        <a:pt x="18476" y="6508"/>
                      </a:cubicBezTo>
                      <a:cubicBezTo>
                        <a:pt x="18455" y="6445"/>
                        <a:pt x="18435" y="6340"/>
                        <a:pt x="18414" y="6340"/>
                      </a:cubicBezTo>
                      <a:cubicBezTo>
                        <a:pt x="17598" y="6215"/>
                        <a:pt x="16823" y="5880"/>
                        <a:pt x="16154" y="5399"/>
                      </a:cubicBezTo>
                      <a:cubicBezTo>
                        <a:pt x="15986" y="5273"/>
                        <a:pt x="15735" y="5315"/>
                        <a:pt x="15589" y="5462"/>
                      </a:cubicBezTo>
                      <a:cubicBezTo>
                        <a:pt x="15422" y="5629"/>
                        <a:pt x="15275" y="5796"/>
                        <a:pt x="15108" y="5985"/>
                      </a:cubicBezTo>
                      <a:cubicBezTo>
                        <a:pt x="14940" y="6027"/>
                        <a:pt x="14752" y="6027"/>
                        <a:pt x="14564" y="5985"/>
                      </a:cubicBezTo>
                      <a:cubicBezTo>
                        <a:pt x="14208" y="5566"/>
                        <a:pt x="14041" y="5566"/>
                        <a:pt x="13685" y="5985"/>
                      </a:cubicBezTo>
                      <a:cubicBezTo>
                        <a:pt x="13497" y="6027"/>
                        <a:pt x="13329" y="6006"/>
                        <a:pt x="13162" y="5922"/>
                      </a:cubicBezTo>
                      <a:cubicBezTo>
                        <a:pt x="13036" y="5608"/>
                        <a:pt x="12848" y="5608"/>
                        <a:pt x="12639" y="5838"/>
                      </a:cubicBezTo>
                      <a:lnTo>
                        <a:pt x="11551" y="5817"/>
                      </a:lnTo>
                      <a:cubicBezTo>
                        <a:pt x="11446" y="5629"/>
                        <a:pt x="11153" y="5629"/>
                        <a:pt x="11028" y="5817"/>
                      </a:cubicBezTo>
                      <a:cubicBezTo>
                        <a:pt x="10797" y="5859"/>
                        <a:pt x="10546" y="5859"/>
                        <a:pt x="10316" y="5817"/>
                      </a:cubicBezTo>
                      <a:cubicBezTo>
                        <a:pt x="10002" y="5399"/>
                        <a:pt x="9835" y="5378"/>
                        <a:pt x="9437" y="5755"/>
                      </a:cubicBezTo>
                      <a:cubicBezTo>
                        <a:pt x="8663" y="5922"/>
                        <a:pt x="7889" y="5817"/>
                        <a:pt x="7115" y="5817"/>
                      </a:cubicBezTo>
                      <a:cubicBezTo>
                        <a:pt x="6906" y="5608"/>
                        <a:pt x="6717" y="5608"/>
                        <a:pt x="6592" y="5901"/>
                      </a:cubicBezTo>
                      <a:cubicBezTo>
                        <a:pt x="6362" y="6006"/>
                        <a:pt x="6131" y="6027"/>
                        <a:pt x="5880" y="6006"/>
                      </a:cubicBezTo>
                      <a:cubicBezTo>
                        <a:pt x="5462" y="5587"/>
                        <a:pt x="4771" y="5524"/>
                        <a:pt x="4269" y="5880"/>
                      </a:cubicBezTo>
                      <a:cubicBezTo>
                        <a:pt x="3516" y="5796"/>
                        <a:pt x="2805" y="5504"/>
                        <a:pt x="2072" y="5315"/>
                      </a:cubicBezTo>
                      <a:cubicBezTo>
                        <a:pt x="1110" y="5085"/>
                        <a:pt x="670" y="4290"/>
                        <a:pt x="377" y="3432"/>
                      </a:cubicBezTo>
                      <a:cubicBezTo>
                        <a:pt x="210" y="2909"/>
                        <a:pt x="1" y="2407"/>
                        <a:pt x="210" y="1821"/>
                      </a:cubicBezTo>
                      <a:cubicBezTo>
                        <a:pt x="482" y="1026"/>
                        <a:pt x="984" y="586"/>
                        <a:pt x="1800" y="524"/>
                      </a:cubicBezTo>
                      <a:cubicBezTo>
                        <a:pt x="2219" y="503"/>
                        <a:pt x="2637" y="524"/>
                        <a:pt x="3035" y="503"/>
                      </a:cubicBezTo>
                      <a:cubicBezTo>
                        <a:pt x="3453" y="1319"/>
                        <a:pt x="4144" y="545"/>
                        <a:pt x="4667" y="796"/>
                      </a:cubicBezTo>
                      <a:cubicBezTo>
                        <a:pt x="4834" y="879"/>
                        <a:pt x="5022" y="817"/>
                        <a:pt x="5106" y="649"/>
                      </a:cubicBezTo>
                      <a:cubicBezTo>
                        <a:pt x="5127" y="566"/>
                        <a:pt x="5169" y="482"/>
                        <a:pt x="5190" y="398"/>
                      </a:cubicBezTo>
                      <a:cubicBezTo>
                        <a:pt x="5357" y="356"/>
                        <a:pt x="5525" y="356"/>
                        <a:pt x="5713" y="398"/>
                      </a:cubicBezTo>
                      <a:cubicBezTo>
                        <a:pt x="5713" y="628"/>
                        <a:pt x="5943" y="775"/>
                        <a:pt x="6152" y="691"/>
                      </a:cubicBezTo>
                      <a:cubicBezTo>
                        <a:pt x="6550" y="566"/>
                        <a:pt x="6947" y="503"/>
                        <a:pt x="7366" y="524"/>
                      </a:cubicBezTo>
                      <a:cubicBezTo>
                        <a:pt x="7533" y="524"/>
                        <a:pt x="7617" y="398"/>
                        <a:pt x="7659" y="252"/>
                      </a:cubicBezTo>
                      <a:cubicBezTo>
                        <a:pt x="7952" y="189"/>
                        <a:pt x="8245" y="168"/>
                        <a:pt x="8538" y="231"/>
                      </a:cubicBezTo>
                      <a:cubicBezTo>
                        <a:pt x="8852" y="628"/>
                        <a:pt x="8956" y="628"/>
                        <a:pt x="9249" y="189"/>
                      </a:cubicBezTo>
                      <a:close/>
                      <a:moveTo>
                        <a:pt x="40216" y="3181"/>
                      </a:moveTo>
                      <a:cubicBezTo>
                        <a:pt x="40237" y="3014"/>
                        <a:pt x="40132" y="2930"/>
                        <a:pt x="39986" y="2867"/>
                      </a:cubicBezTo>
                      <a:cubicBezTo>
                        <a:pt x="39860" y="2783"/>
                        <a:pt x="39672" y="2846"/>
                        <a:pt x="39630" y="2993"/>
                      </a:cubicBezTo>
                      <a:cubicBezTo>
                        <a:pt x="39567" y="3139"/>
                        <a:pt x="39672" y="3307"/>
                        <a:pt x="39818" y="3327"/>
                      </a:cubicBezTo>
                      <a:cubicBezTo>
                        <a:pt x="39965" y="3348"/>
                        <a:pt x="40111" y="3348"/>
                        <a:pt x="40216" y="3181"/>
                      </a:cubicBezTo>
                      <a:close/>
                      <a:moveTo>
                        <a:pt x="30654" y="1089"/>
                      </a:moveTo>
                      <a:cubicBezTo>
                        <a:pt x="30633" y="1151"/>
                        <a:pt x="30591" y="1214"/>
                        <a:pt x="30612" y="1235"/>
                      </a:cubicBezTo>
                      <a:cubicBezTo>
                        <a:pt x="30612" y="1277"/>
                        <a:pt x="30696" y="1298"/>
                        <a:pt x="30738" y="1319"/>
                      </a:cubicBezTo>
                      <a:cubicBezTo>
                        <a:pt x="30759" y="1256"/>
                        <a:pt x="30821" y="1193"/>
                        <a:pt x="30800" y="1172"/>
                      </a:cubicBezTo>
                      <a:cubicBezTo>
                        <a:pt x="30779" y="1130"/>
                        <a:pt x="30717" y="1130"/>
                        <a:pt x="30654" y="1110"/>
                      </a:cubicBezTo>
                      <a:close/>
                      <a:moveTo>
                        <a:pt x="31888" y="1444"/>
                      </a:moveTo>
                      <a:cubicBezTo>
                        <a:pt x="31867" y="1382"/>
                        <a:pt x="31847" y="1319"/>
                        <a:pt x="31826" y="1298"/>
                      </a:cubicBezTo>
                      <a:cubicBezTo>
                        <a:pt x="31784" y="1277"/>
                        <a:pt x="31721" y="1319"/>
                        <a:pt x="31679" y="1340"/>
                      </a:cubicBezTo>
                      <a:cubicBezTo>
                        <a:pt x="31700" y="1402"/>
                        <a:pt x="31700" y="1465"/>
                        <a:pt x="31742" y="1486"/>
                      </a:cubicBezTo>
                      <a:cubicBezTo>
                        <a:pt x="31784" y="1507"/>
                        <a:pt x="31826" y="1465"/>
                        <a:pt x="31888" y="1444"/>
                      </a:cubicBezTo>
                      <a:close/>
                      <a:moveTo>
                        <a:pt x="43417" y="3286"/>
                      </a:moveTo>
                      <a:cubicBezTo>
                        <a:pt x="43355" y="3265"/>
                        <a:pt x="43313" y="3223"/>
                        <a:pt x="43271" y="3223"/>
                      </a:cubicBezTo>
                      <a:cubicBezTo>
                        <a:pt x="43229" y="3244"/>
                        <a:pt x="43229" y="3327"/>
                        <a:pt x="43208" y="3369"/>
                      </a:cubicBezTo>
                      <a:cubicBezTo>
                        <a:pt x="43250" y="3390"/>
                        <a:pt x="43313" y="3453"/>
                        <a:pt x="43334" y="3432"/>
                      </a:cubicBezTo>
                      <a:cubicBezTo>
                        <a:pt x="43375" y="3411"/>
                        <a:pt x="43396" y="3348"/>
                        <a:pt x="43417" y="3307"/>
                      </a:cubicBezTo>
                      <a:close/>
                      <a:moveTo>
                        <a:pt x="35989" y="5001"/>
                      </a:moveTo>
                      <a:cubicBezTo>
                        <a:pt x="35969" y="5064"/>
                        <a:pt x="35948" y="5106"/>
                        <a:pt x="35927" y="5148"/>
                      </a:cubicBezTo>
                      <a:cubicBezTo>
                        <a:pt x="35969" y="5169"/>
                        <a:pt x="36031" y="5232"/>
                        <a:pt x="36052" y="5211"/>
                      </a:cubicBezTo>
                      <a:cubicBezTo>
                        <a:pt x="36094" y="5190"/>
                        <a:pt x="36115" y="5127"/>
                        <a:pt x="36136" y="506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58" name="Google Shape;7258;p43"/>
                <p:cNvSpPr/>
                <p:nvPr/>
              </p:nvSpPr>
              <p:spPr>
                <a:xfrm>
                  <a:off x="4702700" y="4077275"/>
                  <a:ext cx="1172275" cy="1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91" h="6320" extrusionOk="0">
                      <a:moveTo>
                        <a:pt x="14019" y="1716"/>
                      </a:moveTo>
                      <a:cubicBezTo>
                        <a:pt x="13538" y="1862"/>
                        <a:pt x="13350" y="2197"/>
                        <a:pt x="13099" y="2239"/>
                      </a:cubicBezTo>
                      <a:cubicBezTo>
                        <a:pt x="12952" y="2072"/>
                        <a:pt x="13141" y="1925"/>
                        <a:pt x="13078" y="1800"/>
                      </a:cubicBezTo>
                      <a:cubicBezTo>
                        <a:pt x="12869" y="1277"/>
                        <a:pt x="13078" y="1067"/>
                        <a:pt x="13559" y="963"/>
                      </a:cubicBezTo>
                      <a:cubicBezTo>
                        <a:pt x="13685" y="942"/>
                        <a:pt x="13789" y="900"/>
                        <a:pt x="13894" y="837"/>
                      </a:cubicBezTo>
                      <a:cubicBezTo>
                        <a:pt x="13957" y="774"/>
                        <a:pt x="13978" y="691"/>
                        <a:pt x="13978" y="628"/>
                      </a:cubicBezTo>
                      <a:cubicBezTo>
                        <a:pt x="13978" y="523"/>
                        <a:pt x="13915" y="502"/>
                        <a:pt x="13810" y="481"/>
                      </a:cubicBezTo>
                      <a:cubicBezTo>
                        <a:pt x="13517" y="460"/>
                        <a:pt x="13245" y="419"/>
                        <a:pt x="12973" y="377"/>
                      </a:cubicBezTo>
                      <a:cubicBezTo>
                        <a:pt x="12994" y="188"/>
                        <a:pt x="13057" y="21"/>
                        <a:pt x="13287" y="105"/>
                      </a:cubicBezTo>
                      <a:cubicBezTo>
                        <a:pt x="13601" y="209"/>
                        <a:pt x="13894" y="293"/>
                        <a:pt x="14187" y="63"/>
                      </a:cubicBezTo>
                      <a:cubicBezTo>
                        <a:pt x="15317" y="0"/>
                        <a:pt x="16447" y="21"/>
                        <a:pt x="17597" y="126"/>
                      </a:cubicBezTo>
                      <a:cubicBezTo>
                        <a:pt x="17869" y="460"/>
                        <a:pt x="18016" y="460"/>
                        <a:pt x="18288" y="126"/>
                      </a:cubicBezTo>
                      <a:cubicBezTo>
                        <a:pt x="18539" y="42"/>
                        <a:pt x="18811" y="42"/>
                        <a:pt x="19041" y="168"/>
                      </a:cubicBezTo>
                      <a:cubicBezTo>
                        <a:pt x="19083" y="188"/>
                        <a:pt x="19104" y="188"/>
                        <a:pt x="19146" y="209"/>
                      </a:cubicBezTo>
                      <a:lnTo>
                        <a:pt x="20087" y="230"/>
                      </a:lnTo>
                      <a:cubicBezTo>
                        <a:pt x="20548" y="523"/>
                        <a:pt x="21008" y="732"/>
                        <a:pt x="21468" y="230"/>
                      </a:cubicBezTo>
                      <a:cubicBezTo>
                        <a:pt x="22012" y="168"/>
                        <a:pt x="22556" y="188"/>
                        <a:pt x="23079" y="293"/>
                      </a:cubicBezTo>
                      <a:cubicBezTo>
                        <a:pt x="23100" y="398"/>
                        <a:pt x="23142" y="502"/>
                        <a:pt x="23268" y="502"/>
                      </a:cubicBezTo>
                      <a:cubicBezTo>
                        <a:pt x="23393" y="481"/>
                        <a:pt x="23414" y="377"/>
                        <a:pt x="23435" y="272"/>
                      </a:cubicBezTo>
                      <a:cubicBezTo>
                        <a:pt x="23665" y="209"/>
                        <a:pt x="23916" y="188"/>
                        <a:pt x="24147" y="230"/>
                      </a:cubicBezTo>
                      <a:cubicBezTo>
                        <a:pt x="24272" y="398"/>
                        <a:pt x="24377" y="398"/>
                        <a:pt x="24502" y="230"/>
                      </a:cubicBezTo>
                      <a:cubicBezTo>
                        <a:pt x="24795" y="188"/>
                        <a:pt x="25088" y="188"/>
                        <a:pt x="25381" y="272"/>
                      </a:cubicBezTo>
                      <a:cubicBezTo>
                        <a:pt x="25758" y="670"/>
                        <a:pt x="25946" y="670"/>
                        <a:pt x="26281" y="251"/>
                      </a:cubicBezTo>
                      <a:cubicBezTo>
                        <a:pt x="26804" y="188"/>
                        <a:pt x="27348" y="188"/>
                        <a:pt x="27871" y="272"/>
                      </a:cubicBezTo>
                      <a:cubicBezTo>
                        <a:pt x="27871" y="523"/>
                        <a:pt x="28080" y="732"/>
                        <a:pt x="28331" y="732"/>
                      </a:cubicBezTo>
                      <a:cubicBezTo>
                        <a:pt x="28666" y="753"/>
                        <a:pt x="28980" y="816"/>
                        <a:pt x="29273" y="921"/>
                      </a:cubicBezTo>
                      <a:cubicBezTo>
                        <a:pt x="29817" y="1088"/>
                        <a:pt x="30382" y="900"/>
                        <a:pt x="30717" y="440"/>
                      </a:cubicBezTo>
                      <a:cubicBezTo>
                        <a:pt x="30947" y="377"/>
                        <a:pt x="31198" y="398"/>
                        <a:pt x="31428" y="481"/>
                      </a:cubicBezTo>
                      <a:cubicBezTo>
                        <a:pt x="31574" y="837"/>
                        <a:pt x="31763" y="858"/>
                        <a:pt x="31951" y="502"/>
                      </a:cubicBezTo>
                      <a:cubicBezTo>
                        <a:pt x="32537" y="356"/>
                        <a:pt x="33144" y="356"/>
                        <a:pt x="33730" y="523"/>
                      </a:cubicBezTo>
                      <a:cubicBezTo>
                        <a:pt x="33960" y="858"/>
                        <a:pt x="34190" y="816"/>
                        <a:pt x="34441" y="544"/>
                      </a:cubicBezTo>
                      <a:lnTo>
                        <a:pt x="35508" y="586"/>
                      </a:lnTo>
                      <a:cubicBezTo>
                        <a:pt x="35675" y="795"/>
                        <a:pt x="35759" y="712"/>
                        <a:pt x="35843" y="502"/>
                      </a:cubicBezTo>
                      <a:lnTo>
                        <a:pt x="38333" y="649"/>
                      </a:lnTo>
                      <a:cubicBezTo>
                        <a:pt x="38375" y="858"/>
                        <a:pt x="38479" y="1088"/>
                        <a:pt x="38709" y="1025"/>
                      </a:cubicBezTo>
                      <a:cubicBezTo>
                        <a:pt x="39191" y="921"/>
                        <a:pt x="39651" y="1088"/>
                        <a:pt x="40090" y="1151"/>
                      </a:cubicBezTo>
                      <a:cubicBezTo>
                        <a:pt x="40467" y="1235"/>
                        <a:pt x="40844" y="1151"/>
                        <a:pt x="41157" y="921"/>
                      </a:cubicBezTo>
                      <a:cubicBezTo>
                        <a:pt x="41576" y="900"/>
                        <a:pt x="41994" y="921"/>
                        <a:pt x="42413" y="1025"/>
                      </a:cubicBezTo>
                      <a:cubicBezTo>
                        <a:pt x="42476" y="1235"/>
                        <a:pt x="42580" y="1339"/>
                        <a:pt x="42748" y="1109"/>
                      </a:cubicBezTo>
                      <a:cubicBezTo>
                        <a:pt x="43166" y="1067"/>
                        <a:pt x="43585" y="1088"/>
                        <a:pt x="44003" y="1172"/>
                      </a:cubicBezTo>
                      <a:cubicBezTo>
                        <a:pt x="44066" y="1402"/>
                        <a:pt x="44170" y="1528"/>
                        <a:pt x="44359" y="1256"/>
                      </a:cubicBezTo>
                      <a:lnTo>
                        <a:pt x="45405" y="1318"/>
                      </a:lnTo>
                      <a:cubicBezTo>
                        <a:pt x="45426" y="1423"/>
                        <a:pt x="45468" y="1569"/>
                        <a:pt x="45593" y="1590"/>
                      </a:cubicBezTo>
                      <a:cubicBezTo>
                        <a:pt x="46137" y="1695"/>
                        <a:pt x="46409" y="2113"/>
                        <a:pt x="46744" y="2469"/>
                      </a:cubicBezTo>
                      <a:cubicBezTo>
                        <a:pt x="46890" y="2616"/>
                        <a:pt x="46890" y="2699"/>
                        <a:pt x="46807" y="2909"/>
                      </a:cubicBezTo>
                      <a:cubicBezTo>
                        <a:pt x="46660" y="3369"/>
                        <a:pt x="46263" y="3704"/>
                        <a:pt x="46137" y="4164"/>
                      </a:cubicBezTo>
                      <a:cubicBezTo>
                        <a:pt x="46074" y="4394"/>
                        <a:pt x="46116" y="4666"/>
                        <a:pt x="45823" y="4750"/>
                      </a:cubicBezTo>
                      <a:cubicBezTo>
                        <a:pt x="45551" y="4813"/>
                        <a:pt x="45426" y="4541"/>
                        <a:pt x="45258" y="4394"/>
                      </a:cubicBezTo>
                      <a:cubicBezTo>
                        <a:pt x="45175" y="4310"/>
                        <a:pt x="45133" y="4206"/>
                        <a:pt x="45049" y="4143"/>
                      </a:cubicBezTo>
                      <a:cubicBezTo>
                        <a:pt x="44840" y="3892"/>
                        <a:pt x="44610" y="3892"/>
                        <a:pt x="44547" y="4227"/>
                      </a:cubicBezTo>
                      <a:cubicBezTo>
                        <a:pt x="44484" y="4603"/>
                        <a:pt x="44296" y="4520"/>
                        <a:pt x="44003" y="4541"/>
                      </a:cubicBezTo>
                      <a:cubicBezTo>
                        <a:pt x="43313" y="4582"/>
                        <a:pt x="42622" y="4771"/>
                        <a:pt x="41911" y="4541"/>
                      </a:cubicBezTo>
                      <a:cubicBezTo>
                        <a:pt x="41785" y="4499"/>
                        <a:pt x="41680" y="4582"/>
                        <a:pt x="41597" y="4645"/>
                      </a:cubicBezTo>
                      <a:cubicBezTo>
                        <a:pt x="41325" y="4834"/>
                        <a:pt x="41011" y="4917"/>
                        <a:pt x="40697" y="4875"/>
                      </a:cubicBezTo>
                      <a:cubicBezTo>
                        <a:pt x="40488" y="4854"/>
                        <a:pt x="40446" y="5022"/>
                        <a:pt x="40425" y="5168"/>
                      </a:cubicBezTo>
                      <a:cubicBezTo>
                        <a:pt x="37831" y="5252"/>
                        <a:pt x="35236" y="5168"/>
                        <a:pt x="32662" y="4896"/>
                      </a:cubicBezTo>
                      <a:cubicBezTo>
                        <a:pt x="31951" y="4813"/>
                        <a:pt x="31240" y="4813"/>
                        <a:pt x="30528" y="4896"/>
                      </a:cubicBezTo>
                      <a:cubicBezTo>
                        <a:pt x="29712" y="5022"/>
                        <a:pt x="28875" y="5022"/>
                        <a:pt x="28059" y="4896"/>
                      </a:cubicBezTo>
                      <a:cubicBezTo>
                        <a:pt x="27473" y="4792"/>
                        <a:pt x="26888" y="4813"/>
                        <a:pt x="26302" y="4938"/>
                      </a:cubicBezTo>
                      <a:cubicBezTo>
                        <a:pt x="25130" y="5273"/>
                        <a:pt x="23895" y="5106"/>
                        <a:pt x="22703" y="5168"/>
                      </a:cubicBezTo>
                      <a:cubicBezTo>
                        <a:pt x="21343" y="5252"/>
                        <a:pt x="20004" y="5357"/>
                        <a:pt x="18644" y="5440"/>
                      </a:cubicBezTo>
                      <a:cubicBezTo>
                        <a:pt x="18413" y="5461"/>
                        <a:pt x="18183" y="5482"/>
                        <a:pt x="17953" y="5482"/>
                      </a:cubicBezTo>
                      <a:cubicBezTo>
                        <a:pt x="16405" y="5378"/>
                        <a:pt x="14898" y="5670"/>
                        <a:pt x="13371" y="5775"/>
                      </a:cubicBezTo>
                      <a:cubicBezTo>
                        <a:pt x="13141" y="5796"/>
                        <a:pt x="12911" y="5838"/>
                        <a:pt x="12659" y="5838"/>
                      </a:cubicBezTo>
                      <a:cubicBezTo>
                        <a:pt x="11090" y="5838"/>
                        <a:pt x="9563" y="5838"/>
                        <a:pt x="7993" y="5963"/>
                      </a:cubicBezTo>
                      <a:cubicBezTo>
                        <a:pt x="6236" y="6110"/>
                        <a:pt x="4478" y="6026"/>
                        <a:pt x="2700" y="6047"/>
                      </a:cubicBezTo>
                      <a:cubicBezTo>
                        <a:pt x="2051" y="6026"/>
                        <a:pt x="1403" y="6110"/>
                        <a:pt x="775" y="6256"/>
                      </a:cubicBezTo>
                      <a:cubicBezTo>
                        <a:pt x="503" y="6319"/>
                        <a:pt x="189" y="6235"/>
                        <a:pt x="1" y="6026"/>
                      </a:cubicBezTo>
                      <a:cubicBezTo>
                        <a:pt x="252" y="5754"/>
                        <a:pt x="482" y="5440"/>
                        <a:pt x="921" y="5838"/>
                      </a:cubicBezTo>
                      <a:cubicBezTo>
                        <a:pt x="1068" y="5963"/>
                        <a:pt x="1382" y="5901"/>
                        <a:pt x="1591" y="5754"/>
                      </a:cubicBezTo>
                      <a:cubicBezTo>
                        <a:pt x="1800" y="5629"/>
                        <a:pt x="1988" y="5503"/>
                        <a:pt x="2198" y="5398"/>
                      </a:cubicBezTo>
                      <a:cubicBezTo>
                        <a:pt x="2742" y="5126"/>
                        <a:pt x="2763" y="5147"/>
                        <a:pt x="2553" y="4562"/>
                      </a:cubicBezTo>
                      <a:cubicBezTo>
                        <a:pt x="2511" y="4457"/>
                        <a:pt x="2449" y="4331"/>
                        <a:pt x="2553" y="4248"/>
                      </a:cubicBezTo>
                      <a:cubicBezTo>
                        <a:pt x="2742" y="4101"/>
                        <a:pt x="2804" y="4290"/>
                        <a:pt x="2909" y="4373"/>
                      </a:cubicBezTo>
                      <a:cubicBezTo>
                        <a:pt x="3202" y="4582"/>
                        <a:pt x="3265" y="4959"/>
                        <a:pt x="3600" y="5168"/>
                      </a:cubicBezTo>
                      <a:cubicBezTo>
                        <a:pt x="4164" y="5482"/>
                        <a:pt x="4374" y="5419"/>
                        <a:pt x="4604" y="4813"/>
                      </a:cubicBezTo>
                      <a:cubicBezTo>
                        <a:pt x="4708" y="4436"/>
                        <a:pt x="5169" y="4331"/>
                        <a:pt x="5420" y="4603"/>
                      </a:cubicBezTo>
                      <a:cubicBezTo>
                        <a:pt x="5524" y="4729"/>
                        <a:pt x="5566" y="4917"/>
                        <a:pt x="5734" y="5022"/>
                      </a:cubicBezTo>
                      <a:cubicBezTo>
                        <a:pt x="6173" y="5378"/>
                        <a:pt x="6194" y="5378"/>
                        <a:pt x="6550" y="4917"/>
                      </a:cubicBezTo>
                      <a:cubicBezTo>
                        <a:pt x="6613" y="4813"/>
                        <a:pt x="6675" y="4708"/>
                        <a:pt x="6738" y="4624"/>
                      </a:cubicBezTo>
                      <a:cubicBezTo>
                        <a:pt x="7177" y="4038"/>
                        <a:pt x="7177" y="4038"/>
                        <a:pt x="7177" y="3432"/>
                      </a:cubicBezTo>
                      <a:cubicBezTo>
                        <a:pt x="7721" y="3745"/>
                        <a:pt x="8098" y="3369"/>
                        <a:pt x="8537" y="3034"/>
                      </a:cubicBezTo>
                      <a:cubicBezTo>
                        <a:pt x="8789" y="3557"/>
                        <a:pt x="9082" y="3934"/>
                        <a:pt x="9709" y="3662"/>
                      </a:cubicBezTo>
                      <a:cubicBezTo>
                        <a:pt x="9877" y="3578"/>
                        <a:pt x="9960" y="3850"/>
                        <a:pt x="10044" y="3997"/>
                      </a:cubicBezTo>
                      <a:cubicBezTo>
                        <a:pt x="10442" y="4562"/>
                        <a:pt x="10483" y="4562"/>
                        <a:pt x="10965" y="4143"/>
                      </a:cubicBezTo>
                      <a:cubicBezTo>
                        <a:pt x="11509" y="3766"/>
                        <a:pt x="12220" y="3641"/>
                        <a:pt x="12869" y="3850"/>
                      </a:cubicBezTo>
                      <a:cubicBezTo>
                        <a:pt x="13224" y="3976"/>
                        <a:pt x="13601" y="4059"/>
                        <a:pt x="13978" y="4080"/>
                      </a:cubicBezTo>
                      <a:cubicBezTo>
                        <a:pt x="14710" y="4164"/>
                        <a:pt x="14794" y="4017"/>
                        <a:pt x="14982" y="3306"/>
                      </a:cubicBezTo>
                      <a:cubicBezTo>
                        <a:pt x="15087" y="2804"/>
                        <a:pt x="14731" y="2699"/>
                        <a:pt x="14459" y="2511"/>
                      </a:cubicBezTo>
                      <a:cubicBezTo>
                        <a:pt x="14166" y="2344"/>
                        <a:pt x="13873" y="2365"/>
                        <a:pt x="13999" y="1737"/>
                      </a:cubicBezTo>
                      <a:cubicBezTo>
                        <a:pt x="13978" y="1465"/>
                        <a:pt x="13873" y="1569"/>
                        <a:pt x="13852" y="1800"/>
                      </a:cubicBezTo>
                      <a:cubicBezTo>
                        <a:pt x="13852" y="1862"/>
                        <a:pt x="13747" y="1988"/>
                        <a:pt x="13936" y="1988"/>
                      </a:cubicBezTo>
                      <a:cubicBezTo>
                        <a:pt x="14103" y="1967"/>
                        <a:pt x="14291" y="1988"/>
                        <a:pt x="14333" y="1737"/>
                      </a:cubicBezTo>
                      <a:cubicBezTo>
                        <a:pt x="14354" y="1611"/>
                        <a:pt x="14312" y="1507"/>
                        <a:pt x="14019" y="1716"/>
                      </a:cubicBezTo>
                      <a:close/>
                      <a:moveTo>
                        <a:pt x="16509" y="1318"/>
                      </a:moveTo>
                      <a:cubicBezTo>
                        <a:pt x="16488" y="984"/>
                        <a:pt x="16363" y="732"/>
                        <a:pt x="16091" y="753"/>
                      </a:cubicBezTo>
                      <a:cubicBezTo>
                        <a:pt x="15735" y="795"/>
                        <a:pt x="15547" y="1172"/>
                        <a:pt x="15359" y="1423"/>
                      </a:cubicBezTo>
                      <a:cubicBezTo>
                        <a:pt x="15254" y="1590"/>
                        <a:pt x="15400" y="1988"/>
                        <a:pt x="15568" y="2218"/>
                      </a:cubicBezTo>
                      <a:cubicBezTo>
                        <a:pt x="15631" y="2260"/>
                        <a:pt x="15714" y="2260"/>
                        <a:pt x="15798" y="2239"/>
                      </a:cubicBezTo>
                      <a:cubicBezTo>
                        <a:pt x="16007" y="1883"/>
                        <a:pt x="16468" y="1716"/>
                        <a:pt x="16509" y="1318"/>
                      </a:cubicBezTo>
                      <a:close/>
                      <a:moveTo>
                        <a:pt x="43898" y="2176"/>
                      </a:moveTo>
                      <a:cubicBezTo>
                        <a:pt x="43857" y="2197"/>
                        <a:pt x="43773" y="2218"/>
                        <a:pt x="43752" y="2239"/>
                      </a:cubicBezTo>
                      <a:cubicBezTo>
                        <a:pt x="43689" y="2532"/>
                        <a:pt x="43752" y="2825"/>
                        <a:pt x="43919" y="3076"/>
                      </a:cubicBezTo>
                      <a:cubicBezTo>
                        <a:pt x="44045" y="3327"/>
                        <a:pt x="44338" y="3432"/>
                        <a:pt x="44610" y="3327"/>
                      </a:cubicBezTo>
                      <a:cubicBezTo>
                        <a:pt x="44777" y="3264"/>
                        <a:pt x="45049" y="3222"/>
                        <a:pt x="44986" y="2950"/>
                      </a:cubicBezTo>
                      <a:cubicBezTo>
                        <a:pt x="44945" y="2720"/>
                        <a:pt x="44840" y="2469"/>
                        <a:pt x="44505" y="2616"/>
                      </a:cubicBezTo>
                      <a:cubicBezTo>
                        <a:pt x="44170" y="2762"/>
                        <a:pt x="44108" y="2595"/>
                        <a:pt x="44108" y="2302"/>
                      </a:cubicBezTo>
                      <a:cubicBezTo>
                        <a:pt x="44108" y="2197"/>
                        <a:pt x="44003" y="2155"/>
                        <a:pt x="43898" y="2176"/>
                      </a:cubicBezTo>
                      <a:close/>
                      <a:moveTo>
                        <a:pt x="41911" y="2783"/>
                      </a:moveTo>
                      <a:cubicBezTo>
                        <a:pt x="41932" y="2741"/>
                        <a:pt x="41994" y="2678"/>
                        <a:pt x="41973" y="2637"/>
                      </a:cubicBezTo>
                      <a:cubicBezTo>
                        <a:pt x="41953" y="2616"/>
                        <a:pt x="41890" y="2595"/>
                        <a:pt x="41827" y="2574"/>
                      </a:cubicBezTo>
                      <a:cubicBezTo>
                        <a:pt x="41806" y="2616"/>
                        <a:pt x="41764" y="2678"/>
                        <a:pt x="41785" y="2720"/>
                      </a:cubicBezTo>
                      <a:cubicBezTo>
                        <a:pt x="41785" y="2762"/>
                        <a:pt x="41869" y="2762"/>
                        <a:pt x="41911" y="2783"/>
                      </a:cubicBezTo>
                      <a:close/>
                      <a:moveTo>
                        <a:pt x="9312" y="4854"/>
                      </a:moveTo>
                      <a:cubicBezTo>
                        <a:pt x="9354" y="4875"/>
                        <a:pt x="9416" y="4917"/>
                        <a:pt x="9458" y="4917"/>
                      </a:cubicBezTo>
                      <a:cubicBezTo>
                        <a:pt x="9479" y="4896"/>
                        <a:pt x="9500" y="4813"/>
                        <a:pt x="9521" y="4771"/>
                      </a:cubicBezTo>
                      <a:cubicBezTo>
                        <a:pt x="9458" y="4750"/>
                        <a:pt x="9416" y="4708"/>
                        <a:pt x="9374" y="4708"/>
                      </a:cubicBezTo>
                      <a:cubicBezTo>
                        <a:pt x="9333" y="4729"/>
                        <a:pt x="9333" y="4792"/>
                        <a:pt x="9312" y="4854"/>
                      </a:cubicBezTo>
                      <a:close/>
                      <a:moveTo>
                        <a:pt x="16070" y="3327"/>
                      </a:moveTo>
                      <a:lnTo>
                        <a:pt x="15924" y="3264"/>
                      </a:lnTo>
                      <a:cubicBezTo>
                        <a:pt x="15903" y="3327"/>
                        <a:pt x="15861" y="3369"/>
                        <a:pt x="15882" y="3411"/>
                      </a:cubicBezTo>
                      <a:cubicBezTo>
                        <a:pt x="15882" y="3453"/>
                        <a:pt x="15965" y="3453"/>
                        <a:pt x="16007" y="3473"/>
                      </a:cubicBezTo>
                      <a:close/>
                      <a:moveTo>
                        <a:pt x="42685" y="3327"/>
                      </a:moveTo>
                      <a:cubicBezTo>
                        <a:pt x="42643" y="3306"/>
                        <a:pt x="42580" y="3264"/>
                        <a:pt x="42538" y="3285"/>
                      </a:cubicBezTo>
                      <a:cubicBezTo>
                        <a:pt x="42517" y="3285"/>
                        <a:pt x="42497" y="3369"/>
                        <a:pt x="42476" y="3411"/>
                      </a:cubicBezTo>
                      <a:cubicBezTo>
                        <a:pt x="42538" y="3432"/>
                        <a:pt x="42580" y="3494"/>
                        <a:pt x="42622" y="3473"/>
                      </a:cubicBezTo>
                      <a:cubicBezTo>
                        <a:pt x="42664" y="3473"/>
                        <a:pt x="42685" y="3390"/>
                        <a:pt x="42706" y="332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59" name="Google Shape;7259;p43"/>
                <p:cNvSpPr/>
                <p:nvPr/>
              </p:nvSpPr>
              <p:spPr>
                <a:xfrm>
                  <a:off x="5713850" y="4108125"/>
                  <a:ext cx="572275" cy="10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1" h="4290" extrusionOk="0">
                      <a:moveTo>
                        <a:pt x="0" y="3913"/>
                      </a:moveTo>
                      <a:cubicBezTo>
                        <a:pt x="21" y="3746"/>
                        <a:pt x="63" y="3600"/>
                        <a:pt x="272" y="3620"/>
                      </a:cubicBezTo>
                      <a:cubicBezTo>
                        <a:pt x="586" y="3662"/>
                        <a:pt x="921" y="3579"/>
                        <a:pt x="1172" y="3390"/>
                      </a:cubicBezTo>
                      <a:cubicBezTo>
                        <a:pt x="1276" y="3328"/>
                        <a:pt x="1381" y="3244"/>
                        <a:pt x="1486" y="3286"/>
                      </a:cubicBezTo>
                      <a:cubicBezTo>
                        <a:pt x="2197" y="3495"/>
                        <a:pt x="2887" y="3328"/>
                        <a:pt x="3578" y="3286"/>
                      </a:cubicBezTo>
                      <a:cubicBezTo>
                        <a:pt x="3871" y="3244"/>
                        <a:pt x="4059" y="3348"/>
                        <a:pt x="4122" y="2972"/>
                      </a:cubicBezTo>
                      <a:cubicBezTo>
                        <a:pt x="4185" y="2637"/>
                        <a:pt x="4415" y="2637"/>
                        <a:pt x="4624" y="2867"/>
                      </a:cubicBezTo>
                      <a:cubicBezTo>
                        <a:pt x="4708" y="2951"/>
                        <a:pt x="4771" y="3076"/>
                        <a:pt x="4854" y="3139"/>
                      </a:cubicBezTo>
                      <a:cubicBezTo>
                        <a:pt x="5001" y="3286"/>
                        <a:pt x="5147" y="3558"/>
                        <a:pt x="5419" y="3474"/>
                      </a:cubicBezTo>
                      <a:cubicBezTo>
                        <a:pt x="5691" y="3411"/>
                        <a:pt x="5649" y="3139"/>
                        <a:pt x="5712" y="2909"/>
                      </a:cubicBezTo>
                      <a:cubicBezTo>
                        <a:pt x="5838" y="2449"/>
                        <a:pt x="6235" y="2114"/>
                        <a:pt x="6403" y="1633"/>
                      </a:cubicBezTo>
                      <a:cubicBezTo>
                        <a:pt x="6465" y="1444"/>
                        <a:pt x="6465" y="1361"/>
                        <a:pt x="6340" y="1214"/>
                      </a:cubicBezTo>
                      <a:cubicBezTo>
                        <a:pt x="5984" y="838"/>
                        <a:pt x="5712" y="419"/>
                        <a:pt x="5168" y="335"/>
                      </a:cubicBezTo>
                      <a:cubicBezTo>
                        <a:pt x="5043" y="315"/>
                        <a:pt x="5022" y="168"/>
                        <a:pt x="5001" y="43"/>
                      </a:cubicBezTo>
                      <a:cubicBezTo>
                        <a:pt x="6800" y="1"/>
                        <a:pt x="8579" y="231"/>
                        <a:pt x="10378" y="315"/>
                      </a:cubicBezTo>
                      <a:cubicBezTo>
                        <a:pt x="10880" y="335"/>
                        <a:pt x="11382" y="335"/>
                        <a:pt x="11864" y="377"/>
                      </a:cubicBezTo>
                      <a:cubicBezTo>
                        <a:pt x="14584" y="545"/>
                        <a:pt x="17283" y="649"/>
                        <a:pt x="19940" y="1235"/>
                      </a:cubicBezTo>
                      <a:cubicBezTo>
                        <a:pt x="20463" y="1340"/>
                        <a:pt x="20986" y="1361"/>
                        <a:pt x="21509" y="1423"/>
                      </a:cubicBezTo>
                      <a:cubicBezTo>
                        <a:pt x="21656" y="1444"/>
                        <a:pt x="21802" y="1486"/>
                        <a:pt x="21928" y="1528"/>
                      </a:cubicBezTo>
                      <a:cubicBezTo>
                        <a:pt x="22346" y="1675"/>
                        <a:pt x="22890" y="2239"/>
                        <a:pt x="22870" y="2491"/>
                      </a:cubicBezTo>
                      <a:cubicBezTo>
                        <a:pt x="22870" y="2825"/>
                        <a:pt x="22200" y="3600"/>
                        <a:pt x="21865" y="3746"/>
                      </a:cubicBezTo>
                      <a:cubicBezTo>
                        <a:pt x="21321" y="3976"/>
                        <a:pt x="20735" y="3851"/>
                        <a:pt x="20212" y="3767"/>
                      </a:cubicBezTo>
                      <a:cubicBezTo>
                        <a:pt x="18664" y="3537"/>
                        <a:pt x="17116" y="3600"/>
                        <a:pt x="15567" y="3369"/>
                      </a:cubicBezTo>
                      <a:cubicBezTo>
                        <a:pt x="15274" y="3369"/>
                        <a:pt x="14981" y="3390"/>
                        <a:pt x="14688" y="3453"/>
                      </a:cubicBezTo>
                      <a:cubicBezTo>
                        <a:pt x="13035" y="3453"/>
                        <a:pt x="11445" y="3976"/>
                        <a:pt x="9771" y="3892"/>
                      </a:cubicBezTo>
                      <a:cubicBezTo>
                        <a:pt x="9123" y="3913"/>
                        <a:pt x="8474" y="3872"/>
                        <a:pt x="7846" y="3746"/>
                      </a:cubicBezTo>
                      <a:cubicBezTo>
                        <a:pt x="7574" y="3704"/>
                        <a:pt x="7302" y="3725"/>
                        <a:pt x="7051" y="3809"/>
                      </a:cubicBezTo>
                      <a:cubicBezTo>
                        <a:pt x="5398" y="4290"/>
                        <a:pt x="3724" y="4018"/>
                        <a:pt x="2051" y="3976"/>
                      </a:cubicBezTo>
                      <a:cubicBezTo>
                        <a:pt x="1360" y="3997"/>
                        <a:pt x="690" y="3976"/>
                        <a:pt x="0" y="391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0" name="Google Shape;7260;p43"/>
                <p:cNvSpPr/>
                <p:nvPr/>
              </p:nvSpPr>
              <p:spPr>
                <a:xfrm>
                  <a:off x="4481425" y="4181875"/>
                  <a:ext cx="142325" cy="4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3" h="1864" extrusionOk="0">
                      <a:moveTo>
                        <a:pt x="1" y="1633"/>
                      </a:moveTo>
                      <a:cubicBezTo>
                        <a:pt x="43" y="1549"/>
                        <a:pt x="64" y="1424"/>
                        <a:pt x="106" y="1403"/>
                      </a:cubicBezTo>
                      <a:cubicBezTo>
                        <a:pt x="733" y="1131"/>
                        <a:pt x="1215" y="775"/>
                        <a:pt x="1131" y="1"/>
                      </a:cubicBezTo>
                      <a:cubicBezTo>
                        <a:pt x="1487" y="43"/>
                        <a:pt x="1466" y="315"/>
                        <a:pt x="1507" y="482"/>
                      </a:cubicBezTo>
                      <a:cubicBezTo>
                        <a:pt x="1633" y="838"/>
                        <a:pt x="1779" y="1089"/>
                        <a:pt x="2198" y="859"/>
                      </a:cubicBezTo>
                      <a:cubicBezTo>
                        <a:pt x="2344" y="817"/>
                        <a:pt x="2512" y="838"/>
                        <a:pt x="2616" y="963"/>
                      </a:cubicBezTo>
                      <a:cubicBezTo>
                        <a:pt x="3077" y="1403"/>
                        <a:pt x="3725" y="1277"/>
                        <a:pt x="4248" y="1466"/>
                      </a:cubicBezTo>
                      <a:cubicBezTo>
                        <a:pt x="4541" y="1570"/>
                        <a:pt x="4751" y="1382"/>
                        <a:pt x="4981" y="1256"/>
                      </a:cubicBezTo>
                      <a:cubicBezTo>
                        <a:pt x="5441" y="1026"/>
                        <a:pt x="5546" y="1110"/>
                        <a:pt x="5692" y="1738"/>
                      </a:cubicBezTo>
                      <a:cubicBezTo>
                        <a:pt x="5462" y="1842"/>
                        <a:pt x="5232" y="1863"/>
                        <a:pt x="5002" y="1821"/>
                      </a:cubicBezTo>
                      <a:cubicBezTo>
                        <a:pt x="3328" y="1549"/>
                        <a:pt x="1654" y="1738"/>
                        <a:pt x="1" y="163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1" name="Google Shape;7261;p43"/>
                <p:cNvSpPr/>
                <p:nvPr/>
              </p:nvSpPr>
              <p:spPr>
                <a:xfrm>
                  <a:off x="4339675" y="4191825"/>
                  <a:ext cx="84250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1256" extrusionOk="0">
                      <a:moveTo>
                        <a:pt x="1" y="712"/>
                      </a:moveTo>
                      <a:cubicBezTo>
                        <a:pt x="168" y="544"/>
                        <a:pt x="315" y="356"/>
                        <a:pt x="482" y="189"/>
                      </a:cubicBezTo>
                      <a:cubicBezTo>
                        <a:pt x="628" y="21"/>
                        <a:pt x="879" y="0"/>
                        <a:pt x="1047" y="126"/>
                      </a:cubicBezTo>
                      <a:cubicBezTo>
                        <a:pt x="1716" y="607"/>
                        <a:pt x="2491" y="921"/>
                        <a:pt x="3307" y="1068"/>
                      </a:cubicBezTo>
                      <a:cubicBezTo>
                        <a:pt x="3328" y="1068"/>
                        <a:pt x="3348" y="1172"/>
                        <a:pt x="3369" y="1235"/>
                      </a:cubicBezTo>
                      <a:cubicBezTo>
                        <a:pt x="2888" y="1256"/>
                        <a:pt x="2428" y="1193"/>
                        <a:pt x="1988" y="1026"/>
                      </a:cubicBezTo>
                      <a:cubicBezTo>
                        <a:pt x="1340" y="837"/>
                        <a:pt x="670" y="712"/>
                        <a:pt x="1" y="71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2" name="Google Shape;7262;p43"/>
                <p:cNvSpPr/>
                <p:nvPr/>
              </p:nvSpPr>
              <p:spPr>
                <a:xfrm>
                  <a:off x="5399450" y="4080400"/>
                  <a:ext cx="70650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943" extrusionOk="0">
                      <a:moveTo>
                        <a:pt x="2826" y="315"/>
                      </a:moveTo>
                      <a:cubicBezTo>
                        <a:pt x="2491" y="754"/>
                        <a:pt x="1926" y="942"/>
                        <a:pt x="1403" y="775"/>
                      </a:cubicBezTo>
                      <a:cubicBezTo>
                        <a:pt x="1089" y="670"/>
                        <a:pt x="775" y="607"/>
                        <a:pt x="461" y="587"/>
                      </a:cubicBezTo>
                      <a:cubicBezTo>
                        <a:pt x="210" y="587"/>
                        <a:pt x="1" y="377"/>
                        <a:pt x="1" y="126"/>
                      </a:cubicBezTo>
                      <a:cubicBezTo>
                        <a:pt x="942" y="1"/>
                        <a:pt x="1884" y="294"/>
                        <a:pt x="2826" y="31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3" name="Google Shape;7263;p43"/>
                <p:cNvSpPr/>
                <p:nvPr/>
              </p:nvSpPr>
              <p:spPr>
                <a:xfrm>
                  <a:off x="5661000" y="4092950"/>
                  <a:ext cx="70650" cy="1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587" extrusionOk="0">
                      <a:moveTo>
                        <a:pt x="2825" y="294"/>
                      </a:moveTo>
                      <a:cubicBezTo>
                        <a:pt x="2512" y="503"/>
                        <a:pt x="2135" y="587"/>
                        <a:pt x="1758" y="503"/>
                      </a:cubicBezTo>
                      <a:cubicBezTo>
                        <a:pt x="1319" y="440"/>
                        <a:pt x="859" y="273"/>
                        <a:pt x="377" y="398"/>
                      </a:cubicBezTo>
                      <a:cubicBezTo>
                        <a:pt x="147" y="440"/>
                        <a:pt x="43" y="210"/>
                        <a:pt x="1" y="1"/>
                      </a:cubicBezTo>
                      <a:cubicBezTo>
                        <a:pt x="942" y="85"/>
                        <a:pt x="1905" y="43"/>
                        <a:pt x="2825" y="29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4" name="Google Shape;7264;p43"/>
                <p:cNvSpPr/>
                <p:nvPr/>
              </p:nvSpPr>
              <p:spPr>
                <a:xfrm>
                  <a:off x="4834525" y="4073075"/>
                  <a:ext cx="28275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738" extrusionOk="0">
                      <a:moveTo>
                        <a:pt x="1130" y="356"/>
                      </a:moveTo>
                      <a:cubicBezTo>
                        <a:pt x="649" y="482"/>
                        <a:pt x="523" y="754"/>
                        <a:pt x="796" y="1172"/>
                      </a:cubicBezTo>
                      <a:cubicBezTo>
                        <a:pt x="879" y="1319"/>
                        <a:pt x="942" y="1445"/>
                        <a:pt x="796" y="1549"/>
                      </a:cubicBezTo>
                      <a:cubicBezTo>
                        <a:pt x="670" y="1696"/>
                        <a:pt x="503" y="1737"/>
                        <a:pt x="335" y="1696"/>
                      </a:cubicBezTo>
                      <a:cubicBezTo>
                        <a:pt x="189" y="1654"/>
                        <a:pt x="63" y="1507"/>
                        <a:pt x="126" y="1361"/>
                      </a:cubicBezTo>
                      <a:cubicBezTo>
                        <a:pt x="293" y="1005"/>
                        <a:pt x="0" y="691"/>
                        <a:pt x="63" y="356"/>
                      </a:cubicBezTo>
                      <a:cubicBezTo>
                        <a:pt x="231" y="356"/>
                        <a:pt x="377" y="294"/>
                        <a:pt x="419" y="105"/>
                      </a:cubicBezTo>
                      <a:cubicBezTo>
                        <a:pt x="649" y="1"/>
                        <a:pt x="879" y="126"/>
                        <a:pt x="1109" y="147"/>
                      </a:cubicBezTo>
                      <a:cubicBezTo>
                        <a:pt x="1130" y="210"/>
                        <a:pt x="1130" y="294"/>
                        <a:pt x="113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5" name="Google Shape;7265;p43"/>
                <p:cNvSpPr/>
                <p:nvPr/>
              </p:nvSpPr>
              <p:spPr>
                <a:xfrm>
                  <a:off x="4920300" y="4077275"/>
                  <a:ext cx="30900" cy="3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6" h="1361" extrusionOk="0">
                      <a:moveTo>
                        <a:pt x="880" y="0"/>
                      </a:moveTo>
                      <a:cubicBezTo>
                        <a:pt x="942" y="126"/>
                        <a:pt x="1089" y="209"/>
                        <a:pt x="1235" y="188"/>
                      </a:cubicBezTo>
                      <a:cubicBezTo>
                        <a:pt x="1089" y="607"/>
                        <a:pt x="524" y="774"/>
                        <a:pt x="608" y="1360"/>
                      </a:cubicBezTo>
                      <a:cubicBezTo>
                        <a:pt x="378" y="963"/>
                        <a:pt x="315" y="523"/>
                        <a:pt x="1" y="188"/>
                      </a:cubicBezTo>
                      <a:lnTo>
                        <a:pt x="168" y="42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6" name="Google Shape;7266;p43"/>
                <p:cNvSpPr/>
                <p:nvPr/>
              </p:nvSpPr>
              <p:spPr>
                <a:xfrm>
                  <a:off x="4068725" y="4198100"/>
                  <a:ext cx="4030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566" extrusionOk="0">
                      <a:moveTo>
                        <a:pt x="0" y="356"/>
                      </a:moveTo>
                      <a:cubicBezTo>
                        <a:pt x="502" y="1"/>
                        <a:pt x="1172" y="63"/>
                        <a:pt x="1611" y="482"/>
                      </a:cubicBezTo>
                      <a:cubicBezTo>
                        <a:pt x="1067" y="565"/>
                        <a:pt x="523" y="524"/>
                        <a:pt x="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7" name="Google Shape;7267;p43"/>
                <p:cNvSpPr/>
                <p:nvPr/>
              </p:nvSpPr>
              <p:spPr>
                <a:xfrm>
                  <a:off x="4304100" y="4198625"/>
                  <a:ext cx="2200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670" extrusionOk="0">
                      <a:moveTo>
                        <a:pt x="1" y="440"/>
                      </a:moveTo>
                      <a:cubicBezTo>
                        <a:pt x="357" y="21"/>
                        <a:pt x="524" y="0"/>
                        <a:pt x="880" y="440"/>
                      </a:cubicBezTo>
                      <a:cubicBezTo>
                        <a:pt x="587" y="670"/>
                        <a:pt x="294" y="503"/>
                        <a:pt x="1" y="44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8" name="Google Shape;7268;p43"/>
                <p:cNvSpPr/>
                <p:nvPr/>
              </p:nvSpPr>
              <p:spPr>
                <a:xfrm>
                  <a:off x="4197925" y="4194450"/>
                  <a:ext cx="22000" cy="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482" extrusionOk="0">
                      <a:moveTo>
                        <a:pt x="0" y="377"/>
                      </a:moveTo>
                      <a:cubicBezTo>
                        <a:pt x="398" y="0"/>
                        <a:pt x="565" y="21"/>
                        <a:pt x="879" y="439"/>
                      </a:cubicBezTo>
                      <a:cubicBezTo>
                        <a:pt x="586" y="481"/>
                        <a:pt x="272" y="460"/>
                        <a:pt x="0" y="37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9" name="Google Shape;7269;p43"/>
                <p:cNvSpPr/>
                <p:nvPr/>
              </p:nvSpPr>
              <p:spPr>
                <a:xfrm>
                  <a:off x="4126775" y="4200200"/>
                  <a:ext cx="131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19" extrusionOk="0">
                      <a:moveTo>
                        <a:pt x="1" y="314"/>
                      </a:moveTo>
                      <a:cubicBezTo>
                        <a:pt x="126" y="0"/>
                        <a:pt x="315" y="0"/>
                        <a:pt x="524" y="209"/>
                      </a:cubicBezTo>
                      <a:cubicBezTo>
                        <a:pt x="398" y="377"/>
                        <a:pt x="168" y="419"/>
                        <a:pt x="1" y="31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0" name="Google Shape;7270;p43"/>
                <p:cNvSpPr/>
                <p:nvPr/>
              </p:nvSpPr>
              <p:spPr>
                <a:xfrm>
                  <a:off x="4277425" y="4200200"/>
                  <a:ext cx="13100" cy="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398" extrusionOk="0">
                      <a:moveTo>
                        <a:pt x="1" y="251"/>
                      </a:moveTo>
                      <a:cubicBezTo>
                        <a:pt x="231" y="0"/>
                        <a:pt x="398" y="0"/>
                        <a:pt x="524" y="335"/>
                      </a:cubicBezTo>
                      <a:cubicBezTo>
                        <a:pt x="356" y="398"/>
                        <a:pt x="147" y="377"/>
                        <a:pt x="1" y="25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1" name="Google Shape;7271;p43"/>
                <p:cNvSpPr/>
                <p:nvPr/>
              </p:nvSpPr>
              <p:spPr>
                <a:xfrm>
                  <a:off x="4459475" y="4212750"/>
                  <a:ext cx="13100" cy="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40" extrusionOk="0">
                      <a:moveTo>
                        <a:pt x="0" y="398"/>
                      </a:moveTo>
                      <a:cubicBezTo>
                        <a:pt x="209" y="0"/>
                        <a:pt x="272" y="0"/>
                        <a:pt x="523" y="377"/>
                      </a:cubicBezTo>
                      <a:cubicBezTo>
                        <a:pt x="335" y="440"/>
                        <a:pt x="168" y="440"/>
                        <a:pt x="0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2" name="Google Shape;7272;p43"/>
                <p:cNvSpPr/>
                <p:nvPr/>
              </p:nvSpPr>
              <p:spPr>
                <a:xfrm>
                  <a:off x="5762475" y="4100800"/>
                  <a:ext cx="8925" cy="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" h="378" extrusionOk="0">
                      <a:moveTo>
                        <a:pt x="357" y="168"/>
                      </a:moveTo>
                      <a:cubicBezTo>
                        <a:pt x="189" y="377"/>
                        <a:pt x="85" y="273"/>
                        <a:pt x="1" y="63"/>
                      </a:cubicBezTo>
                      <a:cubicBezTo>
                        <a:pt x="126" y="1"/>
                        <a:pt x="294" y="43"/>
                        <a:pt x="357" y="16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3" name="Google Shape;7273;p43"/>
                <p:cNvSpPr/>
                <p:nvPr/>
              </p:nvSpPr>
              <p:spPr>
                <a:xfrm>
                  <a:off x="5802775" y="4104475"/>
                  <a:ext cx="89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419" extrusionOk="0">
                      <a:moveTo>
                        <a:pt x="356" y="147"/>
                      </a:moveTo>
                      <a:cubicBezTo>
                        <a:pt x="167" y="419"/>
                        <a:pt x="63" y="293"/>
                        <a:pt x="0" y="42"/>
                      </a:cubicBezTo>
                      <a:cubicBezTo>
                        <a:pt x="126" y="0"/>
                        <a:pt x="272" y="42"/>
                        <a:pt x="356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4" name="Google Shape;7274;p43"/>
                <p:cNvSpPr/>
                <p:nvPr/>
              </p:nvSpPr>
              <p:spPr>
                <a:xfrm>
                  <a:off x="4636800" y="4220600"/>
                  <a:ext cx="8900" cy="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73" extrusionOk="0">
                      <a:moveTo>
                        <a:pt x="0" y="230"/>
                      </a:moveTo>
                      <a:cubicBezTo>
                        <a:pt x="21" y="126"/>
                        <a:pt x="63" y="0"/>
                        <a:pt x="189" y="21"/>
                      </a:cubicBezTo>
                      <a:cubicBezTo>
                        <a:pt x="251" y="21"/>
                        <a:pt x="293" y="147"/>
                        <a:pt x="356" y="209"/>
                      </a:cubicBezTo>
                      <a:cubicBezTo>
                        <a:pt x="230" y="272"/>
                        <a:pt x="105" y="272"/>
                        <a:pt x="0" y="23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5" name="Google Shape;7275;p43"/>
                <p:cNvSpPr/>
                <p:nvPr/>
              </p:nvSpPr>
              <p:spPr>
                <a:xfrm>
                  <a:off x="4237675" y="4200725"/>
                  <a:ext cx="1310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231" extrusionOk="0">
                      <a:moveTo>
                        <a:pt x="1" y="188"/>
                      </a:moveTo>
                      <a:cubicBezTo>
                        <a:pt x="126" y="0"/>
                        <a:pt x="398" y="0"/>
                        <a:pt x="524" y="188"/>
                      </a:cubicBezTo>
                      <a:cubicBezTo>
                        <a:pt x="356" y="230"/>
                        <a:pt x="168" y="230"/>
                        <a:pt x="1" y="18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6" name="Google Shape;7276;p43"/>
                <p:cNvSpPr/>
                <p:nvPr/>
              </p:nvSpPr>
              <p:spPr>
                <a:xfrm>
                  <a:off x="4960075" y="4079350"/>
                  <a:ext cx="6697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9" h="1089" extrusionOk="0">
                      <a:moveTo>
                        <a:pt x="0" y="105"/>
                      </a:moveTo>
                      <a:cubicBezTo>
                        <a:pt x="147" y="85"/>
                        <a:pt x="314" y="1"/>
                        <a:pt x="439" y="43"/>
                      </a:cubicBezTo>
                      <a:cubicBezTo>
                        <a:pt x="1172" y="273"/>
                        <a:pt x="1946" y="85"/>
                        <a:pt x="2678" y="294"/>
                      </a:cubicBezTo>
                      <a:cubicBezTo>
                        <a:pt x="2239" y="775"/>
                        <a:pt x="1632" y="1068"/>
                        <a:pt x="983" y="1089"/>
                      </a:cubicBezTo>
                      <a:cubicBezTo>
                        <a:pt x="921" y="1089"/>
                        <a:pt x="879" y="1089"/>
                        <a:pt x="816" y="1089"/>
                      </a:cubicBezTo>
                      <a:cubicBezTo>
                        <a:pt x="774" y="566"/>
                        <a:pt x="42" y="629"/>
                        <a:pt x="0" y="10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7" name="Google Shape;7277;p43"/>
                <p:cNvSpPr/>
                <p:nvPr/>
              </p:nvSpPr>
              <p:spPr>
                <a:xfrm>
                  <a:off x="4871150" y="4086675"/>
                  <a:ext cx="20425" cy="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" h="1006" extrusionOk="0">
                      <a:moveTo>
                        <a:pt x="377" y="1"/>
                      </a:moveTo>
                      <a:lnTo>
                        <a:pt x="544" y="1"/>
                      </a:lnTo>
                      <a:cubicBezTo>
                        <a:pt x="460" y="315"/>
                        <a:pt x="753" y="482"/>
                        <a:pt x="816" y="754"/>
                      </a:cubicBezTo>
                      <a:cubicBezTo>
                        <a:pt x="523" y="1005"/>
                        <a:pt x="272" y="670"/>
                        <a:pt x="0" y="712"/>
                      </a:cubicBezTo>
                      <a:cubicBezTo>
                        <a:pt x="0" y="398"/>
                        <a:pt x="42" y="126"/>
                        <a:pt x="377" y="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8" name="Google Shape;7278;p43"/>
                <p:cNvSpPr/>
                <p:nvPr/>
              </p:nvSpPr>
              <p:spPr>
                <a:xfrm>
                  <a:off x="4951175" y="4130100"/>
                  <a:ext cx="1675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66" extrusionOk="0">
                      <a:moveTo>
                        <a:pt x="649" y="398"/>
                      </a:moveTo>
                      <a:cubicBezTo>
                        <a:pt x="544" y="565"/>
                        <a:pt x="398" y="565"/>
                        <a:pt x="251" y="544"/>
                      </a:cubicBezTo>
                      <a:cubicBezTo>
                        <a:pt x="105" y="524"/>
                        <a:pt x="0" y="356"/>
                        <a:pt x="63" y="210"/>
                      </a:cubicBezTo>
                      <a:cubicBezTo>
                        <a:pt x="105" y="63"/>
                        <a:pt x="293" y="0"/>
                        <a:pt x="419" y="84"/>
                      </a:cubicBezTo>
                      <a:cubicBezTo>
                        <a:pt x="565" y="147"/>
                        <a:pt x="670" y="231"/>
                        <a:pt x="649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9" name="Google Shape;7279;p43"/>
                <p:cNvSpPr/>
                <p:nvPr/>
              </p:nvSpPr>
              <p:spPr>
                <a:xfrm>
                  <a:off x="5042200" y="4141075"/>
                  <a:ext cx="525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31" extrusionOk="0">
                      <a:moveTo>
                        <a:pt x="209" y="85"/>
                      </a:moveTo>
                      <a:cubicBezTo>
                        <a:pt x="188" y="126"/>
                        <a:pt x="167" y="210"/>
                        <a:pt x="126" y="210"/>
                      </a:cubicBezTo>
                      <a:cubicBezTo>
                        <a:pt x="105" y="231"/>
                        <a:pt x="42" y="189"/>
                        <a:pt x="0" y="168"/>
                      </a:cubicBezTo>
                      <a:cubicBezTo>
                        <a:pt x="21" y="105"/>
                        <a:pt x="21" y="22"/>
                        <a:pt x="63" y="22"/>
                      </a:cubicBezTo>
                      <a:cubicBezTo>
                        <a:pt x="105" y="1"/>
                        <a:pt x="147" y="43"/>
                        <a:pt x="209" y="8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0" name="Google Shape;7280;p43"/>
                <p:cNvSpPr/>
                <p:nvPr/>
              </p:nvSpPr>
              <p:spPr>
                <a:xfrm>
                  <a:off x="4860150" y="4186075"/>
                  <a:ext cx="5250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0" extrusionOk="0">
                      <a:moveTo>
                        <a:pt x="63" y="0"/>
                      </a:moveTo>
                      <a:lnTo>
                        <a:pt x="210" y="63"/>
                      </a:lnTo>
                      <a:cubicBezTo>
                        <a:pt x="189" y="105"/>
                        <a:pt x="168" y="189"/>
                        <a:pt x="126" y="189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ubicBezTo>
                        <a:pt x="22" y="84"/>
                        <a:pt x="22" y="42"/>
                        <a:pt x="63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1" name="Google Shape;7281;p43"/>
                <p:cNvSpPr/>
                <p:nvPr/>
              </p:nvSpPr>
              <p:spPr>
                <a:xfrm>
                  <a:off x="4869575" y="4104475"/>
                  <a:ext cx="2100" cy="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63" extrusionOk="0">
                      <a:moveTo>
                        <a:pt x="84" y="0"/>
                      </a:moveTo>
                      <a:lnTo>
                        <a:pt x="42" y="63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2" name="Google Shape;7282;p43"/>
                <p:cNvSpPr/>
                <p:nvPr/>
              </p:nvSpPr>
              <p:spPr>
                <a:xfrm>
                  <a:off x="5084025" y="4095575"/>
                  <a:ext cx="31425" cy="3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549" extrusionOk="0">
                      <a:moveTo>
                        <a:pt x="1256" y="586"/>
                      </a:moveTo>
                      <a:cubicBezTo>
                        <a:pt x="1215" y="984"/>
                        <a:pt x="733" y="1151"/>
                        <a:pt x="545" y="1528"/>
                      </a:cubicBezTo>
                      <a:cubicBezTo>
                        <a:pt x="461" y="1549"/>
                        <a:pt x="378" y="1528"/>
                        <a:pt x="315" y="1486"/>
                      </a:cubicBezTo>
                      <a:cubicBezTo>
                        <a:pt x="147" y="1256"/>
                        <a:pt x="1" y="858"/>
                        <a:pt x="106" y="712"/>
                      </a:cubicBezTo>
                      <a:cubicBezTo>
                        <a:pt x="294" y="440"/>
                        <a:pt x="482" y="84"/>
                        <a:pt x="838" y="42"/>
                      </a:cubicBezTo>
                      <a:cubicBezTo>
                        <a:pt x="1110" y="0"/>
                        <a:pt x="1235" y="252"/>
                        <a:pt x="1256" y="58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3" name="Google Shape;7283;p43"/>
                <p:cNvSpPr/>
                <p:nvPr/>
              </p:nvSpPr>
              <p:spPr>
                <a:xfrm>
                  <a:off x="5794925" y="4131675"/>
                  <a:ext cx="34025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" h="1256" extrusionOk="0">
                      <a:moveTo>
                        <a:pt x="209" y="0"/>
                      </a:moveTo>
                      <a:cubicBezTo>
                        <a:pt x="314" y="0"/>
                        <a:pt x="419" y="21"/>
                        <a:pt x="419" y="126"/>
                      </a:cubicBezTo>
                      <a:cubicBezTo>
                        <a:pt x="419" y="419"/>
                        <a:pt x="502" y="565"/>
                        <a:pt x="816" y="419"/>
                      </a:cubicBezTo>
                      <a:cubicBezTo>
                        <a:pt x="1151" y="272"/>
                        <a:pt x="1256" y="544"/>
                        <a:pt x="1297" y="774"/>
                      </a:cubicBezTo>
                      <a:cubicBezTo>
                        <a:pt x="1360" y="1046"/>
                        <a:pt x="1088" y="1088"/>
                        <a:pt x="921" y="1151"/>
                      </a:cubicBezTo>
                      <a:cubicBezTo>
                        <a:pt x="649" y="1256"/>
                        <a:pt x="356" y="1130"/>
                        <a:pt x="230" y="900"/>
                      </a:cubicBezTo>
                      <a:cubicBezTo>
                        <a:pt x="63" y="649"/>
                        <a:pt x="0" y="356"/>
                        <a:pt x="63" y="63"/>
                      </a:cubicBezTo>
                      <a:cubicBezTo>
                        <a:pt x="84" y="42"/>
                        <a:pt x="168" y="21"/>
                        <a:pt x="209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4" name="Google Shape;7284;p43"/>
                <p:cNvSpPr/>
                <p:nvPr/>
              </p:nvSpPr>
              <p:spPr>
                <a:xfrm>
                  <a:off x="5046900" y="4113350"/>
                  <a:ext cx="15200" cy="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" h="545" extrusionOk="0">
                      <a:moveTo>
                        <a:pt x="398" y="22"/>
                      </a:moveTo>
                      <a:cubicBezTo>
                        <a:pt x="523" y="43"/>
                        <a:pt x="607" y="168"/>
                        <a:pt x="565" y="294"/>
                      </a:cubicBezTo>
                      <a:cubicBezTo>
                        <a:pt x="544" y="524"/>
                        <a:pt x="335" y="524"/>
                        <a:pt x="168" y="524"/>
                      </a:cubicBezTo>
                      <a:cubicBezTo>
                        <a:pt x="0" y="545"/>
                        <a:pt x="84" y="398"/>
                        <a:pt x="84" y="357"/>
                      </a:cubicBezTo>
                      <a:cubicBezTo>
                        <a:pt x="105" y="106"/>
                        <a:pt x="210" y="1"/>
                        <a:pt x="398" y="2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5" name="Google Shape;7285;p43"/>
                <p:cNvSpPr/>
                <p:nvPr/>
              </p:nvSpPr>
              <p:spPr>
                <a:xfrm>
                  <a:off x="5746800" y="4141600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147" y="210"/>
                      </a:moveTo>
                      <a:cubicBezTo>
                        <a:pt x="105" y="189"/>
                        <a:pt x="21" y="189"/>
                        <a:pt x="21" y="147"/>
                      </a:cubicBezTo>
                      <a:cubicBezTo>
                        <a:pt x="0" y="105"/>
                        <a:pt x="42" y="43"/>
                        <a:pt x="63" y="1"/>
                      </a:cubicBezTo>
                      <a:cubicBezTo>
                        <a:pt x="126" y="22"/>
                        <a:pt x="189" y="43"/>
                        <a:pt x="209" y="64"/>
                      </a:cubicBezTo>
                      <a:cubicBezTo>
                        <a:pt x="230" y="105"/>
                        <a:pt x="168" y="168"/>
                        <a:pt x="147" y="21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6" name="Google Shape;7286;p43"/>
                <p:cNvSpPr/>
                <p:nvPr/>
              </p:nvSpPr>
              <p:spPr>
                <a:xfrm>
                  <a:off x="4935475" y="4194950"/>
                  <a:ext cx="5250" cy="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1" extrusionOk="0">
                      <a:moveTo>
                        <a:pt x="1" y="147"/>
                      </a:moveTo>
                      <a:cubicBezTo>
                        <a:pt x="22" y="85"/>
                        <a:pt x="22" y="22"/>
                        <a:pt x="63" y="1"/>
                      </a:cubicBezTo>
                      <a:cubicBezTo>
                        <a:pt x="105" y="1"/>
                        <a:pt x="168" y="43"/>
                        <a:pt x="210" y="64"/>
                      </a:cubicBezTo>
                      <a:cubicBezTo>
                        <a:pt x="189" y="106"/>
                        <a:pt x="168" y="189"/>
                        <a:pt x="147" y="210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7" name="Google Shape;7287;p43"/>
                <p:cNvSpPr/>
                <p:nvPr/>
              </p:nvSpPr>
              <p:spPr>
                <a:xfrm>
                  <a:off x="5099200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lnTo>
                        <a:pt x="168" y="209"/>
                      </a:lnTo>
                      <a:cubicBezTo>
                        <a:pt x="105" y="189"/>
                        <a:pt x="43" y="168"/>
                        <a:pt x="22" y="147"/>
                      </a:cubicBezTo>
                      <a:cubicBezTo>
                        <a:pt x="1" y="105"/>
                        <a:pt x="64" y="42"/>
                        <a:pt x="84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8" name="Google Shape;7288;p43"/>
                <p:cNvSpPr/>
                <p:nvPr/>
              </p:nvSpPr>
              <p:spPr>
                <a:xfrm>
                  <a:off x="5764575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cubicBezTo>
                        <a:pt x="210" y="105"/>
                        <a:pt x="189" y="189"/>
                        <a:pt x="147" y="209"/>
                      </a:cubicBezTo>
                      <a:cubicBezTo>
                        <a:pt x="126" y="209"/>
                        <a:pt x="63" y="168"/>
                        <a:pt x="1" y="147"/>
                      </a:cubicBezTo>
                      <a:cubicBezTo>
                        <a:pt x="22" y="105"/>
                        <a:pt x="42" y="21"/>
                        <a:pt x="84" y="0"/>
                      </a:cubicBezTo>
                      <a:cubicBezTo>
                        <a:pt x="105" y="0"/>
                        <a:pt x="168" y="63"/>
                        <a:pt x="231" y="6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</p:grpSp>
        </p:grpSp>
        <p:grpSp>
          <p:nvGrpSpPr>
            <p:cNvPr id="28" name="组合 27"/>
            <p:cNvGrpSpPr/>
            <p:nvPr/>
          </p:nvGrpSpPr>
          <p:grpSpPr>
            <a:xfrm>
              <a:off x="4950" y="1375"/>
              <a:ext cx="7663" cy="1529"/>
              <a:chOff x="4980" y="1375"/>
              <a:chExt cx="7663" cy="1529"/>
            </a:xfrm>
          </p:grpSpPr>
          <p:pic>
            <p:nvPicPr>
              <p:cNvPr id="20" name="图片 19" descr="卡通人物&#10;&#10;中度可信度描述已自动生成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7" cstate="email"/>
              <a:stretch>
                <a:fillRect/>
              </a:stretch>
            </p:blipFill>
            <p:spPr>
              <a:xfrm rot="840000">
                <a:off x="4980" y="1375"/>
                <a:ext cx="1529" cy="1529"/>
              </a:xfrm>
              <a:prstGeom prst="rect">
                <a:avLst/>
              </a:prstGeom>
            </p:spPr>
          </p:pic>
          <p:pic>
            <p:nvPicPr>
              <p:cNvPr id="24" name="图片 23" descr="卡通人物&#10;&#10;中度可信度描述已自动生成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7" cstate="email"/>
              <a:stretch>
                <a:fillRect/>
              </a:stretch>
            </p:blipFill>
            <p:spPr>
              <a:xfrm rot="20760000" flipH="1">
                <a:off x="11114" y="1375"/>
                <a:ext cx="1529" cy="1529"/>
              </a:xfrm>
              <a:prstGeom prst="rect">
                <a:avLst/>
              </a:prstGeom>
            </p:spPr>
          </p:pic>
        </p:grpSp>
      </p:grpSp>
      <p:grpSp>
        <p:nvGrpSpPr>
          <p:cNvPr id="37" name="组合 36"/>
          <p:cNvGrpSpPr/>
          <p:nvPr/>
        </p:nvGrpSpPr>
        <p:grpSpPr>
          <a:xfrm>
            <a:off x="169841" y="1272477"/>
            <a:ext cx="11636617" cy="3855085"/>
            <a:chOff x="585" y="3281"/>
            <a:chExt cx="27532" cy="6071"/>
          </a:xfrm>
        </p:grpSpPr>
        <p:grpSp>
          <p:nvGrpSpPr>
            <p:cNvPr id="4" name="组合 3"/>
            <p:cNvGrpSpPr/>
            <p:nvPr/>
          </p:nvGrpSpPr>
          <p:grpSpPr>
            <a:xfrm>
              <a:off x="585" y="3281"/>
              <a:ext cx="13374" cy="2982"/>
              <a:chOff x="2199643" y="640574"/>
              <a:chExt cx="6532195" cy="1892902"/>
            </a:xfrm>
          </p:grpSpPr>
          <p:sp>
            <p:nvSpPr>
              <p:cNvPr id="5" name="圆角矩形 4"/>
              <p:cNvSpPr/>
              <p:nvPr/>
            </p:nvSpPr>
            <p:spPr>
              <a:xfrm>
                <a:off x="2199643" y="640574"/>
                <a:ext cx="6532195" cy="189290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" name="圆角矩形 8"/>
              <p:cNvSpPr/>
              <p:nvPr/>
            </p:nvSpPr>
            <p:spPr>
              <a:xfrm>
                <a:off x="2301482" y="748336"/>
                <a:ext cx="6355372" cy="1570756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14709" y="3317"/>
              <a:ext cx="13408" cy="3076"/>
              <a:chOff x="9099043" y="-930295"/>
              <a:chExt cx="6549031" cy="1953605"/>
            </a:xfrm>
          </p:grpSpPr>
          <p:sp>
            <p:nvSpPr>
              <p:cNvPr id="18" name="圆角矩形 17"/>
              <p:cNvSpPr/>
              <p:nvPr/>
            </p:nvSpPr>
            <p:spPr>
              <a:xfrm>
                <a:off x="9099043" y="-930295"/>
                <a:ext cx="6549031" cy="195360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9140939" y="-795647"/>
                <a:ext cx="6371879" cy="1621366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585" y="6660"/>
              <a:ext cx="13395" cy="2692"/>
              <a:chOff x="2200035" y="-372771"/>
              <a:chExt cx="6542385" cy="1709640"/>
            </a:xfrm>
          </p:grpSpPr>
          <p:sp>
            <p:nvSpPr>
              <p:cNvPr id="25" name="圆角矩形 24"/>
              <p:cNvSpPr/>
              <p:nvPr/>
            </p:nvSpPr>
            <p:spPr>
              <a:xfrm>
                <a:off x="2200035" y="-372771"/>
                <a:ext cx="6542385" cy="17096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7" name="圆角矩形 26"/>
              <p:cNvSpPr/>
              <p:nvPr/>
            </p:nvSpPr>
            <p:spPr>
              <a:xfrm>
                <a:off x="2301632" y="-264712"/>
                <a:ext cx="6365336" cy="1418823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sp>
        <p:nvSpPr>
          <p:cNvPr id="61" name="圆角矩形 17">
            <a:extLst>
              <a:ext uri="{FF2B5EF4-FFF2-40B4-BE49-F238E27FC236}">
                <a16:creationId xmlns:a16="http://schemas.microsoft.com/office/drawing/2014/main" id="{74EAC429-1A01-4817-951D-49343FE82B93}"/>
              </a:ext>
            </a:extLst>
          </p:cNvPr>
          <p:cNvSpPr/>
          <p:nvPr/>
        </p:nvSpPr>
        <p:spPr>
          <a:xfrm>
            <a:off x="6110546" y="3421683"/>
            <a:ext cx="5696716" cy="17141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2" name="圆角矩形 18">
            <a:extLst>
              <a:ext uri="{FF2B5EF4-FFF2-40B4-BE49-F238E27FC236}">
                <a16:creationId xmlns:a16="http://schemas.microsoft.com/office/drawing/2014/main" id="{2D61CDDB-8FB9-418A-95BA-D41C730B37BC}"/>
              </a:ext>
            </a:extLst>
          </p:cNvPr>
          <p:cNvSpPr/>
          <p:nvPr/>
        </p:nvSpPr>
        <p:spPr>
          <a:xfrm>
            <a:off x="6146798" y="3556307"/>
            <a:ext cx="5542619" cy="1422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42210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28A5BA8-62E2-41B1-BBBF-5D232CBF5D0A}"/>
                  </a:ext>
                </a:extLst>
              </p:cNvPr>
              <p:cNvSpPr txBox="1"/>
              <p:nvPr/>
            </p:nvSpPr>
            <p:spPr>
              <a:xfrm>
                <a:off x="844313" y="1578547"/>
                <a:ext cx="1266180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28A5BA8-62E2-41B1-BBBF-5D232CBF5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3" y="1578547"/>
                <a:ext cx="1266180" cy="1156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9516901-44FC-4FBA-A916-9971DEADBE29}"/>
                  </a:ext>
                </a:extLst>
              </p:cNvPr>
              <p:cNvSpPr txBox="1"/>
              <p:nvPr/>
            </p:nvSpPr>
            <p:spPr>
              <a:xfrm>
                <a:off x="2082238" y="1588013"/>
                <a:ext cx="1488806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9516901-44FC-4FBA-A916-9971DEADB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238" y="1588013"/>
                <a:ext cx="1488806" cy="11564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89A51A1-A149-4EB3-9347-DE92BE50E691}"/>
                  </a:ext>
                </a:extLst>
              </p:cNvPr>
              <p:cNvSpPr txBox="1"/>
              <p:nvPr/>
            </p:nvSpPr>
            <p:spPr>
              <a:xfrm>
                <a:off x="3674859" y="1526187"/>
                <a:ext cx="1266180" cy="12126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89A51A1-A149-4EB3-9347-DE92BE50E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859" y="1526187"/>
                <a:ext cx="1266180" cy="1212640"/>
              </a:xfrm>
              <a:prstGeom prst="rect">
                <a:avLst/>
              </a:prstGeom>
              <a:blipFill>
                <a:blip r:embed="rId10"/>
                <a:stretch>
                  <a:fillRect l="-24519" b="-5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1521DAD-F14E-4CFB-A501-7C58A289D001}"/>
                  </a:ext>
                </a:extLst>
              </p:cNvPr>
              <p:cNvSpPr txBox="1"/>
              <p:nvPr/>
            </p:nvSpPr>
            <p:spPr>
              <a:xfrm>
                <a:off x="6826930" y="1673262"/>
                <a:ext cx="1266179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1521DAD-F14E-4CFB-A501-7C58A289D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930" y="1673262"/>
                <a:ext cx="1266179" cy="116897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4EF8274-A84F-411E-A4B2-68238B347030}"/>
                  </a:ext>
                </a:extLst>
              </p:cNvPr>
              <p:cNvSpPr txBox="1"/>
              <p:nvPr/>
            </p:nvSpPr>
            <p:spPr>
              <a:xfrm>
                <a:off x="8084961" y="1649104"/>
                <a:ext cx="1488804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4EF8274-A84F-411E-A4B2-68238B347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961" y="1649104"/>
                <a:ext cx="1488804" cy="116897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AF703B6-4338-435A-82C9-54780A252208}"/>
                  </a:ext>
                </a:extLst>
              </p:cNvPr>
              <p:cNvSpPr txBox="1"/>
              <p:nvPr/>
            </p:nvSpPr>
            <p:spPr>
              <a:xfrm>
                <a:off x="9710013" y="1665647"/>
                <a:ext cx="1266180" cy="12126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0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AF703B6-4338-435A-82C9-54780A2522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0013" y="1665647"/>
                <a:ext cx="1266180" cy="1212640"/>
              </a:xfrm>
              <a:prstGeom prst="rect">
                <a:avLst/>
              </a:prstGeom>
              <a:blipFill>
                <a:blip r:embed="rId13"/>
                <a:stretch>
                  <a:fillRect l="-24519" b="-5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3C7AFC7-BF83-414D-A56A-D7559E44F545}"/>
                  </a:ext>
                </a:extLst>
              </p:cNvPr>
              <p:cNvSpPr txBox="1"/>
              <p:nvPr/>
            </p:nvSpPr>
            <p:spPr>
              <a:xfrm>
                <a:off x="874649" y="3665641"/>
                <a:ext cx="1266179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3C7AFC7-BF83-414D-A56A-D7559E44F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9" y="3665641"/>
                <a:ext cx="1266179" cy="116897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141C173-6BC2-455A-A7FE-5DA01D60D796}"/>
                  </a:ext>
                </a:extLst>
              </p:cNvPr>
              <p:cNvSpPr txBox="1"/>
              <p:nvPr/>
            </p:nvSpPr>
            <p:spPr>
              <a:xfrm>
                <a:off x="2059028" y="3678133"/>
                <a:ext cx="1488804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141C173-6BC2-455A-A7FE-5DA01D60D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028" y="3678133"/>
                <a:ext cx="1488804" cy="116897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D449166A-2306-4034-BB13-E6364915A3AB}"/>
                  </a:ext>
                </a:extLst>
              </p:cNvPr>
              <p:cNvSpPr txBox="1"/>
              <p:nvPr/>
            </p:nvSpPr>
            <p:spPr>
              <a:xfrm>
                <a:off x="3651649" y="3616307"/>
                <a:ext cx="1266180" cy="12003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0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D449166A-2306-4034-BB13-E6364915A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649" y="3616307"/>
                <a:ext cx="1266180" cy="1200329"/>
              </a:xfrm>
              <a:prstGeom prst="rect">
                <a:avLst/>
              </a:prstGeom>
              <a:blipFill>
                <a:blip r:embed="rId16"/>
                <a:stretch>
                  <a:fillRect l="-24038" b="-55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8180D57-D4DD-4E93-A189-BB1EED4F0EDC}"/>
                  </a:ext>
                </a:extLst>
              </p:cNvPr>
              <p:cNvSpPr txBox="1"/>
              <p:nvPr/>
            </p:nvSpPr>
            <p:spPr>
              <a:xfrm>
                <a:off x="6823318" y="3649866"/>
                <a:ext cx="1266179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8180D57-D4DD-4E93-A189-BB1EED4F0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318" y="3649866"/>
                <a:ext cx="1266179" cy="116897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7C2D7EFF-A75D-428D-91CF-250BA89A4B4A}"/>
                  </a:ext>
                </a:extLst>
              </p:cNvPr>
              <p:cNvSpPr txBox="1"/>
              <p:nvPr/>
            </p:nvSpPr>
            <p:spPr>
              <a:xfrm>
                <a:off x="8092643" y="3665641"/>
                <a:ext cx="1488804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7C2D7EFF-A75D-428D-91CF-250BA89A4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2643" y="3665641"/>
                <a:ext cx="1488804" cy="116897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A093942-6F76-46D2-B221-35209099DEF0}"/>
                  </a:ext>
                </a:extLst>
              </p:cNvPr>
              <p:cNvSpPr txBox="1"/>
              <p:nvPr/>
            </p:nvSpPr>
            <p:spPr>
              <a:xfrm>
                <a:off x="9685264" y="3603815"/>
                <a:ext cx="1266180" cy="12126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A093942-6F76-46D2-B221-35209099D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264" y="3603815"/>
                <a:ext cx="1266180" cy="1212640"/>
              </a:xfrm>
              <a:prstGeom prst="rect">
                <a:avLst/>
              </a:prstGeom>
              <a:blipFill>
                <a:blip r:embed="rId19"/>
                <a:stretch>
                  <a:fillRect l="-24638" b="-5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组合 27">
            <a:extLst>
              <a:ext uri="{FF2B5EF4-FFF2-40B4-BE49-F238E27FC236}">
                <a16:creationId xmlns:a16="http://schemas.microsoft.com/office/drawing/2014/main" id="{5E7AF819-1237-44A4-82B5-17FC324806CA}"/>
              </a:ext>
            </a:extLst>
          </p:cNvPr>
          <p:cNvGrpSpPr/>
          <p:nvPr/>
        </p:nvGrpSpPr>
        <p:grpSpPr>
          <a:xfrm rot="234299">
            <a:off x="-2990158" y="4723390"/>
            <a:ext cx="21002412" cy="6808940"/>
            <a:chOff x="-4075136" y="4609891"/>
            <a:chExt cx="18331759" cy="6808940"/>
          </a:xfrm>
          <a:solidFill>
            <a:srgbClr val="FFF6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6" name="云形 28">
              <a:extLst>
                <a:ext uri="{FF2B5EF4-FFF2-40B4-BE49-F238E27FC236}">
                  <a16:creationId xmlns:a16="http://schemas.microsoft.com/office/drawing/2014/main" id="{F1B5C54F-14A8-4F8D-BC70-AA6BA00A85AD}"/>
                </a:ext>
              </a:extLst>
            </p:cNvPr>
            <p:cNvSpPr/>
            <p:nvPr/>
          </p:nvSpPr>
          <p:spPr>
            <a:xfrm>
              <a:off x="3579027" y="4609891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7" name="云形 1">
              <a:extLst>
                <a:ext uri="{FF2B5EF4-FFF2-40B4-BE49-F238E27FC236}">
                  <a16:creationId xmlns:a16="http://schemas.microsoft.com/office/drawing/2014/main" id="{5AC5CE70-D3CF-4264-8728-D2D14351A600}"/>
                </a:ext>
              </a:extLst>
            </p:cNvPr>
            <p:cNvSpPr/>
            <p:nvPr/>
          </p:nvSpPr>
          <p:spPr>
            <a:xfrm>
              <a:off x="-4075136" y="5208487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55AE340-5C74-4D1D-B82F-479591B14E50}"/>
                  </a:ext>
                </a:extLst>
              </p:cNvPr>
              <p:cNvSpPr txBox="1"/>
              <p:nvPr/>
            </p:nvSpPr>
            <p:spPr>
              <a:xfrm>
                <a:off x="629575" y="5672494"/>
                <a:ext cx="7293461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err="1">
                    <a:latin typeface="#9Slide03 Kaleko 105 Round Bold" pitchFamily="2" charset="0"/>
                  </a:rPr>
                  <a:t>Vậy</a:t>
                </a:r>
                <a:r>
                  <a:rPr lang="en-US" sz="3600" dirty="0">
                    <a:latin typeface="#9Slide03 Kaleko 105 Round Bold" pitchFamily="2" charset="0"/>
                  </a:rPr>
                  <a:t> </a:t>
                </a:r>
                <a:r>
                  <a:rPr lang="en-US" sz="3600" dirty="0" err="1">
                    <a:latin typeface="#9Slide03 Kaleko 105 Round Bold" pitchFamily="2" charset="0"/>
                  </a:rPr>
                  <a:t>các</a:t>
                </a:r>
                <a:r>
                  <a:rPr lang="en-US" sz="3600" dirty="0">
                    <a:latin typeface="#9Slide03 Kaleko 105 Round Bold" pitchFamily="2" charset="0"/>
                  </a:rPr>
                  <a:t> </a:t>
                </a:r>
                <a:r>
                  <a:rPr lang="en-US" sz="3600" dirty="0" err="1">
                    <a:latin typeface="#9Slide03 Kaleko 105 Round Bold" pitchFamily="2" charset="0"/>
                  </a:rPr>
                  <a:t>phân</a:t>
                </a:r>
                <a:r>
                  <a:rPr lang="en-US" sz="3600" dirty="0">
                    <a:latin typeface="#9Slide03 Kaleko 105 Round Bold" pitchFamily="2" charset="0"/>
                  </a:rPr>
                  <a:t> </a:t>
                </a:r>
                <a:r>
                  <a:rPr lang="en-US" sz="3600" dirty="0" err="1">
                    <a:latin typeface="#9Slide03 Kaleko 105 Round Bold" pitchFamily="2" charset="0"/>
                  </a:rPr>
                  <a:t>số</a:t>
                </a:r>
                <a:r>
                  <a:rPr lang="en-US" sz="3600" dirty="0">
                    <a:latin typeface="#9Slide03 Kaleko 105 Round Bold" pitchFamily="2" charset="0"/>
                  </a:rPr>
                  <a:t> </a:t>
                </a:r>
                <a:r>
                  <a:rPr lang="en-US" sz="3600" dirty="0" err="1">
                    <a:latin typeface="#9Slide03 Kaleko 105 Round Bold" pitchFamily="2" charset="0"/>
                  </a:rPr>
                  <a:t>bằng</a:t>
                </a:r>
                <a:r>
                  <a:rPr lang="en-US" sz="3600" dirty="0">
                    <a:latin typeface="#9Slide03 Kaleko 105 Round Bold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400" b="1" dirty="0">
                    <a:latin typeface="#9Slide03 Kaleko 105 Round Bold" pitchFamily="2" charset="0"/>
                  </a:rPr>
                  <a:t>  </a:t>
                </a:r>
                <a:r>
                  <a:rPr lang="en-US" sz="3600" dirty="0">
                    <a:latin typeface="#9Slide03 Kaleko 105 Round Bold" pitchFamily="2" charset="0"/>
                  </a:rPr>
                  <a:t>là: 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55AE340-5C74-4D1D-B82F-479591B14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75" y="5672494"/>
                <a:ext cx="7293461" cy="1080424"/>
              </a:xfrm>
              <a:prstGeom prst="rect">
                <a:avLst/>
              </a:prstGeom>
              <a:blipFill>
                <a:blip r:embed="rId20"/>
                <a:stretch>
                  <a:fillRect l="-2506" r="-1420" b="-11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8F4E5A4-38AD-45E2-B1CF-07B4B9D2BD05}"/>
                  </a:ext>
                </a:extLst>
              </p:cNvPr>
              <p:cNvSpPr txBox="1"/>
              <p:nvPr/>
            </p:nvSpPr>
            <p:spPr>
              <a:xfrm>
                <a:off x="7790231" y="5628236"/>
                <a:ext cx="2659239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C00000"/>
                    </a:solidFill>
                    <a:latin typeface="#9Slide03 Kaleko 105 Round Bold" pitchFamily="2" charset="0"/>
                  </a:rPr>
                  <a:t>  </a:t>
                </a:r>
                <a:r>
                  <a:rPr lang="en-US" sz="3600" dirty="0" err="1">
                    <a:solidFill>
                      <a:srgbClr val="C00000"/>
                    </a:solidFill>
                    <a:latin typeface="#9Slide03 Kaleko 105 Round Bold" pitchFamily="2" charset="0"/>
                  </a:rPr>
                  <a:t>và</a:t>
                </a:r>
                <a:r>
                  <a:rPr lang="en-US" sz="3600" dirty="0">
                    <a:solidFill>
                      <a:srgbClr val="C00000"/>
                    </a:solidFill>
                    <a:latin typeface="#9Slide03 Kaleko 105 Round Bold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C00000"/>
                  </a:solidFill>
                  <a:latin typeface="#9Slide03 Kaleko 105 Round Bold" pitchFamily="2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8F4E5A4-38AD-45E2-B1CF-07B4B9D2B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231" y="5628236"/>
                <a:ext cx="2659239" cy="1070358"/>
              </a:xfrm>
              <a:prstGeom prst="rect">
                <a:avLst/>
              </a:prstGeom>
              <a:blipFill>
                <a:blip r:embed="rId21"/>
                <a:stretch>
                  <a:fillRect b="-11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图片 37" descr="D:\PPT\包图网\素材\微信截图_20211013140909.png微信截图_20211013140909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9738341" y="4250128"/>
            <a:ext cx="2808870" cy="3065441"/>
          </a:xfrm>
          <a:prstGeom prst="rect">
            <a:avLst/>
          </a:prstGeom>
        </p:spPr>
      </p:pic>
      <p:pic>
        <p:nvPicPr>
          <p:cNvPr id="87" name="Picture 86" descr="A picture containing music, piano&#10;&#10;Description automatically generated">
            <a:extLst>
              <a:ext uri="{FF2B5EF4-FFF2-40B4-BE49-F238E27FC236}">
                <a16:creationId xmlns:a16="http://schemas.microsoft.com/office/drawing/2014/main" id="{88D133B5-FD81-4EB0-A08B-51DF64F8891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26" y="630306"/>
            <a:ext cx="5578464" cy="5947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3EA00-C709-400B-BE11-5172394DB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tage with red curtains&#10;&#10;Description automatically generated with low confidence">
            <a:extLst>
              <a:ext uri="{FF2B5EF4-FFF2-40B4-BE49-F238E27FC236}">
                <a16:creationId xmlns:a16="http://schemas.microsoft.com/office/drawing/2014/main" id="{514CE8DC-5B04-4335-B596-CA7157F18D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lamp&#10;&#10;Description automatically generated">
            <a:extLst>
              <a:ext uri="{FF2B5EF4-FFF2-40B4-BE49-F238E27FC236}">
                <a16:creationId xmlns:a16="http://schemas.microsoft.com/office/drawing/2014/main" id="{FB099799-008C-46FD-9AD0-C0DF77DBD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423" y="3314700"/>
            <a:ext cx="4997153" cy="2860675"/>
          </a:xfrm>
          <a:prstGeom prst="rect">
            <a:avLst/>
          </a:prstGeom>
        </p:spPr>
      </p:pic>
      <p:grpSp>
        <p:nvGrpSpPr>
          <p:cNvPr id="5" name="组合 31">
            <a:extLst>
              <a:ext uri="{FF2B5EF4-FFF2-40B4-BE49-F238E27FC236}">
                <a16:creationId xmlns:a16="http://schemas.microsoft.com/office/drawing/2014/main" id="{3F3EC360-4A4B-48E5-9F50-1FCA1831A799}"/>
              </a:ext>
            </a:extLst>
          </p:cNvPr>
          <p:cNvGrpSpPr/>
          <p:nvPr/>
        </p:nvGrpSpPr>
        <p:grpSpPr>
          <a:xfrm>
            <a:off x="4893796" y="365125"/>
            <a:ext cx="7401560" cy="3021013"/>
            <a:chOff x="678" y="2328"/>
            <a:chExt cx="14704" cy="8316"/>
          </a:xfrm>
        </p:grpSpPr>
        <p:grpSp>
          <p:nvGrpSpPr>
            <p:cNvPr id="6" name="组合 32">
              <a:extLst>
                <a:ext uri="{FF2B5EF4-FFF2-40B4-BE49-F238E27FC236}">
                  <a16:creationId xmlns:a16="http://schemas.microsoft.com/office/drawing/2014/main" id="{AFF21811-874E-4BE3-88E9-946647D98D96}"/>
                </a:ext>
              </a:extLst>
            </p:cNvPr>
            <p:cNvGrpSpPr/>
            <p:nvPr/>
          </p:nvGrpSpPr>
          <p:grpSpPr>
            <a:xfrm>
              <a:off x="678" y="2328"/>
              <a:ext cx="14704" cy="8316"/>
              <a:chOff x="1020" y="2328"/>
              <a:chExt cx="11012" cy="7804"/>
            </a:xfrm>
          </p:grpSpPr>
          <p:sp>
            <p:nvSpPr>
              <p:cNvPr id="9" name="云形 33">
                <a:extLst>
                  <a:ext uri="{FF2B5EF4-FFF2-40B4-BE49-F238E27FC236}">
                    <a16:creationId xmlns:a16="http://schemas.microsoft.com/office/drawing/2014/main" id="{A196800F-5A39-4FE3-9675-8AA160BBCC75}"/>
                  </a:ext>
                </a:extLst>
              </p:cNvPr>
              <p:cNvSpPr/>
              <p:nvPr/>
            </p:nvSpPr>
            <p:spPr>
              <a:xfrm>
                <a:off x="1220" y="2528"/>
                <a:ext cx="10812" cy="7604"/>
              </a:xfrm>
              <a:prstGeom prst="cloud">
                <a:avLst/>
              </a:prstGeom>
              <a:solidFill>
                <a:srgbClr val="FBE09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  <p:sp>
            <p:nvSpPr>
              <p:cNvPr id="10" name="云形 34">
                <a:extLst>
                  <a:ext uri="{FF2B5EF4-FFF2-40B4-BE49-F238E27FC236}">
                    <a16:creationId xmlns:a16="http://schemas.microsoft.com/office/drawing/2014/main" id="{2E857A61-73A3-4EC3-ACFD-747952120EE5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604"/>
              </a:xfrm>
              <a:prstGeom prst="cloud">
                <a:avLst/>
              </a:prstGeom>
              <a:solidFill>
                <a:schemeClr val="bg1"/>
              </a:solidFill>
              <a:ln w="25400" cmpd="sng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</p:grpSp>
        <p:sp>
          <p:nvSpPr>
            <p:cNvPr id="8" name="文本框 35">
              <a:extLst>
                <a:ext uri="{FF2B5EF4-FFF2-40B4-BE49-F238E27FC236}">
                  <a16:creationId xmlns:a16="http://schemas.microsoft.com/office/drawing/2014/main" id="{3FB6F4F4-11E8-44A3-B387-AE5A96DA903A}"/>
                </a:ext>
              </a:extLst>
            </p:cNvPr>
            <p:cNvSpPr txBox="1"/>
            <p:nvPr/>
          </p:nvSpPr>
          <p:spPr>
            <a:xfrm>
              <a:off x="2556" y="3943"/>
              <a:ext cx="11215" cy="1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 fontAlgn="auto">
                <a:lnSpc>
                  <a:spcPct val="150000"/>
                </a:lnSpc>
                <a:buFont typeface="Wingdings" panose="05000000000000000000" pitchFamily="2" charset="2"/>
                <a:buNone/>
                <a:defRPr/>
              </a:pPr>
              <a:endParaRPr lang="zh-CN" altLang="en-US" sz="2200" dirty="0">
                <a:latin typeface="思源黑体 CN Light" panose="020B0300000000000000" charset="-122"/>
                <a:ea typeface="思源黑体 CN Light" panose="020B0300000000000000" charset="-122"/>
                <a:sym typeface="+mn-ea"/>
              </a:endParaRPr>
            </a:p>
          </p:txBody>
        </p:sp>
      </p:grpSp>
      <p:sp>
        <p:nvSpPr>
          <p:cNvPr id="11" name="文本框 35">
            <a:extLst>
              <a:ext uri="{FF2B5EF4-FFF2-40B4-BE49-F238E27FC236}">
                <a16:creationId xmlns:a16="http://schemas.microsoft.com/office/drawing/2014/main" id="{11E677FF-CF03-496A-9F1D-DDF4D51ACC9D}"/>
              </a:ext>
            </a:extLst>
          </p:cNvPr>
          <p:cNvSpPr txBox="1"/>
          <p:nvPr/>
        </p:nvSpPr>
        <p:spPr>
          <a:xfrm>
            <a:off x="5394497" y="815791"/>
            <a:ext cx="6265730" cy="194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Đã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gần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tới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giờ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biểu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diễn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rồi,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chúng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ta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tìm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thêm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một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nhạc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cụ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nữa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nhé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!</a:t>
            </a:r>
            <a:endParaRPr lang="zh-CN" altLang="en-US" sz="2800" dirty="0">
              <a:latin typeface="#9Slide03 Kaleko 105 Round Bold" pitchFamily="2" charset="0"/>
              <a:ea typeface="思源黑体 CN Light" panose="020B0300000000000000" charset="-122"/>
              <a:sym typeface="+mn-ea"/>
            </a:endParaRPr>
          </a:p>
        </p:txBody>
      </p: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E86D78FA-259D-4DAC-8834-DED0BB3862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932" y="2840606"/>
            <a:ext cx="3813925" cy="3813925"/>
          </a:xfrm>
          <a:prstGeom prst="rect">
            <a:avLst/>
          </a:prstGeom>
        </p:spPr>
      </p:pic>
      <p:pic>
        <p:nvPicPr>
          <p:cNvPr id="13" name="Picture 12" descr="A picture containing music, piano&#10;&#10;Description automatically generated">
            <a:extLst>
              <a:ext uri="{FF2B5EF4-FFF2-40B4-BE49-F238E27FC236}">
                <a16:creationId xmlns:a16="http://schemas.microsoft.com/office/drawing/2014/main" id="{7E30B0BC-C263-4162-B0EF-A169938E0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299" y="3539692"/>
            <a:ext cx="2862301" cy="305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16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796098" y="-1366203"/>
            <a:ext cx="15784195" cy="10398125"/>
            <a:chOff x="-2833" y="-2244"/>
            <a:chExt cx="24857" cy="16375"/>
          </a:xfrm>
        </p:grpSpPr>
        <p:pic>
          <p:nvPicPr>
            <p:cNvPr id="26" name="Google Shape;7152;p41"/>
            <p:cNvPicPr preferRelativeResize="0"/>
            <p:nvPr/>
          </p:nvPicPr>
          <p:blipFill>
            <a:blip r:embed="rId5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7248;p43"/>
            <p:cNvPicPr preferRelativeResize="0"/>
            <p:nvPr/>
          </p:nvPicPr>
          <p:blipFill>
            <a:blip r:embed="rId6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152;p41"/>
            <p:cNvPicPr preferRelativeResize="0"/>
            <p:nvPr/>
          </p:nvPicPr>
          <p:blipFill>
            <a:blip r:embed="rId5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12" name="Google Shape;9712;p77"/>
            <p:cNvPicPr preferRelativeResize="0"/>
            <p:nvPr/>
          </p:nvPicPr>
          <p:blipFill>
            <a:blip r:embed="rId7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组合 27"/>
          <p:cNvGrpSpPr/>
          <p:nvPr/>
        </p:nvGrpSpPr>
        <p:grpSpPr>
          <a:xfrm rot="234299">
            <a:off x="-3536433" y="109743"/>
            <a:ext cx="21002412" cy="6808940"/>
            <a:chOff x="-4075136" y="4609891"/>
            <a:chExt cx="18331759" cy="6808940"/>
          </a:xfrm>
          <a:solidFill>
            <a:srgbClr val="FFF6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云形 28"/>
            <p:cNvSpPr/>
            <p:nvPr/>
          </p:nvSpPr>
          <p:spPr>
            <a:xfrm>
              <a:off x="3579027" y="4609891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云形 1"/>
            <p:cNvSpPr/>
            <p:nvPr/>
          </p:nvSpPr>
          <p:spPr>
            <a:xfrm>
              <a:off x="-4075136" y="5208487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0" name="Google Shape;9251;p76"/>
          <p:cNvGrpSpPr/>
          <p:nvPr/>
        </p:nvGrpSpPr>
        <p:grpSpPr>
          <a:xfrm>
            <a:off x="10289302" y="105476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41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9251;p76"/>
          <p:cNvGrpSpPr/>
          <p:nvPr/>
        </p:nvGrpSpPr>
        <p:grpSpPr>
          <a:xfrm>
            <a:off x="-232648" y="518099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260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58750" y="873125"/>
            <a:ext cx="11456670" cy="1148715"/>
            <a:chOff x="250" y="1375"/>
            <a:chExt cx="18042" cy="1809"/>
          </a:xfrm>
        </p:grpSpPr>
        <p:grpSp>
          <p:nvGrpSpPr>
            <p:cNvPr id="15" name="组合 14"/>
            <p:cNvGrpSpPr/>
            <p:nvPr/>
          </p:nvGrpSpPr>
          <p:grpSpPr>
            <a:xfrm>
              <a:off x="250" y="1676"/>
              <a:ext cx="18042" cy="1508"/>
              <a:chOff x="968" y="1158"/>
              <a:chExt cx="12143" cy="1015"/>
            </a:xfrm>
          </p:grpSpPr>
          <p:sp>
            <p:nvSpPr>
              <p:cNvPr id="16" name="Google Shape;7252;p43"/>
              <p:cNvSpPr txBox="1"/>
              <p:nvPr/>
            </p:nvSpPr>
            <p:spPr>
              <a:xfrm>
                <a:off x="968" y="1158"/>
                <a:ext cx="12143" cy="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500" b="1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9pPr>
              </a:lstStyle>
              <a:p>
                <a:pPr algn="ctr" fontAlgn="auto">
                  <a:defRPr/>
                </a:pPr>
                <a:r>
                  <a:rPr lang="en-US" altLang="zh-CN" sz="4800" spc="-300" dirty="0">
                    <a:solidFill>
                      <a:srgbClr val="42210F"/>
                    </a:solidFill>
                    <a:effectLst>
                      <a:outerShdw dist="63500" dir="2700000" algn="tl">
                        <a:srgbClr val="F5AC47">
                          <a:alpha val="100000"/>
                        </a:srgbClr>
                      </a:outerShdw>
                    </a:effectLst>
                    <a:latin typeface="#9Slide03 Kaleko 105 Round Bold" pitchFamily="2" charset="0"/>
                    <a:ea typeface="字魂179号-正酷波波体" charset="-122"/>
                    <a:cs typeface="Open Sans Light" pitchFamily="34" charset="0"/>
                    <a:sym typeface="+mn-lt"/>
                  </a:rPr>
                  <a:t>Bài 2/ tr 125:</a:t>
                </a:r>
              </a:p>
            </p:txBody>
          </p:sp>
          <p:grpSp>
            <p:nvGrpSpPr>
              <p:cNvPr id="19" name="Google Shape;7256;p43"/>
              <p:cNvGrpSpPr/>
              <p:nvPr/>
            </p:nvGrpSpPr>
            <p:grpSpPr>
              <a:xfrm>
                <a:off x="4675" y="1898"/>
                <a:ext cx="5049" cy="275"/>
                <a:chOff x="3962000" y="4060525"/>
                <a:chExt cx="2324125" cy="174750"/>
              </a:xfrm>
            </p:grpSpPr>
            <p:sp>
              <p:nvSpPr>
                <p:cNvPr id="31" name="Google Shape;7257;p43"/>
                <p:cNvSpPr/>
                <p:nvPr/>
              </p:nvSpPr>
              <p:spPr>
                <a:xfrm>
                  <a:off x="3962000" y="4060525"/>
                  <a:ext cx="1117875" cy="1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5" h="6759" extrusionOk="0">
                      <a:moveTo>
                        <a:pt x="9249" y="189"/>
                      </a:moveTo>
                      <a:lnTo>
                        <a:pt x="9605" y="168"/>
                      </a:lnTo>
                      <a:cubicBezTo>
                        <a:pt x="9730" y="377"/>
                        <a:pt x="10023" y="377"/>
                        <a:pt x="10128" y="168"/>
                      </a:cubicBezTo>
                      <a:lnTo>
                        <a:pt x="11048" y="168"/>
                      </a:lnTo>
                      <a:cubicBezTo>
                        <a:pt x="11174" y="377"/>
                        <a:pt x="11404" y="356"/>
                        <a:pt x="11572" y="440"/>
                      </a:cubicBezTo>
                      <a:cubicBezTo>
                        <a:pt x="11969" y="607"/>
                        <a:pt x="12199" y="440"/>
                        <a:pt x="12262" y="42"/>
                      </a:cubicBezTo>
                      <a:lnTo>
                        <a:pt x="12618" y="42"/>
                      </a:lnTo>
                      <a:cubicBezTo>
                        <a:pt x="13078" y="838"/>
                        <a:pt x="13517" y="838"/>
                        <a:pt x="14041" y="42"/>
                      </a:cubicBezTo>
                      <a:cubicBezTo>
                        <a:pt x="14229" y="1"/>
                        <a:pt x="14396" y="1"/>
                        <a:pt x="14564" y="63"/>
                      </a:cubicBezTo>
                      <a:cubicBezTo>
                        <a:pt x="14606" y="210"/>
                        <a:pt x="14731" y="314"/>
                        <a:pt x="14878" y="335"/>
                      </a:cubicBezTo>
                      <a:cubicBezTo>
                        <a:pt x="15422" y="461"/>
                        <a:pt x="16007" y="398"/>
                        <a:pt x="16510" y="168"/>
                      </a:cubicBezTo>
                      <a:cubicBezTo>
                        <a:pt x="16865" y="147"/>
                        <a:pt x="17221" y="168"/>
                        <a:pt x="17577" y="231"/>
                      </a:cubicBezTo>
                      <a:cubicBezTo>
                        <a:pt x="17807" y="607"/>
                        <a:pt x="18372" y="628"/>
                        <a:pt x="18455" y="1193"/>
                      </a:cubicBezTo>
                      <a:cubicBezTo>
                        <a:pt x="18623" y="900"/>
                        <a:pt x="18790" y="628"/>
                        <a:pt x="18979" y="356"/>
                      </a:cubicBezTo>
                      <a:cubicBezTo>
                        <a:pt x="19292" y="294"/>
                        <a:pt x="19606" y="314"/>
                        <a:pt x="19920" y="419"/>
                      </a:cubicBezTo>
                      <a:cubicBezTo>
                        <a:pt x="20108" y="566"/>
                        <a:pt x="20339" y="712"/>
                        <a:pt x="20569" y="817"/>
                      </a:cubicBezTo>
                      <a:cubicBezTo>
                        <a:pt x="20924" y="900"/>
                        <a:pt x="21301" y="963"/>
                        <a:pt x="21301" y="398"/>
                      </a:cubicBezTo>
                      <a:cubicBezTo>
                        <a:pt x="21887" y="294"/>
                        <a:pt x="22494" y="294"/>
                        <a:pt x="23059" y="398"/>
                      </a:cubicBezTo>
                      <a:cubicBezTo>
                        <a:pt x="23059" y="858"/>
                        <a:pt x="23414" y="1130"/>
                        <a:pt x="23561" y="1507"/>
                      </a:cubicBezTo>
                      <a:cubicBezTo>
                        <a:pt x="23833" y="1361"/>
                        <a:pt x="23833" y="1130"/>
                        <a:pt x="23896" y="963"/>
                      </a:cubicBezTo>
                      <a:cubicBezTo>
                        <a:pt x="23937" y="754"/>
                        <a:pt x="23958" y="566"/>
                        <a:pt x="23958" y="356"/>
                      </a:cubicBezTo>
                      <a:cubicBezTo>
                        <a:pt x="24314" y="294"/>
                        <a:pt x="24670" y="314"/>
                        <a:pt x="25005" y="398"/>
                      </a:cubicBezTo>
                      <a:cubicBezTo>
                        <a:pt x="25025" y="545"/>
                        <a:pt x="25005" y="796"/>
                        <a:pt x="25214" y="796"/>
                      </a:cubicBezTo>
                      <a:cubicBezTo>
                        <a:pt x="25549" y="796"/>
                        <a:pt x="25946" y="796"/>
                        <a:pt x="26072" y="335"/>
                      </a:cubicBezTo>
                      <a:lnTo>
                        <a:pt x="28206" y="356"/>
                      </a:lnTo>
                      <a:cubicBezTo>
                        <a:pt x="28248" y="628"/>
                        <a:pt x="28436" y="670"/>
                        <a:pt x="28666" y="670"/>
                      </a:cubicBezTo>
                      <a:cubicBezTo>
                        <a:pt x="29336" y="712"/>
                        <a:pt x="30005" y="607"/>
                        <a:pt x="30696" y="733"/>
                      </a:cubicBezTo>
                      <a:cubicBezTo>
                        <a:pt x="30947" y="796"/>
                        <a:pt x="31031" y="566"/>
                        <a:pt x="31051" y="335"/>
                      </a:cubicBezTo>
                      <a:cubicBezTo>
                        <a:pt x="31282" y="294"/>
                        <a:pt x="31533" y="314"/>
                        <a:pt x="31742" y="419"/>
                      </a:cubicBezTo>
                      <a:cubicBezTo>
                        <a:pt x="31805" y="586"/>
                        <a:pt x="31972" y="691"/>
                        <a:pt x="32139" y="670"/>
                      </a:cubicBezTo>
                      <a:lnTo>
                        <a:pt x="32997" y="670"/>
                      </a:lnTo>
                      <a:cubicBezTo>
                        <a:pt x="32997" y="900"/>
                        <a:pt x="32997" y="1151"/>
                        <a:pt x="33311" y="1193"/>
                      </a:cubicBezTo>
                      <a:cubicBezTo>
                        <a:pt x="33520" y="1235"/>
                        <a:pt x="33709" y="1130"/>
                        <a:pt x="33813" y="942"/>
                      </a:cubicBezTo>
                      <a:cubicBezTo>
                        <a:pt x="33855" y="817"/>
                        <a:pt x="33876" y="670"/>
                        <a:pt x="33876" y="545"/>
                      </a:cubicBezTo>
                      <a:cubicBezTo>
                        <a:pt x="34169" y="503"/>
                        <a:pt x="34483" y="524"/>
                        <a:pt x="34755" y="607"/>
                      </a:cubicBezTo>
                      <a:cubicBezTo>
                        <a:pt x="34755" y="712"/>
                        <a:pt x="34839" y="817"/>
                        <a:pt x="34943" y="858"/>
                      </a:cubicBezTo>
                      <a:cubicBezTo>
                        <a:pt x="34880" y="1193"/>
                        <a:pt x="35173" y="1507"/>
                        <a:pt x="35006" y="1863"/>
                      </a:cubicBezTo>
                      <a:cubicBezTo>
                        <a:pt x="34943" y="2009"/>
                        <a:pt x="35069" y="2156"/>
                        <a:pt x="35215" y="2198"/>
                      </a:cubicBezTo>
                      <a:cubicBezTo>
                        <a:pt x="35383" y="2239"/>
                        <a:pt x="35571" y="2198"/>
                        <a:pt x="35676" y="2051"/>
                      </a:cubicBezTo>
                      <a:cubicBezTo>
                        <a:pt x="35822" y="1947"/>
                        <a:pt x="35759" y="1821"/>
                        <a:pt x="35676" y="1674"/>
                      </a:cubicBezTo>
                      <a:cubicBezTo>
                        <a:pt x="35424" y="1256"/>
                        <a:pt x="35550" y="984"/>
                        <a:pt x="36010" y="858"/>
                      </a:cubicBezTo>
                      <a:cubicBezTo>
                        <a:pt x="36261" y="879"/>
                        <a:pt x="36533" y="775"/>
                        <a:pt x="36722" y="1026"/>
                      </a:cubicBezTo>
                      <a:cubicBezTo>
                        <a:pt x="36408" y="1172"/>
                        <a:pt x="36345" y="1444"/>
                        <a:pt x="36366" y="1737"/>
                      </a:cubicBezTo>
                      <a:lnTo>
                        <a:pt x="36303" y="1779"/>
                      </a:lnTo>
                      <a:lnTo>
                        <a:pt x="36324" y="1821"/>
                      </a:lnTo>
                      <a:lnTo>
                        <a:pt x="36366" y="1737"/>
                      </a:lnTo>
                      <a:cubicBezTo>
                        <a:pt x="36638" y="1695"/>
                        <a:pt x="36889" y="2051"/>
                        <a:pt x="37182" y="1800"/>
                      </a:cubicBezTo>
                      <a:cubicBezTo>
                        <a:pt x="37119" y="1528"/>
                        <a:pt x="36826" y="1340"/>
                        <a:pt x="36910" y="1026"/>
                      </a:cubicBezTo>
                      <a:cubicBezTo>
                        <a:pt x="37224" y="1005"/>
                        <a:pt x="37517" y="879"/>
                        <a:pt x="37789" y="691"/>
                      </a:cubicBezTo>
                      <a:lnTo>
                        <a:pt x="38145" y="691"/>
                      </a:lnTo>
                      <a:lnTo>
                        <a:pt x="38312" y="858"/>
                      </a:lnTo>
                      <a:cubicBezTo>
                        <a:pt x="38626" y="1172"/>
                        <a:pt x="38689" y="1633"/>
                        <a:pt x="38919" y="2030"/>
                      </a:cubicBezTo>
                      <a:cubicBezTo>
                        <a:pt x="38856" y="1444"/>
                        <a:pt x="39421" y="1277"/>
                        <a:pt x="39567" y="858"/>
                      </a:cubicBezTo>
                      <a:lnTo>
                        <a:pt x="39923" y="858"/>
                      </a:lnTo>
                      <a:cubicBezTo>
                        <a:pt x="39965" y="1382"/>
                        <a:pt x="40676" y="1298"/>
                        <a:pt x="40739" y="1821"/>
                      </a:cubicBezTo>
                      <a:cubicBezTo>
                        <a:pt x="40781" y="1821"/>
                        <a:pt x="40844" y="1821"/>
                        <a:pt x="40886" y="1821"/>
                      </a:cubicBezTo>
                      <a:cubicBezTo>
                        <a:pt x="41534" y="1800"/>
                        <a:pt x="42141" y="1528"/>
                        <a:pt x="42580" y="1026"/>
                      </a:cubicBezTo>
                      <a:lnTo>
                        <a:pt x="42580" y="1026"/>
                      </a:lnTo>
                      <a:cubicBezTo>
                        <a:pt x="42873" y="1068"/>
                        <a:pt x="43145" y="1110"/>
                        <a:pt x="43438" y="1151"/>
                      </a:cubicBezTo>
                      <a:cubicBezTo>
                        <a:pt x="43522" y="1151"/>
                        <a:pt x="43606" y="1172"/>
                        <a:pt x="43606" y="1277"/>
                      </a:cubicBezTo>
                      <a:cubicBezTo>
                        <a:pt x="43606" y="1361"/>
                        <a:pt x="43564" y="1444"/>
                        <a:pt x="43501" y="1486"/>
                      </a:cubicBezTo>
                      <a:cubicBezTo>
                        <a:pt x="43417" y="1549"/>
                        <a:pt x="43292" y="1591"/>
                        <a:pt x="43187" y="1612"/>
                      </a:cubicBezTo>
                      <a:cubicBezTo>
                        <a:pt x="42706" y="1716"/>
                        <a:pt x="42476" y="1947"/>
                        <a:pt x="42706" y="2470"/>
                      </a:cubicBezTo>
                      <a:cubicBezTo>
                        <a:pt x="42748" y="2574"/>
                        <a:pt x="42580" y="2721"/>
                        <a:pt x="42727" y="2888"/>
                      </a:cubicBezTo>
                      <a:cubicBezTo>
                        <a:pt x="42978" y="2867"/>
                        <a:pt x="43145" y="2532"/>
                        <a:pt x="43459" y="2637"/>
                      </a:cubicBezTo>
                      <a:cubicBezTo>
                        <a:pt x="43501" y="3014"/>
                        <a:pt x="43836" y="3035"/>
                        <a:pt x="44087" y="3181"/>
                      </a:cubicBezTo>
                      <a:cubicBezTo>
                        <a:pt x="44317" y="3327"/>
                        <a:pt x="44715" y="3474"/>
                        <a:pt x="44610" y="3976"/>
                      </a:cubicBezTo>
                      <a:cubicBezTo>
                        <a:pt x="44422" y="4687"/>
                        <a:pt x="44338" y="4813"/>
                        <a:pt x="43606" y="4750"/>
                      </a:cubicBezTo>
                      <a:cubicBezTo>
                        <a:pt x="43229" y="4708"/>
                        <a:pt x="42852" y="4646"/>
                        <a:pt x="42497" y="4520"/>
                      </a:cubicBezTo>
                      <a:cubicBezTo>
                        <a:pt x="41848" y="4311"/>
                        <a:pt x="41158" y="4436"/>
                        <a:pt x="40614" y="4813"/>
                      </a:cubicBezTo>
                      <a:cubicBezTo>
                        <a:pt x="40132" y="5232"/>
                        <a:pt x="40090" y="5232"/>
                        <a:pt x="39693" y="4667"/>
                      </a:cubicBezTo>
                      <a:cubicBezTo>
                        <a:pt x="39609" y="4520"/>
                        <a:pt x="39526" y="4248"/>
                        <a:pt x="39358" y="4311"/>
                      </a:cubicBezTo>
                      <a:cubicBezTo>
                        <a:pt x="38730" y="4604"/>
                        <a:pt x="38437" y="4206"/>
                        <a:pt x="38186" y="3683"/>
                      </a:cubicBezTo>
                      <a:cubicBezTo>
                        <a:pt x="37747" y="4018"/>
                        <a:pt x="37391" y="4415"/>
                        <a:pt x="36826" y="4102"/>
                      </a:cubicBezTo>
                      <a:cubicBezTo>
                        <a:pt x="36826" y="4708"/>
                        <a:pt x="36826" y="4708"/>
                        <a:pt x="36387" y="5294"/>
                      </a:cubicBezTo>
                      <a:cubicBezTo>
                        <a:pt x="36324" y="5378"/>
                        <a:pt x="36261" y="5483"/>
                        <a:pt x="36199" y="5587"/>
                      </a:cubicBezTo>
                      <a:cubicBezTo>
                        <a:pt x="35843" y="6048"/>
                        <a:pt x="35822" y="6027"/>
                        <a:pt x="35383" y="5692"/>
                      </a:cubicBezTo>
                      <a:cubicBezTo>
                        <a:pt x="35215" y="5566"/>
                        <a:pt x="35173" y="5399"/>
                        <a:pt x="35069" y="5273"/>
                      </a:cubicBezTo>
                      <a:cubicBezTo>
                        <a:pt x="34818" y="5001"/>
                        <a:pt x="34336" y="5106"/>
                        <a:pt x="34253" y="5483"/>
                      </a:cubicBezTo>
                      <a:cubicBezTo>
                        <a:pt x="34044" y="6089"/>
                        <a:pt x="33813" y="6131"/>
                        <a:pt x="33248" y="5817"/>
                      </a:cubicBezTo>
                      <a:cubicBezTo>
                        <a:pt x="32914" y="5629"/>
                        <a:pt x="32851" y="5252"/>
                        <a:pt x="32558" y="5043"/>
                      </a:cubicBezTo>
                      <a:cubicBezTo>
                        <a:pt x="32453" y="4960"/>
                        <a:pt x="32391" y="4771"/>
                        <a:pt x="32202" y="4897"/>
                      </a:cubicBezTo>
                      <a:cubicBezTo>
                        <a:pt x="32098" y="4980"/>
                        <a:pt x="32160" y="5106"/>
                        <a:pt x="32202" y="5232"/>
                      </a:cubicBezTo>
                      <a:cubicBezTo>
                        <a:pt x="32411" y="5817"/>
                        <a:pt x="32391" y="5817"/>
                        <a:pt x="31847" y="6068"/>
                      </a:cubicBezTo>
                      <a:cubicBezTo>
                        <a:pt x="31637" y="6173"/>
                        <a:pt x="31428" y="6278"/>
                        <a:pt x="31240" y="6424"/>
                      </a:cubicBezTo>
                      <a:cubicBezTo>
                        <a:pt x="31031" y="6550"/>
                        <a:pt x="30717" y="6633"/>
                        <a:pt x="30570" y="6487"/>
                      </a:cubicBezTo>
                      <a:cubicBezTo>
                        <a:pt x="30131" y="6110"/>
                        <a:pt x="29901" y="6424"/>
                        <a:pt x="29650" y="6696"/>
                      </a:cubicBezTo>
                      <a:cubicBezTo>
                        <a:pt x="28875" y="6759"/>
                        <a:pt x="28101" y="6717"/>
                        <a:pt x="27327" y="6612"/>
                      </a:cubicBezTo>
                      <a:cubicBezTo>
                        <a:pt x="27285" y="6550"/>
                        <a:pt x="27243" y="6445"/>
                        <a:pt x="27181" y="6424"/>
                      </a:cubicBezTo>
                      <a:cubicBezTo>
                        <a:pt x="27034" y="6403"/>
                        <a:pt x="26992" y="6529"/>
                        <a:pt x="26971" y="6633"/>
                      </a:cubicBezTo>
                      <a:cubicBezTo>
                        <a:pt x="26804" y="6696"/>
                        <a:pt x="26616" y="6675"/>
                        <a:pt x="26448" y="6592"/>
                      </a:cubicBezTo>
                      <a:cubicBezTo>
                        <a:pt x="26302" y="5964"/>
                        <a:pt x="26218" y="5880"/>
                        <a:pt x="25758" y="6110"/>
                      </a:cubicBezTo>
                      <a:cubicBezTo>
                        <a:pt x="25507" y="6236"/>
                        <a:pt x="25297" y="6424"/>
                        <a:pt x="25025" y="6320"/>
                      </a:cubicBezTo>
                      <a:cubicBezTo>
                        <a:pt x="24481" y="6131"/>
                        <a:pt x="23833" y="6257"/>
                        <a:pt x="23372" y="5817"/>
                      </a:cubicBezTo>
                      <a:cubicBezTo>
                        <a:pt x="23268" y="5692"/>
                        <a:pt x="23100" y="5671"/>
                        <a:pt x="22954" y="5713"/>
                      </a:cubicBezTo>
                      <a:cubicBezTo>
                        <a:pt x="22536" y="5943"/>
                        <a:pt x="22410" y="5692"/>
                        <a:pt x="22284" y="5336"/>
                      </a:cubicBezTo>
                      <a:cubicBezTo>
                        <a:pt x="22222" y="5169"/>
                        <a:pt x="22264" y="4897"/>
                        <a:pt x="21887" y="4855"/>
                      </a:cubicBezTo>
                      <a:cubicBezTo>
                        <a:pt x="21971" y="5629"/>
                        <a:pt x="21510" y="5985"/>
                        <a:pt x="20883" y="6257"/>
                      </a:cubicBezTo>
                      <a:cubicBezTo>
                        <a:pt x="20820" y="6278"/>
                        <a:pt x="20799" y="6403"/>
                        <a:pt x="20757" y="6487"/>
                      </a:cubicBezTo>
                      <a:lnTo>
                        <a:pt x="20422" y="6487"/>
                      </a:lnTo>
                      <a:cubicBezTo>
                        <a:pt x="20150" y="6110"/>
                        <a:pt x="20108" y="6110"/>
                        <a:pt x="19899" y="6508"/>
                      </a:cubicBezTo>
                      <a:cubicBezTo>
                        <a:pt x="19418" y="6571"/>
                        <a:pt x="18937" y="6571"/>
                        <a:pt x="18476" y="6508"/>
                      </a:cubicBezTo>
                      <a:cubicBezTo>
                        <a:pt x="18455" y="6445"/>
                        <a:pt x="18435" y="6340"/>
                        <a:pt x="18414" y="6340"/>
                      </a:cubicBezTo>
                      <a:cubicBezTo>
                        <a:pt x="17598" y="6215"/>
                        <a:pt x="16823" y="5880"/>
                        <a:pt x="16154" y="5399"/>
                      </a:cubicBezTo>
                      <a:cubicBezTo>
                        <a:pt x="15986" y="5273"/>
                        <a:pt x="15735" y="5315"/>
                        <a:pt x="15589" y="5462"/>
                      </a:cubicBezTo>
                      <a:cubicBezTo>
                        <a:pt x="15422" y="5629"/>
                        <a:pt x="15275" y="5796"/>
                        <a:pt x="15108" y="5985"/>
                      </a:cubicBezTo>
                      <a:cubicBezTo>
                        <a:pt x="14940" y="6027"/>
                        <a:pt x="14752" y="6027"/>
                        <a:pt x="14564" y="5985"/>
                      </a:cubicBezTo>
                      <a:cubicBezTo>
                        <a:pt x="14208" y="5566"/>
                        <a:pt x="14041" y="5566"/>
                        <a:pt x="13685" y="5985"/>
                      </a:cubicBezTo>
                      <a:cubicBezTo>
                        <a:pt x="13497" y="6027"/>
                        <a:pt x="13329" y="6006"/>
                        <a:pt x="13162" y="5922"/>
                      </a:cubicBezTo>
                      <a:cubicBezTo>
                        <a:pt x="13036" y="5608"/>
                        <a:pt x="12848" y="5608"/>
                        <a:pt x="12639" y="5838"/>
                      </a:cubicBezTo>
                      <a:lnTo>
                        <a:pt x="11551" y="5817"/>
                      </a:lnTo>
                      <a:cubicBezTo>
                        <a:pt x="11446" y="5629"/>
                        <a:pt x="11153" y="5629"/>
                        <a:pt x="11028" y="5817"/>
                      </a:cubicBezTo>
                      <a:cubicBezTo>
                        <a:pt x="10797" y="5859"/>
                        <a:pt x="10546" y="5859"/>
                        <a:pt x="10316" y="5817"/>
                      </a:cubicBezTo>
                      <a:cubicBezTo>
                        <a:pt x="10002" y="5399"/>
                        <a:pt x="9835" y="5378"/>
                        <a:pt x="9437" y="5755"/>
                      </a:cubicBezTo>
                      <a:cubicBezTo>
                        <a:pt x="8663" y="5922"/>
                        <a:pt x="7889" y="5817"/>
                        <a:pt x="7115" y="5817"/>
                      </a:cubicBezTo>
                      <a:cubicBezTo>
                        <a:pt x="6906" y="5608"/>
                        <a:pt x="6717" y="5608"/>
                        <a:pt x="6592" y="5901"/>
                      </a:cubicBezTo>
                      <a:cubicBezTo>
                        <a:pt x="6362" y="6006"/>
                        <a:pt x="6131" y="6027"/>
                        <a:pt x="5880" y="6006"/>
                      </a:cubicBezTo>
                      <a:cubicBezTo>
                        <a:pt x="5462" y="5587"/>
                        <a:pt x="4771" y="5524"/>
                        <a:pt x="4269" y="5880"/>
                      </a:cubicBezTo>
                      <a:cubicBezTo>
                        <a:pt x="3516" y="5796"/>
                        <a:pt x="2805" y="5504"/>
                        <a:pt x="2072" y="5315"/>
                      </a:cubicBezTo>
                      <a:cubicBezTo>
                        <a:pt x="1110" y="5085"/>
                        <a:pt x="670" y="4290"/>
                        <a:pt x="377" y="3432"/>
                      </a:cubicBezTo>
                      <a:cubicBezTo>
                        <a:pt x="210" y="2909"/>
                        <a:pt x="1" y="2407"/>
                        <a:pt x="210" y="1821"/>
                      </a:cubicBezTo>
                      <a:cubicBezTo>
                        <a:pt x="482" y="1026"/>
                        <a:pt x="984" y="586"/>
                        <a:pt x="1800" y="524"/>
                      </a:cubicBezTo>
                      <a:cubicBezTo>
                        <a:pt x="2219" y="503"/>
                        <a:pt x="2637" y="524"/>
                        <a:pt x="3035" y="503"/>
                      </a:cubicBezTo>
                      <a:cubicBezTo>
                        <a:pt x="3453" y="1319"/>
                        <a:pt x="4144" y="545"/>
                        <a:pt x="4667" y="796"/>
                      </a:cubicBezTo>
                      <a:cubicBezTo>
                        <a:pt x="4834" y="879"/>
                        <a:pt x="5022" y="817"/>
                        <a:pt x="5106" y="649"/>
                      </a:cubicBezTo>
                      <a:cubicBezTo>
                        <a:pt x="5127" y="566"/>
                        <a:pt x="5169" y="482"/>
                        <a:pt x="5190" y="398"/>
                      </a:cubicBezTo>
                      <a:cubicBezTo>
                        <a:pt x="5357" y="356"/>
                        <a:pt x="5525" y="356"/>
                        <a:pt x="5713" y="398"/>
                      </a:cubicBezTo>
                      <a:cubicBezTo>
                        <a:pt x="5713" y="628"/>
                        <a:pt x="5943" y="775"/>
                        <a:pt x="6152" y="691"/>
                      </a:cubicBezTo>
                      <a:cubicBezTo>
                        <a:pt x="6550" y="566"/>
                        <a:pt x="6947" y="503"/>
                        <a:pt x="7366" y="524"/>
                      </a:cubicBezTo>
                      <a:cubicBezTo>
                        <a:pt x="7533" y="524"/>
                        <a:pt x="7617" y="398"/>
                        <a:pt x="7659" y="252"/>
                      </a:cubicBezTo>
                      <a:cubicBezTo>
                        <a:pt x="7952" y="189"/>
                        <a:pt x="8245" y="168"/>
                        <a:pt x="8538" y="231"/>
                      </a:cubicBezTo>
                      <a:cubicBezTo>
                        <a:pt x="8852" y="628"/>
                        <a:pt x="8956" y="628"/>
                        <a:pt x="9249" y="189"/>
                      </a:cubicBezTo>
                      <a:close/>
                      <a:moveTo>
                        <a:pt x="40216" y="3181"/>
                      </a:moveTo>
                      <a:cubicBezTo>
                        <a:pt x="40237" y="3014"/>
                        <a:pt x="40132" y="2930"/>
                        <a:pt x="39986" y="2867"/>
                      </a:cubicBezTo>
                      <a:cubicBezTo>
                        <a:pt x="39860" y="2783"/>
                        <a:pt x="39672" y="2846"/>
                        <a:pt x="39630" y="2993"/>
                      </a:cubicBezTo>
                      <a:cubicBezTo>
                        <a:pt x="39567" y="3139"/>
                        <a:pt x="39672" y="3307"/>
                        <a:pt x="39818" y="3327"/>
                      </a:cubicBezTo>
                      <a:cubicBezTo>
                        <a:pt x="39965" y="3348"/>
                        <a:pt x="40111" y="3348"/>
                        <a:pt x="40216" y="3181"/>
                      </a:cubicBezTo>
                      <a:close/>
                      <a:moveTo>
                        <a:pt x="30654" y="1089"/>
                      </a:moveTo>
                      <a:cubicBezTo>
                        <a:pt x="30633" y="1151"/>
                        <a:pt x="30591" y="1214"/>
                        <a:pt x="30612" y="1235"/>
                      </a:cubicBezTo>
                      <a:cubicBezTo>
                        <a:pt x="30612" y="1277"/>
                        <a:pt x="30696" y="1298"/>
                        <a:pt x="30738" y="1319"/>
                      </a:cubicBezTo>
                      <a:cubicBezTo>
                        <a:pt x="30759" y="1256"/>
                        <a:pt x="30821" y="1193"/>
                        <a:pt x="30800" y="1172"/>
                      </a:cubicBezTo>
                      <a:cubicBezTo>
                        <a:pt x="30779" y="1130"/>
                        <a:pt x="30717" y="1130"/>
                        <a:pt x="30654" y="1110"/>
                      </a:cubicBezTo>
                      <a:close/>
                      <a:moveTo>
                        <a:pt x="31888" y="1444"/>
                      </a:moveTo>
                      <a:cubicBezTo>
                        <a:pt x="31867" y="1382"/>
                        <a:pt x="31847" y="1319"/>
                        <a:pt x="31826" y="1298"/>
                      </a:cubicBezTo>
                      <a:cubicBezTo>
                        <a:pt x="31784" y="1277"/>
                        <a:pt x="31721" y="1319"/>
                        <a:pt x="31679" y="1340"/>
                      </a:cubicBezTo>
                      <a:cubicBezTo>
                        <a:pt x="31700" y="1402"/>
                        <a:pt x="31700" y="1465"/>
                        <a:pt x="31742" y="1486"/>
                      </a:cubicBezTo>
                      <a:cubicBezTo>
                        <a:pt x="31784" y="1507"/>
                        <a:pt x="31826" y="1465"/>
                        <a:pt x="31888" y="1444"/>
                      </a:cubicBezTo>
                      <a:close/>
                      <a:moveTo>
                        <a:pt x="43417" y="3286"/>
                      </a:moveTo>
                      <a:cubicBezTo>
                        <a:pt x="43355" y="3265"/>
                        <a:pt x="43313" y="3223"/>
                        <a:pt x="43271" y="3223"/>
                      </a:cubicBezTo>
                      <a:cubicBezTo>
                        <a:pt x="43229" y="3244"/>
                        <a:pt x="43229" y="3327"/>
                        <a:pt x="43208" y="3369"/>
                      </a:cubicBezTo>
                      <a:cubicBezTo>
                        <a:pt x="43250" y="3390"/>
                        <a:pt x="43313" y="3453"/>
                        <a:pt x="43334" y="3432"/>
                      </a:cubicBezTo>
                      <a:cubicBezTo>
                        <a:pt x="43375" y="3411"/>
                        <a:pt x="43396" y="3348"/>
                        <a:pt x="43417" y="3307"/>
                      </a:cubicBezTo>
                      <a:close/>
                      <a:moveTo>
                        <a:pt x="35989" y="5001"/>
                      </a:moveTo>
                      <a:cubicBezTo>
                        <a:pt x="35969" y="5064"/>
                        <a:pt x="35948" y="5106"/>
                        <a:pt x="35927" y="5148"/>
                      </a:cubicBezTo>
                      <a:cubicBezTo>
                        <a:pt x="35969" y="5169"/>
                        <a:pt x="36031" y="5232"/>
                        <a:pt x="36052" y="5211"/>
                      </a:cubicBezTo>
                      <a:cubicBezTo>
                        <a:pt x="36094" y="5190"/>
                        <a:pt x="36115" y="5127"/>
                        <a:pt x="36136" y="506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2" name="Google Shape;7258;p43"/>
                <p:cNvSpPr/>
                <p:nvPr/>
              </p:nvSpPr>
              <p:spPr>
                <a:xfrm>
                  <a:off x="4702700" y="4077275"/>
                  <a:ext cx="1172275" cy="1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91" h="6320" extrusionOk="0">
                      <a:moveTo>
                        <a:pt x="14019" y="1716"/>
                      </a:moveTo>
                      <a:cubicBezTo>
                        <a:pt x="13538" y="1862"/>
                        <a:pt x="13350" y="2197"/>
                        <a:pt x="13099" y="2239"/>
                      </a:cubicBezTo>
                      <a:cubicBezTo>
                        <a:pt x="12952" y="2072"/>
                        <a:pt x="13141" y="1925"/>
                        <a:pt x="13078" y="1800"/>
                      </a:cubicBezTo>
                      <a:cubicBezTo>
                        <a:pt x="12869" y="1277"/>
                        <a:pt x="13078" y="1067"/>
                        <a:pt x="13559" y="963"/>
                      </a:cubicBezTo>
                      <a:cubicBezTo>
                        <a:pt x="13685" y="942"/>
                        <a:pt x="13789" y="900"/>
                        <a:pt x="13894" y="837"/>
                      </a:cubicBezTo>
                      <a:cubicBezTo>
                        <a:pt x="13957" y="774"/>
                        <a:pt x="13978" y="691"/>
                        <a:pt x="13978" y="628"/>
                      </a:cubicBezTo>
                      <a:cubicBezTo>
                        <a:pt x="13978" y="523"/>
                        <a:pt x="13915" y="502"/>
                        <a:pt x="13810" y="481"/>
                      </a:cubicBezTo>
                      <a:cubicBezTo>
                        <a:pt x="13517" y="460"/>
                        <a:pt x="13245" y="419"/>
                        <a:pt x="12973" y="377"/>
                      </a:cubicBezTo>
                      <a:cubicBezTo>
                        <a:pt x="12994" y="188"/>
                        <a:pt x="13057" y="21"/>
                        <a:pt x="13287" y="105"/>
                      </a:cubicBezTo>
                      <a:cubicBezTo>
                        <a:pt x="13601" y="209"/>
                        <a:pt x="13894" y="293"/>
                        <a:pt x="14187" y="63"/>
                      </a:cubicBezTo>
                      <a:cubicBezTo>
                        <a:pt x="15317" y="0"/>
                        <a:pt x="16447" y="21"/>
                        <a:pt x="17597" y="126"/>
                      </a:cubicBezTo>
                      <a:cubicBezTo>
                        <a:pt x="17869" y="460"/>
                        <a:pt x="18016" y="460"/>
                        <a:pt x="18288" y="126"/>
                      </a:cubicBezTo>
                      <a:cubicBezTo>
                        <a:pt x="18539" y="42"/>
                        <a:pt x="18811" y="42"/>
                        <a:pt x="19041" y="168"/>
                      </a:cubicBezTo>
                      <a:cubicBezTo>
                        <a:pt x="19083" y="188"/>
                        <a:pt x="19104" y="188"/>
                        <a:pt x="19146" y="209"/>
                      </a:cubicBezTo>
                      <a:lnTo>
                        <a:pt x="20087" y="230"/>
                      </a:lnTo>
                      <a:cubicBezTo>
                        <a:pt x="20548" y="523"/>
                        <a:pt x="21008" y="732"/>
                        <a:pt x="21468" y="230"/>
                      </a:cubicBezTo>
                      <a:cubicBezTo>
                        <a:pt x="22012" y="168"/>
                        <a:pt x="22556" y="188"/>
                        <a:pt x="23079" y="293"/>
                      </a:cubicBezTo>
                      <a:cubicBezTo>
                        <a:pt x="23100" y="398"/>
                        <a:pt x="23142" y="502"/>
                        <a:pt x="23268" y="502"/>
                      </a:cubicBezTo>
                      <a:cubicBezTo>
                        <a:pt x="23393" y="481"/>
                        <a:pt x="23414" y="377"/>
                        <a:pt x="23435" y="272"/>
                      </a:cubicBezTo>
                      <a:cubicBezTo>
                        <a:pt x="23665" y="209"/>
                        <a:pt x="23916" y="188"/>
                        <a:pt x="24147" y="230"/>
                      </a:cubicBezTo>
                      <a:cubicBezTo>
                        <a:pt x="24272" y="398"/>
                        <a:pt x="24377" y="398"/>
                        <a:pt x="24502" y="230"/>
                      </a:cubicBezTo>
                      <a:cubicBezTo>
                        <a:pt x="24795" y="188"/>
                        <a:pt x="25088" y="188"/>
                        <a:pt x="25381" y="272"/>
                      </a:cubicBezTo>
                      <a:cubicBezTo>
                        <a:pt x="25758" y="670"/>
                        <a:pt x="25946" y="670"/>
                        <a:pt x="26281" y="251"/>
                      </a:cubicBezTo>
                      <a:cubicBezTo>
                        <a:pt x="26804" y="188"/>
                        <a:pt x="27348" y="188"/>
                        <a:pt x="27871" y="272"/>
                      </a:cubicBezTo>
                      <a:cubicBezTo>
                        <a:pt x="27871" y="523"/>
                        <a:pt x="28080" y="732"/>
                        <a:pt x="28331" y="732"/>
                      </a:cubicBezTo>
                      <a:cubicBezTo>
                        <a:pt x="28666" y="753"/>
                        <a:pt x="28980" y="816"/>
                        <a:pt x="29273" y="921"/>
                      </a:cubicBezTo>
                      <a:cubicBezTo>
                        <a:pt x="29817" y="1088"/>
                        <a:pt x="30382" y="900"/>
                        <a:pt x="30717" y="440"/>
                      </a:cubicBezTo>
                      <a:cubicBezTo>
                        <a:pt x="30947" y="377"/>
                        <a:pt x="31198" y="398"/>
                        <a:pt x="31428" y="481"/>
                      </a:cubicBezTo>
                      <a:cubicBezTo>
                        <a:pt x="31574" y="837"/>
                        <a:pt x="31763" y="858"/>
                        <a:pt x="31951" y="502"/>
                      </a:cubicBezTo>
                      <a:cubicBezTo>
                        <a:pt x="32537" y="356"/>
                        <a:pt x="33144" y="356"/>
                        <a:pt x="33730" y="523"/>
                      </a:cubicBezTo>
                      <a:cubicBezTo>
                        <a:pt x="33960" y="858"/>
                        <a:pt x="34190" y="816"/>
                        <a:pt x="34441" y="544"/>
                      </a:cubicBezTo>
                      <a:lnTo>
                        <a:pt x="35508" y="586"/>
                      </a:lnTo>
                      <a:cubicBezTo>
                        <a:pt x="35675" y="795"/>
                        <a:pt x="35759" y="712"/>
                        <a:pt x="35843" y="502"/>
                      </a:cubicBezTo>
                      <a:lnTo>
                        <a:pt x="38333" y="649"/>
                      </a:lnTo>
                      <a:cubicBezTo>
                        <a:pt x="38375" y="858"/>
                        <a:pt x="38479" y="1088"/>
                        <a:pt x="38709" y="1025"/>
                      </a:cubicBezTo>
                      <a:cubicBezTo>
                        <a:pt x="39191" y="921"/>
                        <a:pt x="39651" y="1088"/>
                        <a:pt x="40090" y="1151"/>
                      </a:cubicBezTo>
                      <a:cubicBezTo>
                        <a:pt x="40467" y="1235"/>
                        <a:pt x="40844" y="1151"/>
                        <a:pt x="41157" y="921"/>
                      </a:cubicBezTo>
                      <a:cubicBezTo>
                        <a:pt x="41576" y="900"/>
                        <a:pt x="41994" y="921"/>
                        <a:pt x="42413" y="1025"/>
                      </a:cubicBezTo>
                      <a:cubicBezTo>
                        <a:pt x="42476" y="1235"/>
                        <a:pt x="42580" y="1339"/>
                        <a:pt x="42748" y="1109"/>
                      </a:cubicBezTo>
                      <a:cubicBezTo>
                        <a:pt x="43166" y="1067"/>
                        <a:pt x="43585" y="1088"/>
                        <a:pt x="44003" y="1172"/>
                      </a:cubicBezTo>
                      <a:cubicBezTo>
                        <a:pt x="44066" y="1402"/>
                        <a:pt x="44170" y="1528"/>
                        <a:pt x="44359" y="1256"/>
                      </a:cubicBezTo>
                      <a:lnTo>
                        <a:pt x="45405" y="1318"/>
                      </a:lnTo>
                      <a:cubicBezTo>
                        <a:pt x="45426" y="1423"/>
                        <a:pt x="45468" y="1569"/>
                        <a:pt x="45593" y="1590"/>
                      </a:cubicBezTo>
                      <a:cubicBezTo>
                        <a:pt x="46137" y="1695"/>
                        <a:pt x="46409" y="2113"/>
                        <a:pt x="46744" y="2469"/>
                      </a:cubicBezTo>
                      <a:cubicBezTo>
                        <a:pt x="46890" y="2616"/>
                        <a:pt x="46890" y="2699"/>
                        <a:pt x="46807" y="2909"/>
                      </a:cubicBezTo>
                      <a:cubicBezTo>
                        <a:pt x="46660" y="3369"/>
                        <a:pt x="46263" y="3704"/>
                        <a:pt x="46137" y="4164"/>
                      </a:cubicBezTo>
                      <a:cubicBezTo>
                        <a:pt x="46074" y="4394"/>
                        <a:pt x="46116" y="4666"/>
                        <a:pt x="45823" y="4750"/>
                      </a:cubicBezTo>
                      <a:cubicBezTo>
                        <a:pt x="45551" y="4813"/>
                        <a:pt x="45426" y="4541"/>
                        <a:pt x="45258" y="4394"/>
                      </a:cubicBezTo>
                      <a:cubicBezTo>
                        <a:pt x="45175" y="4310"/>
                        <a:pt x="45133" y="4206"/>
                        <a:pt x="45049" y="4143"/>
                      </a:cubicBezTo>
                      <a:cubicBezTo>
                        <a:pt x="44840" y="3892"/>
                        <a:pt x="44610" y="3892"/>
                        <a:pt x="44547" y="4227"/>
                      </a:cubicBezTo>
                      <a:cubicBezTo>
                        <a:pt x="44484" y="4603"/>
                        <a:pt x="44296" y="4520"/>
                        <a:pt x="44003" y="4541"/>
                      </a:cubicBezTo>
                      <a:cubicBezTo>
                        <a:pt x="43313" y="4582"/>
                        <a:pt x="42622" y="4771"/>
                        <a:pt x="41911" y="4541"/>
                      </a:cubicBezTo>
                      <a:cubicBezTo>
                        <a:pt x="41785" y="4499"/>
                        <a:pt x="41680" y="4582"/>
                        <a:pt x="41597" y="4645"/>
                      </a:cubicBezTo>
                      <a:cubicBezTo>
                        <a:pt x="41325" y="4834"/>
                        <a:pt x="41011" y="4917"/>
                        <a:pt x="40697" y="4875"/>
                      </a:cubicBezTo>
                      <a:cubicBezTo>
                        <a:pt x="40488" y="4854"/>
                        <a:pt x="40446" y="5022"/>
                        <a:pt x="40425" y="5168"/>
                      </a:cubicBezTo>
                      <a:cubicBezTo>
                        <a:pt x="37831" y="5252"/>
                        <a:pt x="35236" y="5168"/>
                        <a:pt x="32662" y="4896"/>
                      </a:cubicBezTo>
                      <a:cubicBezTo>
                        <a:pt x="31951" y="4813"/>
                        <a:pt x="31240" y="4813"/>
                        <a:pt x="30528" y="4896"/>
                      </a:cubicBezTo>
                      <a:cubicBezTo>
                        <a:pt x="29712" y="5022"/>
                        <a:pt x="28875" y="5022"/>
                        <a:pt x="28059" y="4896"/>
                      </a:cubicBezTo>
                      <a:cubicBezTo>
                        <a:pt x="27473" y="4792"/>
                        <a:pt x="26888" y="4813"/>
                        <a:pt x="26302" y="4938"/>
                      </a:cubicBezTo>
                      <a:cubicBezTo>
                        <a:pt x="25130" y="5273"/>
                        <a:pt x="23895" y="5106"/>
                        <a:pt x="22703" y="5168"/>
                      </a:cubicBezTo>
                      <a:cubicBezTo>
                        <a:pt x="21343" y="5252"/>
                        <a:pt x="20004" y="5357"/>
                        <a:pt x="18644" y="5440"/>
                      </a:cubicBezTo>
                      <a:cubicBezTo>
                        <a:pt x="18413" y="5461"/>
                        <a:pt x="18183" y="5482"/>
                        <a:pt x="17953" y="5482"/>
                      </a:cubicBezTo>
                      <a:cubicBezTo>
                        <a:pt x="16405" y="5378"/>
                        <a:pt x="14898" y="5670"/>
                        <a:pt x="13371" y="5775"/>
                      </a:cubicBezTo>
                      <a:cubicBezTo>
                        <a:pt x="13141" y="5796"/>
                        <a:pt x="12911" y="5838"/>
                        <a:pt x="12659" y="5838"/>
                      </a:cubicBezTo>
                      <a:cubicBezTo>
                        <a:pt x="11090" y="5838"/>
                        <a:pt x="9563" y="5838"/>
                        <a:pt x="7993" y="5963"/>
                      </a:cubicBezTo>
                      <a:cubicBezTo>
                        <a:pt x="6236" y="6110"/>
                        <a:pt x="4478" y="6026"/>
                        <a:pt x="2700" y="6047"/>
                      </a:cubicBezTo>
                      <a:cubicBezTo>
                        <a:pt x="2051" y="6026"/>
                        <a:pt x="1403" y="6110"/>
                        <a:pt x="775" y="6256"/>
                      </a:cubicBezTo>
                      <a:cubicBezTo>
                        <a:pt x="503" y="6319"/>
                        <a:pt x="189" y="6235"/>
                        <a:pt x="1" y="6026"/>
                      </a:cubicBezTo>
                      <a:cubicBezTo>
                        <a:pt x="252" y="5754"/>
                        <a:pt x="482" y="5440"/>
                        <a:pt x="921" y="5838"/>
                      </a:cubicBezTo>
                      <a:cubicBezTo>
                        <a:pt x="1068" y="5963"/>
                        <a:pt x="1382" y="5901"/>
                        <a:pt x="1591" y="5754"/>
                      </a:cubicBezTo>
                      <a:cubicBezTo>
                        <a:pt x="1800" y="5629"/>
                        <a:pt x="1988" y="5503"/>
                        <a:pt x="2198" y="5398"/>
                      </a:cubicBezTo>
                      <a:cubicBezTo>
                        <a:pt x="2742" y="5126"/>
                        <a:pt x="2763" y="5147"/>
                        <a:pt x="2553" y="4562"/>
                      </a:cubicBezTo>
                      <a:cubicBezTo>
                        <a:pt x="2511" y="4457"/>
                        <a:pt x="2449" y="4331"/>
                        <a:pt x="2553" y="4248"/>
                      </a:cubicBezTo>
                      <a:cubicBezTo>
                        <a:pt x="2742" y="4101"/>
                        <a:pt x="2804" y="4290"/>
                        <a:pt x="2909" y="4373"/>
                      </a:cubicBezTo>
                      <a:cubicBezTo>
                        <a:pt x="3202" y="4582"/>
                        <a:pt x="3265" y="4959"/>
                        <a:pt x="3600" y="5168"/>
                      </a:cubicBezTo>
                      <a:cubicBezTo>
                        <a:pt x="4164" y="5482"/>
                        <a:pt x="4374" y="5419"/>
                        <a:pt x="4604" y="4813"/>
                      </a:cubicBezTo>
                      <a:cubicBezTo>
                        <a:pt x="4708" y="4436"/>
                        <a:pt x="5169" y="4331"/>
                        <a:pt x="5420" y="4603"/>
                      </a:cubicBezTo>
                      <a:cubicBezTo>
                        <a:pt x="5524" y="4729"/>
                        <a:pt x="5566" y="4917"/>
                        <a:pt x="5734" y="5022"/>
                      </a:cubicBezTo>
                      <a:cubicBezTo>
                        <a:pt x="6173" y="5378"/>
                        <a:pt x="6194" y="5378"/>
                        <a:pt x="6550" y="4917"/>
                      </a:cubicBezTo>
                      <a:cubicBezTo>
                        <a:pt x="6613" y="4813"/>
                        <a:pt x="6675" y="4708"/>
                        <a:pt x="6738" y="4624"/>
                      </a:cubicBezTo>
                      <a:cubicBezTo>
                        <a:pt x="7177" y="4038"/>
                        <a:pt x="7177" y="4038"/>
                        <a:pt x="7177" y="3432"/>
                      </a:cubicBezTo>
                      <a:cubicBezTo>
                        <a:pt x="7721" y="3745"/>
                        <a:pt x="8098" y="3369"/>
                        <a:pt x="8537" y="3034"/>
                      </a:cubicBezTo>
                      <a:cubicBezTo>
                        <a:pt x="8789" y="3557"/>
                        <a:pt x="9082" y="3934"/>
                        <a:pt x="9709" y="3662"/>
                      </a:cubicBezTo>
                      <a:cubicBezTo>
                        <a:pt x="9877" y="3578"/>
                        <a:pt x="9960" y="3850"/>
                        <a:pt x="10044" y="3997"/>
                      </a:cubicBezTo>
                      <a:cubicBezTo>
                        <a:pt x="10442" y="4562"/>
                        <a:pt x="10483" y="4562"/>
                        <a:pt x="10965" y="4143"/>
                      </a:cubicBezTo>
                      <a:cubicBezTo>
                        <a:pt x="11509" y="3766"/>
                        <a:pt x="12220" y="3641"/>
                        <a:pt x="12869" y="3850"/>
                      </a:cubicBezTo>
                      <a:cubicBezTo>
                        <a:pt x="13224" y="3976"/>
                        <a:pt x="13601" y="4059"/>
                        <a:pt x="13978" y="4080"/>
                      </a:cubicBezTo>
                      <a:cubicBezTo>
                        <a:pt x="14710" y="4164"/>
                        <a:pt x="14794" y="4017"/>
                        <a:pt x="14982" y="3306"/>
                      </a:cubicBezTo>
                      <a:cubicBezTo>
                        <a:pt x="15087" y="2804"/>
                        <a:pt x="14731" y="2699"/>
                        <a:pt x="14459" y="2511"/>
                      </a:cubicBezTo>
                      <a:cubicBezTo>
                        <a:pt x="14166" y="2344"/>
                        <a:pt x="13873" y="2365"/>
                        <a:pt x="13999" y="1737"/>
                      </a:cubicBezTo>
                      <a:cubicBezTo>
                        <a:pt x="13978" y="1465"/>
                        <a:pt x="13873" y="1569"/>
                        <a:pt x="13852" y="1800"/>
                      </a:cubicBezTo>
                      <a:cubicBezTo>
                        <a:pt x="13852" y="1862"/>
                        <a:pt x="13747" y="1988"/>
                        <a:pt x="13936" y="1988"/>
                      </a:cubicBezTo>
                      <a:cubicBezTo>
                        <a:pt x="14103" y="1967"/>
                        <a:pt x="14291" y="1988"/>
                        <a:pt x="14333" y="1737"/>
                      </a:cubicBezTo>
                      <a:cubicBezTo>
                        <a:pt x="14354" y="1611"/>
                        <a:pt x="14312" y="1507"/>
                        <a:pt x="14019" y="1716"/>
                      </a:cubicBezTo>
                      <a:close/>
                      <a:moveTo>
                        <a:pt x="16509" y="1318"/>
                      </a:moveTo>
                      <a:cubicBezTo>
                        <a:pt x="16488" y="984"/>
                        <a:pt x="16363" y="732"/>
                        <a:pt x="16091" y="753"/>
                      </a:cubicBezTo>
                      <a:cubicBezTo>
                        <a:pt x="15735" y="795"/>
                        <a:pt x="15547" y="1172"/>
                        <a:pt x="15359" y="1423"/>
                      </a:cubicBezTo>
                      <a:cubicBezTo>
                        <a:pt x="15254" y="1590"/>
                        <a:pt x="15400" y="1988"/>
                        <a:pt x="15568" y="2218"/>
                      </a:cubicBezTo>
                      <a:cubicBezTo>
                        <a:pt x="15631" y="2260"/>
                        <a:pt x="15714" y="2260"/>
                        <a:pt x="15798" y="2239"/>
                      </a:cubicBezTo>
                      <a:cubicBezTo>
                        <a:pt x="16007" y="1883"/>
                        <a:pt x="16468" y="1716"/>
                        <a:pt x="16509" y="1318"/>
                      </a:cubicBezTo>
                      <a:close/>
                      <a:moveTo>
                        <a:pt x="43898" y="2176"/>
                      </a:moveTo>
                      <a:cubicBezTo>
                        <a:pt x="43857" y="2197"/>
                        <a:pt x="43773" y="2218"/>
                        <a:pt x="43752" y="2239"/>
                      </a:cubicBezTo>
                      <a:cubicBezTo>
                        <a:pt x="43689" y="2532"/>
                        <a:pt x="43752" y="2825"/>
                        <a:pt x="43919" y="3076"/>
                      </a:cubicBezTo>
                      <a:cubicBezTo>
                        <a:pt x="44045" y="3327"/>
                        <a:pt x="44338" y="3432"/>
                        <a:pt x="44610" y="3327"/>
                      </a:cubicBezTo>
                      <a:cubicBezTo>
                        <a:pt x="44777" y="3264"/>
                        <a:pt x="45049" y="3222"/>
                        <a:pt x="44986" y="2950"/>
                      </a:cubicBezTo>
                      <a:cubicBezTo>
                        <a:pt x="44945" y="2720"/>
                        <a:pt x="44840" y="2469"/>
                        <a:pt x="44505" y="2616"/>
                      </a:cubicBezTo>
                      <a:cubicBezTo>
                        <a:pt x="44170" y="2762"/>
                        <a:pt x="44108" y="2595"/>
                        <a:pt x="44108" y="2302"/>
                      </a:cubicBezTo>
                      <a:cubicBezTo>
                        <a:pt x="44108" y="2197"/>
                        <a:pt x="44003" y="2155"/>
                        <a:pt x="43898" y="2176"/>
                      </a:cubicBezTo>
                      <a:close/>
                      <a:moveTo>
                        <a:pt x="41911" y="2783"/>
                      </a:moveTo>
                      <a:cubicBezTo>
                        <a:pt x="41932" y="2741"/>
                        <a:pt x="41994" y="2678"/>
                        <a:pt x="41973" y="2637"/>
                      </a:cubicBezTo>
                      <a:cubicBezTo>
                        <a:pt x="41953" y="2616"/>
                        <a:pt x="41890" y="2595"/>
                        <a:pt x="41827" y="2574"/>
                      </a:cubicBezTo>
                      <a:cubicBezTo>
                        <a:pt x="41806" y="2616"/>
                        <a:pt x="41764" y="2678"/>
                        <a:pt x="41785" y="2720"/>
                      </a:cubicBezTo>
                      <a:cubicBezTo>
                        <a:pt x="41785" y="2762"/>
                        <a:pt x="41869" y="2762"/>
                        <a:pt x="41911" y="2783"/>
                      </a:cubicBezTo>
                      <a:close/>
                      <a:moveTo>
                        <a:pt x="9312" y="4854"/>
                      </a:moveTo>
                      <a:cubicBezTo>
                        <a:pt x="9354" y="4875"/>
                        <a:pt x="9416" y="4917"/>
                        <a:pt x="9458" y="4917"/>
                      </a:cubicBezTo>
                      <a:cubicBezTo>
                        <a:pt x="9479" y="4896"/>
                        <a:pt x="9500" y="4813"/>
                        <a:pt x="9521" y="4771"/>
                      </a:cubicBezTo>
                      <a:cubicBezTo>
                        <a:pt x="9458" y="4750"/>
                        <a:pt x="9416" y="4708"/>
                        <a:pt x="9374" y="4708"/>
                      </a:cubicBezTo>
                      <a:cubicBezTo>
                        <a:pt x="9333" y="4729"/>
                        <a:pt x="9333" y="4792"/>
                        <a:pt x="9312" y="4854"/>
                      </a:cubicBezTo>
                      <a:close/>
                      <a:moveTo>
                        <a:pt x="16070" y="3327"/>
                      </a:moveTo>
                      <a:lnTo>
                        <a:pt x="15924" y="3264"/>
                      </a:lnTo>
                      <a:cubicBezTo>
                        <a:pt x="15903" y="3327"/>
                        <a:pt x="15861" y="3369"/>
                        <a:pt x="15882" y="3411"/>
                      </a:cubicBezTo>
                      <a:cubicBezTo>
                        <a:pt x="15882" y="3453"/>
                        <a:pt x="15965" y="3453"/>
                        <a:pt x="16007" y="3473"/>
                      </a:cubicBezTo>
                      <a:close/>
                      <a:moveTo>
                        <a:pt x="42685" y="3327"/>
                      </a:moveTo>
                      <a:cubicBezTo>
                        <a:pt x="42643" y="3306"/>
                        <a:pt x="42580" y="3264"/>
                        <a:pt x="42538" y="3285"/>
                      </a:cubicBezTo>
                      <a:cubicBezTo>
                        <a:pt x="42517" y="3285"/>
                        <a:pt x="42497" y="3369"/>
                        <a:pt x="42476" y="3411"/>
                      </a:cubicBezTo>
                      <a:cubicBezTo>
                        <a:pt x="42538" y="3432"/>
                        <a:pt x="42580" y="3494"/>
                        <a:pt x="42622" y="3473"/>
                      </a:cubicBezTo>
                      <a:cubicBezTo>
                        <a:pt x="42664" y="3473"/>
                        <a:pt x="42685" y="3390"/>
                        <a:pt x="42706" y="332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3" name="Google Shape;7259;p43"/>
                <p:cNvSpPr/>
                <p:nvPr/>
              </p:nvSpPr>
              <p:spPr>
                <a:xfrm>
                  <a:off x="5713850" y="4108125"/>
                  <a:ext cx="572275" cy="10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1" h="4290" extrusionOk="0">
                      <a:moveTo>
                        <a:pt x="0" y="3913"/>
                      </a:moveTo>
                      <a:cubicBezTo>
                        <a:pt x="21" y="3746"/>
                        <a:pt x="63" y="3600"/>
                        <a:pt x="272" y="3620"/>
                      </a:cubicBezTo>
                      <a:cubicBezTo>
                        <a:pt x="586" y="3662"/>
                        <a:pt x="921" y="3579"/>
                        <a:pt x="1172" y="3390"/>
                      </a:cubicBezTo>
                      <a:cubicBezTo>
                        <a:pt x="1276" y="3328"/>
                        <a:pt x="1381" y="3244"/>
                        <a:pt x="1486" y="3286"/>
                      </a:cubicBezTo>
                      <a:cubicBezTo>
                        <a:pt x="2197" y="3495"/>
                        <a:pt x="2887" y="3328"/>
                        <a:pt x="3578" y="3286"/>
                      </a:cubicBezTo>
                      <a:cubicBezTo>
                        <a:pt x="3871" y="3244"/>
                        <a:pt x="4059" y="3348"/>
                        <a:pt x="4122" y="2972"/>
                      </a:cubicBezTo>
                      <a:cubicBezTo>
                        <a:pt x="4185" y="2637"/>
                        <a:pt x="4415" y="2637"/>
                        <a:pt x="4624" y="2867"/>
                      </a:cubicBezTo>
                      <a:cubicBezTo>
                        <a:pt x="4708" y="2951"/>
                        <a:pt x="4771" y="3076"/>
                        <a:pt x="4854" y="3139"/>
                      </a:cubicBezTo>
                      <a:cubicBezTo>
                        <a:pt x="5001" y="3286"/>
                        <a:pt x="5147" y="3558"/>
                        <a:pt x="5419" y="3474"/>
                      </a:cubicBezTo>
                      <a:cubicBezTo>
                        <a:pt x="5691" y="3411"/>
                        <a:pt x="5649" y="3139"/>
                        <a:pt x="5712" y="2909"/>
                      </a:cubicBezTo>
                      <a:cubicBezTo>
                        <a:pt x="5838" y="2449"/>
                        <a:pt x="6235" y="2114"/>
                        <a:pt x="6403" y="1633"/>
                      </a:cubicBezTo>
                      <a:cubicBezTo>
                        <a:pt x="6465" y="1444"/>
                        <a:pt x="6465" y="1361"/>
                        <a:pt x="6340" y="1214"/>
                      </a:cubicBezTo>
                      <a:cubicBezTo>
                        <a:pt x="5984" y="838"/>
                        <a:pt x="5712" y="419"/>
                        <a:pt x="5168" y="335"/>
                      </a:cubicBezTo>
                      <a:cubicBezTo>
                        <a:pt x="5043" y="315"/>
                        <a:pt x="5022" y="168"/>
                        <a:pt x="5001" y="43"/>
                      </a:cubicBezTo>
                      <a:cubicBezTo>
                        <a:pt x="6800" y="1"/>
                        <a:pt x="8579" y="231"/>
                        <a:pt x="10378" y="315"/>
                      </a:cubicBezTo>
                      <a:cubicBezTo>
                        <a:pt x="10880" y="335"/>
                        <a:pt x="11382" y="335"/>
                        <a:pt x="11864" y="377"/>
                      </a:cubicBezTo>
                      <a:cubicBezTo>
                        <a:pt x="14584" y="545"/>
                        <a:pt x="17283" y="649"/>
                        <a:pt x="19940" y="1235"/>
                      </a:cubicBezTo>
                      <a:cubicBezTo>
                        <a:pt x="20463" y="1340"/>
                        <a:pt x="20986" y="1361"/>
                        <a:pt x="21509" y="1423"/>
                      </a:cubicBezTo>
                      <a:cubicBezTo>
                        <a:pt x="21656" y="1444"/>
                        <a:pt x="21802" y="1486"/>
                        <a:pt x="21928" y="1528"/>
                      </a:cubicBezTo>
                      <a:cubicBezTo>
                        <a:pt x="22346" y="1675"/>
                        <a:pt x="22890" y="2239"/>
                        <a:pt x="22870" y="2491"/>
                      </a:cubicBezTo>
                      <a:cubicBezTo>
                        <a:pt x="22870" y="2825"/>
                        <a:pt x="22200" y="3600"/>
                        <a:pt x="21865" y="3746"/>
                      </a:cubicBezTo>
                      <a:cubicBezTo>
                        <a:pt x="21321" y="3976"/>
                        <a:pt x="20735" y="3851"/>
                        <a:pt x="20212" y="3767"/>
                      </a:cubicBezTo>
                      <a:cubicBezTo>
                        <a:pt x="18664" y="3537"/>
                        <a:pt x="17116" y="3600"/>
                        <a:pt x="15567" y="3369"/>
                      </a:cubicBezTo>
                      <a:cubicBezTo>
                        <a:pt x="15274" y="3369"/>
                        <a:pt x="14981" y="3390"/>
                        <a:pt x="14688" y="3453"/>
                      </a:cubicBezTo>
                      <a:cubicBezTo>
                        <a:pt x="13035" y="3453"/>
                        <a:pt x="11445" y="3976"/>
                        <a:pt x="9771" y="3892"/>
                      </a:cubicBezTo>
                      <a:cubicBezTo>
                        <a:pt x="9123" y="3913"/>
                        <a:pt x="8474" y="3872"/>
                        <a:pt x="7846" y="3746"/>
                      </a:cubicBezTo>
                      <a:cubicBezTo>
                        <a:pt x="7574" y="3704"/>
                        <a:pt x="7302" y="3725"/>
                        <a:pt x="7051" y="3809"/>
                      </a:cubicBezTo>
                      <a:cubicBezTo>
                        <a:pt x="5398" y="4290"/>
                        <a:pt x="3724" y="4018"/>
                        <a:pt x="2051" y="3976"/>
                      </a:cubicBezTo>
                      <a:cubicBezTo>
                        <a:pt x="1360" y="3997"/>
                        <a:pt x="690" y="3976"/>
                        <a:pt x="0" y="391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4" name="Google Shape;7260;p43"/>
                <p:cNvSpPr/>
                <p:nvPr/>
              </p:nvSpPr>
              <p:spPr>
                <a:xfrm>
                  <a:off x="4481425" y="4181875"/>
                  <a:ext cx="142325" cy="4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3" h="1864" extrusionOk="0">
                      <a:moveTo>
                        <a:pt x="1" y="1633"/>
                      </a:moveTo>
                      <a:cubicBezTo>
                        <a:pt x="43" y="1549"/>
                        <a:pt x="64" y="1424"/>
                        <a:pt x="106" y="1403"/>
                      </a:cubicBezTo>
                      <a:cubicBezTo>
                        <a:pt x="733" y="1131"/>
                        <a:pt x="1215" y="775"/>
                        <a:pt x="1131" y="1"/>
                      </a:cubicBezTo>
                      <a:cubicBezTo>
                        <a:pt x="1487" y="43"/>
                        <a:pt x="1466" y="315"/>
                        <a:pt x="1507" y="482"/>
                      </a:cubicBezTo>
                      <a:cubicBezTo>
                        <a:pt x="1633" y="838"/>
                        <a:pt x="1779" y="1089"/>
                        <a:pt x="2198" y="859"/>
                      </a:cubicBezTo>
                      <a:cubicBezTo>
                        <a:pt x="2344" y="817"/>
                        <a:pt x="2512" y="838"/>
                        <a:pt x="2616" y="963"/>
                      </a:cubicBezTo>
                      <a:cubicBezTo>
                        <a:pt x="3077" y="1403"/>
                        <a:pt x="3725" y="1277"/>
                        <a:pt x="4248" y="1466"/>
                      </a:cubicBezTo>
                      <a:cubicBezTo>
                        <a:pt x="4541" y="1570"/>
                        <a:pt x="4751" y="1382"/>
                        <a:pt x="4981" y="1256"/>
                      </a:cubicBezTo>
                      <a:cubicBezTo>
                        <a:pt x="5441" y="1026"/>
                        <a:pt x="5546" y="1110"/>
                        <a:pt x="5692" y="1738"/>
                      </a:cubicBezTo>
                      <a:cubicBezTo>
                        <a:pt x="5462" y="1842"/>
                        <a:pt x="5232" y="1863"/>
                        <a:pt x="5002" y="1821"/>
                      </a:cubicBezTo>
                      <a:cubicBezTo>
                        <a:pt x="3328" y="1549"/>
                        <a:pt x="1654" y="1738"/>
                        <a:pt x="1" y="163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5" name="Google Shape;7261;p43"/>
                <p:cNvSpPr/>
                <p:nvPr/>
              </p:nvSpPr>
              <p:spPr>
                <a:xfrm>
                  <a:off x="4339675" y="4191825"/>
                  <a:ext cx="84250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1256" extrusionOk="0">
                      <a:moveTo>
                        <a:pt x="1" y="712"/>
                      </a:moveTo>
                      <a:cubicBezTo>
                        <a:pt x="168" y="544"/>
                        <a:pt x="315" y="356"/>
                        <a:pt x="482" y="189"/>
                      </a:cubicBezTo>
                      <a:cubicBezTo>
                        <a:pt x="628" y="21"/>
                        <a:pt x="879" y="0"/>
                        <a:pt x="1047" y="126"/>
                      </a:cubicBezTo>
                      <a:cubicBezTo>
                        <a:pt x="1716" y="607"/>
                        <a:pt x="2491" y="921"/>
                        <a:pt x="3307" y="1068"/>
                      </a:cubicBezTo>
                      <a:cubicBezTo>
                        <a:pt x="3328" y="1068"/>
                        <a:pt x="3348" y="1172"/>
                        <a:pt x="3369" y="1235"/>
                      </a:cubicBezTo>
                      <a:cubicBezTo>
                        <a:pt x="2888" y="1256"/>
                        <a:pt x="2428" y="1193"/>
                        <a:pt x="1988" y="1026"/>
                      </a:cubicBezTo>
                      <a:cubicBezTo>
                        <a:pt x="1340" y="837"/>
                        <a:pt x="670" y="712"/>
                        <a:pt x="1" y="71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6" name="Google Shape;7262;p43"/>
                <p:cNvSpPr/>
                <p:nvPr/>
              </p:nvSpPr>
              <p:spPr>
                <a:xfrm>
                  <a:off x="5399450" y="4080400"/>
                  <a:ext cx="70650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943" extrusionOk="0">
                      <a:moveTo>
                        <a:pt x="2826" y="315"/>
                      </a:moveTo>
                      <a:cubicBezTo>
                        <a:pt x="2491" y="754"/>
                        <a:pt x="1926" y="942"/>
                        <a:pt x="1403" y="775"/>
                      </a:cubicBezTo>
                      <a:cubicBezTo>
                        <a:pt x="1089" y="670"/>
                        <a:pt x="775" y="607"/>
                        <a:pt x="461" y="587"/>
                      </a:cubicBezTo>
                      <a:cubicBezTo>
                        <a:pt x="210" y="587"/>
                        <a:pt x="1" y="377"/>
                        <a:pt x="1" y="126"/>
                      </a:cubicBezTo>
                      <a:cubicBezTo>
                        <a:pt x="942" y="1"/>
                        <a:pt x="1884" y="294"/>
                        <a:pt x="2826" y="31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18" name="Google Shape;7263;p43"/>
                <p:cNvSpPr/>
                <p:nvPr/>
              </p:nvSpPr>
              <p:spPr>
                <a:xfrm>
                  <a:off x="5661000" y="4092950"/>
                  <a:ext cx="70650" cy="1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587" extrusionOk="0">
                      <a:moveTo>
                        <a:pt x="2825" y="294"/>
                      </a:moveTo>
                      <a:cubicBezTo>
                        <a:pt x="2512" y="503"/>
                        <a:pt x="2135" y="587"/>
                        <a:pt x="1758" y="503"/>
                      </a:cubicBezTo>
                      <a:cubicBezTo>
                        <a:pt x="1319" y="440"/>
                        <a:pt x="859" y="273"/>
                        <a:pt x="377" y="398"/>
                      </a:cubicBezTo>
                      <a:cubicBezTo>
                        <a:pt x="147" y="440"/>
                        <a:pt x="43" y="210"/>
                        <a:pt x="1" y="1"/>
                      </a:cubicBezTo>
                      <a:cubicBezTo>
                        <a:pt x="942" y="85"/>
                        <a:pt x="1905" y="43"/>
                        <a:pt x="2825" y="29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19" name="Google Shape;7264;p43"/>
                <p:cNvSpPr/>
                <p:nvPr/>
              </p:nvSpPr>
              <p:spPr>
                <a:xfrm>
                  <a:off x="4834525" y="4073075"/>
                  <a:ext cx="28275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738" extrusionOk="0">
                      <a:moveTo>
                        <a:pt x="1130" y="356"/>
                      </a:moveTo>
                      <a:cubicBezTo>
                        <a:pt x="649" y="482"/>
                        <a:pt x="523" y="754"/>
                        <a:pt x="796" y="1172"/>
                      </a:cubicBezTo>
                      <a:cubicBezTo>
                        <a:pt x="879" y="1319"/>
                        <a:pt x="942" y="1445"/>
                        <a:pt x="796" y="1549"/>
                      </a:cubicBezTo>
                      <a:cubicBezTo>
                        <a:pt x="670" y="1696"/>
                        <a:pt x="503" y="1737"/>
                        <a:pt x="335" y="1696"/>
                      </a:cubicBezTo>
                      <a:cubicBezTo>
                        <a:pt x="189" y="1654"/>
                        <a:pt x="63" y="1507"/>
                        <a:pt x="126" y="1361"/>
                      </a:cubicBezTo>
                      <a:cubicBezTo>
                        <a:pt x="293" y="1005"/>
                        <a:pt x="0" y="691"/>
                        <a:pt x="63" y="356"/>
                      </a:cubicBezTo>
                      <a:cubicBezTo>
                        <a:pt x="231" y="356"/>
                        <a:pt x="377" y="294"/>
                        <a:pt x="419" y="105"/>
                      </a:cubicBezTo>
                      <a:cubicBezTo>
                        <a:pt x="649" y="1"/>
                        <a:pt x="879" y="126"/>
                        <a:pt x="1109" y="147"/>
                      </a:cubicBezTo>
                      <a:cubicBezTo>
                        <a:pt x="1130" y="210"/>
                        <a:pt x="1130" y="294"/>
                        <a:pt x="113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0" name="Google Shape;7265;p43"/>
                <p:cNvSpPr/>
                <p:nvPr/>
              </p:nvSpPr>
              <p:spPr>
                <a:xfrm>
                  <a:off x="4920300" y="4077275"/>
                  <a:ext cx="30900" cy="3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6" h="1361" extrusionOk="0">
                      <a:moveTo>
                        <a:pt x="880" y="0"/>
                      </a:moveTo>
                      <a:cubicBezTo>
                        <a:pt x="942" y="126"/>
                        <a:pt x="1089" y="209"/>
                        <a:pt x="1235" y="188"/>
                      </a:cubicBezTo>
                      <a:cubicBezTo>
                        <a:pt x="1089" y="607"/>
                        <a:pt x="524" y="774"/>
                        <a:pt x="608" y="1360"/>
                      </a:cubicBezTo>
                      <a:cubicBezTo>
                        <a:pt x="378" y="963"/>
                        <a:pt x="315" y="523"/>
                        <a:pt x="1" y="188"/>
                      </a:cubicBezTo>
                      <a:lnTo>
                        <a:pt x="168" y="42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1" name="Google Shape;7266;p43"/>
                <p:cNvSpPr/>
                <p:nvPr/>
              </p:nvSpPr>
              <p:spPr>
                <a:xfrm>
                  <a:off x="4068725" y="4198100"/>
                  <a:ext cx="4030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566" extrusionOk="0">
                      <a:moveTo>
                        <a:pt x="0" y="356"/>
                      </a:moveTo>
                      <a:cubicBezTo>
                        <a:pt x="502" y="1"/>
                        <a:pt x="1172" y="63"/>
                        <a:pt x="1611" y="482"/>
                      </a:cubicBezTo>
                      <a:cubicBezTo>
                        <a:pt x="1067" y="565"/>
                        <a:pt x="523" y="524"/>
                        <a:pt x="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2" name="Google Shape;7267;p43"/>
                <p:cNvSpPr/>
                <p:nvPr/>
              </p:nvSpPr>
              <p:spPr>
                <a:xfrm>
                  <a:off x="4304100" y="4198625"/>
                  <a:ext cx="2200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670" extrusionOk="0">
                      <a:moveTo>
                        <a:pt x="1" y="440"/>
                      </a:moveTo>
                      <a:cubicBezTo>
                        <a:pt x="357" y="21"/>
                        <a:pt x="524" y="0"/>
                        <a:pt x="880" y="440"/>
                      </a:cubicBezTo>
                      <a:cubicBezTo>
                        <a:pt x="587" y="670"/>
                        <a:pt x="294" y="503"/>
                        <a:pt x="1" y="44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3" name="Google Shape;7268;p43"/>
                <p:cNvSpPr/>
                <p:nvPr/>
              </p:nvSpPr>
              <p:spPr>
                <a:xfrm>
                  <a:off x="4197925" y="4194450"/>
                  <a:ext cx="22000" cy="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482" extrusionOk="0">
                      <a:moveTo>
                        <a:pt x="0" y="377"/>
                      </a:moveTo>
                      <a:cubicBezTo>
                        <a:pt x="398" y="0"/>
                        <a:pt x="565" y="21"/>
                        <a:pt x="879" y="439"/>
                      </a:cubicBezTo>
                      <a:cubicBezTo>
                        <a:pt x="586" y="481"/>
                        <a:pt x="272" y="460"/>
                        <a:pt x="0" y="37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4" name="Google Shape;7269;p43"/>
                <p:cNvSpPr/>
                <p:nvPr/>
              </p:nvSpPr>
              <p:spPr>
                <a:xfrm>
                  <a:off x="4126775" y="4200200"/>
                  <a:ext cx="131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19" extrusionOk="0">
                      <a:moveTo>
                        <a:pt x="1" y="314"/>
                      </a:moveTo>
                      <a:cubicBezTo>
                        <a:pt x="126" y="0"/>
                        <a:pt x="315" y="0"/>
                        <a:pt x="524" y="209"/>
                      </a:cubicBezTo>
                      <a:cubicBezTo>
                        <a:pt x="398" y="377"/>
                        <a:pt x="168" y="419"/>
                        <a:pt x="1" y="31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5" name="Google Shape;7270;p43"/>
                <p:cNvSpPr/>
                <p:nvPr/>
              </p:nvSpPr>
              <p:spPr>
                <a:xfrm>
                  <a:off x="4277425" y="4200200"/>
                  <a:ext cx="13100" cy="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398" extrusionOk="0">
                      <a:moveTo>
                        <a:pt x="1" y="251"/>
                      </a:moveTo>
                      <a:cubicBezTo>
                        <a:pt x="231" y="0"/>
                        <a:pt x="398" y="0"/>
                        <a:pt x="524" y="335"/>
                      </a:cubicBezTo>
                      <a:cubicBezTo>
                        <a:pt x="356" y="398"/>
                        <a:pt x="147" y="377"/>
                        <a:pt x="1" y="25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6" name="Google Shape;7271;p43"/>
                <p:cNvSpPr/>
                <p:nvPr/>
              </p:nvSpPr>
              <p:spPr>
                <a:xfrm>
                  <a:off x="4459475" y="4212750"/>
                  <a:ext cx="13100" cy="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40" extrusionOk="0">
                      <a:moveTo>
                        <a:pt x="0" y="398"/>
                      </a:moveTo>
                      <a:cubicBezTo>
                        <a:pt x="209" y="0"/>
                        <a:pt x="272" y="0"/>
                        <a:pt x="523" y="377"/>
                      </a:cubicBezTo>
                      <a:cubicBezTo>
                        <a:pt x="335" y="440"/>
                        <a:pt x="168" y="440"/>
                        <a:pt x="0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7" name="Google Shape;7272;p43"/>
                <p:cNvSpPr/>
                <p:nvPr/>
              </p:nvSpPr>
              <p:spPr>
                <a:xfrm>
                  <a:off x="5762475" y="4100800"/>
                  <a:ext cx="8925" cy="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" h="378" extrusionOk="0">
                      <a:moveTo>
                        <a:pt x="357" y="168"/>
                      </a:moveTo>
                      <a:cubicBezTo>
                        <a:pt x="189" y="377"/>
                        <a:pt x="85" y="273"/>
                        <a:pt x="1" y="63"/>
                      </a:cubicBezTo>
                      <a:cubicBezTo>
                        <a:pt x="126" y="1"/>
                        <a:pt x="294" y="43"/>
                        <a:pt x="357" y="16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8" name="Google Shape;7273;p43"/>
                <p:cNvSpPr/>
                <p:nvPr/>
              </p:nvSpPr>
              <p:spPr>
                <a:xfrm>
                  <a:off x="5802775" y="4104475"/>
                  <a:ext cx="89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419" extrusionOk="0">
                      <a:moveTo>
                        <a:pt x="356" y="147"/>
                      </a:moveTo>
                      <a:cubicBezTo>
                        <a:pt x="167" y="419"/>
                        <a:pt x="63" y="293"/>
                        <a:pt x="0" y="42"/>
                      </a:cubicBezTo>
                      <a:cubicBezTo>
                        <a:pt x="126" y="0"/>
                        <a:pt x="272" y="42"/>
                        <a:pt x="356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9" name="Google Shape;7274;p43"/>
                <p:cNvSpPr/>
                <p:nvPr/>
              </p:nvSpPr>
              <p:spPr>
                <a:xfrm>
                  <a:off x="4636800" y="4220600"/>
                  <a:ext cx="8900" cy="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73" extrusionOk="0">
                      <a:moveTo>
                        <a:pt x="0" y="230"/>
                      </a:moveTo>
                      <a:cubicBezTo>
                        <a:pt x="21" y="126"/>
                        <a:pt x="63" y="0"/>
                        <a:pt x="189" y="21"/>
                      </a:cubicBezTo>
                      <a:cubicBezTo>
                        <a:pt x="251" y="21"/>
                        <a:pt x="293" y="147"/>
                        <a:pt x="356" y="209"/>
                      </a:cubicBezTo>
                      <a:cubicBezTo>
                        <a:pt x="230" y="272"/>
                        <a:pt x="105" y="272"/>
                        <a:pt x="0" y="23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0" name="Google Shape;7275;p43"/>
                <p:cNvSpPr/>
                <p:nvPr/>
              </p:nvSpPr>
              <p:spPr>
                <a:xfrm>
                  <a:off x="4237675" y="4200725"/>
                  <a:ext cx="1310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231" extrusionOk="0">
                      <a:moveTo>
                        <a:pt x="1" y="188"/>
                      </a:moveTo>
                      <a:cubicBezTo>
                        <a:pt x="126" y="0"/>
                        <a:pt x="398" y="0"/>
                        <a:pt x="524" y="188"/>
                      </a:cubicBezTo>
                      <a:cubicBezTo>
                        <a:pt x="356" y="230"/>
                        <a:pt x="168" y="230"/>
                        <a:pt x="1" y="18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1" name="Google Shape;7276;p43"/>
                <p:cNvSpPr/>
                <p:nvPr/>
              </p:nvSpPr>
              <p:spPr>
                <a:xfrm>
                  <a:off x="4960075" y="4079350"/>
                  <a:ext cx="6697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9" h="1089" extrusionOk="0">
                      <a:moveTo>
                        <a:pt x="0" y="105"/>
                      </a:moveTo>
                      <a:cubicBezTo>
                        <a:pt x="147" y="85"/>
                        <a:pt x="314" y="1"/>
                        <a:pt x="439" y="43"/>
                      </a:cubicBezTo>
                      <a:cubicBezTo>
                        <a:pt x="1172" y="273"/>
                        <a:pt x="1946" y="85"/>
                        <a:pt x="2678" y="294"/>
                      </a:cubicBezTo>
                      <a:cubicBezTo>
                        <a:pt x="2239" y="775"/>
                        <a:pt x="1632" y="1068"/>
                        <a:pt x="983" y="1089"/>
                      </a:cubicBezTo>
                      <a:cubicBezTo>
                        <a:pt x="921" y="1089"/>
                        <a:pt x="879" y="1089"/>
                        <a:pt x="816" y="1089"/>
                      </a:cubicBezTo>
                      <a:cubicBezTo>
                        <a:pt x="774" y="566"/>
                        <a:pt x="42" y="629"/>
                        <a:pt x="0" y="10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2" name="Google Shape;7277;p43"/>
                <p:cNvSpPr/>
                <p:nvPr/>
              </p:nvSpPr>
              <p:spPr>
                <a:xfrm>
                  <a:off x="4871150" y="4086675"/>
                  <a:ext cx="20425" cy="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" h="1006" extrusionOk="0">
                      <a:moveTo>
                        <a:pt x="377" y="1"/>
                      </a:moveTo>
                      <a:lnTo>
                        <a:pt x="544" y="1"/>
                      </a:lnTo>
                      <a:cubicBezTo>
                        <a:pt x="460" y="315"/>
                        <a:pt x="753" y="482"/>
                        <a:pt x="816" y="754"/>
                      </a:cubicBezTo>
                      <a:cubicBezTo>
                        <a:pt x="523" y="1005"/>
                        <a:pt x="272" y="670"/>
                        <a:pt x="0" y="712"/>
                      </a:cubicBezTo>
                      <a:cubicBezTo>
                        <a:pt x="0" y="398"/>
                        <a:pt x="42" y="126"/>
                        <a:pt x="377" y="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3" name="Google Shape;7278;p43"/>
                <p:cNvSpPr/>
                <p:nvPr/>
              </p:nvSpPr>
              <p:spPr>
                <a:xfrm>
                  <a:off x="4951175" y="4130100"/>
                  <a:ext cx="1675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66" extrusionOk="0">
                      <a:moveTo>
                        <a:pt x="649" y="398"/>
                      </a:moveTo>
                      <a:cubicBezTo>
                        <a:pt x="544" y="565"/>
                        <a:pt x="398" y="565"/>
                        <a:pt x="251" y="544"/>
                      </a:cubicBezTo>
                      <a:cubicBezTo>
                        <a:pt x="105" y="524"/>
                        <a:pt x="0" y="356"/>
                        <a:pt x="63" y="210"/>
                      </a:cubicBezTo>
                      <a:cubicBezTo>
                        <a:pt x="105" y="63"/>
                        <a:pt x="293" y="0"/>
                        <a:pt x="419" y="84"/>
                      </a:cubicBezTo>
                      <a:cubicBezTo>
                        <a:pt x="565" y="147"/>
                        <a:pt x="670" y="231"/>
                        <a:pt x="649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4" name="Google Shape;7279;p43"/>
                <p:cNvSpPr/>
                <p:nvPr/>
              </p:nvSpPr>
              <p:spPr>
                <a:xfrm>
                  <a:off x="5042200" y="4141075"/>
                  <a:ext cx="525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31" extrusionOk="0">
                      <a:moveTo>
                        <a:pt x="209" y="85"/>
                      </a:moveTo>
                      <a:cubicBezTo>
                        <a:pt x="188" y="126"/>
                        <a:pt x="167" y="210"/>
                        <a:pt x="126" y="210"/>
                      </a:cubicBezTo>
                      <a:cubicBezTo>
                        <a:pt x="105" y="231"/>
                        <a:pt x="42" y="189"/>
                        <a:pt x="0" y="168"/>
                      </a:cubicBezTo>
                      <a:cubicBezTo>
                        <a:pt x="21" y="105"/>
                        <a:pt x="21" y="22"/>
                        <a:pt x="63" y="22"/>
                      </a:cubicBezTo>
                      <a:cubicBezTo>
                        <a:pt x="105" y="1"/>
                        <a:pt x="147" y="43"/>
                        <a:pt x="209" y="8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5" name="Google Shape;7280;p43"/>
                <p:cNvSpPr/>
                <p:nvPr/>
              </p:nvSpPr>
              <p:spPr>
                <a:xfrm>
                  <a:off x="4860150" y="4186075"/>
                  <a:ext cx="5250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0" extrusionOk="0">
                      <a:moveTo>
                        <a:pt x="63" y="0"/>
                      </a:moveTo>
                      <a:lnTo>
                        <a:pt x="210" y="63"/>
                      </a:lnTo>
                      <a:cubicBezTo>
                        <a:pt x="189" y="105"/>
                        <a:pt x="168" y="189"/>
                        <a:pt x="126" y="189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ubicBezTo>
                        <a:pt x="22" y="84"/>
                        <a:pt x="22" y="42"/>
                        <a:pt x="63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6" name="Google Shape;7281;p43"/>
                <p:cNvSpPr/>
                <p:nvPr/>
              </p:nvSpPr>
              <p:spPr>
                <a:xfrm>
                  <a:off x="4869575" y="4104475"/>
                  <a:ext cx="2100" cy="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63" extrusionOk="0">
                      <a:moveTo>
                        <a:pt x="84" y="0"/>
                      </a:moveTo>
                      <a:lnTo>
                        <a:pt x="42" y="63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7" name="Google Shape;7282;p43"/>
                <p:cNvSpPr/>
                <p:nvPr/>
              </p:nvSpPr>
              <p:spPr>
                <a:xfrm>
                  <a:off x="5084025" y="4095575"/>
                  <a:ext cx="31425" cy="3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549" extrusionOk="0">
                      <a:moveTo>
                        <a:pt x="1256" y="586"/>
                      </a:moveTo>
                      <a:cubicBezTo>
                        <a:pt x="1215" y="984"/>
                        <a:pt x="733" y="1151"/>
                        <a:pt x="545" y="1528"/>
                      </a:cubicBezTo>
                      <a:cubicBezTo>
                        <a:pt x="461" y="1549"/>
                        <a:pt x="378" y="1528"/>
                        <a:pt x="315" y="1486"/>
                      </a:cubicBezTo>
                      <a:cubicBezTo>
                        <a:pt x="147" y="1256"/>
                        <a:pt x="1" y="858"/>
                        <a:pt x="106" y="712"/>
                      </a:cubicBezTo>
                      <a:cubicBezTo>
                        <a:pt x="294" y="440"/>
                        <a:pt x="482" y="84"/>
                        <a:pt x="838" y="42"/>
                      </a:cubicBezTo>
                      <a:cubicBezTo>
                        <a:pt x="1110" y="0"/>
                        <a:pt x="1235" y="252"/>
                        <a:pt x="1256" y="58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8" name="Google Shape;7283;p43"/>
                <p:cNvSpPr/>
                <p:nvPr/>
              </p:nvSpPr>
              <p:spPr>
                <a:xfrm>
                  <a:off x="5794925" y="4131675"/>
                  <a:ext cx="34025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" h="1256" extrusionOk="0">
                      <a:moveTo>
                        <a:pt x="209" y="0"/>
                      </a:moveTo>
                      <a:cubicBezTo>
                        <a:pt x="314" y="0"/>
                        <a:pt x="419" y="21"/>
                        <a:pt x="419" y="126"/>
                      </a:cubicBezTo>
                      <a:cubicBezTo>
                        <a:pt x="419" y="419"/>
                        <a:pt x="502" y="565"/>
                        <a:pt x="816" y="419"/>
                      </a:cubicBezTo>
                      <a:cubicBezTo>
                        <a:pt x="1151" y="272"/>
                        <a:pt x="1256" y="544"/>
                        <a:pt x="1297" y="774"/>
                      </a:cubicBezTo>
                      <a:cubicBezTo>
                        <a:pt x="1360" y="1046"/>
                        <a:pt x="1088" y="1088"/>
                        <a:pt x="921" y="1151"/>
                      </a:cubicBezTo>
                      <a:cubicBezTo>
                        <a:pt x="649" y="1256"/>
                        <a:pt x="356" y="1130"/>
                        <a:pt x="230" y="900"/>
                      </a:cubicBezTo>
                      <a:cubicBezTo>
                        <a:pt x="63" y="649"/>
                        <a:pt x="0" y="356"/>
                        <a:pt x="63" y="63"/>
                      </a:cubicBezTo>
                      <a:cubicBezTo>
                        <a:pt x="84" y="42"/>
                        <a:pt x="168" y="21"/>
                        <a:pt x="209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9" name="Google Shape;7284;p43"/>
                <p:cNvSpPr/>
                <p:nvPr/>
              </p:nvSpPr>
              <p:spPr>
                <a:xfrm>
                  <a:off x="5046900" y="4113350"/>
                  <a:ext cx="15200" cy="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" h="545" extrusionOk="0">
                      <a:moveTo>
                        <a:pt x="398" y="22"/>
                      </a:moveTo>
                      <a:cubicBezTo>
                        <a:pt x="523" y="43"/>
                        <a:pt x="607" y="168"/>
                        <a:pt x="565" y="294"/>
                      </a:cubicBezTo>
                      <a:cubicBezTo>
                        <a:pt x="544" y="524"/>
                        <a:pt x="335" y="524"/>
                        <a:pt x="168" y="524"/>
                      </a:cubicBezTo>
                      <a:cubicBezTo>
                        <a:pt x="0" y="545"/>
                        <a:pt x="84" y="398"/>
                        <a:pt x="84" y="357"/>
                      </a:cubicBezTo>
                      <a:cubicBezTo>
                        <a:pt x="105" y="106"/>
                        <a:pt x="210" y="1"/>
                        <a:pt x="398" y="2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0" name="Google Shape;7285;p43"/>
                <p:cNvSpPr/>
                <p:nvPr/>
              </p:nvSpPr>
              <p:spPr>
                <a:xfrm>
                  <a:off x="5746800" y="4141600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147" y="210"/>
                      </a:moveTo>
                      <a:cubicBezTo>
                        <a:pt x="105" y="189"/>
                        <a:pt x="21" y="189"/>
                        <a:pt x="21" y="147"/>
                      </a:cubicBezTo>
                      <a:cubicBezTo>
                        <a:pt x="0" y="105"/>
                        <a:pt x="42" y="43"/>
                        <a:pt x="63" y="1"/>
                      </a:cubicBezTo>
                      <a:cubicBezTo>
                        <a:pt x="126" y="22"/>
                        <a:pt x="189" y="43"/>
                        <a:pt x="209" y="64"/>
                      </a:cubicBezTo>
                      <a:cubicBezTo>
                        <a:pt x="230" y="105"/>
                        <a:pt x="168" y="168"/>
                        <a:pt x="147" y="21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1" name="Google Shape;7286;p43"/>
                <p:cNvSpPr/>
                <p:nvPr/>
              </p:nvSpPr>
              <p:spPr>
                <a:xfrm>
                  <a:off x="4935475" y="4194950"/>
                  <a:ext cx="5250" cy="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1" extrusionOk="0">
                      <a:moveTo>
                        <a:pt x="1" y="147"/>
                      </a:moveTo>
                      <a:cubicBezTo>
                        <a:pt x="22" y="85"/>
                        <a:pt x="22" y="22"/>
                        <a:pt x="63" y="1"/>
                      </a:cubicBezTo>
                      <a:cubicBezTo>
                        <a:pt x="105" y="1"/>
                        <a:pt x="168" y="43"/>
                        <a:pt x="210" y="64"/>
                      </a:cubicBezTo>
                      <a:cubicBezTo>
                        <a:pt x="189" y="106"/>
                        <a:pt x="168" y="189"/>
                        <a:pt x="147" y="210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2" name="Google Shape;7287;p43"/>
                <p:cNvSpPr/>
                <p:nvPr/>
              </p:nvSpPr>
              <p:spPr>
                <a:xfrm>
                  <a:off x="5099200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lnTo>
                        <a:pt x="168" y="209"/>
                      </a:lnTo>
                      <a:cubicBezTo>
                        <a:pt x="105" y="189"/>
                        <a:pt x="43" y="168"/>
                        <a:pt x="22" y="147"/>
                      </a:cubicBezTo>
                      <a:cubicBezTo>
                        <a:pt x="1" y="105"/>
                        <a:pt x="64" y="42"/>
                        <a:pt x="84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3" name="Google Shape;7288;p43"/>
                <p:cNvSpPr/>
                <p:nvPr/>
              </p:nvSpPr>
              <p:spPr>
                <a:xfrm>
                  <a:off x="5764575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cubicBezTo>
                        <a:pt x="210" y="105"/>
                        <a:pt x="189" y="189"/>
                        <a:pt x="147" y="209"/>
                      </a:cubicBezTo>
                      <a:cubicBezTo>
                        <a:pt x="126" y="209"/>
                        <a:pt x="63" y="168"/>
                        <a:pt x="1" y="147"/>
                      </a:cubicBezTo>
                      <a:cubicBezTo>
                        <a:pt x="22" y="105"/>
                        <a:pt x="42" y="21"/>
                        <a:pt x="84" y="0"/>
                      </a:cubicBezTo>
                      <a:cubicBezTo>
                        <a:pt x="105" y="0"/>
                        <a:pt x="168" y="63"/>
                        <a:pt x="231" y="6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</p:grpSp>
        </p:grpSp>
        <p:grpSp>
          <p:nvGrpSpPr>
            <p:cNvPr id="144" name="组合 143"/>
            <p:cNvGrpSpPr/>
            <p:nvPr/>
          </p:nvGrpSpPr>
          <p:grpSpPr>
            <a:xfrm>
              <a:off x="4950" y="1375"/>
              <a:ext cx="8642" cy="1528"/>
              <a:chOff x="4980" y="1375"/>
              <a:chExt cx="8642" cy="1528"/>
            </a:xfrm>
          </p:grpSpPr>
          <p:pic>
            <p:nvPicPr>
              <p:cNvPr id="145" name="图片 144" descr="卡通人物&#10;&#10;中度可信度描述已自动生成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8" cstate="email"/>
              <a:stretch>
                <a:fillRect/>
              </a:stretch>
            </p:blipFill>
            <p:spPr>
              <a:xfrm rot="840000">
                <a:off x="4980" y="1375"/>
                <a:ext cx="1529" cy="1529"/>
              </a:xfrm>
              <a:prstGeom prst="rect">
                <a:avLst/>
              </a:prstGeom>
            </p:spPr>
          </p:pic>
          <p:pic>
            <p:nvPicPr>
              <p:cNvPr id="146" name="图片 145" descr="卡通人物&#10;&#10;中度可信度描述已自动生成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8" cstate="email"/>
              <a:stretch>
                <a:fillRect/>
              </a:stretch>
            </p:blipFill>
            <p:spPr>
              <a:xfrm rot="20760000" flipH="1">
                <a:off x="12094" y="1375"/>
                <a:ext cx="1529" cy="1529"/>
              </a:xfrm>
              <a:prstGeom prst="rect">
                <a:avLst/>
              </a:prstGeom>
            </p:spPr>
          </p:pic>
        </p:grpSp>
      </p:grpSp>
      <p:pic>
        <p:nvPicPr>
          <p:cNvPr id="3" name="图片 2" descr="D:\PPT\包图网\素材\微信截图_20211013135720.png微信截图_2021101313572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88645" y="2716534"/>
            <a:ext cx="4100195" cy="4255135"/>
          </a:xfrm>
          <a:prstGeom prst="rect">
            <a:avLst/>
          </a:prstGeom>
        </p:spPr>
      </p:pic>
      <p:grpSp>
        <p:nvGrpSpPr>
          <p:cNvPr id="370" name="组合 4">
            <a:extLst>
              <a:ext uri="{FF2B5EF4-FFF2-40B4-BE49-F238E27FC236}">
                <a16:creationId xmlns:a16="http://schemas.microsoft.com/office/drawing/2014/main" id="{C20E7864-19B3-4B21-860E-BDA75C03CC02}"/>
              </a:ext>
            </a:extLst>
          </p:cNvPr>
          <p:cNvGrpSpPr/>
          <p:nvPr/>
        </p:nvGrpSpPr>
        <p:grpSpPr>
          <a:xfrm>
            <a:off x="3705998" y="2357620"/>
            <a:ext cx="7764107" cy="1251192"/>
            <a:chOff x="661" y="2835"/>
            <a:chExt cx="17337" cy="3302"/>
          </a:xfrm>
        </p:grpSpPr>
        <p:grpSp>
          <p:nvGrpSpPr>
            <p:cNvPr id="371" name="组合 5">
              <a:extLst>
                <a:ext uri="{FF2B5EF4-FFF2-40B4-BE49-F238E27FC236}">
                  <a16:creationId xmlns:a16="http://schemas.microsoft.com/office/drawing/2014/main" id="{81E0B0EC-3639-4D0F-931E-5448214BF79D}"/>
                </a:ext>
              </a:extLst>
            </p:cNvPr>
            <p:cNvGrpSpPr/>
            <p:nvPr/>
          </p:nvGrpSpPr>
          <p:grpSpPr>
            <a:xfrm>
              <a:off x="1317" y="3053"/>
              <a:ext cx="16681" cy="3084"/>
              <a:chOff x="1020" y="2328"/>
              <a:chExt cx="11012" cy="6353"/>
            </a:xfrm>
          </p:grpSpPr>
          <p:sp>
            <p:nvSpPr>
              <p:cNvPr id="373" name="圆角矩形 7">
                <a:extLst>
                  <a:ext uri="{FF2B5EF4-FFF2-40B4-BE49-F238E27FC236}">
                    <a16:creationId xmlns:a16="http://schemas.microsoft.com/office/drawing/2014/main" id="{EE2A6992-C7A4-4119-AE94-5C451B32BD90}"/>
                  </a:ext>
                </a:extLst>
              </p:cNvPr>
              <p:cNvSpPr/>
              <p:nvPr/>
            </p:nvSpPr>
            <p:spPr>
              <a:xfrm>
                <a:off x="1220" y="2480"/>
                <a:ext cx="10812" cy="6201"/>
              </a:xfrm>
              <a:prstGeom prst="roundRect">
                <a:avLst/>
              </a:prstGeom>
              <a:solidFill>
                <a:srgbClr val="E0E2E3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  <p:sp>
            <p:nvSpPr>
              <p:cNvPr id="374" name="圆角矩形 36">
                <a:extLst>
                  <a:ext uri="{FF2B5EF4-FFF2-40B4-BE49-F238E27FC236}">
                    <a16:creationId xmlns:a16="http://schemas.microsoft.com/office/drawing/2014/main" id="{70456603-498E-47E3-80C5-E5B0F97F4E92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5801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</p:grpSp>
        <p:sp>
          <p:nvSpPr>
            <p:cNvPr id="372" name="文本框 37">
              <a:extLst>
                <a:ext uri="{FF2B5EF4-FFF2-40B4-BE49-F238E27FC236}">
                  <a16:creationId xmlns:a16="http://schemas.microsoft.com/office/drawing/2014/main" id="{A2B84A17-664C-4064-AE8A-58326C6C16E0}"/>
                </a:ext>
              </a:extLst>
            </p:cNvPr>
            <p:cNvSpPr txBox="1"/>
            <p:nvPr/>
          </p:nvSpPr>
          <p:spPr>
            <a:xfrm>
              <a:off x="661" y="2835"/>
              <a:ext cx="14612" cy="2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 fontAlgn="auto">
                <a:lnSpc>
                  <a:spcPct val="150000"/>
                </a:lnSpc>
                <a:buFont typeface="Wingdings" panose="05000000000000000000" pitchFamily="2" charset="2"/>
                <a:buNone/>
                <a:defRPr/>
              </a:pPr>
              <a:r>
                <a:rPr lang="en-US" altLang="zh-CN" sz="44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c) 864 752 – 91 846</a:t>
              </a:r>
              <a:endParaRPr lang="zh-CN" altLang="en-US" sz="4400" dirty="0">
                <a:latin typeface="#9Slide03 Kaleko 105 Round Bold" pitchFamily="2" charset="0"/>
                <a:ea typeface="思源黑体 CN Light" panose="020B0300000000000000" charset="-122"/>
                <a:sym typeface="+mn-ea"/>
              </a:endParaRPr>
            </a:p>
          </p:txBody>
        </p:sp>
      </p:grpSp>
      <p:grpSp>
        <p:nvGrpSpPr>
          <p:cNvPr id="376" name="组合 4">
            <a:extLst>
              <a:ext uri="{FF2B5EF4-FFF2-40B4-BE49-F238E27FC236}">
                <a16:creationId xmlns:a16="http://schemas.microsoft.com/office/drawing/2014/main" id="{DC338177-8379-49F1-BBEA-BCD756500CF5}"/>
              </a:ext>
            </a:extLst>
          </p:cNvPr>
          <p:cNvGrpSpPr/>
          <p:nvPr/>
        </p:nvGrpSpPr>
        <p:grpSpPr>
          <a:xfrm>
            <a:off x="3099947" y="4058947"/>
            <a:ext cx="8335544" cy="1184163"/>
            <a:chOff x="-615" y="2837"/>
            <a:chExt cx="18613" cy="3300"/>
          </a:xfrm>
        </p:grpSpPr>
        <p:grpSp>
          <p:nvGrpSpPr>
            <p:cNvPr id="377" name="组合 5">
              <a:extLst>
                <a:ext uri="{FF2B5EF4-FFF2-40B4-BE49-F238E27FC236}">
                  <a16:creationId xmlns:a16="http://schemas.microsoft.com/office/drawing/2014/main" id="{C8DB0283-5C7B-4E6A-93E2-EF9E3291281C}"/>
                </a:ext>
              </a:extLst>
            </p:cNvPr>
            <p:cNvGrpSpPr/>
            <p:nvPr/>
          </p:nvGrpSpPr>
          <p:grpSpPr>
            <a:xfrm>
              <a:off x="1317" y="3053"/>
              <a:ext cx="16681" cy="3084"/>
              <a:chOff x="1020" y="2328"/>
              <a:chExt cx="11012" cy="6353"/>
            </a:xfrm>
          </p:grpSpPr>
          <p:sp>
            <p:nvSpPr>
              <p:cNvPr id="379" name="圆角矩形 7">
                <a:extLst>
                  <a:ext uri="{FF2B5EF4-FFF2-40B4-BE49-F238E27FC236}">
                    <a16:creationId xmlns:a16="http://schemas.microsoft.com/office/drawing/2014/main" id="{B2E98DD7-BF1D-45FC-9F73-F9058D0D9510}"/>
                  </a:ext>
                </a:extLst>
              </p:cNvPr>
              <p:cNvSpPr/>
              <p:nvPr/>
            </p:nvSpPr>
            <p:spPr>
              <a:xfrm>
                <a:off x="1220" y="2480"/>
                <a:ext cx="10812" cy="6201"/>
              </a:xfrm>
              <a:prstGeom prst="roundRect">
                <a:avLst/>
              </a:prstGeom>
              <a:solidFill>
                <a:srgbClr val="E0E2E3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srgbClr val="5F7700"/>
                  </a:solidFill>
                </a:endParaRPr>
              </a:p>
            </p:txBody>
          </p:sp>
          <p:sp>
            <p:nvSpPr>
              <p:cNvPr id="380" name="圆角矩形 36">
                <a:extLst>
                  <a:ext uri="{FF2B5EF4-FFF2-40B4-BE49-F238E27FC236}">
                    <a16:creationId xmlns:a16="http://schemas.microsoft.com/office/drawing/2014/main" id="{B35A16AD-9A77-4838-BBCA-71933B561E1F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5801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srgbClr val="5F7700"/>
                  </a:solidFill>
                </a:endParaRPr>
              </a:p>
            </p:txBody>
          </p:sp>
        </p:grpSp>
        <p:sp>
          <p:nvSpPr>
            <p:cNvPr id="378" name="文本框 37">
              <a:extLst>
                <a:ext uri="{FF2B5EF4-FFF2-40B4-BE49-F238E27FC236}">
                  <a16:creationId xmlns:a16="http://schemas.microsoft.com/office/drawing/2014/main" id="{9E00A848-F53E-4F9A-80AE-E23884DDB625}"/>
                </a:ext>
              </a:extLst>
            </p:cNvPr>
            <p:cNvSpPr txBox="1"/>
            <p:nvPr/>
          </p:nvSpPr>
          <p:spPr>
            <a:xfrm>
              <a:off x="-615" y="2837"/>
              <a:ext cx="14612" cy="3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 fontAlgn="auto">
                <a:lnSpc>
                  <a:spcPct val="150000"/>
                </a:lnSpc>
                <a:buFont typeface="Wingdings" panose="05000000000000000000" pitchFamily="2" charset="2"/>
                <a:buNone/>
                <a:defRPr/>
              </a:pPr>
              <a:r>
                <a:rPr lang="en-US" altLang="zh-CN" sz="44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d) 18 490 : 215</a:t>
              </a:r>
              <a:endParaRPr lang="zh-CN" altLang="en-US" sz="4400" dirty="0">
                <a:latin typeface="#9Slide03 Kaleko 105 Round Bold" pitchFamily="2" charset="0"/>
                <a:ea typeface="思源黑体 CN Light" panose="020B0300000000000000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827530" y="-1409700"/>
            <a:ext cx="15784195" cy="10398125"/>
            <a:chOff x="-2833" y="-2244"/>
            <a:chExt cx="24857" cy="16375"/>
          </a:xfrm>
        </p:grpSpPr>
        <p:pic>
          <p:nvPicPr>
            <p:cNvPr id="26" name="Google Shape;7152;p41"/>
            <p:cNvPicPr preferRelativeResize="0"/>
            <p:nvPr/>
          </p:nvPicPr>
          <p:blipFill>
            <a:blip r:embed="rId6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7248;p43"/>
            <p:cNvPicPr preferRelativeResize="0"/>
            <p:nvPr/>
          </p:nvPicPr>
          <p:blipFill>
            <a:blip r:embed="rId7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152;p41"/>
            <p:cNvPicPr preferRelativeResize="0"/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12" name="Google Shape;9712;p77"/>
            <p:cNvPicPr preferRelativeResize="0"/>
            <p:nvPr/>
          </p:nvPicPr>
          <p:blipFill>
            <a:blip r:embed="rId8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组合 27"/>
          <p:cNvGrpSpPr/>
          <p:nvPr/>
        </p:nvGrpSpPr>
        <p:grpSpPr>
          <a:xfrm rot="234299">
            <a:off x="-3536433" y="-3347197"/>
            <a:ext cx="21002412" cy="6808940"/>
            <a:chOff x="-4075136" y="4609891"/>
            <a:chExt cx="18331759" cy="6808940"/>
          </a:xfrm>
          <a:solidFill>
            <a:srgbClr val="FFF6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云形 28"/>
            <p:cNvSpPr/>
            <p:nvPr/>
          </p:nvSpPr>
          <p:spPr>
            <a:xfrm>
              <a:off x="3579027" y="4609891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云形 1"/>
            <p:cNvSpPr/>
            <p:nvPr/>
          </p:nvSpPr>
          <p:spPr>
            <a:xfrm>
              <a:off x="-4075136" y="5208487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0" name="Google Shape;9251;p76"/>
          <p:cNvGrpSpPr/>
          <p:nvPr/>
        </p:nvGrpSpPr>
        <p:grpSpPr>
          <a:xfrm>
            <a:off x="10289302" y="105476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41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9251;p76"/>
          <p:cNvGrpSpPr/>
          <p:nvPr/>
        </p:nvGrpSpPr>
        <p:grpSpPr>
          <a:xfrm>
            <a:off x="-232648" y="518099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260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58750" y="873125"/>
            <a:ext cx="11456670" cy="1148715"/>
            <a:chOff x="250" y="1375"/>
            <a:chExt cx="18042" cy="1809"/>
          </a:xfrm>
        </p:grpSpPr>
        <p:grpSp>
          <p:nvGrpSpPr>
            <p:cNvPr id="15" name="组合 14"/>
            <p:cNvGrpSpPr/>
            <p:nvPr/>
          </p:nvGrpSpPr>
          <p:grpSpPr>
            <a:xfrm>
              <a:off x="250" y="1736"/>
              <a:ext cx="18042" cy="1449"/>
              <a:chOff x="968" y="1198"/>
              <a:chExt cx="12143" cy="975"/>
            </a:xfrm>
          </p:grpSpPr>
          <p:sp>
            <p:nvSpPr>
              <p:cNvPr id="16" name="Google Shape;7252;p43"/>
              <p:cNvSpPr txBox="1"/>
              <p:nvPr/>
            </p:nvSpPr>
            <p:spPr>
              <a:xfrm>
                <a:off x="968" y="1198"/>
                <a:ext cx="12143" cy="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500" b="1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9pPr>
              </a:lstStyle>
              <a:p>
                <a:pPr algn="ctr" fontAlgn="auto">
                  <a:defRPr/>
                </a:pPr>
                <a:r>
                  <a:rPr lang="en-US" altLang="zh-CN" sz="4400" spc="-300" dirty="0">
                    <a:solidFill>
                      <a:srgbClr val="42210F"/>
                    </a:solidFill>
                    <a:effectLst>
                      <a:outerShdw dist="63500" dir="2700000" algn="tl">
                        <a:srgbClr val="F5AC47">
                          <a:alpha val="100000"/>
                        </a:srgbClr>
                      </a:outerShdw>
                    </a:effectLst>
                    <a:latin typeface="#9Slide03 Kaleko 105 Round Bold" pitchFamily="2" charset="0"/>
                    <a:ea typeface="字魂179号-正酷波波体" charset="-122"/>
                    <a:cs typeface="Open Sans Light" pitchFamily="34" charset="0"/>
                    <a:sym typeface="+mn-lt"/>
                  </a:rPr>
                  <a:t>Bài 2/tr125:</a:t>
                </a:r>
              </a:p>
            </p:txBody>
          </p:sp>
          <p:grpSp>
            <p:nvGrpSpPr>
              <p:cNvPr id="19" name="Google Shape;7256;p43"/>
              <p:cNvGrpSpPr/>
              <p:nvPr/>
            </p:nvGrpSpPr>
            <p:grpSpPr>
              <a:xfrm>
                <a:off x="4675" y="1898"/>
                <a:ext cx="5049" cy="275"/>
                <a:chOff x="3962000" y="4060525"/>
                <a:chExt cx="2324125" cy="174750"/>
              </a:xfrm>
            </p:grpSpPr>
            <p:sp>
              <p:nvSpPr>
                <p:cNvPr id="31" name="Google Shape;7257;p43"/>
                <p:cNvSpPr/>
                <p:nvPr/>
              </p:nvSpPr>
              <p:spPr>
                <a:xfrm>
                  <a:off x="3962000" y="4060525"/>
                  <a:ext cx="1117875" cy="1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5" h="6759" extrusionOk="0">
                      <a:moveTo>
                        <a:pt x="9249" y="189"/>
                      </a:moveTo>
                      <a:lnTo>
                        <a:pt x="9605" y="168"/>
                      </a:lnTo>
                      <a:cubicBezTo>
                        <a:pt x="9730" y="377"/>
                        <a:pt x="10023" y="377"/>
                        <a:pt x="10128" y="168"/>
                      </a:cubicBezTo>
                      <a:lnTo>
                        <a:pt x="11048" y="168"/>
                      </a:lnTo>
                      <a:cubicBezTo>
                        <a:pt x="11174" y="377"/>
                        <a:pt x="11404" y="356"/>
                        <a:pt x="11572" y="440"/>
                      </a:cubicBezTo>
                      <a:cubicBezTo>
                        <a:pt x="11969" y="607"/>
                        <a:pt x="12199" y="440"/>
                        <a:pt x="12262" y="42"/>
                      </a:cubicBezTo>
                      <a:lnTo>
                        <a:pt x="12618" y="42"/>
                      </a:lnTo>
                      <a:cubicBezTo>
                        <a:pt x="13078" y="838"/>
                        <a:pt x="13517" y="838"/>
                        <a:pt x="14041" y="42"/>
                      </a:cubicBezTo>
                      <a:cubicBezTo>
                        <a:pt x="14229" y="1"/>
                        <a:pt x="14396" y="1"/>
                        <a:pt x="14564" y="63"/>
                      </a:cubicBezTo>
                      <a:cubicBezTo>
                        <a:pt x="14606" y="210"/>
                        <a:pt x="14731" y="314"/>
                        <a:pt x="14878" y="335"/>
                      </a:cubicBezTo>
                      <a:cubicBezTo>
                        <a:pt x="15422" y="461"/>
                        <a:pt x="16007" y="398"/>
                        <a:pt x="16510" y="168"/>
                      </a:cubicBezTo>
                      <a:cubicBezTo>
                        <a:pt x="16865" y="147"/>
                        <a:pt x="17221" y="168"/>
                        <a:pt x="17577" y="231"/>
                      </a:cubicBezTo>
                      <a:cubicBezTo>
                        <a:pt x="17807" y="607"/>
                        <a:pt x="18372" y="628"/>
                        <a:pt x="18455" y="1193"/>
                      </a:cubicBezTo>
                      <a:cubicBezTo>
                        <a:pt x="18623" y="900"/>
                        <a:pt x="18790" y="628"/>
                        <a:pt x="18979" y="356"/>
                      </a:cubicBezTo>
                      <a:cubicBezTo>
                        <a:pt x="19292" y="294"/>
                        <a:pt x="19606" y="314"/>
                        <a:pt x="19920" y="419"/>
                      </a:cubicBezTo>
                      <a:cubicBezTo>
                        <a:pt x="20108" y="566"/>
                        <a:pt x="20339" y="712"/>
                        <a:pt x="20569" y="817"/>
                      </a:cubicBezTo>
                      <a:cubicBezTo>
                        <a:pt x="20924" y="900"/>
                        <a:pt x="21301" y="963"/>
                        <a:pt x="21301" y="398"/>
                      </a:cubicBezTo>
                      <a:cubicBezTo>
                        <a:pt x="21887" y="294"/>
                        <a:pt x="22494" y="294"/>
                        <a:pt x="23059" y="398"/>
                      </a:cubicBezTo>
                      <a:cubicBezTo>
                        <a:pt x="23059" y="858"/>
                        <a:pt x="23414" y="1130"/>
                        <a:pt x="23561" y="1507"/>
                      </a:cubicBezTo>
                      <a:cubicBezTo>
                        <a:pt x="23833" y="1361"/>
                        <a:pt x="23833" y="1130"/>
                        <a:pt x="23896" y="963"/>
                      </a:cubicBezTo>
                      <a:cubicBezTo>
                        <a:pt x="23937" y="754"/>
                        <a:pt x="23958" y="566"/>
                        <a:pt x="23958" y="356"/>
                      </a:cubicBezTo>
                      <a:cubicBezTo>
                        <a:pt x="24314" y="294"/>
                        <a:pt x="24670" y="314"/>
                        <a:pt x="25005" y="398"/>
                      </a:cubicBezTo>
                      <a:cubicBezTo>
                        <a:pt x="25025" y="545"/>
                        <a:pt x="25005" y="796"/>
                        <a:pt x="25214" y="796"/>
                      </a:cubicBezTo>
                      <a:cubicBezTo>
                        <a:pt x="25549" y="796"/>
                        <a:pt x="25946" y="796"/>
                        <a:pt x="26072" y="335"/>
                      </a:cubicBezTo>
                      <a:lnTo>
                        <a:pt x="28206" y="356"/>
                      </a:lnTo>
                      <a:cubicBezTo>
                        <a:pt x="28248" y="628"/>
                        <a:pt x="28436" y="670"/>
                        <a:pt x="28666" y="670"/>
                      </a:cubicBezTo>
                      <a:cubicBezTo>
                        <a:pt x="29336" y="712"/>
                        <a:pt x="30005" y="607"/>
                        <a:pt x="30696" y="733"/>
                      </a:cubicBezTo>
                      <a:cubicBezTo>
                        <a:pt x="30947" y="796"/>
                        <a:pt x="31031" y="566"/>
                        <a:pt x="31051" y="335"/>
                      </a:cubicBezTo>
                      <a:cubicBezTo>
                        <a:pt x="31282" y="294"/>
                        <a:pt x="31533" y="314"/>
                        <a:pt x="31742" y="419"/>
                      </a:cubicBezTo>
                      <a:cubicBezTo>
                        <a:pt x="31805" y="586"/>
                        <a:pt x="31972" y="691"/>
                        <a:pt x="32139" y="670"/>
                      </a:cubicBezTo>
                      <a:lnTo>
                        <a:pt x="32997" y="670"/>
                      </a:lnTo>
                      <a:cubicBezTo>
                        <a:pt x="32997" y="900"/>
                        <a:pt x="32997" y="1151"/>
                        <a:pt x="33311" y="1193"/>
                      </a:cubicBezTo>
                      <a:cubicBezTo>
                        <a:pt x="33520" y="1235"/>
                        <a:pt x="33709" y="1130"/>
                        <a:pt x="33813" y="942"/>
                      </a:cubicBezTo>
                      <a:cubicBezTo>
                        <a:pt x="33855" y="817"/>
                        <a:pt x="33876" y="670"/>
                        <a:pt x="33876" y="545"/>
                      </a:cubicBezTo>
                      <a:cubicBezTo>
                        <a:pt x="34169" y="503"/>
                        <a:pt x="34483" y="524"/>
                        <a:pt x="34755" y="607"/>
                      </a:cubicBezTo>
                      <a:cubicBezTo>
                        <a:pt x="34755" y="712"/>
                        <a:pt x="34839" y="817"/>
                        <a:pt x="34943" y="858"/>
                      </a:cubicBezTo>
                      <a:cubicBezTo>
                        <a:pt x="34880" y="1193"/>
                        <a:pt x="35173" y="1507"/>
                        <a:pt x="35006" y="1863"/>
                      </a:cubicBezTo>
                      <a:cubicBezTo>
                        <a:pt x="34943" y="2009"/>
                        <a:pt x="35069" y="2156"/>
                        <a:pt x="35215" y="2198"/>
                      </a:cubicBezTo>
                      <a:cubicBezTo>
                        <a:pt x="35383" y="2239"/>
                        <a:pt x="35571" y="2198"/>
                        <a:pt x="35676" y="2051"/>
                      </a:cubicBezTo>
                      <a:cubicBezTo>
                        <a:pt x="35822" y="1947"/>
                        <a:pt x="35759" y="1821"/>
                        <a:pt x="35676" y="1674"/>
                      </a:cubicBezTo>
                      <a:cubicBezTo>
                        <a:pt x="35424" y="1256"/>
                        <a:pt x="35550" y="984"/>
                        <a:pt x="36010" y="858"/>
                      </a:cubicBezTo>
                      <a:cubicBezTo>
                        <a:pt x="36261" y="879"/>
                        <a:pt x="36533" y="775"/>
                        <a:pt x="36722" y="1026"/>
                      </a:cubicBezTo>
                      <a:cubicBezTo>
                        <a:pt x="36408" y="1172"/>
                        <a:pt x="36345" y="1444"/>
                        <a:pt x="36366" y="1737"/>
                      </a:cubicBezTo>
                      <a:lnTo>
                        <a:pt x="36303" y="1779"/>
                      </a:lnTo>
                      <a:lnTo>
                        <a:pt x="36324" y="1821"/>
                      </a:lnTo>
                      <a:lnTo>
                        <a:pt x="36366" y="1737"/>
                      </a:lnTo>
                      <a:cubicBezTo>
                        <a:pt x="36638" y="1695"/>
                        <a:pt x="36889" y="2051"/>
                        <a:pt x="37182" y="1800"/>
                      </a:cubicBezTo>
                      <a:cubicBezTo>
                        <a:pt x="37119" y="1528"/>
                        <a:pt x="36826" y="1340"/>
                        <a:pt x="36910" y="1026"/>
                      </a:cubicBezTo>
                      <a:cubicBezTo>
                        <a:pt x="37224" y="1005"/>
                        <a:pt x="37517" y="879"/>
                        <a:pt x="37789" y="691"/>
                      </a:cubicBezTo>
                      <a:lnTo>
                        <a:pt x="38145" y="691"/>
                      </a:lnTo>
                      <a:lnTo>
                        <a:pt x="38312" y="858"/>
                      </a:lnTo>
                      <a:cubicBezTo>
                        <a:pt x="38626" y="1172"/>
                        <a:pt x="38689" y="1633"/>
                        <a:pt x="38919" y="2030"/>
                      </a:cubicBezTo>
                      <a:cubicBezTo>
                        <a:pt x="38856" y="1444"/>
                        <a:pt x="39421" y="1277"/>
                        <a:pt x="39567" y="858"/>
                      </a:cubicBezTo>
                      <a:lnTo>
                        <a:pt x="39923" y="858"/>
                      </a:lnTo>
                      <a:cubicBezTo>
                        <a:pt x="39965" y="1382"/>
                        <a:pt x="40676" y="1298"/>
                        <a:pt x="40739" y="1821"/>
                      </a:cubicBezTo>
                      <a:cubicBezTo>
                        <a:pt x="40781" y="1821"/>
                        <a:pt x="40844" y="1821"/>
                        <a:pt x="40886" y="1821"/>
                      </a:cubicBezTo>
                      <a:cubicBezTo>
                        <a:pt x="41534" y="1800"/>
                        <a:pt x="42141" y="1528"/>
                        <a:pt x="42580" y="1026"/>
                      </a:cubicBezTo>
                      <a:lnTo>
                        <a:pt x="42580" y="1026"/>
                      </a:lnTo>
                      <a:cubicBezTo>
                        <a:pt x="42873" y="1068"/>
                        <a:pt x="43145" y="1110"/>
                        <a:pt x="43438" y="1151"/>
                      </a:cubicBezTo>
                      <a:cubicBezTo>
                        <a:pt x="43522" y="1151"/>
                        <a:pt x="43606" y="1172"/>
                        <a:pt x="43606" y="1277"/>
                      </a:cubicBezTo>
                      <a:cubicBezTo>
                        <a:pt x="43606" y="1361"/>
                        <a:pt x="43564" y="1444"/>
                        <a:pt x="43501" y="1486"/>
                      </a:cubicBezTo>
                      <a:cubicBezTo>
                        <a:pt x="43417" y="1549"/>
                        <a:pt x="43292" y="1591"/>
                        <a:pt x="43187" y="1612"/>
                      </a:cubicBezTo>
                      <a:cubicBezTo>
                        <a:pt x="42706" y="1716"/>
                        <a:pt x="42476" y="1947"/>
                        <a:pt x="42706" y="2470"/>
                      </a:cubicBezTo>
                      <a:cubicBezTo>
                        <a:pt x="42748" y="2574"/>
                        <a:pt x="42580" y="2721"/>
                        <a:pt x="42727" y="2888"/>
                      </a:cubicBezTo>
                      <a:cubicBezTo>
                        <a:pt x="42978" y="2867"/>
                        <a:pt x="43145" y="2532"/>
                        <a:pt x="43459" y="2637"/>
                      </a:cubicBezTo>
                      <a:cubicBezTo>
                        <a:pt x="43501" y="3014"/>
                        <a:pt x="43836" y="3035"/>
                        <a:pt x="44087" y="3181"/>
                      </a:cubicBezTo>
                      <a:cubicBezTo>
                        <a:pt x="44317" y="3327"/>
                        <a:pt x="44715" y="3474"/>
                        <a:pt x="44610" y="3976"/>
                      </a:cubicBezTo>
                      <a:cubicBezTo>
                        <a:pt x="44422" y="4687"/>
                        <a:pt x="44338" y="4813"/>
                        <a:pt x="43606" y="4750"/>
                      </a:cubicBezTo>
                      <a:cubicBezTo>
                        <a:pt x="43229" y="4708"/>
                        <a:pt x="42852" y="4646"/>
                        <a:pt x="42497" y="4520"/>
                      </a:cubicBezTo>
                      <a:cubicBezTo>
                        <a:pt x="41848" y="4311"/>
                        <a:pt x="41158" y="4436"/>
                        <a:pt x="40614" y="4813"/>
                      </a:cubicBezTo>
                      <a:cubicBezTo>
                        <a:pt x="40132" y="5232"/>
                        <a:pt x="40090" y="5232"/>
                        <a:pt x="39693" y="4667"/>
                      </a:cubicBezTo>
                      <a:cubicBezTo>
                        <a:pt x="39609" y="4520"/>
                        <a:pt x="39526" y="4248"/>
                        <a:pt x="39358" y="4311"/>
                      </a:cubicBezTo>
                      <a:cubicBezTo>
                        <a:pt x="38730" y="4604"/>
                        <a:pt x="38437" y="4206"/>
                        <a:pt x="38186" y="3683"/>
                      </a:cubicBezTo>
                      <a:cubicBezTo>
                        <a:pt x="37747" y="4018"/>
                        <a:pt x="37391" y="4415"/>
                        <a:pt x="36826" y="4102"/>
                      </a:cubicBezTo>
                      <a:cubicBezTo>
                        <a:pt x="36826" y="4708"/>
                        <a:pt x="36826" y="4708"/>
                        <a:pt x="36387" y="5294"/>
                      </a:cubicBezTo>
                      <a:cubicBezTo>
                        <a:pt x="36324" y="5378"/>
                        <a:pt x="36261" y="5483"/>
                        <a:pt x="36199" y="5587"/>
                      </a:cubicBezTo>
                      <a:cubicBezTo>
                        <a:pt x="35843" y="6048"/>
                        <a:pt x="35822" y="6027"/>
                        <a:pt x="35383" y="5692"/>
                      </a:cubicBezTo>
                      <a:cubicBezTo>
                        <a:pt x="35215" y="5566"/>
                        <a:pt x="35173" y="5399"/>
                        <a:pt x="35069" y="5273"/>
                      </a:cubicBezTo>
                      <a:cubicBezTo>
                        <a:pt x="34818" y="5001"/>
                        <a:pt x="34336" y="5106"/>
                        <a:pt x="34253" y="5483"/>
                      </a:cubicBezTo>
                      <a:cubicBezTo>
                        <a:pt x="34044" y="6089"/>
                        <a:pt x="33813" y="6131"/>
                        <a:pt x="33248" y="5817"/>
                      </a:cubicBezTo>
                      <a:cubicBezTo>
                        <a:pt x="32914" y="5629"/>
                        <a:pt x="32851" y="5252"/>
                        <a:pt x="32558" y="5043"/>
                      </a:cubicBezTo>
                      <a:cubicBezTo>
                        <a:pt x="32453" y="4960"/>
                        <a:pt x="32391" y="4771"/>
                        <a:pt x="32202" y="4897"/>
                      </a:cubicBezTo>
                      <a:cubicBezTo>
                        <a:pt x="32098" y="4980"/>
                        <a:pt x="32160" y="5106"/>
                        <a:pt x="32202" y="5232"/>
                      </a:cubicBezTo>
                      <a:cubicBezTo>
                        <a:pt x="32411" y="5817"/>
                        <a:pt x="32391" y="5817"/>
                        <a:pt x="31847" y="6068"/>
                      </a:cubicBezTo>
                      <a:cubicBezTo>
                        <a:pt x="31637" y="6173"/>
                        <a:pt x="31428" y="6278"/>
                        <a:pt x="31240" y="6424"/>
                      </a:cubicBezTo>
                      <a:cubicBezTo>
                        <a:pt x="31031" y="6550"/>
                        <a:pt x="30717" y="6633"/>
                        <a:pt x="30570" y="6487"/>
                      </a:cubicBezTo>
                      <a:cubicBezTo>
                        <a:pt x="30131" y="6110"/>
                        <a:pt x="29901" y="6424"/>
                        <a:pt x="29650" y="6696"/>
                      </a:cubicBezTo>
                      <a:cubicBezTo>
                        <a:pt x="28875" y="6759"/>
                        <a:pt x="28101" y="6717"/>
                        <a:pt x="27327" y="6612"/>
                      </a:cubicBezTo>
                      <a:cubicBezTo>
                        <a:pt x="27285" y="6550"/>
                        <a:pt x="27243" y="6445"/>
                        <a:pt x="27181" y="6424"/>
                      </a:cubicBezTo>
                      <a:cubicBezTo>
                        <a:pt x="27034" y="6403"/>
                        <a:pt x="26992" y="6529"/>
                        <a:pt x="26971" y="6633"/>
                      </a:cubicBezTo>
                      <a:cubicBezTo>
                        <a:pt x="26804" y="6696"/>
                        <a:pt x="26616" y="6675"/>
                        <a:pt x="26448" y="6592"/>
                      </a:cubicBezTo>
                      <a:cubicBezTo>
                        <a:pt x="26302" y="5964"/>
                        <a:pt x="26218" y="5880"/>
                        <a:pt x="25758" y="6110"/>
                      </a:cubicBezTo>
                      <a:cubicBezTo>
                        <a:pt x="25507" y="6236"/>
                        <a:pt x="25297" y="6424"/>
                        <a:pt x="25025" y="6320"/>
                      </a:cubicBezTo>
                      <a:cubicBezTo>
                        <a:pt x="24481" y="6131"/>
                        <a:pt x="23833" y="6257"/>
                        <a:pt x="23372" y="5817"/>
                      </a:cubicBezTo>
                      <a:cubicBezTo>
                        <a:pt x="23268" y="5692"/>
                        <a:pt x="23100" y="5671"/>
                        <a:pt x="22954" y="5713"/>
                      </a:cubicBezTo>
                      <a:cubicBezTo>
                        <a:pt x="22536" y="5943"/>
                        <a:pt x="22410" y="5692"/>
                        <a:pt x="22284" y="5336"/>
                      </a:cubicBezTo>
                      <a:cubicBezTo>
                        <a:pt x="22222" y="5169"/>
                        <a:pt x="22264" y="4897"/>
                        <a:pt x="21887" y="4855"/>
                      </a:cubicBezTo>
                      <a:cubicBezTo>
                        <a:pt x="21971" y="5629"/>
                        <a:pt x="21510" y="5985"/>
                        <a:pt x="20883" y="6257"/>
                      </a:cubicBezTo>
                      <a:cubicBezTo>
                        <a:pt x="20820" y="6278"/>
                        <a:pt x="20799" y="6403"/>
                        <a:pt x="20757" y="6487"/>
                      </a:cubicBezTo>
                      <a:lnTo>
                        <a:pt x="20422" y="6487"/>
                      </a:lnTo>
                      <a:cubicBezTo>
                        <a:pt x="20150" y="6110"/>
                        <a:pt x="20108" y="6110"/>
                        <a:pt x="19899" y="6508"/>
                      </a:cubicBezTo>
                      <a:cubicBezTo>
                        <a:pt x="19418" y="6571"/>
                        <a:pt x="18937" y="6571"/>
                        <a:pt x="18476" y="6508"/>
                      </a:cubicBezTo>
                      <a:cubicBezTo>
                        <a:pt x="18455" y="6445"/>
                        <a:pt x="18435" y="6340"/>
                        <a:pt x="18414" y="6340"/>
                      </a:cubicBezTo>
                      <a:cubicBezTo>
                        <a:pt x="17598" y="6215"/>
                        <a:pt x="16823" y="5880"/>
                        <a:pt x="16154" y="5399"/>
                      </a:cubicBezTo>
                      <a:cubicBezTo>
                        <a:pt x="15986" y="5273"/>
                        <a:pt x="15735" y="5315"/>
                        <a:pt x="15589" y="5462"/>
                      </a:cubicBezTo>
                      <a:cubicBezTo>
                        <a:pt x="15422" y="5629"/>
                        <a:pt x="15275" y="5796"/>
                        <a:pt x="15108" y="5985"/>
                      </a:cubicBezTo>
                      <a:cubicBezTo>
                        <a:pt x="14940" y="6027"/>
                        <a:pt x="14752" y="6027"/>
                        <a:pt x="14564" y="5985"/>
                      </a:cubicBezTo>
                      <a:cubicBezTo>
                        <a:pt x="14208" y="5566"/>
                        <a:pt x="14041" y="5566"/>
                        <a:pt x="13685" y="5985"/>
                      </a:cubicBezTo>
                      <a:cubicBezTo>
                        <a:pt x="13497" y="6027"/>
                        <a:pt x="13329" y="6006"/>
                        <a:pt x="13162" y="5922"/>
                      </a:cubicBezTo>
                      <a:cubicBezTo>
                        <a:pt x="13036" y="5608"/>
                        <a:pt x="12848" y="5608"/>
                        <a:pt x="12639" y="5838"/>
                      </a:cubicBezTo>
                      <a:lnTo>
                        <a:pt x="11551" y="5817"/>
                      </a:lnTo>
                      <a:cubicBezTo>
                        <a:pt x="11446" y="5629"/>
                        <a:pt x="11153" y="5629"/>
                        <a:pt x="11028" y="5817"/>
                      </a:cubicBezTo>
                      <a:cubicBezTo>
                        <a:pt x="10797" y="5859"/>
                        <a:pt x="10546" y="5859"/>
                        <a:pt x="10316" y="5817"/>
                      </a:cubicBezTo>
                      <a:cubicBezTo>
                        <a:pt x="10002" y="5399"/>
                        <a:pt x="9835" y="5378"/>
                        <a:pt x="9437" y="5755"/>
                      </a:cubicBezTo>
                      <a:cubicBezTo>
                        <a:pt x="8663" y="5922"/>
                        <a:pt x="7889" y="5817"/>
                        <a:pt x="7115" y="5817"/>
                      </a:cubicBezTo>
                      <a:cubicBezTo>
                        <a:pt x="6906" y="5608"/>
                        <a:pt x="6717" y="5608"/>
                        <a:pt x="6592" y="5901"/>
                      </a:cubicBezTo>
                      <a:cubicBezTo>
                        <a:pt x="6362" y="6006"/>
                        <a:pt x="6131" y="6027"/>
                        <a:pt x="5880" y="6006"/>
                      </a:cubicBezTo>
                      <a:cubicBezTo>
                        <a:pt x="5462" y="5587"/>
                        <a:pt x="4771" y="5524"/>
                        <a:pt x="4269" y="5880"/>
                      </a:cubicBezTo>
                      <a:cubicBezTo>
                        <a:pt x="3516" y="5796"/>
                        <a:pt x="2805" y="5504"/>
                        <a:pt x="2072" y="5315"/>
                      </a:cubicBezTo>
                      <a:cubicBezTo>
                        <a:pt x="1110" y="5085"/>
                        <a:pt x="670" y="4290"/>
                        <a:pt x="377" y="3432"/>
                      </a:cubicBezTo>
                      <a:cubicBezTo>
                        <a:pt x="210" y="2909"/>
                        <a:pt x="1" y="2407"/>
                        <a:pt x="210" y="1821"/>
                      </a:cubicBezTo>
                      <a:cubicBezTo>
                        <a:pt x="482" y="1026"/>
                        <a:pt x="984" y="586"/>
                        <a:pt x="1800" y="524"/>
                      </a:cubicBezTo>
                      <a:cubicBezTo>
                        <a:pt x="2219" y="503"/>
                        <a:pt x="2637" y="524"/>
                        <a:pt x="3035" y="503"/>
                      </a:cubicBezTo>
                      <a:cubicBezTo>
                        <a:pt x="3453" y="1319"/>
                        <a:pt x="4144" y="545"/>
                        <a:pt x="4667" y="796"/>
                      </a:cubicBezTo>
                      <a:cubicBezTo>
                        <a:pt x="4834" y="879"/>
                        <a:pt x="5022" y="817"/>
                        <a:pt x="5106" y="649"/>
                      </a:cubicBezTo>
                      <a:cubicBezTo>
                        <a:pt x="5127" y="566"/>
                        <a:pt x="5169" y="482"/>
                        <a:pt x="5190" y="398"/>
                      </a:cubicBezTo>
                      <a:cubicBezTo>
                        <a:pt x="5357" y="356"/>
                        <a:pt x="5525" y="356"/>
                        <a:pt x="5713" y="398"/>
                      </a:cubicBezTo>
                      <a:cubicBezTo>
                        <a:pt x="5713" y="628"/>
                        <a:pt x="5943" y="775"/>
                        <a:pt x="6152" y="691"/>
                      </a:cubicBezTo>
                      <a:cubicBezTo>
                        <a:pt x="6550" y="566"/>
                        <a:pt x="6947" y="503"/>
                        <a:pt x="7366" y="524"/>
                      </a:cubicBezTo>
                      <a:cubicBezTo>
                        <a:pt x="7533" y="524"/>
                        <a:pt x="7617" y="398"/>
                        <a:pt x="7659" y="252"/>
                      </a:cubicBezTo>
                      <a:cubicBezTo>
                        <a:pt x="7952" y="189"/>
                        <a:pt x="8245" y="168"/>
                        <a:pt x="8538" y="231"/>
                      </a:cubicBezTo>
                      <a:cubicBezTo>
                        <a:pt x="8852" y="628"/>
                        <a:pt x="8956" y="628"/>
                        <a:pt x="9249" y="189"/>
                      </a:cubicBezTo>
                      <a:close/>
                      <a:moveTo>
                        <a:pt x="40216" y="3181"/>
                      </a:moveTo>
                      <a:cubicBezTo>
                        <a:pt x="40237" y="3014"/>
                        <a:pt x="40132" y="2930"/>
                        <a:pt x="39986" y="2867"/>
                      </a:cubicBezTo>
                      <a:cubicBezTo>
                        <a:pt x="39860" y="2783"/>
                        <a:pt x="39672" y="2846"/>
                        <a:pt x="39630" y="2993"/>
                      </a:cubicBezTo>
                      <a:cubicBezTo>
                        <a:pt x="39567" y="3139"/>
                        <a:pt x="39672" y="3307"/>
                        <a:pt x="39818" y="3327"/>
                      </a:cubicBezTo>
                      <a:cubicBezTo>
                        <a:pt x="39965" y="3348"/>
                        <a:pt x="40111" y="3348"/>
                        <a:pt x="40216" y="3181"/>
                      </a:cubicBezTo>
                      <a:close/>
                      <a:moveTo>
                        <a:pt x="30654" y="1089"/>
                      </a:moveTo>
                      <a:cubicBezTo>
                        <a:pt x="30633" y="1151"/>
                        <a:pt x="30591" y="1214"/>
                        <a:pt x="30612" y="1235"/>
                      </a:cubicBezTo>
                      <a:cubicBezTo>
                        <a:pt x="30612" y="1277"/>
                        <a:pt x="30696" y="1298"/>
                        <a:pt x="30738" y="1319"/>
                      </a:cubicBezTo>
                      <a:cubicBezTo>
                        <a:pt x="30759" y="1256"/>
                        <a:pt x="30821" y="1193"/>
                        <a:pt x="30800" y="1172"/>
                      </a:cubicBezTo>
                      <a:cubicBezTo>
                        <a:pt x="30779" y="1130"/>
                        <a:pt x="30717" y="1130"/>
                        <a:pt x="30654" y="1110"/>
                      </a:cubicBezTo>
                      <a:close/>
                      <a:moveTo>
                        <a:pt x="31888" y="1444"/>
                      </a:moveTo>
                      <a:cubicBezTo>
                        <a:pt x="31867" y="1382"/>
                        <a:pt x="31847" y="1319"/>
                        <a:pt x="31826" y="1298"/>
                      </a:cubicBezTo>
                      <a:cubicBezTo>
                        <a:pt x="31784" y="1277"/>
                        <a:pt x="31721" y="1319"/>
                        <a:pt x="31679" y="1340"/>
                      </a:cubicBezTo>
                      <a:cubicBezTo>
                        <a:pt x="31700" y="1402"/>
                        <a:pt x="31700" y="1465"/>
                        <a:pt x="31742" y="1486"/>
                      </a:cubicBezTo>
                      <a:cubicBezTo>
                        <a:pt x="31784" y="1507"/>
                        <a:pt x="31826" y="1465"/>
                        <a:pt x="31888" y="1444"/>
                      </a:cubicBezTo>
                      <a:close/>
                      <a:moveTo>
                        <a:pt x="43417" y="3286"/>
                      </a:moveTo>
                      <a:cubicBezTo>
                        <a:pt x="43355" y="3265"/>
                        <a:pt x="43313" y="3223"/>
                        <a:pt x="43271" y="3223"/>
                      </a:cubicBezTo>
                      <a:cubicBezTo>
                        <a:pt x="43229" y="3244"/>
                        <a:pt x="43229" y="3327"/>
                        <a:pt x="43208" y="3369"/>
                      </a:cubicBezTo>
                      <a:cubicBezTo>
                        <a:pt x="43250" y="3390"/>
                        <a:pt x="43313" y="3453"/>
                        <a:pt x="43334" y="3432"/>
                      </a:cubicBezTo>
                      <a:cubicBezTo>
                        <a:pt x="43375" y="3411"/>
                        <a:pt x="43396" y="3348"/>
                        <a:pt x="43417" y="3307"/>
                      </a:cubicBezTo>
                      <a:close/>
                      <a:moveTo>
                        <a:pt x="35989" y="5001"/>
                      </a:moveTo>
                      <a:cubicBezTo>
                        <a:pt x="35969" y="5064"/>
                        <a:pt x="35948" y="5106"/>
                        <a:pt x="35927" y="5148"/>
                      </a:cubicBezTo>
                      <a:cubicBezTo>
                        <a:pt x="35969" y="5169"/>
                        <a:pt x="36031" y="5232"/>
                        <a:pt x="36052" y="5211"/>
                      </a:cubicBezTo>
                      <a:cubicBezTo>
                        <a:pt x="36094" y="5190"/>
                        <a:pt x="36115" y="5127"/>
                        <a:pt x="36136" y="506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2" name="Google Shape;7258;p43"/>
                <p:cNvSpPr/>
                <p:nvPr/>
              </p:nvSpPr>
              <p:spPr>
                <a:xfrm>
                  <a:off x="4702700" y="4077275"/>
                  <a:ext cx="1172275" cy="1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91" h="6320" extrusionOk="0">
                      <a:moveTo>
                        <a:pt x="14019" y="1716"/>
                      </a:moveTo>
                      <a:cubicBezTo>
                        <a:pt x="13538" y="1862"/>
                        <a:pt x="13350" y="2197"/>
                        <a:pt x="13099" y="2239"/>
                      </a:cubicBezTo>
                      <a:cubicBezTo>
                        <a:pt x="12952" y="2072"/>
                        <a:pt x="13141" y="1925"/>
                        <a:pt x="13078" y="1800"/>
                      </a:cubicBezTo>
                      <a:cubicBezTo>
                        <a:pt x="12869" y="1277"/>
                        <a:pt x="13078" y="1067"/>
                        <a:pt x="13559" y="963"/>
                      </a:cubicBezTo>
                      <a:cubicBezTo>
                        <a:pt x="13685" y="942"/>
                        <a:pt x="13789" y="900"/>
                        <a:pt x="13894" y="837"/>
                      </a:cubicBezTo>
                      <a:cubicBezTo>
                        <a:pt x="13957" y="774"/>
                        <a:pt x="13978" y="691"/>
                        <a:pt x="13978" y="628"/>
                      </a:cubicBezTo>
                      <a:cubicBezTo>
                        <a:pt x="13978" y="523"/>
                        <a:pt x="13915" y="502"/>
                        <a:pt x="13810" y="481"/>
                      </a:cubicBezTo>
                      <a:cubicBezTo>
                        <a:pt x="13517" y="460"/>
                        <a:pt x="13245" y="419"/>
                        <a:pt x="12973" y="377"/>
                      </a:cubicBezTo>
                      <a:cubicBezTo>
                        <a:pt x="12994" y="188"/>
                        <a:pt x="13057" y="21"/>
                        <a:pt x="13287" y="105"/>
                      </a:cubicBezTo>
                      <a:cubicBezTo>
                        <a:pt x="13601" y="209"/>
                        <a:pt x="13894" y="293"/>
                        <a:pt x="14187" y="63"/>
                      </a:cubicBezTo>
                      <a:cubicBezTo>
                        <a:pt x="15317" y="0"/>
                        <a:pt x="16447" y="21"/>
                        <a:pt x="17597" y="126"/>
                      </a:cubicBezTo>
                      <a:cubicBezTo>
                        <a:pt x="17869" y="460"/>
                        <a:pt x="18016" y="460"/>
                        <a:pt x="18288" y="126"/>
                      </a:cubicBezTo>
                      <a:cubicBezTo>
                        <a:pt x="18539" y="42"/>
                        <a:pt x="18811" y="42"/>
                        <a:pt x="19041" y="168"/>
                      </a:cubicBezTo>
                      <a:cubicBezTo>
                        <a:pt x="19083" y="188"/>
                        <a:pt x="19104" y="188"/>
                        <a:pt x="19146" y="209"/>
                      </a:cubicBezTo>
                      <a:lnTo>
                        <a:pt x="20087" y="230"/>
                      </a:lnTo>
                      <a:cubicBezTo>
                        <a:pt x="20548" y="523"/>
                        <a:pt x="21008" y="732"/>
                        <a:pt x="21468" y="230"/>
                      </a:cubicBezTo>
                      <a:cubicBezTo>
                        <a:pt x="22012" y="168"/>
                        <a:pt x="22556" y="188"/>
                        <a:pt x="23079" y="293"/>
                      </a:cubicBezTo>
                      <a:cubicBezTo>
                        <a:pt x="23100" y="398"/>
                        <a:pt x="23142" y="502"/>
                        <a:pt x="23268" y="502"/>
                      </a:cubicBezTo>
                      <a:cubicBezTo>
                        <a:pt x="23393" y="481"/>
                        <a:pt x="23414" y="377"/>
                        <a:pt x="23435" y="272"/>
                      </a:cubicBezTo>
                      <a:cubicBezTo>
                        <a:pt x="23665" y="209"/>
                        <a:pt x="23916" y="188"/>
                        <a:pt x="24147" y="230"/>
                      </a:cubicBezTo>
                      <a:cubicBezTo>
                        <a:pt x="24272" y="398"/>
                        <a:pt x="24377" y="398"/>
                        <a:pt x="24502" y="230"/>
                      </a:cubicBezTo>
                      <a:cubicBezTo>
                        <a:pt x="24795" y="188"/>
                        <a:pt x="25088" y="188"/>
                        <a:pt x="25381" y="272"/>
                      </a:cubicBezTo>
                      <a:cubicBezTo>
                        <a:pt x="25758" y="670"/>
                        <a:pt x="25946" y="670"/>
                        <a:pt x="26281" y="251"/>
                      </a:cubicBezTo>
                      <a:cubicBezTo>
                        <a:pt x="26804" y="188"/>
                        <a:pt x="27348" y="188"/>
                        <a:pt x="27871" y="272"/>
                      </a:cubicBezTo>
                      <a:cubicBezTo>
                        <a:pt x="27871" y="523"/>
                        <a:pt x="28080" y="732"/>
                        <a:pt x="28331" y="732"/>
                      </a:cubicBezTo>
                      <a:cubicBezTo>
                        <a:pt x="28666" y="753"/>
                        <a:pt x="28980" y="816"/>
                        <a:pt x="29273" y="921"/>
                      </a:cubicBezTo>
                      <a:cubicBezTo>
                        <a:pt x="29817" y="1088"/>
                        <a:pt x="30382" y="900"/>
                        <a:pt x="30717" y="440"/>
                      </a:cubicBezTo>
                      <a:cubicBezTo>
                        <a:pt x="30947" y="377"/>
                        <a:pt x="31198" y="398"/>
                        <a:pt x="31428" y="481"/>
                      </a:cubicBezTo>
                      <a:cubicBezTo>
                        <a:pt x="31574" y="837"/>
                        <a:pt x="31763" y="858"/>
                        <a:pt x="31951" y="502"/>
                      </a:cubicBezTo>
                      <a:cubicBezTo>
                        <a:pt x="32537" y="356"/>
                        <a:pt x="33144" y="356"/>
                        <a:pt x="33730" y="523"/>
                      </a:cubicBezTo>
                      <a:cubicBezTo>
                        <a:pt x="33960" y="858"/>
                        <a:pt x="34190" y="816"/>
                        <a:pt x="34441" y="544"/>
                      </a:cubicBezTo>
                      <a:lnTo>
                        <a:pt x="35508" y="586"/>
                      </a:lnTo>
                      <a:cubicBezTo>
                        <a:pt x="35675" y="795"/>
                        <a:pt x="35759" y="712"/>
                        <a:pt x="35843" y="502"/>
                      </a:cubicBezTo>
                      <a:lnTo>
                        <a:pt x="38333" y="649"/>
                      </a:lnTo>
                      <a:cubicBezTo>
                        <a:pt x="38375" y="858"/>
                        <a:pt x="38479" y="1088"/>
                        <a:pt x="38709" y="1025"/>
                      </a:cubicBezTo>
                      <a:cubicBezTo>
                        <a:pt x="39191" y="921"/>
                        <a:pt x="39651" y="1088"/>
                        <a:pt x="40090" y="1151"/>
                      </a:cubicBezTo>
                      <a:cubicBezTo>
                        <a:pt x="40467" y="1235"/>
                        <a:pt x="40844" y="1151"/>
                        <a:pt x="41157" y="921"/>
                      </a:cubicBezTo>
                      <a:cubicBezTo>
                        <a:pt x="41576" y="900"/>
                        <a:pt x="41994" y="921"/>
                        <a:pt x="42413" y="1025"/>
                      </a:cubicBezTo>
                      <a:cubicBezTo>
                        <a:pt x="42476" y="1235"/>
                        <a:pt x="42580" y="1339"/>
                        <a:pt x="42748" y="1109"/>
                      </a:cubicBezTo>
                      <a:cubicBezTo>
                        <a:pt x="43166" y="1067"/>
                        <a:pt x="43585" y="1088"/>
                        <a:pt x="44003" y="1172"/>
                      </a:cubicBezTo>
                      <a:cubicBezTo>
                        <a:pt x="44066" y="1402"/>
                        <a:pt x="44170" y="1528"/>
                        <a:pt x="44359" y="1256"/>
                      </a:cubicBezTo>
                      <a:lnTo>
                        <a:pt x="45405" y="1318"/>
                      </a:lnTo>
                      <a:cubicBezTo>
                        <a:pt x="45426" y="1423"/>
                        <a:pt x="45468" y="1569"/>
                        <a:pt x="45593" y="1590"/>
                      </a:cubicBezTo>
                      <a:cubicBezTo>
                        <a:pt x="46137" y="1695"/>
                        <a:pt x="46409" y="2113"/>
                        <a:pt x="46744" y="2469"/>
                      </a:cubicBezTo>
                      <a:cubicBezTo>
                        <a:pt x="46890" y="2616"/>
                        <a:pt x="46890" y="2699"/>
                        <a:pt x="46807" y="2909"/>
                      </a:cubicBezTo>
                      <a:cubicBezTo>
                        <a:pt x="46660" y="3369"/>
                        <a:pt x="46263" y="3704"/>
                        <a:pt x="46137" y="4164"/>
                      </a:cubicBezTo>
                      <a:cubicBezTo>
                        <a:pt x="46074" y="4394"/>
                        <a:pt x="46116" y="4666"/>
                        <a:pt x="45823" y="4750"/>
                      </a:cubicBezTo>
                      <a:cubicBezTo>
                        <a:pt x="45551" y="4813"/>
                        <a:pt x="45426" y="4541"/>
                        <a:pt x="45258" y="4394"/>
                      </a:cubicBezTo>
                      <a:cubicBezTo>
                        <a:pt x="45175" y="4310"/>
                        <a:pt x="45133" y="4206"/>
                        <a:pt x="45049" y="4143"/>
                      </a:cubicBezTo>
                      <a:cubicBezTo>
                        <a:pt x="44840" y="3892"/>
                        <a:pt x="44610" y="3892"/>
                        <a:pt x="44547" y="4227"/>
                      </a:cubicBezTo>
                      <a:cubicBezTo>
                        <a:pt x="44484" y="4603"/>
                        <a:pt x="44296" y="4520"/>
                        <a:pt x="44003" y="4541"/>
                      </a:cubicBezTo>
                      <a:cubicBezTo>
                        <a:pt x="43313" y="4582"/>
                        <a:pt x="42622" y="4771"/>
                        <a:pt x="41911" y="4541"/>
                      </a:cubicBezTo>
                      <a:cubicBezTo>
                        <a:pt x="41785" y="4499"/>
                        <a:pt x="41680" y="4582"/>
                        <a:pt x="41597" y="4645"/>
                      </a:cubicBezTo>
                      <a:cubicBezTo>
                        <a:pt x="41325" y="4834"/>
                        <a:pt x="41011" y="4917"/>
                        <a:pt x="40697" y="4875"/>
                      </a:cubicBezTo>
                      <a:cubicBezTo>
                        <a:pt x="40488" y="4854"/>
                        <a:pt x="40446" y="5022"/>
                        <a:pt x="40425" y="5168"/>
                      </a:cubicBezTo>
                      <a:cubicBezTo>
                        <a:pt x="37831" y="5252"/>
                        <a:pt x="35236" y="5168"/>
                        <a:pt x="32662" y="4896"/>
                      </a:cubicBezTo>
                      <a:cubicBezTo>
                        <a:pt x="31951" y="4813"/>
                        <a:pt x="31240" y="4813"/>
                        <a:pt x="30528" y="4896"/>
                      </a:cubicBezTo>
                      <a:cubicBezTo>
                        <a:pt x="29712" y="5022"/>
                        <a:pt x="28875" y="5022"/>
                        <a:pt x="28059" y="4896"/>
                      </a:cubicBezTo>
                      <a:cubicBezTo>
                        <a:pt x="27473" y="4792"/>
                        <a:pt x="26888" y="4813"/>
                        <a:pt x="26302" y="4938"/>
                      </a:cubicBezTo>
                      <a:cubicBezTo>
                        <a:pt x="25130" y="5273"/>
                        <a:pt x="23895" y="5106"/>
                        <a:pt x="22703" y="5168"/>
                      </a:cubicBezTo>
                      <a:cubicBezTo>
                        <a:pt x="21343" y="5252"/>
                        <a:pt x="20004" y="5357"/>
                        <a:pt x="18644" y="5440"/>
                      </a:cubicBezTo>
                      <a:cubicBezTo>
                        <a:pt x="18413" y="5461"/>
                        <a:pt x="18183" y="5482"/>
                        <a:pt x="17953" y="5482"/>
                      </a:cubicBezTo>
                      <a:cubicBezTo>
                        <a:pt x="16405" y="5378"/>
                        <a:pt x="14898" y="5670"/>
                        <a:pt x="13371" y="5775"/>
                      </a:cubicBezTo>
                      <a:cubicBezTo>
                        <a:pt x="13141" y="5796"/>
                        <a:pt x="12911" y="5838"/>
                        <a:pt x="12659" y="5838"/>
                      </a:cubicBezTo>
                      <a:cubicBezTo>
                        <a:pt x="11090" y="5838"/>
                        <a:pt x="9563" y="5838"/>
                        <a:pt x="7993" y="5963"/>
                      </a:cubicBezTo>
                      <a:cubicBezTo>
                        <a:pt x="6236" y="6110"/>
                        <a:pt x="4478" y="6026"/>
                        <a:pt x="2700" y="6047"/>
                      </a:cubicBezTo>
                      <a:cubicBezTo>
                        <a:pt x="2051" y="6026"/>
                        <a:pt x="1403" y="6110"/>
                        <a:pt x="775" y="6256"/>
                      </a:cubicBezTo>
                      <a:cubicBezTo>
                        <a:pt x="503" y="6319"/>
                        <a:pt x="189" y="6235"/>
                        <a:pt x="1" y="6026"/>
                      </a:cubicBezTo>
                      <a:cubicBezTo>
                        <a:pt x="252" y="5754"/>
                        <a:pt x="482" y="5440"/>
                        <a:pt x="921" y="5838"/>
                      </a:cubicBezTo>
                      <a:cubicBezTo>
                        <a:pt x="1068" y="5963"/>
                        <a:pt x="1382" y="5901"/>
                        <a:pt x="1591" y="5754"/>
                      </a:cubicBezTo>
                      <a:cubicBezTo>
                        <a:pt x="1800" y="5629"/>
                        <a:pt x="1988" y="5503"/>
                        <a:pt x="2198" y="5398"/>
                      </a:cubicBezTo>
                      <a:cubicBezTo>
                        <a:pt x="2742" y="5126"/>
                        <a:pt x="2763" y="5147"/>
                        <a:pt x="2553" y="4562"/>
                      </a:cubicBezTo>
                      <a:cubicBezTo>
                        <a:pt x="2511" y="4457"/>
                        <a:pt x="2449" y="4331"/>
                        <a:pt x="2553" y="4248"/>
                      </a:cubicBezTo>
                      <a:cubicBezTo>
                        <a:pt x="2742" y="4101"/>
                        <a:pt x="2804" y="4290"/>
                        <a:pt x="2909" y="4373"/>
                      </a:cubicBezTo>
                      <a:cubicBezTo>
                        <a:pt x="3202" y="4582"/>
                        <a:pt x="3265" y="4959"/>
                        <a:pt x="3600" y="5168"/>
                      </a:cubicBezTo>
                      <a:cubicBezTo>
                        <a:pt x="4164" y="5482"/>
                        <a:pt x="4374" y="5419"/>
                        <a:pt x="4604" y="4813"/>
                      </a:cubicBezTo>
                      <a:cubicBezTo>
                        <a:pt x="4708" y="4436"/>
                        <a:pt x="5169" y="4331"/>
                        <a:pt x="5420" y="4603"/>
                      </a:cubicBezTo>
                      <a:cubicBezTo>
                        <a:pt x="5524" y="4729"/>
                        <a:pt x="5566" y="4917"/>
                        <a:pt x="5734" y="5022"/>
                      </a:cubicBezTo>
                      <a:cubicBezTo>
                        <a:pt x="6173" y="5378"/>
                        <a:pt x="6194" y="5378"/>
                        <a:pt x="6550" y="4917"/>
                      </a:cubicBezTo>
                      <a:cubicBezTo>
                        <a:pt x="6613" y="4813"/>
                        <a:pt x="6675" y="4708"/>
                        <a:pt x="6738" y="4624"/>
                      </a:cubicBezTo>
                      <a:cubicBezTo>
                        <a:pt x="7177" y="4038"/>
                        <a:pt x="7177" y="4038"/>
                        <a:pt x="7177" y="3432"/>
                      </a:cubicBezTo>
                      <a:cubicBezTo>
                        <a:pt x="7721" y="3745"/>
                        <a:pt x="8098" y="3369"/>
                        <a:pt x="8537" y="3034"/>
                      </a:cubicBezTo>
                      <a:cubicBezTo>
                        <a:pt x="8789" y="3557"/>
                        <a:pt x="9082" y="3934"/>
                        <a:pt x="9709" y="3662"/>
                      </a:cubicBezTo>
                      <a:cubicBezTo>
                        <a:pt x="9877" y="3578"/>
                        <a:pt x="9960" y="3850"/>
                        <a:pt x="10044" y="3997"/>
                      </a:cubicBezTo>
                      <a:cubicBezTo>
                        <a:pt x="10442" y="4562"/>
                        <a:pt x="10483" y="4562"/>
                        <a:pt x="10965" y="4143"/>
                      </a:cubicBezTo>
                      <a:cubicBezTo>
                        <a:pt x="11509" y="3766"/>
                        <a:pt x="12220" y="3641"/>
                        <a:pt x="12869" y="3850"/>
                      </a:cubicBezTo>
                      <a:cubicBezTo>
                        <a:pt x="13224" y="3976"/>
                        <a:pt x="13601" y="4059"/>
                        <a:pt x="13978" y="4080"/>
                      </a:cubicBezTo>
                      <a:cubicBezTo>
                        <a:pt x="14710" y="4164"/>
                        <a:pt x="14794" y="4017"/>
                        <a:pt x="14982" y="3306"/>
                      </a:cubicBezTo>
                      <a:cubicBezTo>
                        <a:pt x="15087" y="2804"/>
                        <a:pt x="14731" y="2699"/>
                        <a:pt x="14459" y="2511"/>
                      </a:cubicBezTo>
                      <a:cubicBezTo>
                        <a:pt x="14166" y="2344"/>
                        <a:pt x="13873" y="2365"/>
                        <a:pt x="13999" y="1737"/>
                      </a:cubicBezTo>
                      <a:cubicBezTo>
                        <a:pt x="13978" y="1465"/>
                        <a:pt x="13873" y="1569"/>
                        <a:pt x="13852" y="1800"/>
                      </a:cubicBezTo>
                      <a:cubicBezTo>
                        <a:pt x="13852" y="1862"/>
                        <a:pt x="13747" y="1988"/>
                        <a:pt x="13936" y="1988"/>
                      </a:cubicBezTo>
                      <a:cubicBezTo>
                        <a:pt x="14103" y="1967"/>
                        <a:pt x="14291" y="1988"/>
                        <a:pt x="14333" y="1737"/>
                      </a:cubicBezTo>
                      <a:cubicBezTo>
                        <a:pt x="14354" y="1611"/>
                        <a:pt x="14312" y="1507"/>
                        <a:pt x="14019" y="1716"/>
                      </a:cubicBezTo>
                      <a:close/>
                      <a:moveTo>
                        <a:pt x="16509" y="1318"/>
                      </a:moveTo>
                      <a:cubicBezTo>
                        <a:pt x="16488" y="984"/>
                        <a:pt x="16363" y="732"/>
                        <a:pt x="16091" y="753"/>
                      </a:cubicBezTo>
                      <a:cubicBezTo>
                        <a:pt x="15735" y="795"/>
                        <a:pt x="15547" y="1172"/>
                        <a:pt x="15359" y="1423"/>
                      </a:cubicBezTo>
                      <a:cubicBezTo>
                        <a:pt x="15254" y="1590"/>
                        <a:pt x="15400" y="1988"/>
                        <a:pt x="15568" y="2218"/>
                      </a:cubicBezTo>
                      <a:cubicBezTo>
                        <a:pt x="15631" y="2260"/>
                        <a:pt x="15714" y="2260"/>
                        <a:pt x="15798" y="2239"/>
                      </a:cubicBezTo>
                      <a:cubicBezTo>
                        <a:pt x="16007" y="1883"/>
                        <a:pt x="16468" y="1716"/>
                        <a:pt x="16509" y="1318"/>
                      </a:cubicBezTo>
                      <a:close/>
                      <a:moveTo>
                        <a:pt x="43898" y="2176"/>
                      </a:moveTo>
                      <a:cubicBezTo>
                        <a:pt x="43857" y="2197"/>
                        <a:pt x="43773" y="2218"/>
                        <a:pt x="43752" y="2239"/>
                      </a:cubicBezTo>
                      <a:cubicBezTo>
                        <a:pt x="43689" y="2532"/>
                        <a:pt x="43752" y="2825"/>
                        <a:pt x="43919" y="3076"/>
                      </a:cubicBezTo>
                      <a:cubicBezTo>
                        <a:pt x="44045" y="3327"/>
                        <a:pt x="44338" y="3432"/>
                        <a:pt x="44610" y="3327"/>
                      </a:cubicBezTo>
                      <a:cubicBezTo>
                        <a:pt x="44777" y="3264"/>
                        <a:pt x="45049" y="3222"/>
                        <a:pt x="44986" y="2950"/>
                      </a:cubicBezTo>
                      <a:cubicBezTo>
                        <a:pt x="44945" y="2720"/>
                        <a:pt x="44840" y="2469"/>
                        <a:pt x="44505" y="2616"/>
                      </a:cubicBezTo>
                      <a:cubicBezTo>
                        <a:pt x="44170" y="2762"/>
                        <a:pt x="44108" y="2595"/>
                        <a:pt x="44108" y="2302"/>
                      </a:cubicBezTo>
                      <a:cubicBezTo>
                        <a:pt x="44108" y="2197"/>
                        <a:pt x="44003" y="2155"/>
                        <a:pt x="43898" y="2176"/>
                      </a:cubicBezTo>
                      <a:close/>
                      <a:moveTo>
                        <a:pt x="41911" y="2783"/>
                      </a:moveTo>
                      <a:cubicBezTo>
                        <a:pt x="41932" y="2741"/>
                        <a:pt x="41994" y="2678"/>
                        <a:pt x="41973" y="2637"/>
                      </a:cubicBezTo>
                      <a:cubicBezTo>
                        <a:pt x="41953" y="2616"/>
                        <a:pt x="41890" y="2595"/>
                        <a:pt x="41827" y="2574"/>
                      </a:cubicBezTo>
                      <a:cubicBezTo>
                        <a:pt x="41806" y="2616"/>
                        <a:pt x="41764" y="2678"/>
                        <a:pt x="41785" y="2720"/>
                      </a:cubicBezTo>
                      <a:cubicBezTo>
                        <a:pt x="41785" y="2762"/>
                        <a:pt x="41869" y="2762"/>
                        <a:pt x="41911" y="2783"/>
                      </a:cubicBezTo>
                      <a:close/>
                      <a:moveTo>
                        <a:pt x="9312" y="4854"/>
                      </a:moveTo>
                      <a:cubicBezTo>
                        <a:pt x="9354" y="4875"/>
                        <a:pt x="9416" y="4917"/>
                        <a:pt x="9458" y="4917"/>
                      </a:cubicBezTo>
                      <a:cubicBezTo>
                        <a:pt x="9479" y="4896"/>
                        <a:pt x="9500" y="4813"/>
                        <a:pt x="9521" y="4771"/>
                      </a:cubicBezTo>
                      <a:cubicBezTo>
                        <a:pt x="9458" y="4750"/>
                        <a:pt x="9416" y="4708"/>
                        <a:pt x="9374" y="4708"/>
                      </a:cubicBezTo>
                      <a:cubicBezTo>
                        <a:pt x="9333" y="4729"/>
                        <a:pt x="9333" y="4792"/>
                        <a:pt x="9312" y="4854"/>
                      </a:cubicBezTo>
                      <a:close/>
                      <a:moveTo>
                        <a:pt x="16070" y="3327"/>
                      </a:moveTo>
                      <a:lnTo>
                        <a:pt x="15924" y="3264"/>
                      </a:lnTo>
                      <a:cubicBezTo>
                        <a:pt x="15903" y="3327"/>
                        <a:pt x="15861" y="3369"/>
                        <a:pt x="15882" y="3411"/>
                      </a:cubicBezTo>
                      <a:cubicBezTo>
                        <a:pt x="15882" y="3453"/>
                        <a:pt x="15965" y="3453"/>
                        <a:pt x="16007" y="3473"/>
                      </a:cubicBezTo>
                      <a:close/>
                      <a:moveTo>
                        <a:pt x="42685" y="3327"/>
                      </a:moveTo>
                      <a:cubicBezTo>
                        <a:pt x="42643" y="3306"/>
                        <a:pt x="42580" y="3264"/>
                        <a:pt x="42538" y="3285"/>
                      </a:cubicBezTo>
                      <a:cubicBezTo>
                        <a:pt x="42517" y="3285"/>
                        <a:pt x="42497" y="3369"/>
                        <a:pt x="42476" y="3411"/>
                      </a:cubicBezTo>
                      <a:cubicBezTo>
                        <a:pt x="42538" y="3432"/>
                        <a:pt x="42580" y="3494"/>
                        <a:pt x="42622" y="3473"/>
                      </a:cubicBezTo>
                      <a:cubicBezTo>
                        <a:pt x="42664" y="3473"/>
                        <a:pt x="42685" y="3390"/>
                        <a:pt x="42706" y="332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3" name="Google Shape;7259;p43"/>
                <p:cNvSpPr/>
                <p:nvPr/>
              </p:nvSpPr>
              <p:spPr>
                <a:xfrm>
                  <a:off x="5713850" y="4108125"/>
                  <a:ext cx="572275" cy="10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1" h="4290" extrusionOk="0">
                      <a:moveTo>
                        <a:pt x="0" y="3913"/>
                      </a:moveTo>
                      <a:cubicBezTo>
                        <a:pt x="21" y="3746"/>
                        <a:pt x="63" y="3600"/>
                        <a:pt x="272" y="3620"/>
                      </a:cubicBezTo>
                      <a:cubicBezTo>
                        <a:pt x="586" y="3662"/>
                        <a:pt x="921" y="3579"/>
                        <a:pt x="1172" y="3390"/>
                      </a:cubicBezTo>
                      <a:cubicBezTo>
                        <a:pt x="1276" y="3328"/>
                        <a:pt x="1381" y="3244"/>
                        <a:pt x="1486" y="3286"/>
                      </a:cubicBezTo>
                      <a:cubicBezTo>
                        <a:pt x="2197" y="3495"/>
                        <a:pt x="2887" y="3328"/>
                        <a:pt x="3578" y="3286"/>
                      </a:cubicBezTo>
                      <a:cubicBezTo>
                        <a:pt x="3871" y="3244"/>
                        <a:pt x="4059" y="3348"/>
                        <a:pt x="4122" y="2972"/>
                      </a:cubicBezTo>
                      <a:cubicBezTo>
                        <a:pt x="4185" y="2637"/>
                        <a:pt x="4415" y="2637"/>
                        <a:pt x="4624" y="2867"/>
                      </a:cubicBezTo>
                      <a:cubicBezTo>
                        <a:pt x="4708" y="2951"/>
                        <a:pt x="4771" y="3076"/>
                        <a:pt x="4854" y="3139"/>
                      </a:cubicBezTo>
                      <a:cubicBezTo>
                        <a:pt x="5001" y="3286"/>
                        <a:pt x="5147" y="3558"/>
                        <a:pt x="5419" y="3474"/>
                      </a:cubicBezTo>
                      <a:cubicBezTo>
                        <a:pt x="5691" y="3411"/>
                        <a:pt x="5649" y="3139"/>
                        <a:pt x="5712" y="2909"/>
                      </a:cubicBezTo>
                      <a:cubicBezTo>
                        <a:pt x="5838" y="2449"/>
                        <a:pt x="6235" y="2114"/>
                        <a:pt x="6403" y="1633"/>
                      </a:cubicBezTo>
                      <a:cubicBezTo>
                        <a:pt x="6465" y="1444"/>
                        <a:pt x="6465" y="1361"/>
                        <a:pt x="6340" y="1214"/>
                      </a:cubicBezTo>
                      <a:cubicBezTo>
                        <a:pt x="5984" y="838"/>
                        <a:pt x="5712" y="419"/>
                        <a:pt x="5168" y="335"/>
                      </a:cubicBezTo>
                      <a:cubicBezTo>
                        <a:pt x="5043" y="315"/>
                        <a:pt x="5022" y="168"/>
                        <a:pt x="5001" y="43"/>
                      </a:cubicBezTo>
                      <a:cubicBezTo>
                        <a:pt x="6800" y="1"/>
                        <a:pt x="8579" y="231"/>
                        <a:pt x="10378" y="315"/>
                      </a:cubicBezTo>
                      <a:cubicBezTo>
                        <a:pt x="10880" y="335"/>
                        <a:pt x="11382" y="335"/>
                        <a:pt x="11864" y="377"/>
                      </a:cubicBezTo>
                      <a:cubicBezTo>
                        <a:pt x="14584" y="545"/>
                        <a:pt x="17283" y="649"/>
                        <a:pt x="19940" y="1235"/>
                      </a:cubicBezTo>
                      <a:cubicBezTo>
                        <a:pt x="20463" y="1340"/>
                        <a:pt x="20986" y="1361"/>
                        <a:pt x="21509" y="1423"/>
                      </a:cubicBezTo>
                      <a:cubicBezTo>
                        <a:pt x="21656" y="1444"/>
                        <a:pt x="21802" y="1486"/>
                        <a:pt x="21928" y="1528"/>
                      </a:cubicBezTo>
                      <a:cubicBezTo>
                        <a:pt x="22346" y="1675"/>
                        <a:pt x="22890" y="2239"/>
                        <a:pt x="22870" y="2491"/>
                      </a:cubicBezTo>
                      <a:cubicBezTo>
                        <a:pt x="22870" y="2825"/>
                        <a:pt x="22200" y="3600"/>
                        <a:pt x="21865" y="3746"/>
                      </a:cubicBezTo>
                      <a:cubicBezTo>
                        <a:pt x="21321" y="3976"/>
                        <a:pt x="20735" y="3851"/>
                        <a:pt x="20212" y="3767"/>
                      </a:cubicBezTo>
                      <a:cubicBezTo>
                        <a:pt x="18664" y="3537"/>
                        <a:pt x="17116" y="3600"/>
                        <a:pt x="15567" y="3369"/>
                      </a:cubicBezTo>
                      <a:cubicBezTo>
                        <a:pt x="15274" y="3369"/>
                        <a:pt x="14981" y="3390"/>
                        <a:pt x="14688" y="3453"/>
                      </a:cubicBezTo>
                      <a:cubicBezTo>
                        <a:pt x="13035" y="3453"/>
                        <a:pt x="11445" y="3976"/>
                        <a:pt x="9771" y="3892"/>
                      </a:cubicBezTo>
                      <a:cubicBezTo>
                        <a:pt x="9123" y="3913"/>
                        <a:pt x="8474" y="3872"/>
                        <a:pt x="7846" y="3746"/>
                      </a:cubicBezTo>
                      <a:cubicBezTo>
                        <a:pt x="7574" y="3704"/>
                        <a:pt x="7302" y="3725"/>
                        <a:pt x="7051" y="3809"/>
                      </a:cubicBezTo>
                      <a:cubicBezTo>
                        <a:pt x="5398" y="4290"/>
                        <a:pt x="3724" y="4018"/>
                        <a:pt x="2051" y="3976"/>
                      </a:cubicBezTo>
                      <a:cubicBezTo>
                        <a:pt x="1360" y="3997"/>
                        <a:pt x="690" y="3976"/>
                        <a:pt x="0" y="391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4" name="Google Shape;7260;p43"/>
                <p:cNvSpPr/>
                <p:nvPr/>
              </p:nvSpPr>
              <p:spPr>
                <a:xfrm>
                  <a:off x="4481425" y="4181875"/>
                  <a:ext cx="142325" cy="4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3" h="1864" extrusionOk="0">
                      <a:moveTo>
                        <a:pt x="1" y="1633"/>
                      </a:moveTo>
                      <a:cubicBezTo>
                        <a:pt x="43" y="1549"/>
                        <a:pt x="64" y="1424"/>
                        <a:pt x="106" y="1403"/>
                      </a:cubicBezTo>
                      <a:cubicBezTo>
                        <a:pt x="733" y="1131"/>
                        <a:pt x="1215" y="775"/>
                        <a:pt x="1131" y="1"/>
                      </a:cubicBezTo>
                      <a:cubicBezTo>
                        <a:pt x="1487" y="43"/>
                        <a:pt x="1466" y="315"/>
                        <a:pt x="1507" y="482"/>
                      </a:cubicBezTo>
                      <a:cubicBezTo>
                        <a:pt x="1633" y="838"/>
                        <a:pt x="1779" y="1089"/>
                        <a:pt x="2198" y="859"/>
                      </a:cubicBezTo>
                      <a:cubicBezTo>
                        <a:pt x="2344" y="817"/>
                        <a:pt x="2512" y="838"/>
                        <a:pt x="2616" y="963"/>
                      </a:cubicBezTo>
                      <a:cubicBezTo>
                        <a:pt x="3077" y="1403"/>
                        <a:pt x="3725" y="1277"/>
                        <a:pt x="4248" y="1466"/>
                      </a:cubicBezTo>
                      <a:cubicBezTo>
                        <a:pt x="4541" y="1570"/>
                        <a:pt x="4751" y="1382"/>
                        <a:pt x="4981" y="1256"/>
                      </a:cubicBezTo>
                      <a:cubicBezTo>
                        <a:pt x="5441" y="1026"/>
                        <a:pt x="5546" y="1110"/>
                        <a:pt x="5692" y="1738"/>
                      </a:cubicBezTo>
                      <a:cubicBezTo>
                        <a:pt x="5462" y="1842"/>
                        <a:pt x="5232" y="1863"/>
                        <a:pt x="5002" y="1821"/>
                      </a:cubicBezTo>
                      <a:cubicBezTo>
                        <a:pt x="3328" y="1549"/>
                        <a:pt x="1654" y="1738"/>
                        <a:pt x="1" y="163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5" name="Google Shape;7261;p43"/>
                <p:cNvSpPr/>
                <p:nvPr/>
              </p:nvSpPr>
              <p:spPr>
                <a:xfrm>
                  <a:off x="4339675" y="4191825"/>
                  <a:ext cx="84250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1256" extrusionOk="0">
                      <a:moveTo>
                        <a:pt x="1" y="712"/>
                      </a:moveTo>
                      <a:cubicBezTo>
                        <a:pt x="168" y="544"/>
                        <a:pt x="315" y="356"/>
                        <a:pt x="482" y="189"/>
                      </a:cubicBezTo>
                      <a:cubicBezTo>
                        <a:pt x="628" y="21"/>
                        <a:pt x="879" y="0"/>
                        <a:pt x="1047" y="126"/>
                      </a:cubicBezTo>
                      <a:cubicBezTo>
                        <a:pt x="1716" y="607"/>
                        <a:pt x="2491" y="921"/>
                        <a:pt x="3307" y="1068"/>
                      </a:cubicBezTo>
                      <a:cubicBezTo>
                        <a:pt x="3328" y="1068"/>
                        <a:pt x="3348" y="1172"/>
                        <a:pt x="3369" y="1235"/>
                      </a:cubicBezTo>
                      <a:cubicBezTo>
                        <a:pt x="2888" y="1256"/>
                        <a:pt x="2428" y="1193"/>
                        <a:pt x="1988" y="1026"/>
                      </a:cubicBezTo>
                      <a:cubicBezTo>
                        <a:pt x="1340" y="837"/>
                        <a:pt x="670" y="712"/>
                        <a:pt x="1" y="71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6" name="Google Shape;7262;p43"/>
                <p:cNvSpPr/>
                <p:nvPr/>
              </p:nvSpPr>
              <p:spPr>
                <a:xfrm>
                  <a:off x="5399450" y="4080400"/>
                  <a:ext cx="70650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943" extrusionOk="0">
                      <a:moveTo>
                        <a:pt x="2826" y="315"/>
                      </a:moveTo>
                      <a:cubicBezTo>
                        <a:pt x="2491" y="754"/>
                        <a:pt x="1926" y="942"/>
                        <a:pt x="1403" y="775"/>
                      </a:cubicBezTo>
                      <a:cubicBezTo>
                        <a:pt x="1089" y="670"/>
                        <a:pt x="775" y="607"/>
                        <a:pt x="461" y="587"/>
                      </a:cubicBezTo>
                      <a:cubicBezTo>
                        <a:pt x="210" y="587"/>
                        <a:pt x="1" y="377"/>
                        <a:pt x="1" y="126"/>
                      </a:cubicBezTo>
                      <a:cubicBezTo>
                        <a:pt x="942" y="1"/>
                        <a:pt x="1884" y="294"/>
                        <a:pt x="2826" y="31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18" name="Google Shape;7263;p43"/>
                <p:cNvSpPr/>
                <p:nvPr/>
              </p:nvSpPr>
              <p:spPr>
                <a:xfrm>
                  <a:off x="5661000" y="4092950"/>
                  <a:ext cx="70650" cy="1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587" extrusionOk="0">
                      <a:moveTo>
                        <a:pt x="2825" y="294"/>
                      </a:moveTo>
                      <a:cubicBezTo>
                        <a:pt x="2512" y="503"/>
                        <a:pt x="2135" y="587"/>
                        <a:pt x="1758" y="503"/>
                      </a:cubicBezTo>
                      <a:cubicBezTo>
                        <a:pt x="1319" y="440"/>
                        <a:pt x="859" y="273"/>
                        <a:pt x="377" y="398"/>
                      </a:cubicBezTo>
                      <a:cubicBezTo>
                        <a:pt x="147" y="440"/>
                        <a:pt x="43" y="210"/>
                        <a:pt x="1" y="1"/>
                      </a:cubicBezTo>
                      <a:cubicBezTo>
                        <a:pt x="942" y="85"/>
                        <a:pt x="1905" y="43"/>
                        <a:pt x="2825" y="29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19" name="Google Shape;7264;p43"/>
                <p:cNvSpPr/>
                <p:nvPr/>
              </p:nvSpPr>
              <p:spPr>
                <a:xfrm>
                  <a:off x="4834525" y="4073075"/>
                  <a:ext cx="28275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738" extrusionOk="0">
                      <a:moveTo>
                        <a:pt x="1130" y="356"/>
                      </a:moveTo>
                      <a:cubicBezTo>
                        <a:pt x="649" y="482"/>
                        <a:pt x="523" y="754"/>
                        <a:pt x="796" y="1172"/>
                      </a:cubicBezTo>
                      <a:cubicBezTo>
                        <a:pt x="879" y="1319"/>
                        <a:pt x="942" y="1445"/>
                        <a:pt x="796" y="1549"/>
                      </a:cubicBezTo>
                      <a:cubicBezTo>
                        <a:pt x="670" y="1696"/>
                        <a:pt x="503" y="1737"/>
                        <a:pt x="335" y="1696"/>
                      </a:cubicBezTo>
                      <a:cubicBezTo>
                        <a:pt x="189" y="1654"/>
                        <a:pt x="63" y="1507"/>
                        <a:pt x="126" y="1361"/>
                      </a:cubicBezTo>
                      <a:cubicBezTo>
                        <a:pt x="293" y="1005"/>
                        <a:pt x="0" y="691"/>
                        <a:pt x="63" y="356"/>
                      </a:cubicBezTo>
                      <a:cubicBezTo>
                        <a:pt x="231" y="356"/>
                        <a:pt x="377" y="294"/>
                        <a:pt x="419" y="105"/>
                      </a:cubicBezTo>
                      <a:cubicBezTo>
                        <a:pt x="649" y="1"/>
                        <a:pt x="879" y="126"/>
                        <a:pt x="1109" y="147"/>
                      </a:cubicBezTo>
                      <a:cubicBezTo>
                        <a:pt x="1130" y="210"/>
                        <a:pt x="1130" y="294"/>
                        <a:pt x="113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0" name="Google Shape;7265;p43"/>
                <p:cNvSpPr/>
                <p:nvPr/>
              </p:nvSpPr>
              <p:spPr>
                <a:xfrm>
                  <a:off x="4920300" y="4077275"/>
                  <a:ext cx="30900" cy="3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6" h="1361" extrusionOk="0">
                      <a:moveTo>
                        <a:pt x="880" y="0"/>
                      </a:moveTo>
                      <a:cubicBezTo>
                        <a:pt x="942" y="126"/>
                        <a:pt x="1089" y="209"/>
                        <a:pt x="1235" y="188"/>
                      </a:cubicBezTo>
                      <a:cubicBezTo>
                        <a:pt x="1089" y="607"/>
                        <a:pt x="524" y="774"/>
                        <a:pt x="608" y="1360"/>
                      </a:cubicBezTo>
                      <a:cubicBezTo>
                        <a:pt x="378" y="963"/>
                        <a:pt x="315" y="523"/>
                        <a:pt x="1" y="188"/>
                      </a:cubicBezTo>
                      <a:lnTo>
                        <a:pt x="168" y="42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1" name="Google Shape;7266;p43"/>
                <p:cNvSpPr/>
                <p:nvPr/>
              </p:nvSpPr>
              <p:spPr>
                <a:xfrm>
                  <a:off x="4068725" y="4198100"/>
                  <a:ext cx="4030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566" extrusionOk="0">
                      <a:moveTo>
                        <a:pt x="0" y="356"/>
                      </a:moveTo>
                      <a:cubicBezTo>
                        <a:pt x="502" y="1"/>
                        <a:pt x="1172" y="63"/>
                        <a:pt x="1611" y="482"/>
                      </a:cubicBezTo>
                      <a:cubicBezTo>
                        <a:pt x="1067" y="565"/>
                        <a:pt x="523" y="524"/>
                        <a:pt x="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2" name="Google Shape;7267;p43"/>
                <p:cNvSpPr/>
                <p:nvPr/>
              </p:nvSpPr>
              <p:spPr>
                <a:xfrm>
                  <a:off x="4304100" y="4198625"/>
                  <a:ext cx="2200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670" extrusionOk="0">
                      <a:moveTo>
                        <a:pt x="1" y="440"/>
                      </a:moveTo>
                      <a:cubicBezTo>
                        <a:pt x="357" y="21"/>
                        <a:pt x="524" y="0"/>
                        <a:pt x="880" y="440"/>
                      </a:cubicBezTo>
                      <a:cubicBezTo>
                        <a:pt x="587" y="670"/>
                        <a:pt x="294" y="503"/>
                        <a:pt x="1" y="44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3" name="Google Shape;7268;p43"/>
                <p:cNvSpPr/>
                <p:nvPr/>
              </p:nvSpPr>
              <p:spPr>
                <a:xfrm>
                  <a:off x="4197925" y="4194450"/>
                  <a:ext cx="22000" cy="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482" extrusionOk="0">
                      <a:moveTo>
                        <a:pt x="0" y="377"/>
                      </a:moveTo>
                      <a:cubicBezTo>
                        <a:pt x="398" y="0"/>
                        <a:pt x="565" y="21"/>
                        <a:pt x="879" y="439"/>
                      </a:cubicBezTo>
                      <a:cubicBezTo>
                        <a:pt x="586" y="481"/>
                        <a:pt x="272" y="460"/>
                        <a:pt x="0" y="37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4" name="Google Shape;7269;p43"/>
                <p:cNvSpPr/>
                <p:nvPr/>
              </p:nvSpPr>
              <p:spPr>
                <a:xfrm>
                  <a:off x="4126775" y="4200200"/>
                  <a:ext cx="131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19" extrusionOk="0">
                      <a:moveTo>
                        <a:pt x="1" y="314"/>
                      </a:moveTo>
                      <a:cubicBezTo>
                        <a:pt x="126" y="0"/>
                        <a:pt x="315" y="0"/>
                        <a:pt x="524" y="209"/>
                      </a:cubicBezTo>
                      <a:cubicBezTo>
                        <a:pt x="398" y="377"/>
                        <a:pt x="168" y="419"/>
                        <a:pt x="1" y="31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5" name="Google Shape;7270;p43"/>
                <p:cNvSpPr/>
                <p:nvPr/>
              </p:nvSpPr>
              <p:spPr>
                <a:xfrm>
                  <a:off x="4277425" y="4200200"/>
                  <a:ext cx="13100" cy="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398" extrusionOk="0">
                      <a:moveTo>
                        <a:pt x="1" y="251"/>
                      </a:moveTo>
                      <a:cubicBezTo>
                        <a:pt x="231" y="0"/>
                        <a:pt x="398" y="0"/>
                        <a:pt x="524" y="335"/>
                      </a:cubicBezTo>
                      <a:cubicBezTo>
                        <a:pt x="356" y="398"/>
                        <a:pt x="147" y="377"/>
                        <a:pt x="1" y="25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6" name="Google Shape;7271;p43"/>
                <p:cNvSpPr/>
                <p:nvPr/>
              </p:nvSpPr>
              <p:spPr>
                <a:xfrm>
                  <a:off x="4459475" y="4212750"/>
                  <a:ext cx="13100" cy="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40" extrusionOk="0">
                      <a:moveTo>
                        <a:pt x="0" y="398"/>
                      </a:moveTo>
                      <a:cubicBezTo>
                        <a:pt x="209" y="0"/>
                        <a:pt x="272" y="0"/>
                        <a:pt x="523" y="377"/>
                      </a:cubicBezTo>
                      <a:cubicBezTo>
                        <a:pt x="335" y="440"/>
                        <a:pt x="168" y="440"/>
                        <a:pt x="0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7" name="Google Shape;7272;p43"/>
                <p:cNvSpPr/>
                <p:nvPr/>
              </p:nvSpPr>
              <p:spPr>
                <a:xfrm>
                  <a:off x="5762475" y="4100800"/>
                  <a:ext cx="8925" cy="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" h="378" extrusionOk="0">
                      <a:moveTo>
                        <a:pt x="357" y="168"/>
                      </a:moveTo>
                      <a:cubicBezTo>
                        <a:pt x="189" y="377"/>
                        <a:pt x="85" y="273"/>
                        <a:pt x="1" y="63"/>
                      </a:cubicBezTo>
                      <a:cubicBezTo>
                        <a:pt x="126" y="1"/>
                        <a:pt x="294" y="43"/>
                        <a:pt x="357" y="16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8" name="Google Shape;7273;p43"/>
                <p:cNvSpPr/>
                <p:nvPr/>
              </p:nvSpPr>
              <p:spPr>
                <a:xfrm>
                  <a:off x="5802775" y="4104475"/>
                  <a:ext cx="89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419" extrusionOk="0">
                      <a:moveTo>
                        <a:pt x="356" y="147"/>
                      </a:moveTo>
                      <a:cubicBezTo>
                        <a:pt x="167" y="419"/>
                        <a:pt x="63" y="293"/>
                        <a:pt x="0" y="42"/>
                      </a:cubicBezTo>
                      <a:cubicBezTo>
                        <a:pt x="126" y="0"/>
                        <a:pt x="272" y="42"/>
                        <a:pt x="356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9" name="Google Shape;7274;p43"/>
                <p:cNvSpPr/>
                <p:nvPr/>
              </p:nvSpPr>
              <p:spPr>
                <a:xfrm>
                  <a:off x="4636800" y="4220600"/>
                  <a:ext cx="8900" cy="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73" extrusionOk="0">
                      <a:moveTo>
                        <a:pt x="0" y="230"/>
                      </a:moveTo>
                      <a:cubicBezTo>
                        <a:pt x="21" y="126"/>
                        <a:pt x="63" y="0"/>
                        <a:pt x="189" y="21"/>
                      </a:cubicBezTo>
                      <a:cubicBezTo>
                        <a:pt x="251" y="21"/>
                        <a:pt x="293" y="147"/>
                        <a:pt x="356" y="209"/>
                      </a:cubicBezTo>
                      <a:cubicBezTo>
                        <a:pt x="230" y="272"/>
                        <a:pt x="105" y="272"/>
                        <a:pt x="0" y="23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0" name="Google Shape;7275;p43"/>
                <p:cNvSpPr/>
                <p:nvPr/>
              </p:nvSpPr>
              <p:spPr>
                <a:xfrm>
                  <a:off x="4237675" y="4200725"/>
                  <a:ext cx="1310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231" extrusionOk="0">
                      <a:moveTo>
                        <a:pt x="1" y="188"/>
                      </a:moveTo>
                      <a:cubicBezTo>
                        <a:pt x="126" y="0"/>
                        <a:pt x="398" y="0"/>
                        <a:pt x="524" y="188"/>
                      </a:cubicBezTo>
                      <a:cubicBezTo>
                        <a:pt x="356" y="230"/>
                        <a:pt x="168" y="230"/>
                        <a:pt x="1" y="18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1" name="Google Shape;7276;p43"/>
                <p:cNvSpPr/>
                <p:nvPr/>
              </p:nvSpPr>
              <p:spPr>
                <a:xfrm>
                  <a:off x="4960075" y="4079350"/>
                  <a:ext cx="6697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9" h="1089" extrusionOk="0">
                      <a:moveTo>
                        <a:pt x="0" y="105"/>
                      </a:moveTo>
                      <a:cubicBezTo>
                        <a:pt x="147" y="85"/>
                        <a:pt x="314" y="1"/>
                        <a:pt x="439" y="43"/>
                      </a:cubicBezTo>
                      <a:cubicBezTo>
                        <a:pt x="1172" y="273"/>
                        <a:pt x="1946" y="85"/>
                        <a:pt x="2678" y="294"/>
                      </a:cubicBezTo>
                      <a:cubicBezTo>
                        <a:pt x="2239" y="775"/>
                        <a:pt x="1632" y="1068"/>
                        <a:pt x="983" y="1089"/>
                      </a:cubicBezTo>
                      <a:cubicBezTo>
                        <a:pt x="921" y="1089"/>
                        <a:pt x="879" y="1089"/>
                        <a:pt x="816" y="1089"/>
                      </a:cubicBezTo>
                      <a:cubicBezTo>
                        <a:pt x="774" y="566"/>
                        <a:pt x="42" y="629"/>
                        <a:pt x="0" y="10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2" name="Google Shape;7277;p43"/>
                <p:cNvSpPr/>
                <p:nvPr/>
              </p:nvSpPr>
              <p:spPr>
                <a:xfrm>
                  <a:off x="4871150" y="4086675"/>
                  <a:ext cx="20425" cy="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" h="1006" extrusionOk="0">
                      <a:moveTo>
                        <a:pt x="377" y="1"/>
                      </a:moveTo>
                      <a:lnTo>
                        <a:pt x="544" y="1"/>
                      </a:lnTo>
                      <a:cubicBezTo>
                        <a:pt x="460" y="315"/>
                        <a:pt x="753" y="482"/>
                        <a:pt x="816" y="754"/>
                      </a:cubicBezTo>
                      <a:cubicBezTo>
                        <a:pt x="523" y="1005"/>
                        <a:pt x="272" y="670"/>
                        <a:pt x="0" y="712"/>
                      </a:cubicBezTo>
                      <a:cubicBezTo>
                        <a:pt x="0" y="398"/>
                        <a:pt x="42" y="126"/>
                        <a:pt x="377" y="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3" name="Google Shape;7278;p43"/>
                <p:cNvSpPr/>
                <p:nvPr/>
              </p:nvSpPr>
              <p:spPr>
                <a:xfrm>
                  <a:off x="4951175" y="4130100"/>
                  <a:ext cx="1675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66" extrusionOk="0">
                      <a:moveTo>
                        <a:pt x="649" y="398"/>
                      </a:moveTo>
                      <a:cubicBezTo>
                        <a:pt x="544" y="565"/>
                        <a:pt x="398" y="565"/>
                        <a:pt x="251" y="544"/>
                      </a:cubicBezTo>
                      <a:cubicBezTo>
                        <a:pt x="105" y="524"/>
                        <a:pt x="0" y="356"/>
                        <a:pt x="63" y="210"/>
                      </a:cubicBezTo>
                      <a:cubicBezTo>
                        <a:pt x="105" y="63"/>
                        <a:pt x="293" y="0"/>
                        <a:pt x="419" y="84"/>
                      </a:cubicBezTo>
                      <a:cubicBezTo>
                        <a:pt x="565" y="147"/>
                        <a:pt x="670" y="231"/>
                        <a:pt x="649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4" name="Google Shape;7279;p43"/>
                <p:cNvSpPr/>
                <p:nvPr/>
              </p:nvSpPr>
              <p:spPr>
                <a:xfrm>
                  <a:off x="5042200" y="4141075"/>
                  <a:ext cx="525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31" extrusionOk="0">
                      <a:moveTo>
                        <a:pt x="209" y="85"/>
                      </a:moveTo>
                      <a:cubicBezTo>
                        <a:pt x="188" y="126"/>
                        <a:pt x="167" y="210"/>
                        <a:pt x="126" y="210"/>
                      </a:cubicBezTo>
                      <a:cubicBezTo>
                        <a:pt x="105" y="231"/>
                        <a:pt x="42" y="189"/>
                        <a:pt x="0" y="168"/>
                      </a:cubicBezTo>
                      <a:cubicBezTo>
                        <a:pt x="21" y="105"/>
                        <a:pt x="21" y="22"/>
                        <a:pt x="63" y="22"/>
                      </a:cubicBezTo>
                      <a:cubicBezTo>
                        <a:pt x="105" y="1"/>
                        <a:pt x="147" y="43"/>
                        <a:pt x="209" y="8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5" name="Google Shape;7280;p43"/>
                <p:cNvSpPr/>
                <p:nvPr/>
              </p:nvSpPr>
              <p:spPr>
                <a:xfrm>
                  <a:off x="4860150" y="4186075"/>
                  <a:ext cx="5250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0" extrusionOk="0">
                      <a:moveTo>
                        <a:pt x="63" y="0"/>
                      </a:moveTo>
                      <a:lnTo>
                        <a:pt x="210" y="63"/>
                      </a:lnTo>
                      <a:cubicBezTo>
                        <a:pt x="189" y="105"/>
                        <a:pt x="168" y="189"/>
                        <a:pt x="126" y="189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ubicBezTo>
                        <a:pt x="22" y="84"/>
                        <a:pt x="22" y="42"/>
                        <a:pt x="63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6" name="Google Shape;7281;p43"/>
                <p:cNvSpPr/>
                <p:nvPr/>
              </p:nvSpPr>
              <p:spPr>
                <a:xfrm>
                  <a:off x="4869575" y="4104475"/>
                  <a:ext cx="2100" cy="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63" extrusionOk="0">
                      <a:moveTo>
                        <a:pt x="84" y="0"/>
                      </a:moveTo>
                      <a:lnTo>
                        <a:pt x="42" y="63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7" name="Google Shape;7282;p43"/>
                <p:cNvSpPr/>
                <p:nvPr/>
              </p:nvSpPr>
              <p:spPr>
                <a:xfrm>
                  <a:off x="5084025" y="4095575"/>
                  <a:ext cx="31425" cy="3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549" extrusionOk="0">
                      <a:moveTo>
                        <a:pt x="1256" y="586"/>
                      </a:moveTo>
                      <a:cubicBezTo>
                        <a:pt x="1215" y="984"/>
                        <a:pt x="733" y="1151"/>
                        <a:pt x="545" y="1528"/>
                      </a:cubicBezTo>
                      <a:cubicBezTo>
                        <a:pt x="461" y="1549"/>
                        <a:pt x="378" y="1528"/>
                        <a:pt x="315" y="1486"/>
                      </a:cubicBezTo>
                      <a:cubicBezTo>
                        <a:pt x="147" y="1256"/>
                        <a:pt x="1" y="858"/>
                        <a:pt x="106" y="712"/>
                      </a:cubicBezTo>
                      <a:cubicBezTo>
                        <a:pt x="294" y="440"/>
                        <a:pt x="482" y="84"/>
                        <a:pt x="838" y="42"/>
                      </a:cubicBezTo>
                      <a:cubicBezTo>
                        <a:pt x="1110" y="0"/>
                        <a:pt x="1235" y="252"/>
                        <a:pt x="1256" y="58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8" name="Google Shape;7283;p43"/>
                <p:cNvSpPr/>
                <p:nvPr/>
              </p:nvSpPr>
              <p:spPr>
                <a:xfrm>
                  <a:off x="5794925" y="4131675"/>
                  <a:ext cx="34025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" h="1256" extrusionOk="0">
                      <a:moveTo>
                        <a:pt x="209" y="0"/>
                      </a:moveTo>
                      <a:cubicBezTo>
                        <a:pt x="314" y="0"/>
                        <a:pt x="419" y="21"/>
                        <a:pt x="419" y="126"/>
                      </a:cubicBezTo>
                      <a:cubicBezTo>
                        <a:pt x="419" y="419"/>
                        <a:pt x="502" y="565"/>
                        <a:pt x="816" y="419"/>
                      </a:cubicBezTo>
                      <a:cubicBezTo>
                        <a:pt x="1151" y="272"/>
                        <a:pt x="1256" y="544"/>
                        <a:pt x="1297" y="774"/>
                      </a:cubicBezTo>
                      <a:cubicBezTo>
                        <a:pt x="1360" y="1046"/>
                        <a:pt x="1088" y="1088"/>
                        <a:pt x="921" y="1151"/>
                      </a:cubicBezTo>
                      <a:cubicBezTo>
                        <a:pt x="649" y="1256"/>
                        <a:pt x="356" y="1130"/>
                        <a:pt x="230" y="900"/>
                      </a:cubicBezTo>
                      <a:cubicBezTo>
                        <a:pt x="63" y="649"/>
                        <a:pt x="0" y="356"/>
                        <a:pt x="63" y="63"/>
                      </a:cubicBezTo>
                      <a:cubicBezTo>
                        <a:pt x="84" y="42"/>
                        <a:pt x="168" y="21"/>
                        <a:pt x="209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9" name="Google Shape;7284;p43"/>
                <p:cNvSpPr/>
                <p:nvPr/>
              </p:nvSpPr>
              <p:spPr>
                <a:xfrm>
                  <a:off x="5046900" y="4113350"/>
                  <a:ext cx="15200" cy="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" h="545" extrusionOk="0">
                      <a:moveTo>
                        <a:pt x="398" y="22"/>
                      </a:moveTo>
                      <a:cubicBezTo>
                        <a:pt x="523" y="43"/>
                        <a:pt x="607" y="168"/>
                        <a:pt x="565" y="294"/>
                      </a:cubicBezTo>
                      <a:cubicBezTo>
                        <a:pt x="544" y="524"/>
                        <a:pt x="335" y="524"/>
                        <a:pt x="168" y="524"/>
                      </a:cubicBezTo>
                      <a:cubicBezTo>
                        <a:pt x="0" y="545"/>
                        <a:pt x="84" y="398"/>
                        <a:pt x="84" y="357"/>
                      </a:cubicBezTo>
                      <a:cubicBezTo>
                        <a:pt x="105" y="106"/>
                        <a:pt x="210" y="1"/>
                        <a:pt x="398" y="2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0" name="Google Shape;7285;p43"/>
                <p:cNvSpPr/>
                <p:nvPr/>
              </p:nvSpPr>
              <p:spPr>
                <a:xfrm>
                  <a:off x="5746800" y="4141600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147" y="210"/>
                      </a:moveTo>
                      <a:cubicBezTo>
                        <a:pt x="105" y="189"/>
                        <a:pt x="21" y="189"/>
                        <a:pt x="21" y="147"/>
                      </a:cubicBezTo>
                      <a:cubicBezTo>
                        <a:pt x="0" y="105"/>
                        <a:pt x="42" y="43"/>
                        <a:pt x="63" y="1"/>
                      </a:cubicBezTo>
                      <a:cubicBezTo>
                        <a:pt x="126" y="22"/>
                        <a:pt x="189" y="43"/>
                        <a:pt x="209" y="64"/>
                      </a:cubicBezTo>
                      <a:cubicBezTo>
                        <a:pt x="230" y="105"/>
                        <a:pt x="168" y="168"/>
                        <a:pt x="147" y="21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1" name="Google Shape;7286;p43"/>
                <p:cNvSpPr/>
                <p:nvPr/>
              </p:nvSpPr>
              <p:spPr>
                <a:xfrm>
                  <a:off x="4935475" y="4194950"/>
                  <a:ext cx="5250" cy="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1" extrusionOk="0">
                      <a:moveTo>
                        <a:pt x="1" y="147"/>
                      </a:moveTo>
                      <a:cubicBezTo>
                        <a:pt x="22" y="85"/>
                        <a:pt x="22" y="22"/>
                        <a:pt x="63" y="1"/>
                      </a:cubicBezTo>
                      <a:cubicBezTo>
                        <a:pt x="105" y="1"/>
                        <a:pt x="168" y="43"/>
                        <a:pt x="210" y="64"/>
                      </a:cubicBezTo>
                      <a:cubicBezTo>
                        <a:pt x="189" y="106"/>
                        <a:pt x="168" y="189"/>
                        <a:pt x="147" y="210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2" name="Google Shape;7287;p43"/>
                <p:cNvSpPr/>
                <p:nvPr/>
              </p:nvSpPr>
              <p:spPr>
                <a:xfrm>
                  <a:off x="5099200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lnTo>
                        <a:pt x="168" y="209"/>
                      </a:lnTo>
                      <a:cubicBezTo>
                        <a:pt x="105" y="189"/>
                        <a:pt x="43" y="168"/>
                        <a:pt x="22" y="147"/>
                      </a:cubicBezTo>
                      <a:cubicBezTo>
                        <a:pt x="1" y="105"/>
                        <a:pt x="64" y="42"/>
                        <a:pt x="84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3" name="Google Shape;7288;p43"/>
                <p:cNvSpPr/>
                <p:nvPr/>
              </p:nvSpPr>
              <p:spPr>
                <a:xfrm>
                  <a:off x="5764575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cubicBezTo>
                        <a:pt x="210" y="105"/>
                        <a:pt x="189" y="189"/>
                        <a:pt x="147" y="209"/>
                      </a:cubicBezTo>
                      <a:cubicBezTo>
                        <a:pt x="126" y="209"/>
                        <a:pt x="63" y="168"/>
                        <a:pt x="1" y="147"/>
                      </a:cubicBezTo>
                      <a:cubicBezTo>
                        <a:pt x="22" y="105"/>
                        <a:pt x="42" y="21"/>
                        <a:pt x="84" y="0"/>
                      </a:cubicBezTo>
                      <a:cubicBezTo>
                        <a:pt x="105" y="0"/>
                        <a:pt x="168" y="63"/>
                        <a:pt x="231" y="6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</p:grpSp>
        </p:grpSp>
        <p:grpSp>
          <p:nvGrpSpPr>
            <p:cNvPr id="144" name="组合 143"/>
            <p:cNvGrpSpPr/>
            <p:nvPr/>
          </p:nvGrpSpPr>
          <p:grpSpPr>
            <a:xfrm>
              <a:off x="4950" y="1375"/>
              <a:ext cx="8642" cy="1528"/>
              <a:chOff x="4980" y="1375"/>
              <a:chExt cx="8642" cy="1528"/>
            </a:xfrm>
          </p:grpSpPr>
          <p:pic>
            <p:nvPicPr>
              <p:cNvPr id="145" name="图片 144" descr="卡通人物&#10;&#10;中度可信度描述已自动生成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9" cstate="email"/>
              <a:stretch>
                <a:fillRect/>
              </a:stretch>
            </p:blipFill>
            <p:spPr>
              <a:xfrm rot="840000">
                <a:off x="4980" y="1375"/>
                <a:ext cx="1529" cy="1529"/>
              </a:xfrm>
              <a:prstGeom prst="rect">
                <a:avLst/>
              </a:prstGeom>
            </p:spPr>
          </p:pic>
          <p:pic>
            <p:nvPicPr>
              <p:cNvPr id="146" name="图片 145" descr="卡通人物&#10;&#10;中度可信度描述已自动生成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9" cstate="email"/>
              <a:stretch>
                <a:fillRect/>
              </a:stretch>
            </p:blipFill>
            <p:spPr>
              <a:xfrm rot="20760000" flipH="1">
                <a:off x="12094" y="1375"/>
                <a:ext cx="1529" cy="1529"/>
              </a:xfrm>
              <a:prstGeom prst="rect">
                <a:avLst/>
              </a:prstGeom>
            </p:spPr>
          </p:pic>
        </p:grpSp>
      </p:grpSp>
      <p:grpSp>
        <p:nvGrpSpPr>
          <p:cNvPr id="147" name="组合 146"/>
          <p:cNvGrpSpPr/>
          <p:nvPr/>
        </p:nvGrpSpPr>
        <p:grpSpPr>
          <a:xfrm>
            <a:off x="1195705" y="1473200"/>
            <a:ext cx="4555490" cy="5081270"/>
            <a:chOff x="1856" y="1979"/>
            <a:chExt cx="7174" cy="8002"/>
          </a:xfrm>
        </p:grpSpPr>
        <p:grpSp>
          <p:nvGrpSpPr>
            <p:cNvPr id="81" name="组合 80"/>
            <p:cNvGrpSpPr/>
            <p:nvPr/>
          </p:nvGrpSpPr>
          <p:grpSpPr>
            <a:xfrm>
              <a:off x="1856" y="3979"/>
              <a:ext cx="7174" cy="6002"/>
              <a:chOff x="930956" y="2227630"/>
              <a:chExt cx="4555443" cy="3811220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82" name="椭圆 81"/>
              <p:cNvSpPr/>
              <p:nvPr/>
            </p:nvSpPr>
            <p:spPr>
              <a:xfrm>
                <a:off x="930956" y="2227630"/>
                <a:ext cx="4555443" cy="38112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83" name="椭圆 82"/>
              <p:cNvSpPr/>
              <p:nvPr/>
            </p:nvSpPr>
            <p:spPr>
              <a:xfrm>
                <a:off x="1058863" y="2404622"/>
                <a:ext cx="4275137" cy="349533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86" name="图片 85" descr="D:\PPT\包图网\素材\微信截图_20211013140629.png微信截图_20211013140629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3031" y="1979"/>
              <a:ext cx="4583" cy="4064"/>
            </a:xfrm>
            <a:prstGeom prst="rect">
              <a:avLst/>
            </a:prstGeom>
          </p:spPr>
        </p:pic>
      </p:grpSp>
      <p:grpSp>
        <p:nvGrpSpPr>
          <p:cNvPr id="148" name="组合 147"/>
          <p:cNvGrpSpPr/>
          <p:nvPr/>
        </p:nvGrpSpPr>
        <p:grpSpPr>
          <a:xfrm>
            <a:off x="6336029" y="1408430"/>
            <a:ext cx="4837347" cy="5400976"/>
            <a:chOff x="1856" y="1877"/>
            <a:chExt cx="7174" cy="8104"/>
          </a:xfrm>
        </p:grpSpPr>
        <p:grpSp>
          <p:nvGrpSpPr>
            <p:cNvPr id="150" name="组合 149"/>
            <p:cNvGrpSpPr/>
            <p:nvPr/>
          </p:nvGrpSpPr>
          <p:grpSpPr>
            <a:xfrm>
              <a:off x="1856" y="3979"/>
              <a:ext cx="7174" cy="6002"/>
              <a:chOff x="930956" y="2227630"/>
              <a:chExt cx="4555443" cy="3811220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151" name="椭圆 150"/>
              <p:cNvSpPr/>
              <p:nvPr/>
            </p:nvSpPr>
            <p:spPr>
              <a:xfrm>
                <a:off x="930956" y="2227630"/>
                <a:ext cx="4555443" cy="38112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2" name="椭圆 151"/>
              <p:cNvSpPr/>
              <p:nvPr/>
            </p:nvSpPr>
            <p:spPr>
              <a:xfrm>
                <a:off x="1058863" y="2404622"/>
                <a:ext cx="4275137" cy="349533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154" name="图片 153" descr="D:\PPT\包图网\素材\微信截图_20211013140629.png微信截图_20211013140629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3031" y="1877"/>
              <a:ext cx="4637" cy="4112"/>
            </a:xfrm>
            <a:prstGeom prst="rect">
              <a:avLst/>
            </a:prstGeom>
          </p:spPr>
        </p:pic>
      </p:grpSp>
      <p:sp>
        <p:nvSpPr>
          <p:cNvPr id="370" name="Rectangle 369">
            <a:extLst>
              <a:ext uri="{FF2B5EF4-FFF2-40B4-BE49-F238E27FC236}">
                <a16:creationId xmlns:a16="http://schemas.microsoft.com/office/drawing/2014/main" id="{7E4125CF-4DC9-4815-AD59-E55ACEA5FD03}"/>
              </a:ext>
            </a:extLst>
          </p:cNvPr>
          <p:cNvSpPr/>
          <p:nvPr/>
        </p:nvSpPr>
        <p:spPr>
          <a:xfrm>
            <a:off x="6538427" y="3750109"/>
            <a:ext cx="421312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000" b="1" dirty="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18490  215</a:t>
            </a:r>
            <a:endParaRPr lang="zh-CN" altLang="en-US" sz="5000" b="1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F64F7122-5297-475D-B871-CD49E23F6E42}"/>
              </a:ext>
            </a:extLst>
          </p:cNvPr>
          <p:cNvGrpSpPr/>
          <p:nvPr/>
        </p:nvGrpSpPr>
        <p:grpSpPr>
          <a:xfrm>
            <a:off x="9023121" y="3510154"/>
            <a:ext cx="1354299" cy="2040323"/>
            <a:chOff x="4962493" y="2318418"/>
            <a:chExt cx="1354299" cy="1953170"/>
          </a:xfrm>
        </p:grpSpPr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725BFEF3-FA84-4578-90E3-3AB7DF7BD998}"/>
                </a:ext>
              </a:extLst>
            </p:cNvPr>
            <p:cNvCxnSpPr/>
            <p:nvPr/>
          </p:nvCxnSpPr>
          <p:spPr>
            <a:xfrm flipH="1">
              <a:off x="4962493" y="2318418"/>
              <a:ext cx="12463" cy="195317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C5002D7A-ED6C-46D5-9399-9CE361ED8193}"/>
                </a:ext>
              </a:extLst>
            </p:cNvPr>
            <p:cNvCxnSpPr/>
            <p:nvPr/>
          </p:nvCxnSpPr>
          <p:spPr>
            <a:xfrm flipV="1">
              <a:off x="4978951" y="3332994"/>
              <a:ext cx="1337841" cy="1089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4" name="Rectangle 373">
            <a:extLst>
              <a:ext uri="{FF2B5EF4-FFF2-40B4-BE49-F238E27FC236}">
                <a16:creationId xmlns:a16="http://schemas.microsoft.com/office/drawing/2014/main" id="{89CBC116-3CEC-4048-8DE1-EED1CE54615B}"/>
              </a:ext>
            </a:extLst>
          </p:cNvPr>
          <p:cNvSpPr/>
          <p:nvPr/>
        </p:nvSpPr>
        <p:spPr>
          <a:xfrm>
            <a:off x="9217920" y="4555244"/>
            <a:ext cx="56457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5000" b="1" dirty="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8</a:t>
            </a:r>
            <a:endParaRPr lang="zh-CN" altLang="en-US" sz="5000" b="1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3B096197-C77B-4FDC-A437-2CC1AF684226}"/>
              </a:ext>
            </a:extLst>
          </p:cNvPr>
          <p:cNvSpPr/>
          <p:nvPr/>
        </p:nvSpPr>
        <p:spPr>
          <a:xfrm>
            <a:off x="7210975" y="4466172"/>
            <a:ext cx="132440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5000" b="1" dirty="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129</a:t>
            </a:r>
            <a:endParaRPr lang="zh-CN" altLang="en-US" sz="5000" b="1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76" name="Rectangle 375">
            <a:extLst>
              <a:ext uri="{FF2B5EF4-FFF2-40B4-BE49-F238E27FC236}">
                <a16:creationId xmlns:a16="http://schemas.microsoft.com/office/drawing/2014/main" id="{6AA6C6DB-BB43-49C9-BC10-73AD8CFAD5FA}"/>
              </a:ext>
            </a:extLst>
          </p:cNvPr>
          <p:cNvSpPr/>
          <p:nvPr/>
        </p:nvSpPr>
        <p:spPr>
          <a:xfrm>
            <a:off x="8015926" y="5131937"/>
            <a:ext cx="18473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zh-CN" altLang="en-US" sz="5000" b="1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352C8089-C10A-4390-A092-9FF845F18C38}"/>
              </a:ext>
            </a:extLst>
          </p:cNvPr>
          <p:cNvSpPr/>
          <p:nvPr/>
        </p:nvSpPr>
        <p:spPr>
          <a:xfrm>
            <a:off x="7593523" y="5162589"/>
            <a:ext cx="132440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5000" b="1" dirty="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000</a:t>
            </a:r>
            <a:endParaRPr lang="zh-CN" altLang="en-US" sz="5000" b="1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78" name="Rectangle 377">
            <a:extLst>
              <a:ext uri="{FF2B5EF4-FFF2-40B4-BE49-F238E27FC236}">
                <a16:creationId xmlns:a16="http://schemas.microsoft.com/office/drawing/2014/main" id="{19112E5E-CC02-4958-AE2E-1668D682BF82}"/>
              </a:ext>
            </a:extLst>
          </p:cNvPr>
          <p:cNvSpPr/>
          <p:nvPr/>
        </p:nvSpPr>
        <p:spPr>
          <a:xfrm>
            <a:off x="8374371" y="4460060"/>
            <a:ext cx="56457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5000" b="1" dirty="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0</a:t>
            </a:r>
            <a:endParaRPr lang="zh-CN" altLang="en-US" sz="5000" b="1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884BB1EB-C066-4F4D-B95C-FBD8F06C1D20}"/>
              </a:ext>
            </a:extLst>
          </p:cNvPr>
          <p:cNvSpPr/>
          <p:nvPr/>
        </p:nvSpPr>
        <p:spPr>
          <a:xfrm>
            <a:off x="9579166" y="4534844"/>
            <a:ext cx="56457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5000" b="1" dirty="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6</a:t>
            </a:r>
            <a:endParaRPr lang="zh-CN" altLang="en-US" sz="5000" b="1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FFB508E9-1CFB-449B-8D3B-54E88E7EC48D}"/>
              </a:ext>
            </a:extLst>
          </p:cNvPr>
          <p:cNvSpPr/>
          <p:nvPr/>
        </p:nvSpPr>
        <p:spPr>
          <a:xfrm>
            <a:off x="1353976" y="3717040"/>
            <a:ext cx="421312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000" b="1" dirty="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864752</a:t>
            </a:r>
            <a:endParaRPr lang="zh-CN" altLang="en-US" sz="5000" b="1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sp>
        <p:nvSpPr>
          <p:cNvPr id="410" name="Rectangle 409">
            <a:extLst>
              <a:ext uri="{FF2B5EF4-FFF2-40B4-BE49-F238E27FC236}">
                <a16:creationId xmlns:a16="http://schemas.microsoft.com/office/drawing/2014/main" id="{3968F647-2706-4DED-9AC7-25A2F8F51CC9}"/>
              </a:ext>
            </a:extLst>
          </p:cNvPr>
          <p:cNvSpPr/>
          <p:nvPr/>
        </p:nvSpPr>
        <p:spPr>
          <a:xfrm>
            <a:off x="1493308" y="4490861"/>
            <a:ext cx="421312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000" b="1" dirty="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91846</a:t>
            </a:r>
            <a:endParaRPr lang="zh-CN" altLang="en-US" sz="5000" b="1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D0AF4F6F-C9B1-4822-93FE-EDC9B8D1778C}"/>
              </a:ext>
            </a:extLst>
          </p:cNvPr>
          <p:cNvCxnSpPr/>
          <p:nvPr/>
        </p:nvCxnSpPr>
        <p:spPr>
          <a:xfrm>
            <a:off x="2181421" y="5284737"/>
            <a:ext cx="2645332" cy="703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1" name="Rectangle 410">
            <a:extLst>
              <a:ext uri="{FF2B5EF4-FFF2-40B4-BE49-F238E27FC236}">
                <a16:creationId xmlns:a16="http://schemas.microsoft.com/office/drawing/2014/main" id="{D2090B30-3FCC-4197-BE30-114C3D161E6D}"/>
              </a:ext>
            </a:extLst>
          </p:cNvPr>
          <p:cNvSpPr/>
          <p:nvPr/>
        </p:nvSpPr>
        <p:spPr>
          <a:xfrm>
            <a:off x="1226288" y="5253514"/>
            <a:ext cx="421312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5000" b="1" dirty="0">
                <a:solidFill>
                  <a:srgbClr val="1E675C"/>
                </a:solidFill>
                <a:latin typeface="UVN Van Chuong Nang" panose="00000400000000000000" pitchFamily="2" charset="0"/>
                <a:ea typeface="小美好体" panose="02010601030101010101" pitchFamily="2" charset="-122"/>
              </a:rPr>
              <a:t>772906</a:t>
            </a:r>
            <a:endParaRPr lang="zh-CN" altLang="en-US" sz="5000" b="1" dirty="0">
              <a:solidFill>
                <a:srgbClr val="1E675C"/>
              </a:solidFill>
              <a:latin typeface="UVN Van Chuong Nang" panose="00000400000000000000" pitchFamily="2" charset="0"/>
              <a:ea typeface="小美好体" panose="02010601030101010101" pitchFamily="2" charset="-122"/>
            </a:endParaRPr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8E5439A3-566F-466D-BFDF-55A14DC5E08E}"/>
              </a:ext>
            </a:extLst>
          </p:cNvPr>
          <p:cNvCxnSpPr/>
          <p:nvPr/>
        </p:nvCxnSpPr>
        <p:spPr>
          <a:xfrm>
            <a:off x="1957377" y="4548704"/>
            <a:ext cx="352410" cy="654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9" name="Picture 168" descr="Logo&#10;&#10;Description automatically generated">
            <a:extLst>
              <a:ext uri="{FF2B5EF4-FFF2-40B4-BE49-F238E27FC236}">
                <a16:creationId xmlns:a16="http://schemas.microsoft.com/office/drawing/2014/main" id="{27E8640F-016F-4D57-B949-2B0F3C2E95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157" y="-202219"/>
            <a:ext cx="6931225" cy="6931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" grpId="0"/>
      <p:bldP spid="374" grpId="0"/>
      <p:bldP spid="378" grpId="0"/>
      <p:bldP spid="399" grpId="0"/>
      <p:bldP spid="409" grpId="0"/>
      <p:bldP spid="410" grpId="0"/>
      <p:bldP spid="4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3EA00-C709-400B-BE11-5172394DB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tage with red curtains&#10;&#10;Description automatically generated with low confidence">
            <a:extLst>
              <a:ext uri="{FF2B5EF4-FFF2-40B4-BE49-F238E27FC236}">
                <a16:creationId xmlns:a16="http://schemas.microsoft.com/office/drawing/2014/main" id="{514CE8DC-5B04-4335-B596-CA7157F18D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lamp&#10;&#10;Description automatically generated">
            <a:extLst>
              <a:ext uri="{FF2B5EF4-FFF2-40B4-BE49-F238E27FC236}">
                <a16:creationId xmlns:a16="http://schemas.microsoft.com/office/drawing/2014/main" id="{FB099799-008C-46FD-9AD0-C0DF77DBD4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60" y="3275918"/>
            <a:ext cx="4997153" cy="2860675"/>
          </a:xfrm>
          <a:prstGeom prst="rect">
            <a:avLst/>
          </a:prstGeom>
        </p:spPr>
      </p:pic>
      <p:grpSp>
        <p:nvGrpSpPr>
          <p:cNvPr id="5" name="组合 31">
            <a:extLst>
              <a:ext uri="{FF2B5EF4-FFF2-40B4-BE49-F238E27FC236}">
                <a16:creationId xmlns:a16="http://schemas.microsoft.com/office/drawing/2014/main" id="{3F3EC360-4A4B-48E5-9F50-1FCA1831A799}"/>
              </a:ext>
            </a:extLst>
          </p:cNvPr>
          <p:cNvGrpSpPr/>
          <p:nvPr/>
        </p:nvGrpSpPr>
        <p:grpSpPr>
          <a:xfrm>
            <a:off x="4893796" y="365125"/>
            <a:ext cx="7401560" cy="3021013"/>
            <a:chOff x="678" y="2328"/>
            <a:chExt cx="14704" cy="8316"/>
          </a:xfrm>
        </p:grpSpPr>
        <p:grpSp>
          <p:nvGrpSpPr>
            <p:cNvPr id="6" name="组合 32">
              <a:extLst>
                <a:ext uri="{FF2B5EF4-FFF2-40B4-BE49-F238E27FC236}">
                  <a16:creationId xmlns:a16="http://schemas.microsoft.com/office/drawing/2014/main" id="{AFF21811-874E-4BE3-88E9-946647D98D96}"/>
                </a:ext>
              </a:extLst>
            </p:cNvPr>
            <p:cNvGrpSpPr/>
            <p:nvPr/>
          </p:nvGrpSpPr>
          <p:grpSpPr>
            <a:xfrm>
              <a:off x="678" y="2328"/>
              <a:ext cx="14704" cy="8316"/>
              <a:chOff x="1020" y="2328"/>
              <a:chExt cx="11012" cy="7804"/>
            </a:xfrm>
          </p:grpSpPr>
          <p:sp>
            <p:nvSpPr>
              <p:cNvPr id="9" name="云形 33">
                <a:extLst>
                  <a:ext uri="{FF2B5EF4-FFF2-40B4-BE49-F238E27FC236}">
                    <a16:creationId xmlns:a16="http://schemas.microsoft.com/office/drawing/2014/main" id="{A196800F-5A39-4FE3-9675-8AA160BBCC75}"/>
                  </a:ext>
                </a:extLst>
              </p:cNvPr>
              <p:cNvSpPr/>
              <p:nvPr/>
            </p:nvSpPr>
            <p:spPr>
              <a:xfrm>
                <a:off x="1220" y="2528"/>
                <a:ext cx="10812" cy="7604"/>
              </a:xfrm>
              <a:prstGeom prst="cloud">
                <a:avLst/>
              </a:prstGeom>
              <a:solidFill>
                <a:srgbClr val="FBE09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  <p:sp>
            <p:nvSpPr>
              <p:cNvPr id="10" name="云形 34">
                <a:extLst>
                  <a:ext uri="{FF2B5EF4-FFF2-40B4-BE49-F238E27FC236}">
                    <a16:creationId xmlns:a16="http://schemas.microsoft.com/office/drawing/2014/main" id="{2E857A61-73A3-4EC3-ACFD-747952120EE5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604"/>
              </a:xfrm>
              <a:prstGeom prst="cloud">
                <a:avLst/>
              </a:prstGeom>
              <a:solidFill>
                <a:schemeClr val="bg1"/>
              </a:solidFill>
              <a:ln w="25400" cmpd="sng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</p:grpSp>
        <p:sp>
          <p:nvSpPr>
            <p:cNvPr id="8" name="文本框 35">
              <a:extLst>
                <a:ext uri="{FF2B5EF4-FFF2-40B4-BE49-F238E27FC236}">
                  <a16:creationId xmlns:a16="http://schemas.microsoft.com/office/drawing/2014/main" id="{3FB6F4F4-11E8-44A3-B387-AE5A96DA903A}"/>
                </a:ext>
              </a:extLst>
            </p:cNvPr>
            <p:cNvSpPr txBox="1"/>
            <p:nvPr/>
          </p:nvSpPr>
          <p:spPr>
            <a:xfrm>
              <a:off x="2556" y="3943"/>
              <a:ext cx="11215" cy="1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 fontAlgn="auto">
                <a:lnSpc>
                  <a:spcPct val="150000"/>
                </a:lnSpc>
                <a:buFont typeface="Wingdings" panose="05000000000000000000" pitchFamily="2" charset="2"/>
                <a:buNone/>
                <a:defRPr/>
              </a:pPr>
              <a:endParaRPr lang="zh-CN" altLang="en-US" sz="2200" dirty="0">
                <a:latin typeface="思源黑体 CN Light" panose="020B0300000000000000" charset="-122"/>
                <a:ea typeface="思源黑体 CN Light" panose="020B0300000000000000" charset="-122"/>
                <a:sym typeface="+mn-ea"/>
              </a:endParaRPr>
            </a:p>
          </p:txBody>
        </p:sp>
      </p:grpSp>
      <p:sp>
        <p:nvSpPr>
          <p:cNvPr id="11" name="文本框 35">
            <a:extLst>
              <a:ext uri="{FF2B5EF4-FFF2-40B4-BE49-F238E27FC236}">
                <a16:creationId xmlns:a16="http://schemas.microsoft.com/office/drawing/2014/main" id="{11E677FF-CF03-496A-9F1D-DDF4D51ACC9D}"/>
              </a:ext>
            </a:extLst>
          </p:cNvPr>
          <p:cNvSpPr txBox="1"/>
          <p:nvPr/>
        </p:nvSpPr>
        <p:spPr>
          <a:xfrm>
            <a:off x="5394497" y="815791"/>
            <a:ext cx="6265730" cy="194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Cảm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ơn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các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bạn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đã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giúp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tìm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các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nhạc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cụ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.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Bây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giờ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chúng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mình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cùng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tham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gia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biểu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diễn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nào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. </a:t>
            </a:r>
            <a:endParaRPr lang="zh-CN" altLang="en-US" sz="2800" dirty="0">
              <a:latin typeface="#9Slide03 Kaleko 105 Round Bold" pitchFamily="2" charset="0"/>
              <a:ea typeface="思源黑体 CN Light" panose="020B0300000000000000" charset="-122"/>
              <a:sym typeface="+mn-ea"/>
            </a:endParaRPr>
          </a:p>
        </p:txBody>
      </p: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E86D78FA-259D-4DAC-8834-DED0BB386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832" y="3018184"/>
            <a:ext cx="3813925" cy="3813925"/>
          </a:xfrm>
          <a:prstGeom prst="rect">
            <a:avLst/>
          </a:prstGeom>
        </p:spPr>
      </p:pic>
      <p:pic>
        <p:nvPicPr>
          <p:cNvPr id="13" name="Picture 12" descr="A picture containing music, piano&#10;&#10;Description automatically generated">
            <a:extLst>
              <a:ext uri="{FF2B5EF4-FFF2-40B4-BE49-F238E27FC236}">
                <a16:creationId xmlns:a16="http://schemas.microsoft.com/office/drawing/2014/main" id="{7E30B0BC-C263-4162-B0EF-A169938E01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315" y="3549285"/>
            <a:ext cx="2862301" cy="3051544"/>
          </a:xfrm>
          <a:prstGeom prst="rect">
            <a:avLst/>
          </a:prstGeom>
        </p:spPr>
      </p:pic>
      <p:pic>
        <p:nvPicPr>
          <p:cNvPr id="14" name="图片 3" descr="微信截图_20211013135334">
            <a:extLst>
              <a:ext uri="{FF2B5EF4-FFF2-40B4-BE49-F238E27FC236}">
                <a16:creationId xmlns:a16="http://schemas.microsoft.com/office/drawing/2014/main" id="{6369413C-0FC9-437D-A3D1-4DCCAC37A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7161" y="3789284"/>
            <a:ext cx="4261755" cy="3454274"/>
          </a:xfrm>
          <a:prstGeom prst="rect">
            <a:avLst/>
          </a:prstGeom>
        </p:spPr>
      </p:pic>
      <p:pic>
        <p:nvPicPr>
          <p:cNvPr id="15" name="图片 5" descr="微信截图_20211013135720">
            <a:extLst>
              <a:ext uri="{FF2B5EF4-FFF2-40B4-BE49-F238E27FC236}">
                <a16:creationId xmlns:a16="http://schemas.microsoft.com/office/drawing/2014/main" id="{58AC9ACB-E4C7-4067-A1DA-102E9AEC76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63373" y="3773899"/>
            <a:ext cx="3020706" cy="3135690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730EE167-E960-4FB3-BDA0-3C1AC1BD0B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481" y="3243752"/>
            <a:ext cx="3588357" cy="358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983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-1656080" y="-678815"/>
            <a:ext cx="15784195" cy="6068060"/>
            <a:chOff x="-2833" y="4575"/>
            <a:chExt cx="24857" cy="9556"/>
          </a:xfrm>
        </p:grpSpPr>
        <p:pic>
          <p:nvPicPr>
            <p:cNvPr id="8" name="Google Shape;7152;p41"/>
            <p:cNvPicPr preferRelativeResize="0"/>
            <p:nvPr/>
          </p:nvPicPr>
          <p:blipFill>
            <a:blip r:embed="rId4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9712;p77"/>
            <p:cNvPicPr preferRelativeResize="0"/>
            <p:nvPr/>
          </p:nvPicPr>
          <p:blipFill>
            <a:blip r:embed="rId5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" name="组合 29"/>
          <p:cNvGrpSpPr/>
          <p:nvPr/>
        </p:nvGrpSpPr>
        <p:grpSpPr>
          <a:xfrm>
            <a:off x="215265" y="771525"/>
            <a:ext cx="11456670" cy="1251585"/>
            <a:chOff x="339" y="1215"/>
            <a:chExt cx="18042" cy="1971"/>
          </a:xfrm>
        </p:grpSpPr>
        <p:grpSp>
          <p:nvGrpSpPr>
            <p:cNvPr id="39" name="组合 38"/>
            <p:cNvGrpSpPr/>
            <p:nvPr/>
          </p:nvGrpSpPr>
          <p:grpSpPr>
            <a:xfrm>
              <a:off x="339" y="1215"/>
              <a:ext cx="18042" cy="1971"/>
              <a:chOff x="1028" y="847"/>
              <a:chExt cx="12143" cy="1326"/>
            </a:xfrm>
          </p:grpSpPr>
          <p:sp>
            <p:nvSpPr>
              <p:cNvPr id="7252" name="Google Shape;7252;p43"/>
              <p:cNvSpPr txBox="1"/>
              <p:nvPr/>
            </p:nvSpPr>
            <p:spPr>
              <a:xfrm>
                <a:off x="1028" y="847"/>
                <a:ext cx="12143" cy="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500" b="1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9pPr>
              </a:lstStyle>
              <a:p>
                <a:pPr algn="ctr" fontAlgn="auto">
                  <a:defRPr/>
                </a:pPr>
                <a:r>
                  <a:rPr lang="en-US" altLang="zh-CN" sz="6600" spc="-300" dirty="0">
                    <a:solidFill>
                      <a:srgbClr val="42210F"/>
                    </a:solidFill>
                    <a:effectLst>
                      <a:outerShdw dist="63500" dir="2700000" algn="tl">
                        <a:srgbClr val="F5AC47">
                          <a:alpha val="100000"/>
                        </a:srgbClr>
                      </a:outerShdw>
                    </a:effectLst>
                    <a:latin typeface="#9Slide03 Kaleko 105 Round Bold" pitchFamily="2" charset="0"/>
                    <a:ea typeface="字魂179号-正酷波波体" charset="-122"/>
                    <a:cs typeface="Open Sans Light" pitchFamily="34" charset="0"/>
                    <a:sym typeface="+mn-lt"/>
                  </a:rPr>
                  <a:t>DẶN DÒ</a:t>
                </a:r>
              </a:p>
            </p:txBody>
          </p:sp>
          <p:grpSp>
            <p:nvGrpSpPr>
              <p:cNvPr id="7256" name="Google Shape;7256;p43"/>
              <p:cNvGrpSpPr/>
              <p:nvPr/>
            </p:nvGrpSpPr>
            <p:grpSpPr>
              <a:xfrm>
                <a:off x="4675" y="1898"/>
                <a:ext cx="5049" cy="275"/>
                <a:chOff x="3962000" y="4060525"/>
                <a:chExt cx="2324125" cy="174750"/>
              </a:xfrm>
            </p:grpSpPr>
            <p:sp>
              <p:nvSpPr>
                <p:cNvPr id="7257" name="Google Shape;7257;p43"/>
                <p:cNvSpPr/>
                <p:nvPr/>
              </p:nvSpPr>
              <p:spPr>
                <a:xfrm>
                  <a:off x="3962000" y="4060525"/>
                  <a:ext cx="1117875" cy="1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5" h="6759" extrusionOk="0">
                      <a:moveTo>
                        <a:pt x="9249" y="189"/>
                      </a:moveTo>
                      <a:lnTo>
                        <a:pt x="9605" y="168"/>
                      </a:lnTo>
                      <a:cubicBezTo>
                        <a:pt x="9730" y="377"/>
                        <a:pt x="10023" y="377"/>
                        <a:pt x="10128" y="168"/>
                      </a:cubicBezTo>
                      <a:lnTo>
                        <a:pt x="11048" y="168"/>
                      </a:lnTo>
                      <a:cubicBezTo>
                        <a:pt x="11174" y="377"/>
                        <a:pt x="11404" y="356"/>
                        <a:pt x="11572" y="440"/>
                      </a:cubicBezTo>
                      <a:cubicBezTo>
                        <a:pt x="11969" y="607"/>
                        <a:pt x="12199" y="440"/>
                        <a:pt x="12262" y="42"/>
                      </a:cubicBezTo>
                      <a:lnTo>
                        <a:pt x="12618" y="42"/>
                      </a:lnTo>
                      <a:cubicBezTo>
                        <a:pt x="13078" y="838"/>
                        <a:pt x="13517" y="838"/>
                        <a:pt x="14041" y="42"/>
                      </a:cubicBezTo>
                      <a:cubicBezTo>
                        <a:pt x="14229" y="1"/>
                        <a:pt x="14396" y="1"/>
                        <a:pt x="14564" y="63"/>
                      </a:cubicBezTo>
                      <a:cubicBezTo>
                        <a:pt x="14606" y="210"/>
                        <a:pt x="14731" y="314"/>
                        <a:pt x="14878" y="335"/>
                      </a:cubicBezTo>
                      <a:cubicBezTo>
                        <a:pt x="15422" y="461"/>
                        <a:pt x="16007" y="398"/>
                        <a:pt x="16510" y="168"/>
                      </a:cubicBezTo>
                      <a:cubicBezTo>
                        <a:pt x="16865" y="147"/>
                        <a:pt x="17221" y="168"/>
                        <a:pt x="17577" y="231"/>
                      </a:cubicBezTo>
                      <a:cubicBezTo>
                        <a:pt x="17807" y="607"/>
                        <a:pt x="18372" y="628"/>
                        <a:pt x="18455" y="1193"/>
                      </a:cubicBezTo>
                      <a:cubicBezTo>
                        <a:pt x="18623" y="900"/>
                        <a:pt x="18790" y="628"/>
                        <a:pt x="18979" y="356"/>
                      </a:cubicBezTo>
                      <a:cubicBezTo>
                        <a:pt x="19292" y="294"/>
                        <a:pt x="19606" y="314"/>
                        <a:pt x="19920" y="419"/>
                      </a:cubicBezTo>
                      <a:cubicBezTo>
                        <a:pt x="20108" y="566"/>
                        <a:pt x="20339" y="712"/>
                        <a:pt x="20569" y="817"/>
                      </a:cubicBezTo>
                      <a:cubicBezTo>
                        <a:pt x="20924" y="900"/>
                        <a:pt x="21301" y="963"/>
                        <a:pt x="21301" y="398"/>
                      </a:cubicBezTo>
                      <a:cubicBezTo>
                        <a:pt x="21887" y="294"/>
                        <a:pt x="22494" y="294"/>
                        <a:pt x="23059" y="398"/>
                      </a:cubicBezTo>
                      <a:cubicBezTo>
                        <a:pt x="23059" y="858"/>
                        <a:pt x="23414" y="1130"/>
                        <a:pt x="23561" y="1507"/>
                      </a:cubicBezTo>
                      <a:cubicBezTo>
                        <a:pt x="23833" y="1361"/>
                        <a:pt x="23833" y="1130"/>
                        <a:pt x="23896" y="963"/>
                      </a:cubicBezTo>
                      <a:cubicBezTo>
                        <a:pt x="23937" y="754"/>
                        <a:pt x="23958" y="566"/>
                        <a:pt x="23958" y="356"/>
                      </a:cubicBezTo>
                      <a:cubicBezTo>
                        <a:pt x="24314" y="294"/>
                        <a:pt x="24670" y="314"/>
                        <a:pt x="25005" y="398"/>
                      </a:cubicBezTo>
                      <a:cubicBezTo>
                        <a:pt x="25025" y="545"/>
                        <a:pt x="25005" y="796"/>
                        <a:pt x="25214" y="796"/>
                      </a:cubicBezTo>
                      <a:cubicBezTo>
                        <a:pt x="25549" y="796"/>
                        <a:pt x="25946" y="796"/>
                        <a:pt x="26072" y="335"/>
                      </a:cubicBezTo>
                      <a:lnTo>
                        <a:pt x="28206" y="356"/>
                      </a:lnTo>
                      <a:cubicBezTo>
                        <a:pt x="28248" y="628"/>
                        <a:pt x="28436" y="670"/>
                        <a:pt x="28666" y="670"/>
                      </a:cubicBezTo>
                      <a:cubicBezTo>
                        <a:pt x="29336" y="712"/>
                        <a:pt x="30005" y="607"/>
                        <a:pt x="30696" y="733"/>
                      </a:cubicBezTo>
                      <a:cubicBezTo>
                        <a:pt x="30947" y="796"/>
                        <a:pt x="31031" y="566"/>
                        <a:pt x="31051" y="335"/>
                      </a:cubicBezTo>
                      <a:cubicBezTo>
                        <a:pt x="31282" y="294"/>
                        <a:pt x="31533" y="314"/>
                        <a:pt x="31742" y="419"/>
                      </a:cubicBezTo>
                      <a:cubicBezTo>
                        <a:pt x="31805" y="586"/>
                        <a:pt x="31972" y="691"/>
                        <a:pt x="32139" y="670"/>
                      </a:cubicBezTo>
                      <a:lnTo>
                        <a:pt x="32997" y="670"/>
                      </a:lnTo>
                      <a:cubicBezTo>
                        <a:pt x="32997" y="900"/>
                        <a:pt x="32997" y="1151"/>
                        <a:pt x="33311" y="1193"/>
                      </a:cubicBezTo>
                      <a:cubicBezTo>
                        <a:pt x="33520" y="1235"/>
                        <a:pt x="33709" y="1130"/>
                        <a:pt x="33813" y="942"/>
                      </a:cubicBezTo>
                      <a:cubicBezTo>
                        <a:pt x="33855" y="817"/>
                        <a:pt x="33876" y="670"/>
                        <a:pt x="33876" y="545"/>
                      </a:cubicBezTo>
                      <a:cubicBezTo>
                        <a:pt x="34169" y="503"/>
                        <a:pt x="34483" y="524"/>
                        <a:pt x="34755" y="607"/>
                      </a:cubicBezTo>
                      <a:cubicBezTo>
                        <a:pt x="34755" y="712"/>
                        <a:pt x="34839" y="817"/>
                        <a:pt x="34943" y="858"/>
                      </a:cubicBezTo>
                      <a:cubicBezTo>
                        <a:pt x="34880" y="1193"/>
                        <a:pt x="35173" y="1507"/>
                        <a:pt x="35006" y="1863"/>
                      </a:cubicBezTo>
                      <a:cubicBezTo>
                        <a:pt x="34943" y="2009"/>
                        <a:pt x="35069" y="2156"/>
                        <a:pt x="35215" y="2198"/>
                      </a:cubicBezTo>
                      <a:cubicBezTo>
                        <a:pt x="35383" y="2239"/>
                        <a:pt x="35571" y="2198"/>
                        <a:pt x="35676" y="2051"/>
                      </a:cubicBezTo>
                      <a:cubicBezTo>
                        <a:pt x="35822" y="1947"/>
                        <a:pt x="35759" y="1821"/>
                        <a:pt x="35676" y="1674"/>
                      </a:cubicBezTo>
                      <a:cubicBezTo>
                        <a:pt x="35424" y="1256"/>
                        <a:pt x="35550" y="984"/>
                        <a:pt x="36010" y="858"/>
                      </a:cubicBezTo>
                      <a:cubicBezTo>
                        <a:pt x="36261" y="879"/>
                        <a:pt x="36533" y="775"/>
                        <a:pt x="36722" y="1026"/>
                      </a:cubicBezTo>
                      <a:cubicBezTo>
                        <a:pt x="36408" y="1172"/>
                        <a:pt x="36345" y="1444"/>
                        <a:pt x="36366" y="1737"/>
                      </a:cubicBezTo>
                      <a:lnTo>
                        <a:pt x="36303" y="1779"/>
                      </a:lnTo>
                      <a:lnTo>
                        <a:pt x="36324" y="1821"/>
                      </a:lnTo>
                      <a:lnTo>
                        <a:pt x="36366" y="1737"/>
                      </a:lnTo>
                      <a:cubicBezTo>
                        <a:pt x="36638" y="1695"/>
                        <a:pt x="36889" y="2051"/>
                        <a:pt x="37182" y="1800"/>
                      </a:cubicBezTo>
                      <a:cubicBezTo>
                        <a:pt x="37119" y="1528"/>
                        <a:pt x="36826" y="1340"/>
                        <a:pt x="36910" y="1026"/>
                      </a:cubicBezTo>
                      <a:cubicBezTo>
                        <a:pt x="37224" y="1005"/>
                        <a:pt x="37517" y="879"/>
                        <a:pt x="37789" y="691"/>
                      </a:cubicBezTo>
                      <a:lnTo>
                        <a:pt x="38145" y="691"/>
                      </a:lnTo>
                      <a:lnTo>
                        <a:pt x="38312" y="858"/>
                      </a:lnTo>
                      <a:cubicBezTo>
                        <a:pt x="38626" y="1172"/>
                        <a:pt x="38689" y="1633"/>
                        <a:pt x="38919" y="2030"/>
                      </a:cubicBezTo>
                      <a:cubicBezTo>
                        <a:pt x="38856" y="1444"/>
                        <a:pt x="39421" y="1277"/>
                        <a:pt x="39567" y="858"/>
                      </a:cubicBezTo>
                      <a:lnTo>
                        <a:pt x="39923" y="858"/>
                      </a:lnTo>
                      <a:cubicBezTo>
                        <a:pt x="39965" y="1382"/>
                        <a:pt x="40676" y="1298"/>
                        <a:pt x="40739" y="1821"/>
                      </a:cubicBezTo>
                      <a:cubicBezTo>
                        <a:pt x="40781" y="1821"/>
                        <a:pt x="40844" y="1821"/>
                        <a:pt x="40886" y="1821"/>
                      </a:cubicBezTo>
                      <a:cubicBezTo>
                        <a:pt x="41534" y="1800"/>
                        <a:pt x="42141" y="1528"/>
                        <a:pt x="42580" y="1026"/>
                      </a:cubicBezTo>
                      <a:lnTo>
                        <a:pt x="42580" y="1026"/>
                      </a:lnTo>
                      <a:cubicBezTo>
                        <a:pt x="42873" y="1068"/>
                        <a:pt x="43145" y="1110"/>
                        <a:pt x="43438" y="1151"/>
                      </a:cubicBezTo>
                      <a:cubicBezTo>
                        <a:pt x="43522" y="1151"/>
                        <a:pt x="43606" y="1172"/>
                        <a:pt x="43606" y="1277"/>
                      </a:cubicBezTo>
                      <a:cubicBezTo>
                        <a:pt x="43606" y="1361"/>
                        <a:pt x="43564" y="1444"/>
                        <a:pt x="43501" y="1486"/>
                      </a:cubicBezTo>
                      <a:cubicBezTo>
                        <a:pt x="43417" y="1549"/>
                        <a:pt x="43292" y="1591"/>
                        <a:pt x="43187" y="1612"/>
                      </a:cubicBezTo>
                      <a:cubicBezTo>
                        <a:pt x="42706" y="1716"/>
                        <a:pt x="42476" y="1947"/>
                        <a:pt x="42706" y="2470"/>
                      </a:cubicBezTo>
                      <a:cubicBezTo>
                        <a:pt x="42748" y="2574"/>
                        <a:pt x="42580" y="2721"/>
                        <a:pt x="42727" y="2888"/>
                      </a:cubicBezTo>
                      <a:cubicBezTo>
                        <a:pt x="42978" y="2867"/>
                        <a:pt x="43145" y="2532"/>
                        <a:pt x="43459" y="2637"/>
                      </a:cubicBezTo>
                      <a:cubicBezTo>
                        <a:pt x="43501" y="3014"/>
                        <a:pt x="43836" y="3035"/>
                        <a:pt x="44087" y="3181"/>
                      </a:cubicBezTo>
                      <a:cubicBezTo>
                        <a:pt x="44317" y="3327"/>
                        <a:pt x="44715" y="3474"/>
                        <a:pt x="44610" y="3976"/>
                      </a:cubicBezTo>
                      <a:cubicBezTo>
                        <a:pt x="44422" y="4687"/>
                        <a:pt x="44338" y="4813"/>
                        <a:pt x="43606" y="4750"/>
                      </a:cubicBezTo>
                      <a:cubicBezTo>
                        <a:pt x="43229" y="4708"/>
                        <a:pt x="42852" y="4646"/>
                        <a:pt x="42497" y="4520"/>
                      </a:cubicBezTo>
                      <a:cubicBezTo>
                        <a:pt x="41848" y="4311"/>
                        <a:pt x="41158" y="4436"/>
                        <a:pt x="40614" y="4813"/>
                      </a:cubicBezTo>
                      <a:cubicBezTo>
                        <a:pt x="40132" y="5232"/>
                        <a:pt x="40090" y="5232"/>
                        <a:pt x="39693" y="4667"/>
                      </a:cubicBezTo>
                      <a:cubicBezTo>
                        <a:pt x="39609" y="4520"/>
                        <a:pt x="39526" y="4248"/>
                        <a:pt x="39358" y="4311"/>
                      </a:cubicBezTo>
                      <a:cubicBezTo>
                        <a:pt x="38730" y="4604"/>
                        <a:pt x="38437" y="4206"/>
                        <a:pt x="38186" y="3683"/>
                      </a:cubicBezTo>
                      <a:cubicBezTo>
                        <a:pt x="37747" y="4018"/>
                        <a:pt x="37391" y="4415"/>
                        <a:pt x="36826" y="4102"/>
                      </a:cubicBezTo>
                      <a:cubicBezTo>
                        <a:pt x="36826" y="4708"/>
                        <a:pt x="36826" y="4708"/>
                        <a:pt x="36387" y="5294"/>
                      </a:cubicBezTo>
                      <a:cubicBezTo>
                        <a:pt x="36324" y="5378"/>
                        <a:pt x="36261" y="5483"/>
                        <a:pt x="36199" y="5587"/>
                      </a:cubicBezTo>
                      <a:cubicBezTo>
                        <a:pt x="35843" y="6048"/>
                        <a:pt x="35822" y="6027"/>
                        <a:pt x="35383" y="5692"/>
                      </a:cubicBezTo>
                      <a:cubicBezTo>
                        <a:pt x="35215" y="5566"/>
                        <a:pt x="35173" y="5399"/>
                        <a:pt x="35069" y="5273"/>
                      </a:cubicBezTo>
                      <a:cubicBezTo>
                        <a:pt x="34818" y="5001"/>
                        <a:pt x="34336" y="5106"/>
                        <a:pt x="34253" y="5483"/>
                      </a:cubicBezTo>
                      <a:cubicBezTo>
                        <a:pt x="34044" y="6089"/>
                        <a:pt x="33813" y="6131"/>
                        <a:pt x="33248" y="5817"/>
                      </a:cubicBezTo>
                      <a:cubicBezTo>
                        <a:pt x="32914" y="5629"/>
                        <a:pt x="32851" y="5252"/>
                        <a:pt x="32558" y="5043"/>
                      </a:cubicBezTo>
                      <a:cubicBezTo>
                        <a:pt x="32453" y="4960"/>
                        <a:pt x="32391" y="4771"/>
                        <a:pt x="32202" y="4897"/>
                      </a:cubicBezTo>
                      <a:cubicBezTo>
                        <a:pt x="32098" y="4980"/>
                        <a:pt x="32160" y="5106"/>
                        <a:pt x="32202" y="5232"/>
                      </a:cubicBezTo>
                      <a:cubicBezTo>
                        <a:pt x="32411" y="5817"/>
                        <a:pt x="32391" y="5817"/>
                        <a:pt x="31847" y="6068"/>
                      </a:cubicBezTo>
                      <a:cubicBezTo>
                        <a:pt x="31637" y="6173"/>
                        <a:pt x="31428" y="6278"/>
                        <a:pt x="31240" y="6424"/>
                      </a:cubicBezTo>
                      <a:cubicBezTo>
                        <a:pt x="31031" y="6550"/>
                        <a:pt x="30717" y="6633"/>
                        <a:pt x="30570" y="6487"/>
                      </a:cubicBezTo>
                      <a:cubicBezTo>
                        <a:pt x="30131" y="6110"/>
                        <a:pt x="29901" y="6424"/>
                        <a:pt x="29650" y="6696"/>
                      </a:cubicBezTo>
                      <a:cubicBezTo>
                        <a:pt x="28875" y="6759"/>
                        <a:pt x="28101" y="6717"/>
                        <a:pt x="27327" y="6612"/>
                      </a:cubicBezTo>
                      <a:cubicBezTo>
                        <a:pt x="27285" y="6550"/>
                        <a:pt x="27243" y="6445"/>
                        <a:pt x="27181" y="6424"/>
                      </a:cubicBezTo>
                      <a:cubicBezTo>
                        <a:pt x="27034" y="6403"/>
                        <a:pt x="26992" y="6529"/>
                        <a:pt x="26971" y="6633"/>
                      </a:cubicBezTo>
                      <a:cubicBezTo>
                        <a:pt x="26804" y="6696"/>
                        <a:pt x="26616" y="6675"/>
                        <a:pt x="26448" y="6592"/>
                      </a:cubicBezTo>
                      <a:cubicBezTo>
                        <a:pt x="26302" y="5964"/>
                        <a:pt x="26218" y="5880"/>
                        <a:pt x="25758" y="6110"/>
                      </a:cubicBezTo>
                      <a:cubicBezTo>
                        <a:pt x="25507" y="6236"/>
                        <a:pt x="25297" y="6424"/>
                        <a:pt x="25025" y="6320"/>
                      </a:cubicBezTo>
                      <a:cubicBezTo>
                        <a:pt x="24481" y="6131"/>
                        <a:pt x="23833" y="6257"/>
                        <a:pt x="23372" y="5817"/>
                      </a:cubicBezTo>
                      <a:cubicBezTo>
                        <a:pt x="23268" y="5692"/>
                        <a:pt x="23100" y="5671"/>
                        <a:pt x="22954" y="5713"/>
                      </a:cubicBezTo>
                      <a:cubicBezTo>
                        <a:pt x="22536" y="5943"/>
                        <a:pt x="22410" y="5692"/>
                        <a:pt x="22284" y="5336"/>
                      </a:cubicBezTo>
                      <a:cubicBezTo>
                        <a:pt x="22222" y="5169"/>
                        <a:pt x="22264" y="4897"/>
                        <a:pt x="21887" y="4855"/>
                      </a:cubicBezTo>
                      <a:cubicBezTo>
                        <a:pt x="21971" y="5629"/>
                        <a:pt x="21510" y="5985"/>
                        <a:pt x="20883" y="6257"/>
                      </a:cubicBezTo>
                      <a:cubicBezTo>
                        <a:pt x="20820" y="6278"/>
                        <a:pt x="20799" y="6403"/>
                        <a:pt x="20757" y="6487"/>
                      </a:cubicBezTo>
                      <a:lnTo>
                        <a:pt x="20422" y="6487"/>
                      </a:lnTo>
                      <a:cubicBezTo>
                        <a:pt x="20150" y="6110"/>
                        <a:pt x="20108" y="6110"/>
                        <a:pt x="19899" y="6508"/>
                      </a:cubicBezTo>
                      <a:cubicBezTo>
                        <a:pt x="19418" y="6571"/>
                        <a:pt x="18937" y="6571"/>
                        <a:pt x="18476" y="6508"/>
                      </a:cubicBezTo>
                      <a:cubicBezTo>
                        <a:pt x="18455" y="6445"/>
                        <a:pt x="18435" y="6340"/>
                        <a:pt x="18414" y="6340"/>
                      </a:cubicBezTo>
                      <a:cubicBezTo>
                        <a:pt x="17598" y="6215"/>
                        <a:pt x="16823" y="5880"/>
                        <a:pt x="16154" y="5399"/>
                      </a:cubicBezTo>
                      <a:cubicBezTo>
                        <a:pt x="15986" y="5273"/>
                        <a:pt x="15735" y="5315"/>
                        <a:pt x="15589" y="5462"/>
                      </a:cubicBezTo>
                      <a:cubicBezTo>
                        <a:pt x="15422" y="5629"/>
                        <a:pt x="15275" y="5796"/>
                        <a:pt x="15108" y="5985"/>
                      </a:cubicBezTo>
                      <a:cubicBezTo>
                        <a:pt x="14940" y="6027"/>
                        <a:pt x="14752" y="6027"/>
                        <a:pt x="14564" y="5985"/>
                      </a:cubicBezTo>
                      <a:cubicBezTo>
                        <a:pt x="14208" y="5566"/>
                        <a:pt x="14041" y="5566"/>
                        <a:pt x="13685" y="5985"/>
                      </a:cubicBezTo>
                      <a:cubicBezTo>
                        <a:pt x="13497" y="6027"/>
                        <a:pt x="13329" y="6006"/>
                        <a:pt x="13162" y="5922"/>
                      </a:cubicBezTo>
                      <a:cubicBezTo>
                        <a:pt x="13036" y="5608"/>
                        <a:pt x="12848" y="5608"/>
                        <a:pt x="12639" y="5838"/>
                      </a:cubicBezTo>
                      <a:lnTo>
                        <a:pt x="11551" y="5817"/>
                      </a:lnTo>
                      <a:cubicBezTo>
                        <a:pt x="11446" y="5629"/>
                        <a:pt x="11153" y="5629"/>
                        <a:pt x="11028" y="5817"/>
                      </a:cubicBezTo>
                      <a:cubicBezTo>
                        <a:pt x="10797" y="5859"/>
                        <a:pt x="10546" y="5859"/>
                        <a:pt x="10316" y="5817"/>
                      </a:cubicBezTo>
                      <a:cubicBezTo>
                        <a:pt x="10002" y="5399"/>
                        <a:pt x="9835" y="5378"/>
                        <a:pt x="9437" y="5755"/>
                      </a:cubicBezTo>
                      <a:cubicBezTo>
                        <a:pt x="8663" y="5922"/>
                        <a:pt x="7889" y="5817"/>
                        <a:pt x="7115" y="5817"/>
                      </a:cubicBezTo>
                      <a:cubicBezTo>
                        <a:pt x="6906" y="5608"/>
                        <a:pt x="6717" y="5608"/>
                        <a:pt x="6592" y="5901"/>
                      </a:cubicBezTo>
                      <a:cubicBezTo>
                        <a:pt x="6362" y="6006"/>
                        <a:pt x="6131" y="6027"/>
                        <a:pt x="5880" y="6006"/>
                      </a:cubicBezTo>
                      <a:cubicBezTo>
                        <a:pt x="5462" y="5587"/>
                        <a:pt x="4771" y="5524"/>
                        <a:pt x="4269" y="5880"/>
                      </a:cubicBezTo>
                      <a:cubicBezTo>
                        <a:pt x="3516" y="5796"/>
                        <a:pt x="2805" y="5504"/>
                        <a:pt x="2072" y="5315"/>
                      </a:cubicBezTo>
                      <a:cubicBezTo>
                        <a:pt x="1110" y="5085"/>
                        <a:pt x="670" y="4290"/>
                        <a:pt x="377" y="3432"/>
                      </a:cubicBezTo>
                      <a:cubicBezTo>
                        <a:pt x="210" y="2909"/>
                        <a:pt x="1" y="2407"/>
                        <a:pt x="210" y="1821"/>
                      </a:cubicBezTo>
                      <a:cubicBezTo>
                        <a:pt x="482" y="1026"/>
                        <a:pt x="984" y="586"/>
                        <a:pt x="1800" y="524"/>
                      </a:cubicBezTo>
                      <a:cubicBezTo>
                        <a:pt x="2219" y="503"/>
                        <a:pt x="2637" y="524"/>
                        <a:pt x="3035" y="503"/>
                      </a:cubicBezTo>
                      <a:cubicBezTo>
                        <a:pt x="3453" y="1319"/>
                        <a:pt x="4144" y="545"/>
                        <a:pt x="4667" y="796"/>
                      </a:cubicBezTo>
                      <a:cubicBezTo>
                        <a:pt x="4834" y="879"/>
                        <a:pt x="5022" y="817"/>
                        <a:pt x="5106" y="649"/>
                      </a:cubicBezTo>
                      <a:cubicBezTo>
                        <a:pt x="5127" y="566"/>
                        <a:pt x="5169" y="482"/>
                        <a:pt x="5190" y="398"/>
                      </a:cubicBezTo>
                      <a:cubicBezTo>
                        <a:pt x="5357" y="356"/>
                        <a:pt x="5525" y="356"/>
                        <a:pt x="5713" y="398"/>
                      </a:cubicBezTo>
                      <a:cubicBezTo>
                        <a:pt x="5713" y="628"/>
                        <a:pt x="5943" y="775"/>
                        <a:pt x="6152" y="691"/>
                      </a:cubicBezTo>
                      <a:cubicBezTo>
                        <a:pt x="6550" y="566"/>
                        <a:pt x="6947" y="503"/>
                        <a:pt x="7366" y="524"/>
                      </a:cubicBezTo>
                      <a:cubicBezTo>
                        <a:pt x="7533" y="524"/>
                        <a:pt x="7617" y="398"/>
                        <a:pt x="7659" y="252"/>
                      </a:cubicBezTo>
                      <a:cubicBezTo>
                        <a:pt x="7952" y="189"/>
                        <a:pt x="8245" y="168"/>
                        <a:pt x="8538" y="231"/>
                      </a:cubicBezTo>
                      <a:cubicBezTo>
                        <a:pt x="8852" y="628"/>
                        <a:pt x="8956" y="628"/>
                        <a:pt x="9249" y="189"/>
                      </a:cubicBezTo>
                      <a:close/>
                      <a:moveTo>
                        <a:pt x="40216" y="3181"/>
                      </a:moveTo>
                      <a:cubicBezTo>
                        <a:pt x="40237" y="3014"/>
                        <a:pt x="40132" y="2930"/>
                        <a:pt x="39986" y="2867"/>
                      </a:cubicBezTo>
                      <a:cubicBezTo>
                        <a:pt x="39860" y="2783"/>
                        <a:pt x="39672" y="2846"/>
                        <a:pt x="39630" y="2993"/>
                      </a:cubicBezTo>
                      <a:cubicBezTo>
                        <a:pt x="39567" y="3139"/>
                        <a:pt x="39672" y="3307"/>
                        <a:pt x="39818" y="3327"/>
                      </a:cubicBezTo>
                      <a:cubicBezTo>
                        <a:pt x="39965" y="3348"/>
                        <a:pt x="40111" y="3348"/>
                        <a:pt x="40216" y="3181"/>
                      </a:cubicBezTo>
                      <a:close/>
                      <a:moveTo>
                        <a:pt x="30654" y="1089"/>
                      </a:moveTo>
                      <a:cubicBezTo>
                        <a:pt x="30633" y="1151"/>
                        <a:pt x="30591" y="1214"/>
                        <a:pt x="30612" y="1235"/>
                      </a:cubicBezTo>
                      <a:cubicBezTo>
                        <a:pt x="30612" y="1277"/>
                        <a:pt x="30696" y="1298"/>
                        <a:pt x="30738" y="1319"/>
                      </a:cubicBezTo>
                      <a:cubicBezTo>
                        <a:pt x="30759" y="1256"/>
                        <a:pt x="30821" y="1193"/>
                        <a:pt x="30800" y="1172"/>
                      </a:cubicBezTo>
                      <a:cubicBezTo>
                        <a:pt x="30779" y="1130"/>
                        <a:pt x="30717" y="1130"/>
                        <a:pt x="30654" y="1110"/>
                      </a:cubicBezTo>
                      <a:close/>
                      <a:moveTo>
                        <a:pt x="31888" y="1444"/>
                      </a:moveTo>
                      <a:cubicBezTo>
                        <a:pt x="31867" y="1382"/>
                        <a:pt x="31847" y="1319"/>
                        <a:pt x="31826" y="1298"/>
                      </a:cubicBezTo>
                      <a:cubicBezTo>
                        <a:pt x="31784" y="1277"/>
                        <a:pt x="31721" y="1319"/>
                        <a:pt x="31679" y="1340"/>
                      </a:cubicBezTo>
                      <a:cubicBezTo>
                        <a:pt x="31700" y="1402"/>
                        <a:pt x="31700" y="1465"/>
                        <a:pt x="31742" y="1486"/>
                      </a:cubicBezTo>
                      <a:cubicBezTo>
                        <a:pt x="31784" y="1507"/>
                        <a:pt x="31826" y="1465"/>
                        <a:pt x="31888" y="1444"/>
                      </a:cubicBezTo>
                      <a:close/>
                      <a:moveTo>
                        <a:pt x="43417" y="3286"/>
                      </a:moveTo>
                      <a:cubicBezTo>
                        <a:pt x="43355" y="3265"/>
                        <a:pt x="43313" y="3223"/>
                        <a:pt x="43271" y="3223"/>
                      </a:cubicBezTo>
                      <a:cubicBezTo>
                        <a:pt x="43229" y="3244"/>
                        <a:pt x="43229" y="3327"/>
                        <a:pt x="43208" y="3369"/>
                      </a:cubicBezTo>
                      <a:cubicBezTo>
                        <a:pt x="43250" y="3390"/>
                        <a:pt x="43313" y="3453"/>
                        <a:pt x="43334" y="3432"/>
                      </a:cubicBezTo>
                      <a:cubicBezTo>
                        <a:pt x="43375" y="3411"/>
                        <a:pt x="43396" y="3348"/>
                        <a:pt x="43417" y="3307"/>
                      </a:cubicBezTo>
                      <a:close/>
                      <a:moveTo>
                        <a:pt x="35989" y="5001"/>
                      </a:moveTo>
                      <a:cubicBezTo>
                        <a:pt x="35969" y="5064"/>
                        <a:pt x="35948" y="5106"/>
                        <a:pt x="35927" y="5148"/>
                      </a:cubicBezTo>
                      <a:cubicBezTo>
                        <a:pt x="35969" y="5169"/>
                        <a:pt x="36031" y="5232"/>
                        <a:pt x="36052" y="5211"/>
                      </a:cubicBezTo>
                      <a:cubicBezTo>
                        <a:pt x="36094" y="5190"/>
                        <a:pt x="36115" y="5127"/>
                        <a:pt x="36136" y="506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58" name="Google Shape;7258;p43"/>
                <p:cNvSpPr/>
                <p:nvPr/>
              </p:nvSpPr>
              <p:spPr>
                <a:xfrm>
                  <a:off x="4702700" y="4077275"/>
                  <a:ext cx="1172275" cy="1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91" h="6320" extrusionOk="0">
                      <a:moveTo>
                        <a:pt x="14019" y="1716"/>
                      </a:moveTo>
                      <a:cubicBezTo>
                        <a:pt x="13538" y="1862"/>
                        <a:pt x="13350" y="2197"/>
                        <a:pt x="13099" y="2239"/>
                      </a:cubicBezTo>
                      <a:cubicBezTo>
                        <a:pt x="12952" y="2072"/>
                        <a:pt x="13141" y="1925"/>
                        <a:pt x="13078" y="1800"/>
                      </a:cubicBezTo>
                      <a:cubicBezTo>
                        <a:pt x="12869" y="1277"/>
                        <a:pt x="13078" y="1067"/>
                        <a:pt x="13559" y="963"/>
                      </a:cubicBezTo>
                      <a:cubicBezTo>
                        <a:pt x="13685" y="942"/>
                        <a:pt x="13789" y="900"/>
                        <a:pt x="13894" y="837"/>
                      </a:cubicBezTo>
                      <a:cubicBezTo>
                        <a:pt x="13957" y="774"/>
                        <a:pt x="13978" y="691"/>
                        <a:pt x="13978" y="628"/>
                      </a:cubicBezTo>
                      <a:cubicBezTo>
                        <a:pt x="13978" y="523"/>
                        <a:pt x="13915" y="502"/>
                        <a:pt x="13810" y="481"/>
                      </a:cubicBezTo>
                      <a:cubicBezTo>
                        <a:pt x="13517" y="460"/>
                        <a:pt x="13245" y="419"/>
                        <a:pt x="12973" y="377"/>
                      </a:cubicBezTo>
                      <a:cubicBezTo>
                        <a:pt x="12994" y="188"/>
                        <a:pt x="13057" y="21"/>
                        <a:pt x="13287" y="105"/>
                      </a:cubicBezTo>
                      <a:cubicBezTo>
                        <a:pt x="13601" y="209"/>
                        <a:pt x="13894" y="293"/>
                        <a:pt x="14187" y="63"/>
                      </a:cubicBezTo>
                      <a:cubicBezTo>
                        <a:pt x="15317" y="0"/>
                        <a:pt x="16447" y="21"/>
                        <a:pt x="17597" y="126"/>
                      </a:cubicBezTo>
                      <a:cubicBezTo>
                        <a:pt x="17869" y="460"/>
                        <a:pt x="18016" y="460"/>
                        <a:pt x="18288" y="126"/>
                      </a:cubicBezTo>
                      <a:cubicBezTo>
                        <a:pt x="18539" y="42"/>
                        <a:pt x="18811" y="42"/>
                        <a:pt x="19041" y="168"/>
                      </a:cubicBezTo>
                      <a:cubicBezTo>
                        <a:pt x="19083" y="188"/>
                        <a:pt x="19104" y="188"/>
                        <a:pt x="19146" y="209"/>
                      </a:cubicBezTo>
                      <a:lnTo>
                        <a:pt x="20087" y="230"/>
                      </a:lnTo>
                      <a:cubicBezTo>
                        <a:pt x="20548" y="523"/>
                        <a:pt x="21008" y="732"/>
                        <a:pt x="21468" y="230"/>
                      </a:cubicBezTo>
                      <a:cubicBezTo>
                        <a:pt x="22012" y="168"/>
                        <a:pt x="22556" y="188"/>
                        <a:pt x="23079" y="293"/>
                      </a:cubicBezTo>
                      <a:cubicBezTo>
                        <a:pt x="23100" y="398"/>
                        <a:pt x="23142" y="502"/>
                        <a:pt x="23268" y="502"/>
                      </a:cubicBezTo>
                      <a:cubicBezTo>
                        <a:pt x="23393" y="481"/>
                        <a:pt x="23414" y="377"/>
                        <a:pt x="23435" y="272"/>
                      </a:cubicBezTo>
                      <a:cubicBezTo>
                        <a:pt x="23665" y="209"/>
                        <a:pt x="23916" y="188"/>
                        <a:pt x="24147" y="230"/>
                      </a:cubicBezTo>
                      <a:cubicBezTo>
                        <a:pt x="24272" y="398"/>
                        <a:pt x="24377" y="398"/>
                        <a:pt x="24502" y="230"/>
                      </a:cubicBezTo>
                      <a:cubicBezTo>
                        <a:pt x="24795" y="188"/>
                        <a:pt x="25088" y="188"/>
                        <a:pt x="25381" y="272"/>
                      </a:cubicBezTo>
                      <a:cubicBezTo>
                        <a:pt x="25758" y="670"/>
                        <a:pt x="25946" y="670"/>
                        <a:pt x="26281" y="251"/>
                      </a:cubicBezTo>
                      <a:cubicBezTo>
                        <a:pt x="26804" y="188"/>
                        <a:pt x="27348" y="188"/>
                        <a:pt x="27871" y="272"/>
                      </a:cubicBezTo>
                      <a:cubicBezTo>
                        <a:pt x="27871" y="523"/>
                        <a:pt x="28080" y="732"/>
                        <a:pt x="28331" y="732"/>
                      </a:cubicBezTo>
                      <a:cubicBezTo>
                        <a:pt x="28666" y="753"/>
                        <a:pt x="28980" y="816"/>
                        <a:pt x="29273" y="921"/>
                      </a:cubicBezTo>
                      <a:cubicBezTo>
                        <a:pt x="29817" y="1088"/>
                        <a:pt x="30382" y="900"/>
                        <a:pt x="30717" y="440"/>
                      </a:cubicBezTo>
                      <a:cubicBezTo>
                        <a:pt x="30947" y="377"/>
                        <a:pt x="31198" y="398"/>
                        <a:pt x="31428" y="481"/>
                      </a:cubicBezTo>
                      <a:cubicBezTo>
                        <a:pt x="31574" y="837"/>
                        <a:pt x="31763" y="858"/>
                        <a:pt x="31951" y="502"/>
                      </a:cubicBezTo>
                      <a:cubicBezTo>
                        <a:pt x="32537" y="356"/>
                        <a:pt x="33144" y="356"/>
                        <a:pt x="33730" y="523"/>
                      </a:cubicBezTo>
                      <a:cubicBezTo>
                        <a:pt x="33960" y="858"/>
                        <a:pt x="34190" y="816"/>
                        <a:pt x="34441" y="544"/>
                      </a:cubicBezTo>
                      <a:lnTo>
                        <a:pt x="35508" y="586"/>
                      </a:lnTo>
                      <a:cubicBezTo>
                        <a:pt x="35675" y="795"/>
                        <a:pt x="35759" y="712"/>
                        <a:pt x="35843" y="502"/>
                      </a:cubicBezTo>
                      <a:lnTo>
                        <a:pt x="38333" y="649"/>
                      </a:lnTo>
                      <a:cubicBezTo>
                        <a:pt x="38375" y="858"/>
                        <a:pt x="38479" y="1088"/>
                        <a:pt x="38709" y="1025"/>
                      </a:cubicBezTo>
                      <a:cubicBezTo>
                        <a:pt x="39191" y="921"/>
                        <a:pt x="39651" y="1088"/>
                        <a:pt x="40090" y="1151"/>
                      </a:cubicBezTo>
                      <a:cubicBezTo>
                        <a:pt x="40467" y="1235"/>
                        <a:pt x="40844" y="1151"/>
                        <a:pt x="41157" y="921"/>
                      </a:cubicBezTo>
                      <a:cubicBezTo>
                        <a:pt x="41576" y="900"/>
                        <a:pt x="41994" y="921"/>
                        <a:pt x="42413" y="1025"/>
                      </a:cubicBezTo>
                      <a:cubicBezTo>
                        <a:pt x="42476" y="1235"/>
                        <a:pt x="42580" y="1339"/>
                        <a:pt x="42748" y="1109"/>
                      </a:cubicBezTo>
                      <a:cubicBezTo>
                        <a:pt x="43166" y="1067"/>
                        <a:pt x="43585" y="1088"/>
                        <a:pt x="44003" y="1172"/>
                      </a:cubicBezTo>
                      <a:cubicBezTo>
                        <a:pt x="44066" y="1402"/>
                        <a:pt x="44170" y="1528"/>
                        <a:pt x="44359" y="1256"/>
                      </a:cubicBezTo>
                      <a:lnTo>
                        <a:pt x="45405" y="1318"/>
                      </a:lnTo>
                      <a:cubicBezTo>
                        <a:pt x="45426" y="1423"/>
                        <a:pt x="45468" y="1569"/>
                        <a:pt x="45593" y="1590"/>
                      </a:cubicBezTo>
                      <a:cubicBezTo>
                        <a:pt x="46137" y="1695"/>
                        <a:pt x="46409" y="2113"/>
                        <a:pt x="46744" y="2469"/>
                      </a:cubicBezTo>
                      <a:cubicBezTo>
                        <a:pt x="46890" y="2616"/>
                        <a:pt x="46890" y="2699"/>
                        <a:pt x="46807" y="2909"/>
                      </a:cubicBezTo>
                      <a:cubicBezTo>
                        <a:pt x="46660" y="3369"/>
                        <a:pt x="46263" y="3704"/>
                        <a:pt x="46137" y="4164"/>
                      </a:cubicBezTo>
                      <a:cubicBezTo>
                        <a:pt x="46074" y="4394"/>
                        <a:pt x="46116" y="4666"/>
                        <a:pt x="45823" y="4750"/>
                      </a:cubicBezTo>
                      <a:cubicBezTo>
                        <a:pt x="45551" y="4813"/>
                        <a:pt x="45426" y="4541"/>
                        <a:pt x="45258" y="4394"/>
                      </a:cubicBezTo>
                      <a:cubicBezTo>
                        <a:pt x="45175" y="4310"/>
                        <a:pt x="45133" y="4206"/>
                        <a:pt x="45049" y="4143"/>
                      </a:cubicBezTo>
                      <a:cubicBezTo>
                        <a:pt x="44840" y="3892"/>
                        <a:pt x="44610" y="3892"/>
                        <a:pt x="44547" y="4227"/>
                      </a:cubicBezTo>
                      <a:cubicBezTo>
                        <a:pt x="44484" y="4603"/>
                        <a:pt x="44296" y="4520"/>
                        <a:pt x="44003" y="4541"/>
                      </a:cubicBezTo>
                      <a:cubicBezTo>
                        <a:pt x="43313" y="4582"/>
                        <a:pt x="42622" y="4771"/>
                        <a:pt x="41911" y="4541"/>
                      </a:cubicBezTo>
                      <a:cubicBezTo>
                        <a:pt x="41785" y="4499"/>
                        <a:pt x="41680" y="4582"/>
                        <a:pt x="41597" y="4645"/>
                      </a:cubicBezTo>
                      <a:cubicBezTo>
                        <a:pt x="41325" y="4834"/>
                        <a:pt x="41011" y="4917"/>
                        <a:pt x="40697" y="4875"/>
                      </a:cubicBezTo>
                      <a:cubicBezTo>
                        <a:pt x="40488" y="4854"/>
                        <a:pt x="40446" y="5022"/>
                        <a:pt x="40425" y="5168"/>
                      </a:cubicBezTo>
                      <a:cubicBezTo>
                        <a:pt x="37831" y="5252"/>
                        <a:pt x="35236" y="5168"/>
                        <a:pt x="32662" y="4896"/>
                      </a:cubicBezTo>
                      <a:cubicBezTo>
                        <a:pt x="31951" y="4813"/>
                        <a:pt x="31240" y="4813"/>
                        <a:pt x="30528" y="4896"/>
                      </a:cubicBezTo>
                      <a:cubicBezTo>
                        <a:pt x="29712" y="5022"/>
                        <a:pt x="28875" y="5022"/>
                        <a:pt x="28059" y="4896"/>
                      </a:cubicBezTo>
                      <a:cubicBezTo>
                        <a:pt x="27473" y="4792"/>
                        <a:pt x="26888" y="4813"/>
                        <a:pt x="26302" y="4938"/>
                      </a:cubicBezTo>
                      <a:cubicBezTo>
                        <a:pt x="25130" y="5273"/>
                        <a:pt x="23895" y="5106"/>
                        <a:pt x="22703" y="5168"/>
                      </a:cubicBezTo>
                      <a:cubicBezTo>
                        <a:pt x="21343" y="5252"/>
                        <a:pt x="20004" y="5357"/>
                        <a:pt x="18644" y="5440"/>
                      </a:cubicBezTo>
                      <a:cubicBezTo>
                        <a:pt x="18413" y="5461"/>
                        <a:pt x="18183" y="5482"/>
                        <a:pt x="17953" y="5482"/>
                      </a:cubicBezTo>
                      <a:cubicBezTo>
                        <a:pt x="16405" y="5378"/>
                        <a:pt x="14898" y="5670"/>
                        <a:pt x="13371" y="5775"/>
                      </a:cubicBezTo>
                      <a:cubicBezTo>
                        <a:pt x="13141" y="5796"/>
                        <a:pt x="12911" y="5838"/>
                        <a:pt x="12659" y="5838"/>
                      </a:cubicBezTo>
                      <a:cubicBezTo>
                        <a:pt x="11090" y="5838"/>
                        <a:pt x="9563" y="5838"/>
                        <a:pt x="7993" y="5963"/>
                      </a:cubicBezTo>
                      <a:cubicBezTo>
                        <a:pt x="6236" y="6110"/>
                        <a:pt x="4478" y="6026"/>
                        <a:pt x="2700" y="6047"/>
                      </a:cubicBezTo>
                      <a:cubicBezTo>
                        <a:pt x="2051" y="6026"/>
                        <a:pt x="1403" y="6110"/>
                        <a:pt x="775" y="6256"/>
                      </a:cubicBezTo>
                      <a:cubicBezTo>
                        <a:pt x="503" y="6319"/>
                        <a:pt x="189" y="6235"/>
                        <a:pt x="1" y="6026"/>
                      </a:cubicBezTo>
                      <a:cubicBezTo>
                        <a:pt x="252" y="5754"/>
                        <a:pt x="482" y="5440"/>
                        <a:pt x="921" y="5838"/>
                      </a:cubicBezTo>
                      <a:cubicBezTo>
                        <a:pt x="1068" y="5963"/>
                        <a:pt x="1382" y="5901"/>
                        <a:pt x="1591" y="5754"/>
                      </a:cubicBezTo>
                      <a:cubicBezTo>
                        <a:pt x="1800" y="5629"/>
                        <a:pt x="1988" y="5503"/>
                        <a:pt x="2198" y="5398"/>
                      </a:cubicBezTo>
                      <a:cubicBezTo>
                        <a:pt x="2742" y="5126"/>
                        <a:pt x="2763" y="5147"/>
                        <a:pt x="2553" y="4562"/>
                      </a:cubicBezTo>
                      <a:cubicBezTo>
                        <a:pt x="2511" y="4457"/>
                        <a:pt x="2449" y="4331"/>
                        <a:pt x="2553" y="4248"/>
                      </a:cubicBezTo>
                      <a:cubicBezTo>
                        <a:pt x="2742" y="4101"/>
                        <a:pt x="2804" y="4290"/>
                        <a:pt x="2909" y="4373"/>
                      </a:cubicBezTo>
                      <a:cubicBezTo>
                        <a:pt x="3202" y="4582"/>
                        <a:pt x="3265" y="4959"/>
                        <a:pt x="3600" y="5168"/>
                      </a:cubicBezTo>
                      <a:cubicBezTo>
                        <a:pt x="4164" y="5482"/>
                        <a:pt x="4374" y="5419"/>
                        <a:pt x="4604" y="4813"/>
                      </a:cubicBezTo>
                      <a:cubicBezTo>
                        <a:pt x="4708" y="4436"/>
                        <a:pt x="5169" y="4331"/>
                        <a:pt x="5420" y="4603"/>
                      </a:cubicBezTo>
                      <a:cubicBezTo>
                        <a:pt x="5524" y="4729"/>
                        <a:pt x="5566" y="4917"/>
                        <a:pt x="5734" y="5022"/>
                      </a:cubicBezTo>
                      <a:cubicBezTo>
                        <a:pt x="6173" y="5378"/>
                        <a:pt x="6194" y="5378"/>
                        <a:pt x="6550" y="4917"/>
                      </a:cubicBezTo>
                      <a:cubicBezTo>
                        <a:pt x="6613" y="4813"/>
                        <a:pt x="6675" y="4708"/>
                        <a:pt x="6738" y="4624"/>
                      </a:cubicBezTo>
                      <a:cubicBezTo>
                        <a:pt x="7177" y="4038"/>
                        <a:pt x="7177" y="4038"/>
                        <a:pt x="7177" y="3432"/>
                      </a:cubicBezTo>
                      <a:cubicBezTo>
                        <a:pt x="7721" y="3745"/>
                        <a:pt x="8098" y="3369"/>
                        <a:pt x="8537" y="3034"/>
                      </a:cubicBezTo>
                      <a:cubicBezTo>
                        <a:pt x="8789" y="3557"/>
                        <a:pt x="9082" y="3934"/>
                        <a:pt x="9709" y="3662"/>
                      </a:cubicBezTo>
                      <a:cubicBezTo>
                        <a:pt x="9877" y="3578"/>
                        <a:pt x="9960" y="3850"/>
                        <a:pt x="10044" y="3997"/>
                      </a:cubicBezTo>
                      <a:cubicBezTo>
                        <a:pt x="10442" y="4562"/>
                        <a:pt x="10483" y="4562"/>
                        <a:pt x="10965" y="4143"/>
                      </a:cubicBezTo>
                      <a:cubicBezTo>
                        <a:pt x="11509" y="3766"/>
                        <a:pt x="12220" y="3641"/>
                        <a:pt x="12869" y="3850"/>
                      </a:cubicBezTo>
                      <a:cubicBezTo>
                        <a:pt x="13224" y="3976"/>
                        <a:pt x="13601" y="4059"/>
                        <a:pt x="13978" y="4080"/>
                      </a:cubicBezTo>
                      <a:cubicBezTo>
                        <a:pt x="14710" y="4164"/>
                        <a:pt x="14794" y="4017"/>
                        <a:pt x="14982" y="3306"/>
                      </a:cubicBezTo>
                      <a:cubicBezTo>
                        <a:pt x="15087" y="2804"/>
                        <a:pt x="14731" y="2699"/>
                        <a:pt x="14459" y="2511"/>
                      </a:cubicBezTo>
                      <a:cubicBezTo>
                        <a:pt x="14166" y="2344"/>
                        <a:pt x="13873" y="2365"/>
                        <a:pt x="13999" y="1737"/>
                      </a:cubicBezTo>
                      <a:cubicBezTo>
                        <a:pt x="13978" y="1465"/>
                        <a:pt x="13873" y="1569"/>
                        <a:pt x="13852" y="1800"/>
                      </a:cubicBezTo>
                      <a:cubicBezTo>
                        <a:pt x="13852" y="1862"/>
                        <a:pt x="13747" y="1988"/>
                        <a:pt x="13936" y="1988"/>
                      </a:cubicBezTo>
                      <a:cubicBezTo>
                        <a:pt x="14103" y="1967"/>
                        <a:pt x="14291" y="1988"/>
                        <a:pt x="14333" y="1737"/>
                      </a:cubicBezTo>
                      <a:cubicBezTo>
                        <a:pt x="14354" y="1611"/>
                        <a:pt x="14312" y="1507"/>
                        <a:pt x="14019" y="1716"/>
                      </a:cubicBezTo>
                      <a:close/>
                      <a:moveTo>
                        <a:pt x="16509" y="1318"/>
                      </a:moveTo>
                      <a:cubicBezTo>
                        <a:pt x="16488" y="984"/>
                        <a:pt x="16363" y="732"/>
                        <a:pt x="16091" y="753"/>
                      </a:cubicBezTo>
                      <a:cubicBezTo>
                        <a:pt x="15735" y="795"/>
                        <a:pt x="15547" y="1172"/>
                        <a:pt x="15359" y="1423"/>
                      </a:cubicBezTo>
                      <a:cubicBezTo>
                        <a:pt x="15254" y="1590"/>
                        <a:pt x="15400" y="1988"/>
                        <a:pt x="15568" y="2218"/>
                      </a:cubicBezTo>
                      <a:cubicBezTo>
                        <a:pt x="15631" y="2260"/>
                        <a:pt x="15714" y="2260"/>
                        <a:pt x="15798" y="2239"/>
                      </a:cubicBezTo>
                      <a:cubicBezTo>
                        <a:pt x="16007" y="1883"/>
                        <a:pt x="16468" y="1716"/>
                        <a:pt x="16509" y="1318"/>
                      </a:cubicBezTo>
                      <a:close/>
                      <a:moveTo>
                        <a:pt x="43898" y="2176"/>
                      </a:moveTo>
                      <a:cubicBezTo>
                        <a:pt x="43857" y="2197"/>
                        <a:pt x="43773" y="2218"/>
                        <a:pt x="43752" y="2239"/>
                      </a:cubicBezTo>
                      <a:cubicBezTo>
                        <a:pt x="43689" y="2532"/>
                        <a:pt x="43752" y="2825"/>
                        <a:pt x="43919" y="3076"/>
                      </a:cubicBezTo>
                      <a:cubicBezTo>
                        <a:pt x="44045" y="3327"/>
                        <a:pt x="44338" y="3432"/>
                        <a:pt x="44610" y="3327"/>
                      </a:cubicBezTo>
                      <a:cubicBezTo>
                        <a:pt x="44777" y="3264"/>
                        <a:pt x="45049" y="3222"/>
                        <a:pt x="44986" y="2950"/>
                      </a:cubicBezTo>
                      <a:cubicBezTo>
                        <a:pt x="44945" y="2720"/>
                        <a:pt x="44840" y="2469"/>
                        <a:pt x="44505" y="2616"/>
                      </a:cubicBezTo>
                      <a:cubicBezTo>
                        <a:pt x="44170" y="2762"/>
                        <a:pt x="44108" y="2595"/>
                        <a:pt x="44108" y="2302"/>
                      </a:cubicBezTo>
                      <a:cubicBezTo>
                        <a:pt x="44108" y="2197"/>
                        <a:pt x="44003" y="2155"/>
                        <a:pt x="43898" y="2176"/>
                      </a:cubicBezTo>
                      <a:close/>
                      <a:moveTo>
                        <a:pt x="41911" y="2783"/>
                      </a:moveTo>
                      <a:cubicBezTo>
                        <a:pt x="41932" y="2741"/>
                        <a:pt x="41994" y="2678"/>
                        <a:pt x="41973" y="2637"/>
                      </a:cubicBezTo>
                      <a:cubicBezTo>
                        <a:pt x="41953" y="2616"/>
                        <a:pt x="41890" y="2595"/>
                        <a:pt x="41827" y="2574"/>
                      </a:cubicBezTo>
                      <a:cubicBezTo>
                        <a:pt x="41806" y="2616"/>
                        <a:pt x="41764" y="2678"/>
                        <a:pt x="41785" y="2720"/>
                      </a:cubicBezTo>
                      <a:cubicBezTo>
                        <a:pt x="41785" y="2762"/>
                        <a:pt x="41869" y="2762"/>
                        <a:pt x="41911" y="2783"/>
                      </a:cubicBezTo>
                      <a:close/>
                      <a:moveTo>
                        <a:pt x="9312" y="4854"/>
                      </a:moveTo>
                      <a:cubicBezTo>
                        <a:pt x="9354" y="4875"/>
                        <a:pt x="9416" y="4917"/>
                        <a:pt x="9458" y="4917"/>
                      </a:cubicBezTo>
                      <a:cubicBezTo>
                        <a:pt x="9479" y="4896"/>
                        <a:pt x="9500" y="4813"/>
                        <a:pt x="9521" y="4771"/>
                      </a:cubicBezTo>
                      <a:cubicBezTo>
                        <a:pt x="9458" y="4750"/>
                        <a:pt x="9416" y="4708"/>
                        <a:pt x="9374" y="4708"/>
                      </a:cubicBezTo>
                      <a:cubicBezTo>
                        <a:pt x="9333" y="4729"/>
                        <a:pt x="9333" y="4792"/>
                        <a:pt x="9312" y="4854"/>
                      </a:cubicBezTo>
                      <a:close/>
                      <a:moveTo>
                        <a:pt x="16070" y="3327"/>
                      </a:moveTo>
                      <a:lnTo>
                        <a:pt x="15924" y="3264"/>
                      </a:lnTo>
                      <a:cubicBezTo>
                        <a:pt x="15903" y="3327"/>
                        <a:pt x="15861" y="3369"/>
                        <a:pt x="15882" y="3411"/>
                      </a:cubicBezTo>
                      <a:cubicBezTo>
                        <a:pt x="15882" y="3453"/>
                        <a:pt x="15965" y="3453"/>
                        <a:pt x="16007" y="3473"/>
                      </a:cubicBezTo>
                      <a:close/>
                      <a:moveTo>
                        <a:pt x="42685" y="3327"/>
                      </a:moveTo>
                      <a:cubicBezTo>
                        <a:pt x="42643" y="3306"/>
                        <a:pt x="42580" y="3264"/>
                        <a:pt x="42538" y="3285"/>
                      </a:cubicBezTo>
                      <a:cubicBezTo>
                        <a:pt x="42517" y="3285"/>
                        <a:pt x="42497" y="3369"/>
                        <a:pt x="42476" y="3411"/>
                      </a:cubicBezTo>
                      <a:cubicBezTo>
                        <a:pt x="42538" y="3432"/>
                        <a:pt x="42580" y="3494"/>
                        <a:pt x="42622" y="3473"/>
                      </a:cubicBezTo>
                      <a:cubicBezTo>
                        <a:pt x="42664" y="3473"/>
                        <a:pt x="42685" y="3390"/>
                        <a:pt x="42706" y="332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59" name="Google Shape;7259;p43"/>
                <p:cNvSpPr/>
                <p:nvPr/>
              </p:nvSpPr>
              <p:spPr>
                <a:xfrm>
                  <a:off x="5713850" y="4108125"/>
                  <a:ext cx="572275" cy="10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1" h="4290" extrusionOk="0">
                      <a:moveTo>
                        <a:pt x="0" y="3913"/>
                      </a:moveTo>
                      <a:cubicBezTo>
                        <a:pt x="21" y="3746"/>
                        <a:pt x="63" y="3600"/>
                        <a:pt x="272" y="3620"/>
                      </a:cubicBezTo>
                      <a:cubicBezTo>
                        <a:pt x="586" y="3662"/>
                        <a:pt x="921" y="3579"/>
                        <a:pt x="1172" y="3390"/>
                      </a:cubicBezTo>
                      <a:cubicBezTo>
                        <a:pt x="1276" y="3328"/>
                        <a:pt x="1381" y="3244"/>
                        <a:pt x="1486" y="3286"/>
                      </a:cubicBezTo>
                      <a:cubicBezTo>
                        <a:pt x="2197" y="3495"/>
                        <a:pt x="2887" y="3328"/>
                        <a:pt x="3578" y="3286"/>
                      </a:cubicBezTo>
                      <a:cubicBezTo>
                        <a:pt x="3871" y="3244"/>
                        <a:pt x="4059" y="3348"/>
                        <a:pt x="4122" y="2972"/>
                      </a:cubicBezTo>
                      <a:cubicBezTo>
                        <a:pt x="4185" y="2637"/>
                        <a:pt x="4415" y="2637"/>
                        <a:pt x="4624" y="2867"/>
                      </a:cubicBezTo>
                      <a:cubicBezTo>
                        <a:pt x="4708" y="2951"/>
                        <a:pt x="4771" y="3076"/>
                        <a:pt x="4854" y="3139"/>
                      </a:cubicBezTo>
                      <a:cubicBezTo>
                        <a:pt x="5001" y="3286"/>
                        <a:pt x="5147" y="3558"/>
                        <a:pt x="5419" y="3474"/>
                      </a:cubicBezTo>
                      <a:cubicBezTo>
                        <a:pt x="5691" y="3411"/>
                        <a:pt x="5649" y="3139"/>
                        <a:pt x="5712" y="2909"/>
                      </a:cubicBezTo>
                      <a:cubicBezTo>
                        <a:pt x="5838" y="2449"/>
                        <a:pt x="6235" y="2114"/>
                        <a:pt x="6403" y="1633"/>
                      </a:cubicBezTo>
                      <a:cubicBezTo>
                        <a:pt x="6465" y="1444"/>
                        <a:pt x="6465" y="1361"/>
                        <a:pt x="6340" y="1214"/>
                      </a:cubicBezTo>
                      <a:cubicBezTo>
                        <a:pt x="5984" y="838"/>
                        <a:pt x="5712" y="419"/>
                        <a:pt x="5168" y="335"/>
                      </a:cubicBezTo>
                      <a:cubicBezTo>
                        <a:pt x="5043" y="315"/>
                        <a:pt x="5022" y="168"/>
                        <a:pt x="5001" y="43"/>
                      </a:cubicBezTo>
                      <a:cubicBezTo>
                        <a:pt x="6800" y="1"/>
                        <a:pt x="8579" y="231"/>
                        <a:pt x="10378" y="315"/>
                      </a:cubicBezTo>
                      <a:cubicBezTo>
                        <a:pt x="10880" y="335"/>
                        <a:pt x="11382" y="335"/>
                        <a:pt x="11864" y="377"/>
                      </a:cubicBezTo>
                      <a:cubicBezTo>
                        <a:pt x="14584" y="545"/>
                        <a:pt x="17283" y="649"/>
                        <a:pt x="19940" y="1235"/>
                      </a:cubicBezTo>
                      <a:cubicBezTo>
                        <a:pt x="20463" y="1340"/>
                        <a:pt x="20986" y="1361"/>
                        <a:pt x="21509" y="1423"/>
                      </a:cubicBezTo>
                      <a:cubicBezTo>
                        <a:pt x="21656" y="1444"/>
                        <a:pt x="21802" y="1486"/>
                        <a:pt x="21928" y="1528"/>
                      </a:cubicBezTo>
                      <a:cubicBezTo>
                        <a:pt x="22346" y="1675"/>
                        <a:pt x="22890" y="2239"/>
                        <a:pt x="22870" y="2491"/>
                      </a:cubicBezTo>
                      <a:cubicBezTo>
                        <a:pt x="22870" y="2825"/>
                        <a:pt x="22200" y="3600"/>
                        <a:pt x="21865" y="3746"/>
                      </a:cubicBezTo>
                      <a:cubicBezTo>
                        <a:pt x="21321" y="3976"/>
                        <a:pt x="20735" y="3851"/>
                        <a:pt x="20212" y="3767"/>
                      </a:cubicBezTo>
                      <a:cubicBezTo>
                        <a:pt x="18664" y="3537"/>
                        <a:pt x="17116" y="3600"/>
                        <a:pt x="15567" y="3369"/>
                      </a:cubicBezTo>
                      <a:cubicBezTo>
                        <a:pt x="15274" y="3369"/>
                        <a:pt x="14981" y="3390"/>
                        <a:pt x="14688" y="3453"/>
                      </a:cubicBezTo>
                      <a:cubicBezTo>
                        <a:pt x="13035" y="3453"/>
                        <a:pt x="11445" y="3976"/>
                        <a:pt x="9771" y="3892"/>
                      </a:cubicBezTo>
                      <a:cubicBezTo>
                        <a:pt x="9123" y="3913"/>
                        <a:pt x="8474" y="3872"/>
                        <a:pt x="7846" y="3746"/>
                      </a:cubicBezTo>
                      <a:cubicBezTo>
                        <a:pt x="7574" y="3704"/>
                        <a:pt x="7302" y="3725"/>
                        <a:pt x="7051" y="3809"/>
                      </a:cubicBezTo>
                      <a:cubicBezTo>
                        <a:pt x="5398" y="4290"/>
                        <a:pt x="3724" y="4018"/>
                        <a:pt x="2051" y="3976"/>
                      </a:cubicBezTo>
                      <a:cubicBezTo>
                        <a:pt x="1360" y="3997"/>
                        <a:pt x="690" y="3976"/>
                        <a:pt x="0" y="391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0" name="Google Shape;7260;p43"/>
                <p:cNvSpPr/>
                <p:nvPr/>
              </p:nvSpPr>
              <p:spPr>
                <a:xfrm>
                  <a:off x="4481425" y="4181875"/>
                  <a:ext cx="142325" cy="4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3" h="1864" extrusionOk="0">
                      <a:moveTo>
                        <a:pt x="1" y="1633"/>
                      </a:moveTo>
                      <a:cubicBezTo>
                        <a:pt x="43" y="1549"/>
                        <a:pt x="64" y="1424"/>
                        <a:pt x="106" y="1403"/>
                      </a:cubicBezTo>
                      <a:cubicBezTo>
                        <a:pt x="733" y="1131"/>
                        <a:pt x="1215" y="775"/>
                        <a:pt x="1131" y="1"/>
                      </a:cubicBezTo>
                      <a:cubicBezTo>
                        <a:pt x="1487" y="43"/>
                        <a:pt x="1466" y="315"/>
                        <a:pt x="1507" y="482"/>
                      </a:cubicBezTo>
                      <a:cubicBezTo>
                        <a:pt x="1633" y="838"/>
                        <a:pt x="1779" y="1089"/>
                        <a:pt x="2198" y="859"/>
                      </a:cubicBezTo>
                      <a:cubicBezTo>
                        <a:pt x="2344" y="817"/>
                        <a:pt x="2512" y="838"/>
                        <a:pt x="2616" y="963"/>
                      </a:cubicBezTo>
                      <a:cubicBezTo>
                        <a:pt x="3077" y="1403"/>
                        <a:pt x="3725" y="1277"/>
                        <a:pt x="4248" y="1466"/>
                      </a:cubicBezTo>
                      <a:cubicBezTo>
                        <a:pt x="4541" y="1570"/>
                        <a:pt x="4751" y="1382"/>
                        <a:pt x="4981" y="1256"/>
                      </a:cubicBezTo>
                      <a:cubicBezTo>
                        <a:pt x="5441" y="1026"/>
                        <a:pt x="5546" y="1110"/>
                        <a:pt x="5692" y="1738"/>
                      </a:cubicBezTo>
                      <a:cubicBezTo>
                        <a:pt x="5462" y="1842"/>
                        <a:pt x="5232" y="1863"/>
                        <a:pt x="5002" y="1821"/>
                      </a:cubicBezTo>
                      <a:cubicBezTo>
                        <a:pt x="3328" y="1549"/>
                        <a:pt x="1654" y="1738"/>
                        <a:pt x="1" y="163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1" name="Google Shape;7261;p43"/>
                <p:cNvSpPr/>
                <p:nvPr/>
              </p:nvSpPr>
              <p:spPr>
                <a:xfrm>
                  <a:off x="4339675" y="4191825"/>
                  <a:ext cx="84250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1256" extrusionOk="0">
                      <a:moveTo>
                        <a:pt x="1" y="712"/>
                      </a:moveTo>
                      <a:cubicBezTo>
                        <a:pt x="168" y="544"/>
                        <a:pt x="315" y="356"/>
                        <a:pt x="482" y="189"/>
                      </a:cubicBezTo>
                      <a:cubicBezTo>
                        <a:pt x="628" y="21"/>
                        <a:pt x="879" y="0"/>
                        <a:pt x="1047" y="126"/>
                      </a:cubicBezTo>
                      <a:cubicBezTo>
                        <a:pt x="1716" y="607"/>
                        <a:pt x="2491" y="921"/>
                        <a:pt x="3307" y="1068"/>
                      </a:cubicBezTo>
                      <a:cubicBezTo>
                        <a:pt x="3328" y="1068"/>
                        <a:pt x="3348" y="1172"/>
                        <a:pt x="3369" y="1235"/>
                      </a:cubicBezTo>
                      <a:cubicBezTo>
                        <a:pt x="2888" y="1256"/>
                        <a:pt x="2428" y="1193"/>
                        <a:pt x="1988" y="1026"/>
                      </a:cubicBezTo>
                      <a:cubicBezTo>
                        <a:pt x="1340" y="837"/>
                        <a:pt x="670" y="712"/>
                        <a:pt x="1" y="71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2" name="Google Shape;7262;p43"/>
                <p:cNvSpPr/>
                <p:nvPr/>
              </p:nvSpPr>
              <p:spPr>
                <a:xfrm>
                  <a:off x="5399450" y="4080400"/>
                  <a:ext cx="70650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943" extrusionOk="0">
                      <a:moveTo>
                        <a:pt x="2826" y="315"/>
                      </a:moveTo>
                      <a:cubicBezTo>
                        <a:pt x="2491" y="754"/>
                        <a:pt x="1926" y="942"/>
                        <a:pt x="1403" y="775"/>
                      </a:cubicBezTo>
                      <a:cubicBezTo>
                        <a:pt x="1089" y="670"/>
                        <a:pt x="775" y="607"/>
                        <a:pt x="461" y="587"/>
                      </a:cubicBezTo>
                      <a:cubicBezTo>
                        <a:pt x="210" y="587"/>
                        <a:pt x="1" y="377"/>
                        <a:pt x="1" y="126"/>
                      </a:cubicBezTo>
                      <a:cubicBezTo>
                        <a:pt x="942" y="1"/>
                        <a:pt x="1884" y="294"/>
                        <a:pt x="2826" y="31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3" name="Google Shape;7263;p43"/>
                <p:cNvSpPr/>
                <p:nvPr/>
              </p:nvSpPr>
              <p:spPr>
                <a:xfrm>
                  <a:off x="5661000" y="4092950"/>
                  <a:ext cx="70650" cy="1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587" extrusionOk="0">
                      <a:moveTo>
                        <a:pt x="2825" y="294"/>
                      </a:moveTo>
                      <a:cubicBezTo>
                        <a:pt x="2512" y="503"/>
                        <a:pt x="2135" y="587"/>
                        <a:pt x="1758" y="503"/>
                      </a:cubicBezTo>
                      <a:cubicBezTo>
                        <a:pt x="1319" y="440"/>
                        <a:pt x="859" y="273"/>
                        <a:pt x="377" y="398"/>
                      </a:cubicBezTo>
                      <a:cubicBezTo>
                        <a:pt x="147" y="440"/>
                        <a:pt x="43" y="210"/>
                        <a:pt x="1" y="1"/>
                      </a:cubicBezTo>
                      <a:cubicBezTo>
                        <a:pt x="942" y="85"/>
                        <a:pt x="1905" y="43"/>
                        <a:pt x="2825" y="29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4" name="Google Shape;7264;p43"/>
                <p:cNvSpPr/>
                <p:nvPr/>
              </p:nvSpPr>
              <p:spPr>
                <a:xfrm>
                  <a:off x="4834525" y="4073075"/>
                  <a:ext cx="28275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738" extrusionOk="0">
                      <a:moveTo>
                        <a:pt x="1130" y="356"/>
                      </a:moveTo>
                      <a:cubicBezTo>
                        <a:pt x="649" y="482"/>
                        <a:pt x="523" y="754"/>
                        <a:pt x="796" y="1172"/>
                      </a:cubicBezTo>
                      <a:cubicBezTo>
                        <a:pt x="879" y="1319"/>
                        <a:pt x="942" y="1445"/>
                        <a:pt x="796" y="1549"/>
                      </a:cubicBezTo>
                      <a:cubicBezTo>
                        <a:pt x="670" y="1696"/>
                        <a:pt x="503" y="1737"/>
                        <a:pt x="335" y="1696"/>
                      </a:cubicBezTo>
                      <a:cubicBezTo>
                        <a:pt x="189" y="1654"/>
                        <a:pt x="63" y="1507"/>
                        <a:pt x="126" y="1361"/>
                      </a:cubicBezTo>
                      <a:cubicBezTo>
                        <a:pt x="293" y="1005"/>
                        <a:pt x="0" y="691"/>
                        <a:pt x="63" y="356"/>
                      </a:cubicBezTo>
                      <a:cubicBezTo>
                        <a:pt x="231" y="356"/>
                        <a:pt x="377" y="294"/>
                        <a:pt x="419" y="105"/>
                      </a:cubicBezTo>
                      <a:cubicBezTo>
                        <a:pt x="649" y="1"/>
                        <a:pt x="879" y="126"/>
                        <a:pt x="1109" y="147"/>
                      </a:cubicBezTo>
                      <a:cubicBezTo>
                        <a:pt x="1130" y="210"/>
                        <a:pt x="1130" y="294"/>
                        <a:pt x="113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5" name="Google Shape;7265;p43"/>
                <p:cNvSpPr/>
                <p:nvPr/>
              </p:nvSpPr>
              <p:spPr>
                <a:xfrm>
                  <a:off x="4920300" y="4077275"/>
                  <a:ext cx="30900" cy="3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6" h="1361" extrusionOk="0">
                      <a:moveTo>
                        <a:pt x="880" y="0"/>
                      </a:moveTo>
                      <a:cubicBezTo>
                        <a:pt x="942" y="126"/>
                        <a:pt x="1089" y="209"/>
                        <a:pt x="1235" y="188"/>
                      </a:cubicBezTo>
                      <a:cubicBezTo>
                        <a:pt x="1089" y="607"/>
                        <a:pt x="524" y="774"/>
                        <a:pt x="608" y="1360"/>
                      </a:cubicBezTo>
                      <a:cubicBezTo>
                        <a:pt x="378" y="963"/>
                        <a:pt x="315" y="523"/>
                        <a:pt x="1" y="188"/>
                      </a:cubicBezTo>
                      <a:lnTo>
                        <a:pt x="168" y="42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6" name="Google Shape;7266;p43"/>
                <p:cNvSpPr/>
                <p:nvPr/>
              </p:nvSpPr>
              <p:spPr>
                <a:xfrm>
                  <a:off x="4068725" y="4198100"/>
                  <a:ext cx="4030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566" extrusionOk="0">
                      <a:moveTo>
                        <a:pt x="0" y="356"/>
                      </a:moveTo>
                      <a:cubicBezTo>
                        <a:pt x="502" y="1"/>
                        <a:pt x="1172" y="63"/>
                        <a:pt x="1611" y="482"/>
                      </a:cubicBezTo>
                      <a:cubicBezTo>
                        <a:pt x="1067" y="565"/>
                        <a:pt x="523" y="524"/>
                        <a:pt x="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7" name="Google Shape;7267;p43"/>
                <p:cNvSpPr/>
                <p:nvPr/>
              </p:nvSpPr>
              <p:spPr>
                <a:xfrm>
                  <a:off x="4304100" y="4198625"/>
                  <a:ext cx="2200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670" extrusionOk="0">
                      <a:moveTo>
                        <a:pt x="1" y="440"/>
                      </a:moveTo>
                      <a:cubicBezTo>
                        <a:pt x="357" y="21"/>
                        <a:pt x="524" y="0"/>
                        <a:pt x="880" y="440"/>
                      </a:cubicBezTo>
                      <a:cubicBezTo>
                        <a:pt x="587" y="670"/>
                        <a:pt x="294" y="503"/>
                        <a:pt x="1" y="44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8" name="Google Shape;7268;p43"/>
                <p:cNvSpPr/>
                <p:nvPr/>
              </p:nvSpPr>
              <p:spPr>
                <a:xfrm>
                  <a:off x="4197925" y="4194450"/>
                  <a:ext cx="22000" cy="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482" extrusionOk="0">
                      <a:moveTo>
                        <a:pt x="0" y="377"/>
                      </a:moveTo>
                      <a:cubicBezTo>
                        <a:pt x="398" y="0"/>
                        <a:pt x="565" y="21"/>
                        <a:pt x="879" y="439"/>
                      </a:cubicBezTo>
                      <a:cubicBezTo>
                        <a:pt x="586" y="481"/>
                        <a:pt x="272" y="460"/>
                        <a:pt x="0" y="37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9" name="Google Shape;7269;p43"/>
                <p:cNvSpPr/>
                <p:nvPr/>
              </p:nvSpPr>
              <p:spPr>
                <a:xfrm>
                  <a:off x="4126775" y="4200200"/>
                  <a:ext cx="131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19" extrusionOk="0">
                      <a:moveTo>
                        <a:pt x="1" y="314"/>
                      </a:moveTo>
                      <a:cubicBezTo>
                        <a:pt x="126" y="0"/>
                        <a:pt x="315" y="0"/>
                        <a:pt x="524" y="209"/>
                      </a:cubicBezTo>
                      <a:cubicBezTo>
                        <a:pt x="398" y="377"/>
                        <a:pt x="168" y="419"/>
                        <a:pt x="1" y="31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0" name="Google Shape;7270;p43"/>
                <p:cNvSpPr/>
                <p:nvPr/>
              </p:nvSpPr>
              <p:spPr>
                <a:xfrm>
                  <a:off x="4277425" y="4200200"/>
                  <a:ext cx="13100" cy="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398" extrusionOk="0">
                      <a:moveTo>
                        <a:pt x="1" y="251"/>
                      </a:moveTo>
                      <a:cubicBezTo>
                        <a:pt x="231" y="0"/>
                        <a:pt x="398" y="0"/>
                        <a:pt x="524" y="335"/>
                      </a:cubicBezTo>
                      <a:cubicBezTo>
                        <a:pt x="356" y="398"/>
                        <a:pt x="147" y="377"/>
                        <a:pt x="1" y="25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1" name="Google Shape;7271;p43"/>
                <p:cNvSpPr/>
                <p:nvPr/>
              </p:nvSpPr>
              <p:spPr>
                <a:xfrm>
                  <a:off x="4459475" y="4212750"/>
                  <a:ext cx="13100" cy="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40" extrusionOk="0">
                      <a:moveTo>
                        <a:pt x="0" y="398"/>
                      </a:moveTo>
                      <a:cubicBezTo>
                        <a:pt x="209" y="0"/>
                        <a:pt x="272" y="0"/>
                        <a:pt x="523" y="377"/>
                      </a:cubicBezTo>
                      <a:cubicBezTo>
                        <a:pt x="335" y="440"/>
                        <a:pt x="168" y="440"/>
                        <a:pt x="0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2" name="Google Shape;7272;p43"/>
                <p:cNvSpPr/>
                <p:nvPr/>
              </p:nvSpPr>
              <p:spPr>
                <a:xfrm>
                  <a:off x="5762475" y="4100800"/>
                  <a:ext cx="8925" cy="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" h="378" extrusionOk="0">
                      <a:moveTo>
                        <a:pt x="357" y="168"/>
                      </a:moveTo>
                      <a:cubicBezTo>
                        <a:pt x="189" y="377"/>
                        <a:pt x="85" y="273"/>
                        <a:pt x="1" y="63"/>
                      </a:cubicBezTo>
                      <a:cubicBezTo>
                        <a:pt x="126" y="1"/>
                        <a:pt x="294" y="43"/>
                        <a:pt x="357" y="16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3" name="Google Shape;7273;p43"/>
                <p:cNvSpPr/>
                <p:nvPr/>
              </p:nvSpPr>
              <p:spPr>
                <a:xfrm>
                  <a:off x="5802775" y="4104475"/>
                  <a:ext cx="89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419" extrusionOk="0">
                      <a:moveTo>
                        <a:pt x="356" y="147"/>
                      </a:moveTo>
                      <a:cubicBezTo>
                        <a:pt x="167" y="419"/>
                        <a:pt x="63" y="293"/>
                        <a:pt x="0" y="42"/>
                      </a:cubicBezTo>
                      <a:cubicBezTo>
                        <a:pt x="126" y="0"/>
                        <a:pt x="272" y="42"/>
                        <a:pt x="356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4" name="Google Shape;7274;p43"/>
                <p:cNvSpPr/>
                <p:nvPr/>
              </p:nvSpPr>
              <p:spPr>
                <a:xfrm>
                  <a:off x="4636800" y="4220600"/>
                  <a:ext cx="8900" cy="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73" extrusionOk="0">
                      <a:moveTo>
                        <a:pt x="0" y="230"/>
                      </a:moveTo>
                      <a:cubicBezTo>
                        <a:pt x="21" y="126"/>
                        <a:pt x="63" y="0"/>
                        <a:pt x="189" y="21"/>
                      </a:cubicBezTo>
                      <a:cubicBezTo>
                        <a:pt x="251" y="21"/>
                        <a:pt x="293" y="147"/>
                        <a:pt x="356" y="209"/>
                      </a:cubicBezTo>
                      <a:cubicBezTo>
                        <a:pt x="230" y="272"/>
                        <a:pt x="105" y="272"/>
                        <a:pt x="0" y="23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5" name="Google Shape;7275;p43"/>
                <p:cNvSpPr/>
                <p:nvPr/>
              </p:nvSpPr>
              <p:spPr>
                <a:xfrm>
                  <a:off x="4237675" y="4200725"/>
                  <a:ext cx="1310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231" extrusionOk="0">
                      <a:moveTo>
                        <a:pt x="1" y="188"/>
                      </a:moveTo>
                      <a:cubicBezTo>
                        <a:pt x="126" y="0"/>
                        <a:pt x="398" y="0"/>
                        <a:pt x="524" y="188"/>
                      </a:cubicBezTo>
                      <a:cubicBezTo>
                        <a:pt x="356" y="230"/>
                        <a:pt x="168" y="230"/>
                        <a:pt x="1" y="18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6" name="Google Shape;7276;p43"/>
                <p:cNvSpPr/>
                <p:nvPr/>
              </p:nvSpPr>
              <p:spPr>
                <a:xfrm>
                  <a:off x="4960075" y="4079350"/>
                  <a:ext cx="6697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9" h="1089" extrusionOk="0">
                      <a:moveTo>
                        <a:pt x="0" y="105"/>
                      </a:moveTo>
                      <a:cubicBezTo>
                        <a:pt x="147" y="85"/>
                        <a:pt x="314" y="1"/>
                        <a:pt x="439" y="43"/>
                      </a:cubicBezTo>
                      <a:cubicBezTo>
                        <a:pt x="1172" y="273"/>
                        <a:pt x="1946" y="85"/>
                        <a:pt x="2678" y="294"/>
                      </a:cubicBezTo>
                      <a:cubicBezTo>
                        <a:pt x="2239" y="775"/>
                        <a:pt x="1632" y="1068"/>
                        <a:pt x="983" y="1089"/>
                      </a:cubicBezTo>
                      <a:cubicBezTo>
                        <a:pt x="921" y="1089"/>
                        <a:pt x="879" y="1089"/>
                        <a:pt x="816" y="1089"/>
                      </a:cubicBezTo>
                      <a:cubicBezTo>
                        <a:pt x="774" y="566"/>
                        <a:pt x="42" y="629"/>
                        <a:pt x="0" y="10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7" name="Google Shape;7277;p43"/>
                <p:cNvSpPr/>
                <p:nvPr/>
              </p:nvSpPr>
              <p:spPr>
                <a:xfrm>
                  <a:off x="4871150" y="4086675"/>
                  <a:ext cx="20425" cy="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" h="1006" extrusionOk="0">
                      <a:moveTo>
                        <a:pt x="377" y="1"/>
                      </a:moveTo>
                      <a:lnTo>
                        <a:pt x="544" y="1"/>
                      </a:lnTo>
                      <a:cubicBezTo>
                        <a:pt x="460" y="315"/>
                        <a:pt x="753" y="482"/>
                        <a:pt x="816" y="754"/>
                      </a:cubicBezTo>
                      <a:cubicBezTo>
                        <a:pt x="523" y="1005"/>
                        <a:pt x="272" y="670"/>
                        <a:pt x="0" y="712"/>
                      </a:cubicBezTo>
                      <a:cubicBezTo>
                        <a:pt x="0" y="398"/>
                        <a:pt x="42" y="126"/>
                        <a:pt x="377" y="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8" name="Google Shape;7278;p43"/>
                <p:cNvSpPr/>
                <p:nvPr/>
              </p:nvSpPr>
              <p:spPr>
                <a:xfrm>
                  <a:off x="4951175" y="4130100"/>
                  <a:ext cx="1675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66" extrusionOk="0">
                      <a:moveTo>
                        <a:pt x="649" y="398"/>
                      </a:moveTo>
                      <a:cubicBezTo>
                        <a:pt x="544" y="565"/>
                        <a:pt x="398" y="565"/>
                        <a:pt x="251" y="544"/>
                      </a:cubicBezTo>
                      <a:cubicBezTo>
                        <a:pt x="105" y="524"/>
                        <a:pt x="0" y="356"/>
                        <a:pt x="63" y="210"/>
                      </a:cubicBezTo>
                      <a:cubicBezTo>
                        <a:pt x="105" y="63"/>
                        <a:pt x="293" y="0"/>
                        <a:pt x="419" y="84"/>
                      </a:cubicBezTo>
                      <a:cubicBezTo>
                        <a:pt x="565" y="147"/>
                        <a:pt x="670" y="231"/>
                        <a:pt x="649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9" name="Google Shape;7279;p43"/>
                <p:cNvSpPr/>
                <p:nvPr/>
              </p:nvSpPr>
              <p:spPr>
                <a:xfrm>
                  <a:off x="5042200" y="4141075"/>
                  <a:ext cx="525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31" extrusionOk="0">
                      <a:moveTo>
                        <a:pt x="209" y="85"/>
                      </a:moveTo>
                      <a:cubicBezTo>
                        <a:pt x="188" y="126"/>
                        <a:pt x="167" y="210"/>
                        <a:pt x="126" y="210"/>
                      </a:cubicBezTo>
                      <a:cubicBezTo>
                        <a:pt x="105" y="231"/>
                        <a:pt x="42" y="189"/>
                        <a:pt x="0" y="168"/>
                      </a:cubicBezTo>
                      <a:cubicBezTo>
                        <a:pt x="21" y="105"/>
                        <a:pt x="21" y="22"/>
                        <a:pt x="63" y="22"/>
                      </a:cubicBezTo>
                      <a:cubicBezTo>
                        <a:pt x="105" y="1"/>
                        <a:pt x="147" y="43"/>
                        <a:pt x="209" y="8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0" name="Google Shape;7280;p43"/>
                <p:cNvSpPr/>
                <p:nvPr/>
              </p:nvSpPr>
              <p:spPr>
                <a:xfrm>
                  <a:off x="4860150" y="4186075"/>
                  <a:ext cx="5250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0" extrusionOk="0">
                      <a:moveTo>
                        <a:pt x="63" y="0"/>
                      </a:moveTo>
                      <a:lnTo>
                        <a:pt x="210" y="63"/>
                      </a:lnTo>
                      <a:cubicBezTo>
                        <a:pt x="189" y="105"/>
                        <a:pt x="168" y="189"/>
                        <a:pt x="126" y="189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ubicBezTo>
                        <a:pt x="22" y="84"/>
                        <a:pt x="22" y="42"/>
                        <a:pt x="63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1" name="Google Shape;7281;p43"/>
                <p:cNvSpPr/>
                <p:nvPr/>
              </p:nvSpPr>
              <p:spPr>
                <a:xfrm>
                  <a:off x="4869575" y="4104475"/>
                  <a:ext cx="2100" cy="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63" extrusionOk="0">
                      <a:moveTo>
                        <a:pt x="84" y="0"/>
                      </a:moveTo>
                      <a:lnTo>
                        <a:pt x="42" y="63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2" name="Google Shape;7282;p43"/>
                <p:cNvSpPr/>
                <p:nvPr/>
              </p:nvSpPr>
              <p:spPr>
                <a:xfrm>
                  <a:off x="5084025" y="4095575"/>
                  <a:ext cx="31425" cy="3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549" extrusionOk="0">
                      <a:moveTo>
                        <a:pt x="1256" y="586"/>
                      </a:moveTo>
                      <a:cubicBezTo>
                        <a:pt x="1215" y="984"/>
                        <a:pt x="733" y="1151"/>
                        <a:pt x="545" y="1528"/>
                      </a:cubicBezTo>
                      <a:cubicBezTo>
                        <a:pt x="461" y="1549"/>
                        <a:pt x="378" y="1528"/>
                        <a:pt x="315" y="1486"/>
                      </a:cubicBezTo>
                      <a:cubicBezTo>
                        <a:pt x="147" y="1256"/>
                        <a:pt x="1" y="858"/>
                        <a:pt x="106" y="712"/>
                      </a:cubicBezTo>
                      <a:cubicBezTo>
                        <a:pt x="294" y="440"/>
                        <a:pt x="482" y="84"/>
                        <a:pt x="838" y="42"/>
                      </a:cubicBezTo>
                      <a:cubicBezTo>
                        <a:pt x="1110" y="0"/>
                        <a:pt x="1235" y="252"/>
                        <a:pt x="1256" y="58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3" name="Google Shape;7283;p43"/>
                <p:cNvSpPr/>
                <p:nvPr/>
              </p:nvSpPr>
              <p:spPr>
                <a:xfrm>
                  <a:off x="5794925" y="4131675"/>
                  <a:ext cx="34025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" h="1256" extrusionOk="0">
                      <a:moveTo>
                        <a:pt x="209" y="0"/>
                      </a:moveTo>
                      <a:cubicBezTo>
                        <a:pt x="314" y="0"/>
                        <a:pt x="419" y="21"/>
                        <a:pt x="419" y="126"/>
                      </a:cubicBezTo>
                      <a:cubicBezTo>
                        <a:pt x="419" y="419"/>
                        <a:pt x="502" y="565"/>
                        <a:pt x="816" y="419"/>
                      </a:cubicBezTo>
                      <a:cubicBezTo>
                        <a:pt x="1151" y="272"/>
                        <a:pt x="1256" y="544"/>
                        <a:pt x="1297" y="774"/>
                      </a:cubicBezTo>
                      <a:cubicBezTo>
                        <a:pt x="1360" y="1046"/>
                        <a:pt x="1088" y="1088"/>
                        <a:pt x="921" y="1151"/>
                      </a:cubicBezTo>
                      <a:cubicBezTo>
                        <a:pt x="649" y="1256"/>
                        <a:pt x="356" y="1130"/>
                        <a:pt x="230" y="900"/>
                      </a:cubicBezTo>
                      <a:cubicBezTo>
                        <a:pt x="63" y="649"/>
                        <a:pt x="0" y="356"/>
                        <a:pt x="63" y="63"/>
                      </a:cubicBezTo>
                      <a:cubicBezTo>
                        <a:pt x="84" y="42"/>
                        <a:pt x="168" y="21"/>
                        <a:pt x="209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4" name="Google Shape;7284;p43"/>
                <p:cNvSpPr/>
                <p:nvPr/>
              </p:nvSpPr>
              <p:spPr>
                <a:xfrm>
                  <a:off x="5046900" y="4113350"/>
                  <a:ext cx="15200" cy="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" h="545" extrusionOk="0">
                      <a:moveTo>
                        <a:pt x="398" y="22"/>
                      </a:moveTo>
                      <a:cubicBezTo>
                        <a:pt x="523" y="43"/>
                        <a:pt x="607" y="168"/>
                        <a:pt x="565" y="294"/>
                      </a:cubicBezTo>
                      <a:cubicBezTo>
                        <a:pt x="544" y="524"/>
                        <a:pt x="335" y="524"/>
                        <a:pt x="168" y="524"/>
                      </a:cubicBezTo>
                      <a:cubicBezTo>
                        <a:pt x="0" y="545"/>
                        <a:pt x="84" y="398"/>
                        <a:pt x="84" y="357"/>
                      </a:cubicBezTo>
                      <a:cubicBezTo>
                        <a:pt x="105" y="106"/>
                        <a:pt x="210" y="1"/>
                        <a:pt x="398" y="2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5" name="Google Shape;7285;p43"/>
                <p:cNvSpPr/>
                <p:nvPr/>
              </p:nvSpPr>
              <p:spPr>
                <a:xfrm>
                  <a:off x="5746800" y="4141600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147" y="210"/>
                      </a:moveTo>
                      <a:cubicBezTo>
                        <a:pt x="105" y="189"/>
                        <a:pt x="21" y="189"/>
                        <a:pt x="21" y="147"/>
                      </a:cubicBezTo>
                      <a:cubicBezTo>
                        <a:pt x="0" y="105"/>
                        <a:pt x="42" y="43"/>
                        <a:pt x="63" y="1"/>
                      </a:cubicBezTo>
                      <a:cubicBezTo>
                        <a:pt x="126" y="22"/>
                        <a:pt x="189" y="43"/>
                        <a:pt x="209" y="64"/>
                      </a:cubicBezTo>
                      <a:cubicBezTo>
                        <a:pt x="230" y="105"/>
                        <a:pt x="168" y="168"/>
                        <a:pt x="147" y="21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6" name="Google Shape;7286;p43"/>
                <p:cNvSpPr/>
                <p:nvPr/>
              </p:nvSpPr>
              <p:spPr>
                <a:xfrm>
                  <a:off x="4935475" y="4194950"/>
                  <a:ext cx="5250" cy="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1" extrusionOk="0">
                      <a:moveTo>
                        <a:pt x="1" y="147"/>
                      </a:moveTo>
                      <a:cubicBezTo>
                        <a:pt x="22" y="85"/>
                        <a:pt x="22" y="22"/>
                        <a:pt x="63" y="1"/>
                      </a:cubicBezTo>
                      <a:cubicBezTo>
                        <a:pt x="105" y="1"/>
                        <a:pt x="168" y="43"/>
                        <a:pt x="210" y="64"/>
                      </a:cubicBezTo>
                      <a:cubicBezTo>
                        <a:pt x="189" y="106"/>
                        <a:pt x="168" y="189"/>
                        <a:pt x="147" y="210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7" name="Google Shape;7287;p43"/>
                <p:cNvSpPr/>
                <p:nvPr/>
              </p:nvSpPr>
              <p:spPr>
                <a:xfrm>
                  <a:off x="5099200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lnTo>
                        <a:pt x="168" y="209"/>
                      </a:lnTo>
                      <a:cubicBezTo>
                        <a:pt x="105" y="189"/>
                        <a:pt x="43" y="168"/>
                        <a:pt x="22" y="147"/>
                      </a:cubicBezTo>
                      <a:cubicBezTo>
                        <a:pt x="1" y="105"/>
                        <a:pt x="64" y="42"/>
                        <a:pt x="84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8" name="Google Shape;7288;p43"/>
                <p:cNvSpPr/>
                <p:nvPr/>
              </p:nvSpPr>
              <p:spPr>
                <a:xfrm>
                  <a:off x="5764575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cubicBezTo>
                        <a:pt x="210" y="105"/>
                        <a:pt x="189" y="189"/>
                        <a:pt x="147" y="209"/>
                      </a:cubicBezTo>
                      <a:cubicBezTo>
                        <a:pt x="126" y="209"/>
                        <a:pt x="63" y="168"/>
                        <a:pt x="1" y="147"/>
                      </a:cubicBezTo>
                      <a:cubicBezTo>
                        <a:pt x="22" y="105"/>
                        <a:pt x="42" y="21"/>
                        <a:pt x="84" y="0"/>
                      </a:cubicBezTo>
                      <a:cubicBezTo>
                        <a:pt x="105" y="0"/>
                        <a:pt x="168" y="63"/>
                        <a:pt x="231" y="6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</p:grpSp>
        </p:grpSp>
        <p:grpSp>
          <p:nvGrpSpPr>
            <p:cNvPr id="28" name="组合 27"/>
            <p:cNvGrpSpPr/>
            <p:nvPr/>
          </p:nvGrpSpPr>
          <p:grpSpPr>
            <a:xfrm>
              <a:off x="4950" y="1375"/>
              <a:ext cx="8642" cy="1528"/>
              <a:chOff x="4980" y="1375"/>
              <a:chExt cx="8642" cy="1528"/>
            </a:xfrm>
          </p:grpSpPr>
          <p:pic>
            <p:nvPicPr>
              <p:cNvPr id="20" name="图片 19" descr="卡通人物&#10;&#10;中度可信度描述已自动生成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6" cstate="email"/>
              <a:stretch>
                <a:fillRect/>
              </a:stretch>
            </p:blipFill>
            <p:spPr>
              <a:xfrm rot="840000">
                <a:off x="4980" y="1375"/>
                <a:ext cx="1529" cy="1529"/>
              </a:xfrm>
              <a:prstGeom prst="rect">
                <a:avLst/>
              </a:prstGeom>
            </p:spPr>
          </p:pic>
          <p:pic>
            <p:nvPicPr>
              <p:cNvPr id="24" name="图片 23" descr="卡通人物&#10;&#10;中度可信度描述已自动生成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6" cstate="email"/>
              <a:stretch>
                <a:fillRect/>
              </a:stretch>
            </p:blipFill>
            <p:spPr>
              <a:xfrm rot="20760000" flipH="1">
                <a:off x="12094" y="1375"/>
                <a:ext cx="1529" cy="1529"/>
              </a:xfrm>
              <a:prstGeom prst="rect">
                <a:avLst/>
              </a:prstGeom>
            </p:spPr>
          </p:pic>
        </p:grpSp>
      </p:grpSp>
      <p:grpSp>
        <p:nvGrpSpPr>
          <p:cNvPr id="16" name="组合 15"/>
          <p:cNvGrpSpPr/>
          <p:nvPr/>
        </p:nvGrpSpPr>
        <p:grpSpPr>
          <a:xfrm>
            <a:off x="1072803" y="1609437"/>
            <a:ext cx="10266286" cy="4651786"/>
            <a:chOff x="1479" y="2492"/>
            <a:chExt cx="14800" cy="6706"/>
          </a:xfrm>
        </p:grpSpPr>
        <p:grpSp>
          <p:nvGrpSpPr>
            <p:cNvPr id="11" name="组合 10"/>
            <p:cNvGrpSpPr/>
            <p:nvPr/>
          </p:nvGrpSpPr>
          <p:grpSpPr>
            <a:xfrm>
              <a:off x="1479" y="2492"/>
              <a:ext cx="5927" cy="6706"/>
              <a:chOff x="1317" y="2646"/>
              <a:chExt cx="16681" cy="3409"/>
            </a:xfrm>
          </p:grpSpPr>
          <p:grpSp>
            <p:nvGrpSpPr>
              <p:cNvPr id="2" name="组合 1"/>
              <p:cNvGrpSpPr/>
              <p:nvPr/>
            </p:nvGrpSpPr>
            <p:grpSpPr>
              <a:xfrm>
                <a:off x="1317" y="3053"/>
                <a:ext cx="16681" cy="2985"/>
                <a:chOff x="1020" y="2328"/>
                <a:chExt cx="11012" cy="6150"/>
              </a:xfrm>
            </p:grpSpPr>
            <p:sp>
              <p:nvSpPr>
                <p:cNvPr id="3" name="椭圆 2"/>
                <p:cNvSpPr/>
                <p:nvPr/>
              </p:nvSpPr>
              <p:spPr>
                <a:xfrm>
                  <a:off x="1221" y="2480"/>
                  <a:ext cx="10811" cy="5998"/>
                </a:xfrm>
                <a:prstGeom prst="ellipse">
                  <a:avLst/>
                </a:prstGeom>
                <a:solidFill>
                  <a:srgbClr val="A9D2D2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5F7700"/>
                    </a:solidFill>
                  </a:endParaRPr>
                </a:p>
              </p:txBody>
            </p:sp>
            <p:sp>
              <p:nvSpPr>
                <p:cNvPr id="17" name="椭圆 16"/>
                <p:cNvSpPr/>
                <p:nvPr/>
              </p:nvSpPr>
              <p:spPr>
                <a:xfrm>
                  <a:off x="1020" y="2328"/>
                  <a:ext cx="10812" cy="5801"/>
                </a:xfrm>
                <a:prstGeom prst="ellipse">
                  <a:avLst/>
                </a:prstGeom>
                <a:solidFill>
                  <a:schemeClr val="bg1"/>
                </a:solidFill>
                <a:ln w="28575" cmpd="sng">
                  <a:solidFill>
                    <a:srgbClr val="42210F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5F7700"/>
                    </a:solidFill>
                  </a:endParaRPr>
                </a:p>
              </p:txBody>
            </p:sp>
          </p:grpSp>
          <p:sp>
            <p:nvSpPr>
              <p:cNvPr id="5" name="文本框 4"/>
              <p:cNvSpPr txBox="1"/>
              <p:nvPr/>
            </p:nvSpPr>
            <p:spPr>
              <a:xfrm>
                <a:off x="1476" y="2646"/>
                <a:ext cx="16035" cy="3409"/>
              </a:xfrm>
              <a:prstGeom prst="ellipse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ctr" fontAlgn="auto">
                  <a:lnSpc>
                    <a:spcPct val="150000"/>
                  </a:lnSpc>
                  <a:buFont typeface="Wingdings" panose="05000000000000000000" pitchFamily="2" charset="2"/>
                  <a:buNone/>
                  <a:defRPr/>
                </a:pP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Hoàn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 </a:t>
                </a: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thành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 </a:t>
                </a: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các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 bài </a:t>
                </a: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tập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 </a:t>
                </a: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còn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 </a:t>
                </a: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lại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.</a:t>
                </a:r>
                <a:endParaRPr lang="zh-CN" altLang="en-US" sz="36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9198" y="3316"/>
              <a:ext cx="7081" cy="5872"/>
              <a:chOff x="-458" y="3053"/>
              <a:chExt cx="19928" cy="2985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1317" y="3053"/>
                <a:ext cx="16681" cy="2985"/>
                <a:chOff x="1020" y="2328"/>
                <a:chExt cx="11012" cy="6150"/>
              </a:xfrm>
            </p:grpSpPr>
            <p:sp>
              <p:nvSpPr>
                <p:cNvPr id="14" name="椭圆 13"/>
                <p:cNvSpPr/>
                <p:nvPr/>
              </p:nvSpPr>
              <p:spPr>
                <a:xfrm>
                  <a:off x="1221" y="2480"/>
                  <a:ext cx="10811" cy="5998"/>
                </a:xfrm>
                <a:prstGeom prst="ellipse">
                  <a:avLst/>
                </a:prstGeom>
                <a:solidFill>
                  <a:srgbClr val="FBE09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5F7700"/>
                    </a:solidFill>
                  </a:endParaRPr>
                </a:p>
              </p:txBody>
            </p:sp>
            <p:sp>
              <p:nvSpPr>
                <p:cNvPr id="15" name="椭圆 14"/>
                <p:cNvSpPr/>
                <p:nvPr/>
              </p:nvSpPr>
              <p:spPr>
                <a:xfrm>
                  <a:off x="1020" y="2328"/>
                  <a:ext cx="10812" cy="5801"/>
                </a:xfrm>
                <a:prstGeom prst="ellipse">
                  <a:avLst/>
                </a:prstGeom>
                <a:solidFill>
                  <a:schemeClr val="bg1"/>
                </a:solidFill>
                <a:ln w="28575" cmpd="sng">
                  <a:solidFill>
                    <a:srgbClr val="42210F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5F7700"/>
                    </a:solidFill>
                  </a:endParaRPr>
                </a:p>
              </p:txBody>
            </p:sp>
          </p:grpSp>
          <p:sp>
            <p:nvSpPr>
              <p:cNvPr id="18" name="文本框 17"/>
              <p:cNvSpPr txBox="1"/>
              <p:nvPr/>
            </p:nvSpPr>
            <p:spPr>
              <a:xfrm>
                <a:off x="-458" y="3210"/>
                <a:ext cx="19928" cy="2553"/>
              </a:xfrm>
              <a:prstGeom prst="ellipse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indent="0" algn="ctr" fontAlgn="auto">
                  <a:lnSpc>
                    <a:spcPct val="150000"/>
                  </a:lnSpc>
                  <a:buFont typeface="Wingdings" panose="05000000000000000000" pitchFamily="2" charset="2"/>
                  <a:buNone/>
                  <a:defRPr/>
                </a:pP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Chuẩn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 </a:t>
                </a: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bị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 bài : “ </a:t>
                </a: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Phép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 </a:t>
                </a: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cộng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 </a:t>
                </a: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phân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 </a:t>
                </a:r>
                <a:r>
                  <a:rPr lang="en-US" altLang="zh-CN" sz="3600" dirty="0" err="1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số</a:t>
                </a:r>
                <a:r>
                  <a:rPr lang="en-US" altLang="zh-CN" sz="3600" dirty="0">
                    <a:latin typeface="#9Slide03 Kaleko 105 Round Bold" pitchFamily="2" charset="0"/>
                    <a:ea typeface="思源黑体 CN Light" panose="020B0300000000000000" charset="-122"/>
                    <a:sym typeface="+mn-ea"/>
                  </a:rPr>
                  <a:t>”</a:t>
                </a:r>
                <a:endParaRPr lang="zh-CN" altLang="en-US" sz="36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endParaRPr>
              </a:p>
            </p:txBody>
          </p:sp>
        </p:grpSp>
        <p:sp>
          <p:nvSpPr>
            <p:cNvPr id="19" name="箭头: 右 2"/>
            <p:cNvSpPr/>
            <p:nvPr/>
          </p:nvSpPr>
          <p:spPr>
            <a:xfrm>
              <a:off x="7536" y="5845"/>
              <a:ext cx="1931" cy="957"/>
            </a:xfrm>
            <a:prstGeom prst="rightArrow">
              <a:avLst/>
            </a:prstGeom>
            <a:solidFill>
              <a:srgbClr val="FAAD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798955" y="-1424940"/>
            <a:ext cx="15784195" cy="10398125"/>
            <a:chOff x="-2833" y="-2244"/>
            <a:chExt cx="24857" cy="16375"/>
          </a:xfrm>
        </p:grpSpPr>
        <p:pic>
          <p:nvPicPr>
            <p:cNvPr id="26" name="Google Shape;7152;p41"/>
            <p:cNvPicPr preferRelativeResize="0"/>
            <p:nvPr/>
          </p:nvPicPr>
          <p:blipFill>
            <a:blip r:embed="rId4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7248;p43"/>
            <p:cNvPicPr preferRelativeResize="0"/>
            <p:nvPr/>
          </p:nvPicPr>
          <p:blipFill>
            <a:blip r:embed="rId5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152;p41"/>
            <p:cNvPicPr preferRelativeResize="0"/>
            <p:nvPr/>
          </p:nvPicPr>
          <p:blipFill>
            <a:blip r:embed="rId4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12" name="Google Shape;9712;p77"/>
            <p:cNvPicPr preferRelativeResize="0"/>
            <p:nvPr/>
          </p:nvPicPr>
          <p:blipFill>
            <a:blip r:embed="rId6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PA_库_图片 96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5" y="316865"/>
            <a:ext cx="6937375" cy="6419850"/>
          </a:xfrm>
          <a:prstGeom prst="rect">
            <a:avLst/>
          </a:prstGeom>
        </p:spPr>
      </p:pic>
      <p:grpSp>
        <p:nvGrpSpPr>
          <p:cNvPr id="118" name="Google Shape;9251;p76"/>
          <p:cNvGrpSpPr/>
          <p:nvPr/>
        </p:nvGrpSpPr>
        <p:grpSpPr>
          <a:xfrm>
            <a:off x="4972447" y="480126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119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969385" y="2203350"/>
            <a:ext cx="614528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auto">
              <a:defRPr/>
            </a:pPr>
            <a:r>
              <a:rPr lang="en-US" altLang="zh-CN" sz="6000" b="1" spc="-300" dirty="0">
                <a:solidFill>
                  <a:srgbClr val="42210F"/>
                </a:solidFill>
                <a:effectLst>
                  <a:outerShdw dist="63500" dir="2700000" algn="tl">
                    <a:srgbClr val="F5AC47">
                      <a:alpha val="100000"/>
                    </a:srgbClr>
                  </a:outerShdw>
                </a:effectLst>
                <a:latin typeface="#9Slide03 Kaleko 105 Round Bold" pitchFamily="2" charset="0"/>
                <a:ea typeface="字魂179号-正酷波波体" charset="-122"/>
                <a:cs typeface="Open Sans Light" pitchFamily="34" charset="0"/>
                <a:sym typeface="+mn-lt"/>
              </a:rPr>
              <a:t>CHÚC CÁC EM HỌC TỐT!</a:t>
            </a:r>
            <a:endParaRPr lang="zh-CN" altLang="en-US" sz="6000" b="1" spc="-300" noProof="1">
              <a:solidFill>
                <a:srgbClr val="42210F"/>
              </a:solidFill>
              <a:effectLst>
                <a:outerShdw dist="63500" dir="2700000" algn="tl">
                  <a:srgbClr val="F5AC47">
                    <a:alpha val="100000"/>
                  </a:srgbClr>
                </a:outerShdw>
              </a:effectLst>
              <a:latin typeface="#9Slide03 Kaleko 105 Round Bold" pitchFamily="2" charset="0"/>
              <a:ea typeface="字魂179号-正酷波波体" charset="-122"/>
              <a:cs typeface="Open Sans Light" pitchFamily="34" charset="0"/>
              <a:sym typeface="+mn-lt"/>
            </a:endParaRPr>
          </a:p>
        </p:txBody>
      </p:sp>
      <p:pic>
        <p:nvPicPr>
          <p:cNvPr id="4" name="图片 3" descr="微信截图_202110131353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9680" y="1609725"/>
            <a:ext cx="6260465" cy="5074285"/>
          </a:xfrm>
          <a:prstGeom prst="rect">
            <a:avLst/>
          </a:prstGeom>
        </p:spPr>
      </p:pic>
      <p:pic>
        <p:nvPicPr>
          <p:cNvPr id="6" name="图片 5" descr="微信截图_202110131357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80340" y="2130425"/>
            <a:ext cx="4437380" cy="46062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798955" y="-1424940"/>
            <a:ext cx="15784195" cy="10398125"/>
            <a:chOff x="-2833" y="-2244"/>
            <a:chExt cx="24857" cy="16375"/>
          </a:xfrm>
        </p:grpSpPr>
        <p:pic>
          <p:nvPicPr>
            <p:cNvPr id="26" name="Google Shape;7152;p41"/>
            <p:cNvPicPr preferRelativeResize="0"/>
            <p:nvPr/>
          </p:nvPicPr>
          <p:blipFill>
            <a:blip r:embed="rId3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7248;p43"/>
            <p:cNvPicPr preferRelativeResize="0"/>
            <p:nvPr/>
          </p:nvPicPr>
          <p:blipFill>
            <a:blip r:embed="rId4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152;p41"/>
            <p:cNvPicPr preferRelativeResize="0"/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12" name="Google Shape;9712;p77"/>
            <p:cNvPicPr preferRelativeResize="0"/>
            <p:nvPr/>
          </p:nvPicPr>
          <p:blipFill>
            <a:blip r:embed="rId5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组合 27"/>
          <p:cNvGrpSpPr/>
          <p:nvPr/>
        </p:nvGrpSpPr>
        <p:grpSpPr>
          <a:xfrm rot="234299">
            <a:off x="-3572119" y="108526"/>
            <a:ext cx="21002412" cy="7856978"/>
            <a:chOff x="-4075136" y="4609891"/>
            <a:chExt cx="18331759" cy="6808940"/>
          </a:xfrm>
          <a:solidFill>
            <a:srgbClr val="FFF6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云形 28"/>
            <p:cNvSpPr/>
            <p:nvPr/>
          </p:nvSpPr>
          <p:spPr>
            <a:xfrm>
              <a:off x="3579027" y="4609891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云形 1"/>
            <p:cNvSpPr/>
            <p:nvPr/>
          </p:nvSpPr>
          <p:spPr>
            <a:xfrm>
              <a:off x="-4075136" y="5208487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67983" y="832485"/>
            <a:ext cx="11456035" cy="902970"/>
            <a:chOff x="1190" y="1215"/>
            <a:chExt cx="12142" cy="957"/>
          </a:xfrm>
        </p:grpSpPr>
        <p:sp>
          <p:nvSpPr>
            <p:cNvPr id="7252" name="Google Shape;7252;p43"/>
            <p:cNvSpPr txBox="1"/>
            <p:nvPr/>
          </p:nvSpPr>
          <p:spPr>
            <a:xfrm>
              <a:off x="1190" y="1215"/>
              <a:ext cx="12143" cy="9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500" b="1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44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</a:rPr>
                <a:t>Yêu</a:t>
              </a:r>
              <a:r>
                <a:rPr lang="en-US" altLang="zh-CN" sz="4400" dirty="0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</a:rPr>
                <a:t> </a:t>
              </a:r>
              <a:r>
                <a:rPr lang="en-US" altLang="zh-CN" sz="44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</a:rPr>
                <a:t>cầu</a:t>
              </a:r>
              <a:r>
                <a:rPr lang="en-US" altLang="zh-CN" sz="4400" dirty="0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</a:rPr>
                <a:t> </a:t>
              </a:r>
              <a:r>
                <a:rPr lang="en-US" altLang="zh-CN" sz="44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</a:rPr>
                <a:t>cần</a:t>
              </a:r>
              <a:r>
                <a:rPr lang="en-US" altLang="zh-CN" sz="4400" dirty="0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</a:rPr>
                <a:t> </a:t>
              </a:r>
              <a:r>
                <a:rPr lang="en-US" altLang="zh-CN" sz="44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</a:rPr>
                <a:t>đạt</a:t>
              </a:r>
              <a:endParaRPr lang="en-US" altLang="zh-CN" sz="4400" dirty="0">
                <a:solidFill>
                  <a:srgbClr val="60380F"/>
                </a:solidFill>
                <a:latin typeface="#9Slide03 Kaleko 105 Round Bold" pitchFamily="2" charset="0"/>
                <a:ea typeface="字魂179号-正酷波波体" charset="-122"/>
              </a:endParaRPr>
            </a:p>
          </p:txBody>
        </p:sp>
        <p:grpSp>
          <p:nvGrpSpPr>
            <p:cNvPr id="7256" name="Google Shape;7256;p43"/>
            <p:cNvGrpSpPr/>
            <p:nvPr/>
          </p:nvGrpSpPr>
          <p:grpSpPr>
            <a:xfrm>
              <a:off x="4675" y="1898"/>
              <a:ext cx="5049" cy="275"/>
              <a:chOff x="3962000" y="4060525"/>
              <a:chExt cx="2324125" cy="174750"/>
            </a:xfrm>
          </p:grpSpPr>
          <p:sp>
            <p:nvSpPr>
              <p:cNvPr id="7257" name="Google Shape;7257;p43"/>
              <p:cNvSpPr/>
              <p:nvPr/>
            </p:nvSpPr>
            <p:spPr>
              <a:xfrm>
                <a:off x="3962000" y="4060525"/>
                <a:ext cx="1117875" cy="168975"/>
              </a:xfrm>
              <a:custGeom>
                <a:avLst/>
                <a:gdLst/>
                <a:ahLst/>
                <a:cxnLst/>
                <a:rect l="l" t="t" r="r" b="b"/>
                <a:pathLst>
                  <a:path w="44715" h="6759" extrusionOk="0">
                    <a:moveTo>
                      <a:pt x="9249" y="189"/>
                    </a:moveTo>
                    <a:lnTo>
                      <a:pt x="9605" y="168"/>
                    </a:lnTo>
                    <a:cubicBezTo>
                      <a:pt x="9730" y="377"/>
                      <a:pt x="10023" y="377"/>
                      <a:pt x="10128" y="168"/>
                    </a:cubicBezTo>
                    <a:lnTo>
                      <a:pt x="11048" y="168"/>
                    </a:lnTo>
                    <a:cubicBezTo>
                      <a:pt x="11174" y="377"/>
                      <a:pt x="11404" y="356"/>
                      <a:pt x="11572" y="440"/>
                    </a:cubicBezTo>
                    <a:cubicBezTo>
                      <a:pt x="11969" y="607"/>
                      <a:pt x="12199" y="440"/>
                      <a:pt x="12262" y="42"/>
                    </a:cubicBezTo>
                    <a:lnTo>
                      <a:pt x="12618" y="42"/>
                    </a:lnTo>
                    <a:cubicBezTo>
                      <a:pt x="13078" y="838"/>
                      <a:pt x="13517" y="838"/>
                      <a:pt x="14041" y="42"/>
                    </a:cubicBezTo>
                    <a:cubicBezTo>
                      <a:pt x="14229" y="1"/>
                      <a:pt x="14396" y="1"/>
                      <a:pt x="14564" y="63"/>
                    </a:cubicBezTo>
                    <a:cubicBezTo>
                      <a:pt x="14606" y="210"/>
                      <a:pt x="14731" y="314"/>
                      <a:pt x="14878" y="335"/>
                    </a:cubicBezTo>
                    <a:cubicBezTo>
                      <a:pt x="15422" y="461"/>
                      <a:pt x="16007" y="398"/>
                      <a:pt x="16510" y="168"/>
                    </a:cubicBezTo>
                    <a:cubicBezTo>
                      <a:pt x="16865" y="147"/>
                      <a:pt x="17221" y="168"/>
                      <a:pt x="17577" y="231"/>
                    </a:cubicBezTo>
                    <a:cubicBezTo>
                      <a:pt x="17807" y="607"/>
                      <a:pt x="18372" y="628"/>
                      <a:pt x="18455" y="1193"/>
                    </a:cubicBezTo>
                    <a:cubicBezTo>
                      <a:pt x="18623" y="900"/>
                      <a:pt x="18790" y="628"/>
                      <a:pt x="18979" y="356"/>
                    </a:cubicBezTo>
                    <a:cubicBezTo>
                      <a:pt x="19292" y="294"/>
                      <a:pt x="19606" y="314"/>
                      <a:pt x="19920" y="419"/>
                    </a:cubicBezTo>
                    <a:cubicBezTo>
                      <a:pt x="20108" y="566"/>
                      <a:pt x="20339" y="712"/>
                      <a:pt x="20569" y="817"/>
                    </a:cubicBezTo>
                    <a:cubicBezTo>
                      <a:pt x="20924" y="900"/>
                      <a:pt x="21301" y="963"/>
                      <a:pt x="21301" y="398"/>
                    </a:cubicBezTo>
                    <a:cubicBezTo>
                      <a:pt x="21887" y="294"/>
                      <a:pt x="22494" y="294"/>
                      <a:pt x="23059" y="398"/>
                    </a:cubicBezTo>
                    <a:cubicBezTo>
                      <a:pt x="23059" y="858"/>
                      <a:pt x="23414" y="1130"/>
                      <a:pt x="23561" y="1507"/>
                    </a:cubicBezTo>
                    <a:cubicBezTo>
                      <a:pt x="23833" y="1361"/>
                      <a:pt x="23833" y="1130"/>
                      <a:pt x="23896" y="963"/>
                    </a:cubicBezTo>
                    <a:cubicBezTo>
                      <a:pt x="23937" y="754"/>
                      <a:pt x="23958" y="566"/>
                      <a:pt x="23958" y="356"/>
                    </a:cubicBezTo>
                    <a:cubicBezTo>
                      <a:pt x="24314" y="294"/>
                      <a:pt x="24670" y="314"/>
                      <a:pt x="25005" y="398"/>
                    </a:cubicBezTo>
                    <a:cubicBezTo>
                      <a:pt x="25025" y="545"/>
                      <a:pt x="25005" y="796"/>
                      <a:pt x="25214" y="796"/>
                    </a:cubicBezTo>
                    <a:cubicBezTo>
                      <a:pt x="25549" y="796"/>
                      <a:pt x="25946" y="796"/>
                      <a:pt x="26072" y="335"/>
                    </a:cubicBezTo>
                    <a:lnTo>
                      <a:pt x="28206" y="356"/>
                    </a:lnTo>
                    <a:cubicBezTo>
                      <a:pt x="28248" y="628"/>
                      <a:pt x="28436" y="670"/>
                      <a:pt x="28666" y="670"/>
                    </a:cubicBezTo>
                    <a:cubicBezTo>
                      <a:pt x="29336" y="712"/>
                      <a:pt x="30005" y="607"/>
                      <a:pt x="30696" y="733"/>
                    </a:cubicBezTo>
                    <a:cubicBezTo>
                      <a:pt x="30947" y="796"/>
                      <a:pt x="31031" y="566"/>
                      <a:pt x="31051" y="335"/>
                    </a:cubicBezTo>
                    <a:cubicBezTo>
                      <a:pt x="31282" y="294"/>
                      <a:pt x="31533" y="314"/>
                      <a:pt x="31742" y="419"/>
                    </a:cubicBezTo>
                    <a:cubicBezTo>
                      <a:pt x="31805" y="586"/>
                      <a:pt x="31972" y="691"/>
                      <a:pt x="32139" y="670"/>
                    </a:cubicBezTo>
                    <a:lnTo>
                      <a:pt x="32997" y="670"/>
                    </a:lnTo>
                    <a:cubicBezTo>
                      <a:pt x="32997" y="900"/>
                      <a:pt x="32997" y="1151"/>
                      <a:pt x="33311" y="1193"/>
                    </a:cubicBezTo>
                    <a:cubicBezTo>
                      <a:pt x="33520" y="1235"/>
                      <a:pt x="33709" y="1130"/>
                      <a:pt x="33813" y="942"/>
                    </a:cubicBezTo>
                    <a:cubicBezTo>
                      <a:pt x="33855" y="817"/>
                      <a:pt x="33876" y="670"/>
                      <a:pt x="33876" y="545"/>
                    </a:cubicBezTo>
                    <a:cubicBezTo>
                      <a:pt x="34169" y="503"/>
                      <a:pt x="34483" y="524"/>
                      <a:pt x="34755" y="607"/>
                    </a:cubicBezTo>
                    <a:cubicBezTo>
                      <a:pt x="34755" y="712"/>
                      <a:pt x="34839" y="817"/>
                      <a:pt x="34943" y="858"/>
                    </a:cubicBezTo>
                    <a:cubicBezTo>
                      <a:pt x="34880" y="1193"/>
                      <a:pt x="35173" y="1507"/>
                      <a:pt x="35006" y="1863"/>
                    </a:cubicBezTo>
                    <a:cubicBezTo>
                      <a:pt x="34943" y="2009"/>
                      <a:pt x="35069" y="2156"/>
                      <a:pt x="35215" y="2198"/>
                    </a:cubicBezTo>
                    <a:cubicBezTo>
                      <a:pt x="35383" y="2239"/>
                      <a:pt x="35571" y="2198"/>
                      <a:pt x="35676" y="2051"/>
                    </a:cubicBezTo>
                    <a:cubicBezTo>
                      <a:pt x="35822" y="1947"/>
                      <a:pt x="35759" y="1821"/>
                      <a:pt x="35676" y="1674"/>
                    </a:cubicBezTo>
                    <a:cubicBezTo>
                      <a:pt x="35424" y="1256"/>
                      <a:pt x="35550" y="984"/>
                      <a:pt x="36010" y="858"/>
                    </a:cubicBezTo>
                    <a:cubicBezTo>
                      <a:pt x="36261" y="879"/>
                      <a:pt x="36533" y="775"/>
                      <a:pt x="36722" y="1026"/>
                    </a:cubicBezTo>
                    <a:cubicBezTo>
                      <a:pt x="36408" y="1172"/>
                      <a:pt x="36345" y="1444"/>
                      <a:pt x="36366" y="1737"/>
                    </a:cubicBezTo>
                    <a:lnTo>
                      <a:pt x="36303" y="1779"/>
                    </a:lnTo>
                    <a:lnTo>
                      <a:pt x="36324" y="1821"/>
                    </a:lnTo>
                    <a:lnTo>
                      <a:pt x="36366" y="1737"/>
                    </a:lnTo>
                    <a:cubicBezTo>
                      <a:pt x="36638" y="1695"/>
                      <a:pt x="36889" y="2051"/>
                      <a:pt x="37182" y="1800"/>
                    </a:cubicBezTo>
                    <a:cubicBezTo>
                      <a:pt x="37119" y="1528"/>
                      <a:pt x="36826" y="1340"/>
                      <a:pt x="36910" y="1026"/>
                    </a:cubicBezTo>
                    <a:cubicBezTo>
                      <a:pt x="37224" y="1005"/>
                      <a:pt x="37517" y="879"/>
                      <a:pt x="37789" y="691"/>
                    </a:cubicBezTo>
                    <a:lnTo>
                      <a:pt x="38145" y="691"/>
                    </a:lnTo>
                    <a:lnTo>
                      <a:pt x="38312" y="858"/>
                    </a:lnTo>
                    <a:cubicBezTo>
                      <a:pt x="38626" y="1172"/>
                      <a:pt x="38689" y="1633"/>
                      <a:pt x="38919" y="2030"/>
                    </a:cubicBezTo>
                    <a:cubicBezTo>
                      <a:pt x="38856" y="1444"/>
                      <a:pt x="39421" y="1277"/>
                      <a:pt x="39567" y="858"/>
                    </a:cubicBezTo>
                    <a:lnTo>
                      <a:pt x="39923" y="858"/>
                    </a:lnTo>
                    <a:cubicBezTo>
                      <a:pt x="39965" y="1382"/>
                      <a:pt x="40676" y="1298"/>
                      <a:pt x="40739" y="1821"/>
                    </a:cubicBezTo>
                    <a:cubicBezTo>
                      <a:pt x="40781" y="1821"/>
                      <a:pt x="40844" y="1821"/>
                      <a:pt x="40886" y="1821"/>
                    </a:cubicBezTo>
                    <a:cubicBezTo>
                      <a:pt x="41534" y="1800"/>
                      <a:pt x="42141" y="1528"/>
                      <a:pt x="42580" y="1026"/>
                    </a:cubicBezTo>
                    <a:lnTo>
                      <a:pt x="42580" y="1026"/>
                    </a:lnTo>
                    <a:cubicBezTo>
                      <a:pt x="42873" y="1068"/>
                      <a:pt x="43145" y="1110"/>
                      <a:pt x="43438" y="1151"/>
                    </a:cubicBezTo>
                    <a:cubicBezTo>
                      <a:pt x="43522" y="1151"/>
                      <a:pt x="43606" y="1172"/>
                      <a:pt x="43606" y="1277"/>
                    </a:cubicBezTo>
                    <a:cubicBezTo>
                      <a:pt x="43606" y="1361"/>
                      <a:pt x="43564" y="1444"/>
                      <a:pt x="43501" y="1486"/>
                    </a:cubicBezTo>
                    <a:cubicBezTo>
                      <a:pt x="43417" y="1549"/>
                      <a:pt x="43292" y="1591"/>
                      <a:pt x="43187" y="1612"/>
                    </a:cubicBezTo>
                    <a:cubicBezTo>
                      <a:pt x="42706" y="1716"/>
                      <a:pt x="42476" y="1947"/>
                      <a:pt x="42706" y="2470"/>
                    </a:cubicBezTo>
                    <a:cubicBezTo>
                      <a:pt x="42748" y="2574"/>
                      <a:pt x="42580" y="2721"/>
                      <a:pt x="42727" y="2888"/>
                    </a:cubicBezTo>
                    <a:cubicBezTo>
                      <a:pt x="42978" y="2867"/>
                      <a:pt x="43145" y="2532"/>
                      <a:pt x="43459" y="2637"/>
                    </a:cubicBezTo>
                    <a:cubicBezTo>
                      <a:pt x="43501" y="3014"/>
                      <a:pt x="43836" y="3035"/>
                      <a:pt x="44087" y="3181"/>
                    </a:cubicBezTo>
                    <a:cubicBezTo>
                      <a:pt x="44317" y="3327"/>
                      <a:pt x="44715" y="3474"/>
                      <a:pt x="44610" y="3976"/>
                    </a:cubicBezTo>
                    <a:cubicBezTo>
                      <a:pt x="44422" y="4687"/>
                      <a:pt x="44338" y="4813"/>
                      <a:pt x="43606" y="4750"/>
                    </a:cubicBezTo>
                    <a:cubicBezTo>
                      <a:pt x="43229" y="4708"/>
                      <a:pt x="42852" y="4646"/>
                      <a:pt x="42497" y="4520"/>
                    </a:cubicBezTo>
                    <a:cubicBezTo>
                      <a:pt x="41848" y="4311"/>
                      <a:pt x="41158" y="4436"/>
                      <a:pt x="40614" y="4813"/>
                    </a:cubicBezTo>
                    <a:cubicBezTo>
                      <a:pt x="40132" y="5232"/>
                      <a:pt x="40090" y="5232"/>
                      <a:pt x="39693" y="4667"/>
                    </a:cubicBezTo>
                    <a:cubicBezTo>
                      <a:pt x="39609" y="4520"/>
                      <a:pt x="39526" y="4248"/>
                      <a:pt x="39358" y="4311"/>
                    </a:cubicBezTo>
                    <a:cubicBezTo>
                      <a:pt x="38730" y="4604"/>
                      <a:pt x="38437" y="4206"/>
                      <a:pt x="38186" y="3683"/>
                    </a:cubicBezTo>
                    <a:cubicBezTo>
                      <a:pt x="37747" y="4018"/>
                      <a:pt x="37391" y="4415"/>
                      <a:pt x="36826" y="4102"/>
                    </a:cubicBezTo>
                    <a:cubicBezTo>
                      <a:pt x="36826" y="4708"/>
                      <a:pt x="36826" y="4708"/>
                      <a:pt x="36387" y="5294"/>
                    </a:cubicBezTo>
                    <a:cubicBezTo>
                      <a:pt x="36324" y="5378"/>
                      <a:pt x="36261" y="5483"/>
                      <a:pt x="36199" y="5587"/>
                    </a:cubicBezTo>
                    <a:cubicBezTo>
                      <a:pt x="35843" y="6048"/>
                      <a:pt x="35822" y="6027"/>
                      <a:pt x="35383" y="5692"/>
                    </a:cubicBezTo>
                    <a:cubicBezTo>
                      <a:pt x="35215" y="5566"/>
                      <a:pt x="35173" y="5399"/>
                      <a:pt x="35069" y="5273"/>
                    </a:cubicBezTo>
                    <a:cubicBezTo>
                      <a:pt x="34818" y="5001"/>
                      <a:pt x="34336" y="5106"/>
                      <a:pt x="34253" y="5483"/>
                    </a:cubicBezTo>
                    <a:cubicBezTo>
                      <a:pt x="34044" y="6089"/>
                      <a:pt x="33813" y="6131"/>
                      <a:pt x="33248" y="5817"/>
                    </a:cubicBezTo>
                    <a:cubicBezTo>
                      <a:pt x="32914" y="5629"/>
                      <a:pt x="32851" y="5252"/>
                      <a:pt x="32558" y="5043"/>
                    </a:cubicBezTo>
                    <a:cubicBezTo>
                      <a:pt x="32453" y="4960"/>
                      <a:pt x="32391" y="4771"/>
                      <a:pt x="32202" y="4897"/>
                    </a:cubicBezTo>
                    <a:cubicBezTo>
                      <a:pt x="32098" y="4980"/>
                      <a:pt x="32160" y="5106"/>
                      <a:pt x="32202" y="5232"/>
                    </a:cubicBezTo>
                    <a:cubicBezTo>
                      <a:pt x="32411" y="5817"/>
                      <a:pt x="32391" y="5817"/>
                      <a:pt x="31847" y="6068"/>
                    </a:cubicBezTo>
                    <a:cubicBezTo>
                      <a:pt x="31637" y="6173"/>
                      <a:pt x="31428" y="6278"/>
                      <a:pt x="31240" y="6424"/>
                    </a:cubicBezTo>
                    <a:cubicBezTo>
                      <a:pt x="31031" y="6550"/>
                      <a:pt x="30717" y="6633"/>
                      <a:pt x="30570" y="6487"/>
                    </a:cubicBezTo>
                    <a:cubicBezTo>
                      <a:pt x="30131" y="6110"/>
                      <a:pt x="29901" y="6424"/>
                      <a:pt x="29650" y="6696"/>
                    </a:cubicBezTo>
                    <a:cubicBezTo>
                      <a:pt x="28875" y="6759"/>
                      <a:pt x="28101" y="6717"/>
                      <a:pt x="27327" y="6612"/>
                    </a:cubicBezTo>
                    <a:cubicBezTo>
                      <a:pt x="27285" y="6550"/>
                      <a:pt x="27243" y="6445"/>
                      <a:pt x="27181" y="6424"/>
                    </a:cubicBezTo>
                    <a:cubicBezTo>
                      <a:pt x="27034" y="6403"/>
                      <a:pt x="26992" y="6529"/>
                      <a:pt x="26971" y="6633"/>
                    </a:cubicBezTo>
                    <a:cubicBezTo>
                      <a:pt x="26804" y="6696"/>
                      <a:pt x="26616" y="6675"/>
                      <a:pt x="26448" y="6592"/>
                    </a:cubicBezTo>
                    <a:cubicBezTo>
                      <a:pt x="26302" y="5964"/>
                      <a:pt x="26218" y="5880"/>
                      <a:pt x="25758" y="6110"/>
                    </a:cubicBezTo>
                    <a:cubicBezTo>
                      <a:pt x="25507" y="6236"/>
                      <a:pt x="25297" y="6424"/>
                      <a:pt x="25025" y="6320"/>
                    </a:cubicBezTo>
                    <a:cubicBezTo>
                      <a:pt x="24481" y="6131"/>
                      <a:pt x="23833" y="6257"/>
                      <a:pt x="23372" y="5817"/>
                    </a:cubicBezTo>
                    <a:cubicBezTo>
                      <a:pt x="23268" y="5692"/>
                      <a:pt x="23100" y="5671"/>
                      <a:pt x="22954" y="5713"/>
                    </a:cubicBezTo>
                    <a:cubicBezTo>
                      <a:pt x="22536" y="5943"/>
                      <a:pt x="22410" y="5692"/>
                      <a:pt x="22284" y="5336"/>
                    </a:cubicBezTo>
                    <a:cubicBezTo>
                      <a:pt x="22222" y="5169"/>
                      <a:pt x="22264" y="4897"/>
                      <a:pt x="21887" y="4855"/>
                    </a:cubicBezTo>
                    <a:cubicBezTo>
                      <a:pt x="21971" y="5629"/>
                      <a:pt x="21510" y="5985"/>
                      <a:pt x="20883" y="6257"/>
                    </a:cubicBezTo>
                    <a:cubicBezTo>
                      <a:pt x="20820" y="6278"/>
                      <a:pt x="20799" y="6403"/>
                      <a:pt x="20757" y="6487"/>
                    </a:cubicBezTo>
                    <a:lnTo>
                      <a:pt x="20422" y="6487"/>
                    </a:lnTo>
                    <a:cubicBezTo>
                      <a:pt x="20150" y="6110"/>
                      <a:pt x="20108" y="6110"/>
                      <a:pt x="19899" y="6508"/>
                    </a:cubicBezTo>
                    <a:cubicBezTo>
                      <a:pt x="19418" y="6571"/>
                      <a:pt x="18937" y="6571"/>
                      <a:pt x="18476" y="6508"/>
                    </a:cubicBezTo>
                    <a:cubicBezTo>
                      <a:pt x="18455" y="6445"/>
                      <a:pt x="18435" y="6340"/>
                      <a:pt x="18414" y="6340"/>
                    </a:cubicBezTo>
                    <a:cubicBezTo>
                      <a:pt x="17598" y="6215"/>
                      <a:pt x="16823" y="5880"/>
                      <a:pt x="16154" y="5399"/>
                    </a:cubicBezTo>
                    <a:cubicBezTo>
                      <a:pt x="15986" y="5273"/>
                      <a:pt x="15735" y="5315"/>
                      <a:pt x="15589" y="5462"/>
                    </a:cubicBezTo>
                    <a:cubicBezTo>
                      <a:pt x="15422" y="5629"/>
                      <a:pt x="15275" y="5796"/>
                      <a:pt x="15108" y="5985"/>
                    </a:cubicBezTo>
                    <a:cubicBezTo>
                      <a:pt x="14940" y="6027"/>
                      <a:pt x="14752" y="6027"/>
                      <a:pt x="14564" y="5985"/>
                    </a:cubicBezTo>
                    <a:cubicBezTo>
                      <a:pt x="14208" y="5566"/>
                      <a:pt x="14041" y="5566"/>
                      <a:pt x="13685" y="5985"/>
                    </a:cubicBezTo>
                    <a:cubicBezTo>
                      <a:pt x="13497" y="6027"/>
                      <a:pt x="13329" y="6006"/>
                      <a:pt x="13162" y="5922"/>
                    </a:cubicBezTo>
                    <a:cubicBezTo>
                      <a:pt x="13036" y="5608"/>
                      <a:pt x="12848" y="5608"/>
                      <a:pt x="12639" y="5838"/>
                    </a:cubicBezTo>
                    <a:lnTo>
                      <a:pt x="11551" y="5817"/>
                    </a:lnTo>
                    <a:cubicBezTo>
                      <a:pt x="11446" y="5629"/>
                      <a:pt x="11153" y="5629"/>
                      <a:pt x="11028" y="5817"/>
                    </a:cubicBezTo>
                    <a:cubicBezTo>
                      <a:pt x="10797" y="5859"/>
                      <a:pt x="10546" y="5859"/>
                      <a:pt x="10316" y="5817"/>
                    </a:cubicBezTo>
                    <a:cubicBezTo>
                      <a:pt x="10002" y="5399"/>
                      <a:pt x="9835" y="5378"/>
                      <a:pt x="9437" y="5755"/>
                    </a:cubicBezTo>
                    <a:cubicBezTo>
                      <a:pt x="8663" y="5922"/>
                      <a:pt x="7889" y="5817"/>
                      <a:pt x="7115" y="5817"/>
                    </a:cubicBezTo>
                    <a:cubicBezTo>
                      <a:pt x="6906" y="5608"/>
                      <a:pt x="6717" y="5608"/>
                      <a:pt x="6592" y="5901"/>
                    </a:cubicBezTo>
                    <a:cubicBezTo>
                      <a:pt x="6362" y="6006"/>
                      <a:pt x="6131" y="6027"/>
                      <a:pt x="5880" y="6006"/>
                    </a:cubicBezTo>
                    <a:cubicBezTo>
                      <a:pt x="5462" y="5587"/>
                      <a:pt x="4771" y="5524"/>
                      <a:pt x="4269" y="5880"/>
                    </a:cubicBezTo>
                    <a:cubicBezTo>
                      <a:pt x="3516" y="5796"/>
                      <a:pt x="2805" y="5504"/>
                      <a:pt x="2072" y="5315"/>
                    </a:cubicBezTo>
                    <a:cubicBezTo>
                      <a:pt x="1110" y="5085"/>
                      <a:pt x="670" y="4290"/>
                      <a:pt x="377" y="3432"/>
                    </a:cubicBezTo>
                    <a:cubicBezTo>
                      <a:pt x="210" y="2909"/>
                      <a:pt x="1" y="2407"/>
                      <a:pt x="210" y="1821"/>
                    </a:cubicBezTo>
                    <a:cubicBezTo>
                      <a:pt x="482" y="1026"/>
                      <a:pt x="984" y="586"/>
                      <a:pt x="1800" y="524"/>
                    </a:cubicBezTo>
                    <a:cubicBezTo>
                      <a:pt x="2219" y="503"/>
                      <a:pt x="2637" y="524"/>
                      <a:pt x="3035" y="503"/>
                    </a:cubicBezTo>
                    <a:cubicBezTo>
                      <a:pt x="3453" y="1319"/>
                      <a:pt x="4144" y="545"/>
                      <a:pt x="4667" y="796"/>
                    </a:cubicBezTo>
                    <a:cubicBezTo>
                      <a:pt x="4834" y="879"/>
                      <a:pt x="5022" y="817"/>
                      <a:pt x="5106" y="649"/>
                    </a:cubicBezTo>
                    <a:cubicBezTo>
                      <a:pt x="5127" y="566"/>
                      <a:pt x="5169" y="482"/>
                      <a:pt x="5190" y="398"/>
                    </a:cubicBezTo>
                    <a:cubicBezTo>
                      <a:pt x="5357" y="356"/>
                      <a:pt x="5525" y="356"/>
                      <a:pt x="5713" y="398"/>
                    </a:cubicBezTo>
                    <a:cubicBezTo>
                      <a:pt x="5713" y="628"/>
                      <a:pt x="5943" y="775"/>
                      <a:pt x="6152" y="691"/>
                    </a:cubicBezTo>
                    <a:cubicBezTo>
                      <a:pt x="6550" y="566"/>
                      <a:pt x="6947" y="503"/>
                      <a:pt x="7366" y="524"/>
                    </a:cubicBezTo>
                    <a:cubicBezTo>
                      <a:pt x="7533" y="524"/>
                      <a:pt x="7617" y="398"/>
                      <a:pt x="7659" y="252"/>
                    </a:cubicBezTo>
                    <a:cubicBezTo>
                      <a:pt x="7952" y="189"/>
                      <a:pt x="8245" y="168"/>
                      <a:pt x="8538" y="231"/>
                    </a:cubicBezTo>
                    <a:cubicBezTo>
                      <a:pt x="8852" y="628"/>
                      <a:pt x="8956" y="628"/>
                      <a:pt x="9249" y="189"/>
                    </a:cubicBezTo>
                    <a:close/>
                    <a:moveTo>
                      <a:pt x="40216" y="3181"/>
                    </a:moveTo>
                    <a:cubicBezTo>
                      <a:pt x="40237" y="3014"/>
                      <a:pt x="40132" y="2930"/>
                      <a:pt x="39986" y="2867"/>
                    </a:cubicBezTo>
                    <a:cubicBezTo>
                      <a:pt x="39860" y="2783"/>
                      <a:pt x="39672" y="2846"/>
                      <a:pt x="39630" y="2993"/>
                    </a:cubicBezTo>
                    <a:cubicBezTo>
                      <a:pt x="39567" y="3139"/>
                      <a:pt x="39672" y="3307"/>
                      <a:pt x="39818" y="3327"/>
                    </a:cubicBezTo>
                    <a:cubicBezTo>
                      <a:pt x="39965" y="3348"/>
                      <a:pt x="40111" y="3348"/>
                      <a:pt x="40216" y="3181"/>
                    </a:cubicBezTo>
                    <a:close/>
                    <a:moveTo>
                      <a:pt x="30654" y="1089"/>
                    </a:moveTo>
                    <a:cubicBezTo>
                      <a:pt x="30633" y="1151"/>
                      <a:pt x="30591" y="1214"/>
                      <a:pt x="30612" y="1235"/>
                    </a:cubicBezTo>
                    <a:cubicBezTo>
                      <a:pt x="30612" y="1277"/>
                      <a:pt x="30696" y="1298"/>
                      <a:pt x="30738" y="1319"/>
                    </a:cubicBezTo>
                    <a:cubicBezTo>
                      <a:pt x="30759" y="1256"/>
                      <a:pt x="30821" y="1193"/>
                      <a:pt x="30800" y="1172"/>
                    </a:cubicBezTo>
                    <a:cubicBezTo>
                      <a:pt x="30779" y="1130"/>
                      <a:pt x="30717" y="1130"/>
                      <a:pt x="30654" y="1110"/>
                    </a:cubicBezTo>
                    <a:close/>
                    <a:moveTo>
                      <a:pt x="31888" y="1444"/>
                    </a:moveTo>
                    <a:cubicBezTo>
                      <a:pt x="31867" y="1382"/>
                      <a:pt x="31847" y="1319"/>
                      <a:pt x="31826" y="1298"/>
                    </a:cubicBezTo>
                    <a:cubicBezTo>
                      <a:pt x="31784" y="1277"/>
                      <a:pt x="31721" y="1319"/>
                      <a:pt x="31679" y="1340"/>
                    </a:cubicBezTo>
                    <a:cubicBezTo>
                      <a:pt x="31700" y="1402"/>
                      <a:pt x="31700" y="1465"/>
                      <a:pt x="31742" y="1486"/>
                    </a:cubicBezTo>
                    <a:cubicBezTo>
                      <a:pt x="31784" y="1507"/>
                      <a:pt x="31826" y="1465"/>
                      <a:pt x="31888" y="1444"/>
                    </a:cubicBezTo>
                    <a:close/>
                    <a:moveTo>
                      <a:pt x="43417" y="3286"/>
                    </a:moveTo>
                    <a:cubicBezTo>
                      <a:pt x="43355" y="3265"/>
                      <a:pt x="43313" y="3223"/>
                      <a:pt x="43271" y="3223"/>
                    </a:cubicBezTo>
                    <a:cubicBezTo>
                      <a:pt x="43229" y="3244"/>
                      <a:pt x="43229" y="3327"/>
                      <a:pt x="43208" y="3369"/>
                    </a:cubicBezTo>
                    <a:cubicBezTo>
                      <a:pt x="43250" y="3390"/>
                      <a:pt x="43313" y="3453"/>
                      <a:pt x="43334" y="3432"/>
                    </a:cubicBezTo>
                    <a:cubicBezTo>
                      <a:pt x="43375" y="3411"/>
                      <a:pt x="43396" y="3348"/>
                      <a:pt x="43417" y="3307"/>
                    </a:cubicBezTo>
                    <a:close/>
                    <a:moveTo>
                      <a:pt x="35989" y="5001"/>
                    </a:moveTo>
                    <a:cubicBezTo>
                      <a:pt x="35969" y="5064"/>
                      <a:pt x="35948" y="5106"/>
                      <a:pt x="35927" y="5148"/>
                    </a:cubicBezTo>
                    <a:cubicBezTo>
                      <a:pt x="35969" y="5169"/>
                      <a:pt x="36031" y="5232"/>
                      <a:pt x="36052" y="5211"/>
                    </a:cubicBezTo>
                    <a:cubicBezTo>
                      <a:pt x="36094" y="5190"/>
                      <a:pt x="36115" y="5127"/>
                      <a:pt x="36136" y="5064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58" name="Google Shape;7258;p43"/>
              <p:cNvSpPr/>
              <p:nvPr/>
            </p:nvSpPr>
            <p:spPr>
              <a:xfrm>
                <a:off x="4702700" y="4077275"/>
                <a:ext cx="1172275" cy="158000"/>
              </a:xfrm>
              <a:custGeom>
                <a:avLst/>
                <a:gdLst/>
                <a:ahLst/>
                <a:cxnLst/>
                <a:rect l="l" t="t" r="r" b="b"/>
                <a:pathLst>
                  <a:path w="46891" h="6320" extrusionOk="0">
                    <a:moveTo>
                      <a:pt x="14019" y="1716"/>
                    </a:moveTo>
                    <a:cubicBezTo>
                      <a:pt x="13538" y="1862"/>
                      <a:pt x="13350" y="2197"/>
                      <a:pt x="13099" y="2239"/>
                    </a:cubicBezTo>
                    <a:cubicBezTo>
                      <a:pt x="12952" y="2072"/>
                      <a:pt x="13141" y="1925"/>
                      <a:pt x="13078" y="1800"/>
                    </a:cubicBezTo>
                    <a:cubicBezTo>
                      <a:pt x="12869" y="1277"/>
                      <a:pt x="13078" y="1067"/>
                      <a:pt x="13559" y="963"/>
                    </a:cubicBezTo>
                    <a:cubicBezTo>
                      <a:pt x="13685" y="942"/>
                      <a:pt x="13789" y="900"/>
                      <a:pt x="13894" y="837"/>
                    </a:cubicBezTo>
                    <a:cubicBezTo>
                      <a:pt x="13957" y="774"/>
                      <a:pt x="13978" y="691"/>
                      <a:pt x="13978" y="628"/>
                    </a:cubicBezTo>
                    <a:cubicBezTo>
                      <a:pt x="13978" y="523"/>
                      <a:pt x="13915" y="502"/>
                      <a:pt x="13810" y="481"/>
                    </a:cubicBezTo>
                    <a:cubicBezTo>
                      <a:pt x="13517" y="460"/>
                      <a:pt x="13245" y="419"/>
                      <a:pt x="12973" y="377"/>
                    </a:cubicBezTo>
                    <a:cubicBezTo>
                      <a:pt x="12994" y="188"/>
                      <a:pt x="13057" y="21"/>
                      <a:pt x="13287" y="105"/>
                    </a:cubicBezTo>
                    <a:cubicBezTo>
                      <a:pt x="13601" y="209"/>
                      <a:pt x="13894" y="293"/>
                      <a:pt x="14187" y="63"/>
                    </a:cubicBezTo>
                    <a:cubicBezTo>
                      <a:pt x="15317" y="0"/>
                      <a:pt x="16447" y="21"/>
                      <a:pt x="17597" y="126"/>
                    </a:cubicBezTo>
                    <a:cubicBezTo>
                      <a:pt x="17869" y="460"/>
                      <a:pt x="18016" y="460"/>
                      <a:pt x="18288" y="126"/>
                    </a:cubicBezTo>
                    <a:cubicBezTo>
                      <a:pt x="18539" y="42"/>
                      <a:pt x="18811" y="42"/>
                      <a:pt x="19041" y="168"/>
                    </a:cubicBezTo>
                    <a:cubicBezTo>
                      <a:pt x="19083" y="188"/>
                      <a:pt x="19104" y="188"/>
                      <a:pt x="19146" y="209"/>
                    </a:cubicBezTo>
                    <a:lnTo>
                      <a:pt x="20087" y="230"/>
                    </a:lnTo>
                    <a:cubicBezTo>
                      <a:pt x="20548" y="523"/>
                      <a:pt x="21008" y="732"/>
                      <a:pt x="21468" y="230"/>
                    </a:cubicBezTo>
                    <a:cubicBezTo>
                      <a:pt x="22012" y="168"/>
                      <a:pt x="22556" y="188"/>
                      <a:pt x="23079" y="293"/>
                    </a:cubicBezTo>
                    <a:cubicBezTo>
                      <a:pt x="23100" y="398"/>
                      <a:pt x="23142" y="502"/>
                      <a:pt x="23268" y="502"/>
                    </a:cubicBezTo>
                    <a:cubicBezTo>
                      <a:pt x="23393" y="481"/>
                      <a:pt x="23414" y="377"/>
                      <a:pt x="23435" y="272"/>
                    </a:cubicBezTo>
                    <a:cubicBezTo>
                      <a:pt x="23665" y="209"/>
                      <a:pt x="23916" y="188"/>
                      <a:pt x="24147" y="230"/>
                    </a:cubicBezTo>
                    <a:cubicBezTo>
                      <a:pt x="24272" y="398"/>
                      <a:pt x="24377" y="398"/>
                      <a:pt x="24502" y="230"/>
                    </a:cubicBezTo>
                    <a:cubicBezTo>
                      <a:pt x="24795" y="188"/>
                      <a:pt x="25088" y="188"/>
                      <a:pt x="25381" y="272"/>
                    </a:cubicBezTo>
                    <a:cubicBezTo>
                      <a:pt x="25758" y="670"/>
                      <a:pt x="25946" y="670"/>
                      <a:pt x="26281" y="251"/>
                    </a:cubicBezTo>
                    <a:cubicBezTo>
                      <a:pt x="26804" y="188"/>
                      <a:pt x="27348" y="188"/>
                      <a:pt x="27871" y="272"/>
                    </a:cubicBezTo>
                    <a:cubicBezTo>
                      <a:pt x="27871" y="523"/>
                      <a:pt x="28080" y="732"/>
                      <a:pt x="28331" y="732"/>
                    </a:cubicBezTo>
                    <a:cubicBezTo>
                      <a:pt x="28666" y="753"/>
                      <a:pt x="28980" y="816"/>
                      <a:pt x="29273" y="921"/>
                    </a:cubicBezTo>
                    <a:cubicBezTo>
                      <a:pt x="29817" y="1088"/>
                      <a:pt x="30382" y="900"/>
                      <a:pt x="30717" y="440"/>
                    </a:cubicBezTo>
                    <a:cubicBezTo>
                      <a:pt x="30947" y="377"/>
                      <a:pt x="31198" y="398"/>
                      <a:pt x="31428" y="481"/>
                    </a:cubicBezTo>
                    <a:cubicBezTo>
                      <a:pt x="31574" y="837"/>
                      <a:pt x="31763" y="858"/>
                      <a:pt x="31951" y="502"/>
                    </a:cubicBezTo>
                    <a:cubicBezTo>
                      <a:pt x="32537" y="356"/>
                      <a:pt x="33144" y="356"/>
                      <a:pt x="33730" y="523"/>
                    </a:cubicBezTo>
                    <a:cubicBezTo>
                      <a:pt x="33960" y="858"/>
                      <a:pt x="34190" y="816"/>
                      <a:pt x="34441" y="544"/>
                    </a:cubicBezTo>
                    <a:lnTo>
                      <a:pt x="35508" y="586"/>
                    </a:lnTo>
                    <a:cubicBezTo>
                      <a:pt x="35675" y="795"/>
                      <a:pt x="35759" y="712"/>
                      <a:pt x="35843" y="502"/>
                    </a:cubicBezTo>
                    <a:lnTo>
                      <a:pt x="38333" y="649"/>
                    </a:lnTo>
                    <a:cubicBezTo>
                      <a:pt x="38375" y="858"/>
                      <a:pt x="38479" y="1088"/>
                      <a:pt x="38709" y="1025"/>
                    </a:cubicBezTo>
                    <a:cubicBezTo>
                      <a:pt x="39191" y="921"/>
                      <a:pt x="39651" y="1088"/>
                      <a:pt x="40090" y="1151"/>
                    </a:cubicBezTo>
                    <a:cubicBezTo>
                      <a:pt x="40467" y="1235"/>
                      <a:pt x="40844" y="1151"/>
                      <a:pt x="41157" y="921"/>
                    </a:cubicBezTo>
                    <a:cubicBezTo>
                      <a:pt x="41576" y="900"/>
                      <a:pt x="41994" y="921"/>
                      <a:pt x="42413" y="1025"/>
                    </a:cubicBezTo>
                    <a:cubicBezTo>
                      <a:pt x="42476" y="1235"/>
                      <a:pt x="42580" y="1339"/>
                      <a:pt x="42748" y="1109"/>
                    </a:cubicBezTo>
                    <a:cubicBezTo>
                      <a:pt x="43166" y="1067"/>
                      <a:pt x="43585" y="1088"/>
                      <a:pt x="44003" y="1172"/>
                    </a:cubicBezTo>
                    <a:cubicBezTo>
                      <a:pt x="44066" y="1402"/>
                      <a:pt x="44170" y="1528"/>
                      <a:pt x="44359" y="1256"/>
                    </a:cubicBezTo>
                    <a:lnTo>
                      <a:pt x="45405" y="1318"/>
                    </a:lnTo>
                    <a:cubicBezTo>
                      <a:pt x="45426" y="1423"/>
                      <a:pt x="45468" y="1569"/>
                      <a:pt x="45593" y="1590"/>
                    </a:cubicBezTo>
                    <a:cubicBezTo>
                      <a:pt x="46137" y="1695"/>
                      <a:pt x="46409" y="2113"/>
                      <a:pt x="46744" y="2469"/>
                    </a:cubicBezTo>
                    <a:cubicBezTo>
                      <a:pt x="46890" y="2616"/>
                      <a:pt x="46890" y="2699"/>
                      <a:pt x="46807" y="2909"/>
                    </a:cubicBezTo>
                    <a:cubicBezTo>
                      <a:pt x="46660" y="3369"/>
                      <a:pt x="46263" y="3704"/>
                      <a:pt x="46137" y="4164"/>
                    </a:cubicBezTo>
                    <a:cubicBezTo>
                      <a:pt x="46074" y="4394"/>
                      <a:pt x="46116" y="4666"/>
                      <a:pt x="45823" y="4750"/>
                    </a:cubicBezTo>
                    <a:cubicBezTo>
                      <a:pt x="45551" y="4813"/>
                      <a:pt x="45426" y="4541"/>
                      <a:pt x="45258" y="4394"/>
                    </a:cubicBezTo>
                    <a:cubicBezTo>
                      <a:pt x="45175" y="4310"/>
                      <a:pt x="45133" y="4206"/>
                      <a:pt x="45049" y="4143"/>
                    </a:cubicBezTo>
                    <a:cubicBezTo>
                      <a:pt x="44840" y="3892"/>
                      <a:pt x="44610" y="3892"/>
                      <a:pt x="44547" y="4227"/>
                    </a:cubicBezTo>
                    <a:cubicBezTo>
                      <a:pt x="44484" y="4603"/>
                      <a:pt x="44296" y="4520"/>
                      <a:pt x="44003" y="4541"/>
                    </a:cubicBezTo>
                    <a:cubicBezTo>
                      <a:pt x="43313" y="4582"/>
                      <a:pt x="42622" y="4771"/>
                      <a:pt x="41911" y="4541"/>
                    </a:cubicBezTo>
                    <a:cubicBezTo>
                      <a:pt x="41785" y="4499"/>
                      <a:pt x="41680" y="4582"/>
                      <a:pt x="41597" y="4645"/>
                    </a:cubicBezTo>
                    <a:cubicBezTo>
                      <a:pt x="41325" y="4834"/>
                      <a:pt x="41011" y="4917"/>
                      <a:pt x="40697" y="4875"/>
                    </a:cubicBezTo>
                    <a:cubicBezTo>
                      <a:pt x="40488" y="4854"/>
                      <a:pt x="40446" y="5022"/>
                      <a:pt x="40425" y="5168"/>
                    </a:cubicBezTo>
                    <a:cubicBezTo>
                      <a:pt x="37831" y="5252"/>
                      <a:pt x="35236" y="5168"/>
                      <a:pt x="32662" y="4896"/>
                    </a:cubicBezTo>
                    <a:cubicBezTo>
                      <a:pt x="31951" y="4813"/>
                      <a:pt x="31240" y="4813"/>
                      <a:pt x="30528" y="4896"/>
                    </a:cubicBezTo>
                    <a:cubicBezTo>
                      <a:pt x="29712" y="5022"/>
                      <a:pt x="28875" y="5022"/>
                      <a:pt x="28059" y="4896"/>
                    </a:cubicBezTo>
                    <a:cubicBezTo>
                      <a:pt x="27473" y="4792"/>
                      <a:pt x="26888" y="4813"/>
                      <a:pt x="26302" y="4938"/>
                    </a:cubicBezTo>
                    <a:cubicBezTo>
                      <a:pt x="25130" y="5273"/>
                      <a:pt x="23895" y="5106"/>
                      <a:pt x="22703" y="5168"/>
                    </a:cubicBezTo>
                    <a:cubicBezTo>
                      <a:pt x="21343" y="5252"/>
                      <a:pt x="20004" y="5357"/>
                      <a:pt x="18644" y="5440"/>
                    </a:cubicBezTo>
                    <a:cubicBezTo>
                      <a:pt x="18413" y="5461"/>
                      <a:pt x="18183" y="5482"/>
                      <a:pt x="17953" y="5482"/>
                    </a:cubicBezTo>
                    <a:cubicBezTo>
                      <a:pt x="16405" y="5378"/>
                      <a:pt x="14898" y="5670"/>
                      <a:pt x="13371" y="5775"/>
                    </a:cubicBezTo>
                    <a:cubicBezTo>
                      <a:pt x="13141" y="5796"/>
                      <a:pt x="12911" y="5838"/>
                      <a:pt x="12659" y="5838"/>
                    </a:cubicBezTo>
                    <a:cubicBezTo>
                      <a:pt x="11090" y="5838"/>
                      <a:pt x="9563" y="5838"/>
                      <a:pt x="7993" y="5963"/>
                    </a:cubicBezTo>
                    <a:cubicBezTo>
                      <a:pt x="6236" y="6110"/>
                      <a:pt x="4478" y="6026"/>
                      <a:pt x="2700" y="6047"/>
                    </a:cubicBezTo>
                    <a:cubicBezTo>
                      <a:pt x="2051" y="6026"/>
                      <a:pt x="1403" y="6110"/>
                      <a:pt x="775" y="6256"/>
                    </a:cubicBezTo>
                    <a:cubicBezTo>
                      <a:pt x="503" y="6319"/>
                      <a:pt x="189" y="6235"/>
                      <a:pt x="1" y="6026"/>
                    </a:cubicBezTo>
                    <a:cubicBezTo>
                      <a:pt x="252" y="5754"/>
                      <a:pt x="482" y="5440"/>
                      <a:pt x="921" y="5838"/>
                    </a:cubicBezTo>
                    <a:cubicBezTo>
                      <a:pt x="1068" y="5963"/>
                      <a:pt x="1382" y="5901"/>
                      <a:pt x="1591" y="5754"/>
                    </a:cubicBezTo>
                    <a:cubicBezTo>
                      <a:pt x="1800" y="5629"/>
                      <a:pt x="1988" y="5503"/>
                      <a:pt x="2198" y="5398"/>
                    </a:cubicBezTo>
                    <a:cubicBezTo>
                      <a:pt x="2742" y="5126"/>
                      <a:pt x="2763" y="5147"/>
                      <a:pt x="2553" y="4562"/>
                    </a:cubicBezTo>
                    <a:cubicBezTo>
                      <a:pt x="2511" y="4457"/>
                      <a:pt x="2449" y="4331"/>
                      <a:pt x="2553" y="4248"/>
                    </a:cubicBezTo>
                    <a:cubicBezTo>
                      <a:pt x="2742" y="4101"/>
                      <a:pt x="2804" y="4290"/>
                      <a:pt x="2909" y="4373"/>
                    </a:cubicBezTo>
                    <a:cubicBezTo>
                      <a:pt x="3202" y="4582"/>
                      <a:pt x="3265" y="4959"/>
                      <a:pt x="3600" y="5168"/>
                    </a:cubicBezTo>
                    <a:cubicBezTo>
                      <a:pt x="4164" y="5482"/>
                      <a:pt x="4374" y="5419"/>
                      <a:pt x="4604" y="4813"/>
                    </a:cubicBezTo>
                    <a:cubicBezTo>
                      <a:pt x="4708" y="4436"/>
                      <a:pt x="5169" y="4331"/>
                      <a:pt x="5420" y="4603"/>
                    </a:cubicBezTo>
                    <a:cubicBezTo>
                      <a:pt x="5524" y="4729"/>
                      <a:pt x="5566" y="4917"/>
                      <a:pt x="5734" y="5022"/>
                    </a:cubicBezTo>
                    <a:cubicBezTo>
                      <a:pt x="6173" y="5378"/>
                      <a:pt x="6194" y="5378"/>
                      <a:pt x="6550" y="4917"/>
                    </a:cubicBezTo>
                    <a:cubicBezTo>
                      <a:pt x="6613" y="4813"/>
                      <a:pt x="6675" y="4708"/>
                      <a:pt x="6738" y="4624"/>
                    </a:cubicBezTo>
                    <a:cubicBezTo>
                      <a:pt x="7177" y="4038"/>
                      <a:pt x="7177" y="4038"/>
                      <a:pt x="7177" y="3432"/>
                    </a:cubicBezTo>
                    <a:cubicBezTo>
                      <a:pt x="7721" y="3745"/>
                      <a:pt x="8098" y="3369"/>
                      <a:pt x="8537" y="3034"/>
                    </a:cubicBezTo>
                    <a:cubicBezTo>
                      <a:pt x="8789" y="3557"/>
                      <a:pt x="9082" y="3934"/>
                      <a:pt x="9709" y="3662"/>
                    </a:cubicBezTo>
                    <a:cubicBezTo>
                      <a:pt x="9877" y="3578"/>
                      <a:pt x="9960" y="3850"/>
                      <a:pt x="10044" y="3997"/>
                    </a:cubicBezTo>
                    <a:cubicBezTo>
                      <a:pt x="10442" y="4562"/>
                      <a:pt x="10483" y="4562"/>
                      <a:pt x="10965" y="4143"/>
                    </a:cubicBezTo>
                    <a:cubicBezTo>
                      <a:pt x="11509" y="3766"/>
                      <a:pt x="12220" y="3641"/>
                      <a:pt x="12869" y="3850"/>
                    </a:cubicBezTo>
                    <a:cubicBezTo>
                      <a:pt x="13224" y="3976"/>
                      <a:pt x="13601" y="4059"/>
                      <a:pt x="13978" y="4080"/>
                    </a:cubicBezTo>
                    <a:cubicBezTo>
                      <a:pt x="14710" y="4164"/>
                      <a:pt x="14794" y="4017"/>
                      <a:pt x="14982" y="3306"/>
                    </a:cubicBezTo>
                    <a:cubicBezTo>
                      <a:pt x="15087" y="2804"/>
                      <a:pt x="14731" y="2699"/>
                      <a:pt x="14459" y="2511"/>
                    </a:cubicBezTo>
                    <a:cubicBezTo>
                      <a:pt x="14166" y="2344"/>
                      <a:pt x="13873" y="2365"/>
                      <a:pt x="13999" y="1737"/>
                    </a:cubicBezTo>
                    <a:cubicBezTo>
                      <a:pt x="13978" y="1465"/>
                      <a:pt x="13873" y="1569"/>
                      <a:pt x="13852" y="1800"/>
                    </a:cubicBezTo>
                    <a:cubicBezTo>
                      <a:pt x="13852" y="1862"/>
                      <a:pt x="13747" y="1988"/>
                      <a:pt x="13936" y="1988"/>
                    </a:cubicBezTo>
                    <a:cubicBezTo>
                      <a:pt x="14103" y="1967"/>
                      <a:pt x="14291" y="1988"/>
                      <a:pt x="14333" y="1737"/>
                    </a:cubicBezTo>
                    <a:cubicBezTo>
                      <a:pt x="14354" y="1611"/>
                      <a:pt x="14312" y="1507"/>
                      <a:pt x="14019" y="1716"/>
                    </a:cubicBezTo>
                    <a:close/>
                    <a:moveTo>
                      <a:pt x="16509" y="1318"/>
                    </a:moveTo>
                    <a:cubicBezTo>
                      <a:pt x="16488" y="984"/>
                      <a:pt x="16363" y="732"/>
                      <a:pt x="16091" y="753"/>
                    </a:cubicBezTo>
                    <a:cubicBezTo>
                      <a:pt x="15735" y="795"/>
                      <a:pt x="15547" y="1172"/>
                      <a:pt x="15359" y="1423"/>
                    </a:cubicBezTo>
                    <a:cubicBezTo>
                      <a:pt x="15254" y="1590"/>
                      <a:pt x="15400" y="1988"/>
                      <a:pt x="15568" y="2218"/>
                    </a:cubicBezTo>
                    <a:cubicBezTo>
                      <a:pt x="15631" y="2260"/>
                      <a:pt x="15714" y="2260"/>
                      <a:pt x="15798" y="2239"/>
                    </a:cubicBezTo>
                    <a:cubicBezTo>
                      <a:pt x="16007" y="1883"/>
                      <a:pt x="16468" y="1716"/>
                      <a:pt x="16509" y="1318"/>
                    </a:cubicBezTo>
                    <a:close/>
                    <a:moveTo>
                      <a:pt x="43898" y="2176"/>
                    </a:moveTo>
                    <a:cubicBezTo>
                      <a:pt x="43857" y="2197"/>
                      <a:pt x="43773" y="2218"/>
                      <a:pt x="43752" y="2239"/>
                    </a:cubicBezTo>
                    <a:cubicBezTo>
                      <a:pt x="43689" y="2532"/>
                      <a:pt x="43752" y="2825"/>
                      <a:pt x="43919" y="3076"/>
                    </a:cubicBezTo>
                    <a:cubicBezTo>
                      <a:pt x="44045" y="3327"/>
                      <a:pt x="44338" y="3432"/>
                      <a:pt x="44610" y="3327"/>
                    </a:cubicBezTo>
                    <a:cubicBezTo>
                      <a:pt x="44777" y="3264"/>
                      <a:pt x="45049" y="3222"/>
                      <a:pt x="44986" y="2950"/>
                    </a:cubicBezTo>
                    <a:cubicBezTo>
                      <a:pt x="44945" y="2720"/>
                      <a:pt x="44840" y="2469"/>
                      <a:pt x="44505" y="2616"/>
                    </a:cubicBezTo>
                    <a:cubicBezTo>
                      <a:pt x="44170" y="2762"/>
                      <a:pt x="44108" y="2595"/>
                      <a:pt x="44108" y="2302"/>
                    </a:cubicBezTo>
                    <a:cubicBezTo>
                      <a:pt x="44108" y="2197"/>
                      <a:pt x="44003" y="2155"/>
                      <a:pt x="43898" y="2176"/>
                    </a:cubicBezTo>
                    <a:close/>
                    <a:moveTo>
                      <a:pt x="41911" y="2783"/>
                    </a:moveTo>
                    <a:cubicBezTo>
                      <a:pt x="41932" y="2741"/>
                      <a:pt x="41994" y="2678"/>
                      <a:pt x="41973" y="2637"/>
                    </a:cubicBezTo>
                    <a:cubicBezTo>
                      <a:pt x="41953" y="2616"/>
                      <a:pt x="41890" y="2595"/>
                      <a:pt x="41827" y="2574"/>
                    </a:cubicBezTo>
                    <a:cubicBezTo>
                      <a:pt x="41806" y="2616"/>
                      <a:pt x="41764" y="2678"/>
                      <a:pt x="41785" y="2720"/>
                    </a:cubicBezTo>
                    <a:cubicBezTo>
                      <a:pt x="41785" y="2762"/>
                      <a:pt x="41869" y="2762"/>
                      <a:pt x="41911" y="2783"/>
                    </a:cubicBezTo>
                    <a:close/>
                    <a:moveTo>
                      <a:pt x="9312" y="4854"/>
                    </a:moveTo>
                    <a:cubicBezTo>
                      <a:pt x="9354" y="4875"/>
                      <a:pt x="9416" y="4917"/>
                      <a:pt x="9458" y="4917"/>
                    </a:cubicBezTo>
                    <a:cubicBezTo>
                      <a:pt x="9479" y="4896"/>
                      <a:pt x="9500" y="4813"/>
                      <a:pt x="9521" y="4771"/>
                    </a:cubicBezTo>
                    <a:cubicBezTo>
                      <a:pt x="9458" y="4750"/>
                      <a:pt x="9416" y="4708"/>
                      <a:pt x="9374" y="4708"/>
                    </a:cubicBezTo>
                    <a:cubicBezTo>
                      <a:pt x="9333" y="4729"/>
                      <a:pt x="9333" y="4792"/>
                      <a:pt x="9312" y="4854"/>
                    </a:cubicBezTo>
                    <a:close/>
                    <a:moveTo>
                      <a:pt x="16070" y="3327"/>
                    </a:moveTo>
                    <a:lnTo>
                      <a:pt x="15924" y="3264"/>
                    </a:lnTo>
                    <a:cubicBezTo>
                      <a:pt x="15903" y="3327"/>
                      <a:pt x="15861" y="3369"/>
                      <a:pt x="15882" y="3411"/>
                    </a:cubicBezTo>
                    <a:cubicBezTo>
                      <a:pt x="15882" y="3453"/>
                      <a:pt x="15965" y="3453"/>
                      <a:pt x="16007" y="3473"/>
                    </a:cubicBezTo>
                    <a:close/>
                    <a:moveTo>
                      <a:pt x="42685" y="3327"/>
                    </a:moveTo>
                    <a:cubicBezTo>
                      <a:pt x="42643" y="3306"/>
                      <a:pt x="42580" y="3264"/>
                      <a:pt x="42538" y="3285"/>
                    </a:cubicBezTo>
                    <a:cubicBezTo>
                      <a:pt x="42517" y="3285"/>
                      <a:pt x="42497" y="3369"/>
                      <a:pt x="42476" y="3411"/>
                    </a:cubicBezTo>
                    <a:cubicBezTo>
                      <a:pt x="42538" y="3432"/>
                      <a:pt x="42580" y="3494"/>
                      <a:pt x="42622" y="3473"/>
                    </a:cubicBezTo>
                    <a:cubicBezTo>
                      <a:pt x="42664" y="3473"/>
                      <a:pt x="42685" y="3390"/>
                      <a:pt x="42706" y="3327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59" name="Google Shape;7259;p43"/>
              <p:cNvSpPr/>
              <p:nvPr/>
            </p:nvSpPr>
            <p:spPr>
              <a:xfrm>
                <a:off x="5713850" y="4108125"/>
                <a:ext cx="572275" cy="107250"/>
              </a:xfrm>
              <a:custGeom>
                <a:avLst/>
                <a:gdLst/>
                <a:ahLst/>
                <a:cxnLst/>
                <a:rect l="l" t="t" r="r" b="b"/>
                <a:pathLst>
                  <a:path w="22891" h="4290" extrusionOk="0">
                    <a:moveTo>
                      <a:pt x="0" y="3913"/>
                    </a:moveTo>
                    <a:cubicBezTo>
                      <a:pt x="21" y="3746"/>
                      <a:pt x="63" y="3600"/>
                      <a:pt x="272" y="3620"/>
                    </a:cubicBezTo>
                    <a:cubicBezTo>
                      <a:pt x="586" y="3662"/>
                      <a:pt x="921" y="3579"/>
                      <a:pt x="1172" y="3390"/>
                    </a:cubicBezTo>
                    <a:cubicBezTo>
                      <a:pt x="1276" y="3328"/>
                      <a:pt x="1381" y="3244"/>
                      <a:pt x="1486" y="3286"/>
                    </a:cubicBezTo>
                    <a:cubicBezTo>
                      <a:pt x="2197" y="3495"/>
                      <a:pt x="2887" y="3328"/>
                      <a:pt x="3578" y="3286"/>
                    </a:cubicBezTo>
                    <a:cubicBezTo>
                      <a:pt x="3871" y="3244"/>
                      <a:pt x="4059" y="3348"/>
                      <a:pt x="4122" y="2972"/>
                    </a:cubicBezTo>
                    <a:cubicBezTo>
                      <a:pt x="4185" y="2637"/>
                      <a:pt x="4415" y="2637"/>
                      <a:pt x="4624" y="2867"/>
                    </a:cubicBezTo>
                    <a:cubicBezTo>
                      <a:pt x="4708" y="2951"/>
                      <a:pt x="4771" y="3076"/>
                      <a:pt x="4854" y="3139"/>
                    </a:cubicBezTo>
                    <a:cubicBezTo>
                      <a:pt x="5001" y="3286"/>
                      <a:pt x="5147" y="3558"/>
                      <a:pt x="5419" y="3474"/>
                    </a:cubicBezTo>
                    <a:cubicBezTo>
                      <a:pt x="5691" y="3411"/>
                      <a:pt x="5649" y="3139"/>
                      <a:pt x="5712" y="2909"/>
                    </a:cubicBezTo>
                    <a:cubicBezTo>
                      <a:pt x="5838" y="2449"/>
                      <a:pt x="6235" y="2114"/>
                      <a:pt x="6403" y="1633"/>
                    </a:cubicBezTo>
                    <a:cubicBezTo>
                      <a:pt x="6465" y="1444"/>
                      <a:pt x="6465" y="1361"/>
                      <a:pt x="6340" y="1214"/>
                    </a:cubicBezTo>
                    <a:cubicBezTo>
                      <a:pt x="5984" y="838"/>
                      <a:pt x="5712" y="419"/>
                      <a:pt x="5168" y="335"/>
                    </a:cubicBezTo>
                    <a:cubicBezTo>
                      <a:pt x="5043" y="315"/>
                      <a:pt x="5022" y="168"/>
                      <a:pt x="5001" y="43"/>
                    </a:cubicBezTo>
                    <a:cubicBezTo>
                      <a:pt x="6800" y="1"/>
                      <a:pt x="8579" y="231"/>
                      <a:pt x="10378" y="315"/>
                    </a:cubicBezTo>
                    <a:cubicBezTo>
                      <a:pt x="10880" y="335"/>
                      <a:pt x="11382" y="335"/>
                      <a:pt x="11864" y="377"/>
                    </a:cubicBezTo>
                    <a:cubicBezTo>
                      <a:pt x="14584" y="545"/>
                      <a:pt x="17283" y="649"/>
                      <a:pt x="19940" y="1235"/>
                    </a:cubicBezTo>
                    <a:cubicBezTo>
                      <a:pt x="20463" y="1340"/>
                      <a:pt x="20986" y="1361"/>
                      <a:pt x="21509" y="1423"/>
                    </a:cubicBezTo>
                    <a:cubicBezTo>
                      <a:pt x="21656" y="1444"/>
                      <a:pt x="21802" y="1486"/>
                      <a:pt x="21928" y="1528"/>
                    </a:cubicBezTo>
                    <a:cubicBezTo>
                      <a:pt x="22346" y="1675"/>
                      <a:pt x="22890" y="2239"/>
                      <a:pt x="22870" y="2491"/>
                    </a:cubicBezTo>
                    <a:cubicBezTo>
                      <a:pt x="22870" y="2825"/>
                      <a:pt x="22200" y="3600"/>
                      <a:pt x="21865" y="3746"/>
                    </a:cubicBezTo>
                    <a:cubicBezTo>
                      <a:pt x="21321" y="3976"/>
                      <a:pt x="20735" y="3851"/>
                      <a:pt x="20212" y="3767"/>
                    </a:cubicBezTo>
                    <a:cubicBezTo>
                      <a:pt x="18664" y="3537"/>
                      <a:pt x="17116" y="3600"/>
                      <a:pt x="15567" y="3369"/>
                    </a:cubicBezTo>
                    <a:cubicBezTo>
                      <a:pt x="15274" y="3369"/>
                      <a:pt x="14981" y="3390"/>
                      <a:pt x="14688" y="3453"/>
                    </a:cubicBezTo>
                    <a:cubicBezTo>
                      <a:pt x="13035" y="3453"/>
                      <a:pt x="11445" y="3976"/>
                      <a:pt x="9771" y="3892"/>
                    </a:cubicBezTo>
                    <a:cubicBezTo>
                      <a:pt x="9123" y="3913"/>
                      <a:pt x="8474" y="3872"/>
                      <a:pt x="7846" y="3746"/>
                    </a:cubicBezTo>
                    <a:cubicBezTo>
                      <a:pt x="7574" y="3704"/>
                      <a:pt x="7302" y="3725"/>
                      <a:pt x="7051" y="3809"/>
                    </a:cubicBezTo>
                    <a:cubicBezTo>
                      <a:pt x="5398" y="4290"/>
                      <a:pt x="3724" y="4018"/>
                      <a:pt x="2051" y="3976"/>
                    </a:cubicBezTo>
                    <a:cubicBezTo>
                      <a:pt x="1360" y="3997"/>
                      <a:pt x="690" y="3976"/>
                      <a:pt x="0" y="3913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60" name="Google Shape;7260;p43"/>
              <p:cNvSpPr/>
              <p:nvPr/>
            </p:nvSpPr>
            <p:spPr>
              <a:xfrm>
                <a:off x="4481425" y="4181875"/>
                <a:ext cx="142325" cy="46600"/>
              </a:xfrm>
              <a:custGeom>
                <a:avLst/>
                <a:gdLst/>
                <a:ahLst/>
                <a:cxnLst/>
                <a:rect l="l" t="t" r="r" b="b"/>
                <a:pathLst>
                  <a:path w="5693" h="1864" extrusionOk="0">
                    <a:moveTo>
                      <a:pt x="1" y="1633"/>
                    </a:moveTo>
                    <a:cubicBezTo>
                      <a:pt x="43" y="1549"/>
                      <a:pt x="64" y="1424"/>
                      <a:pt x="106" y="1403"/>
                    </a:cubicBezTo>
                    <a:cubicBezTo>
                      <a:pt x="733" y="1131"/>
                      <a:pt x="1215" y="775"/>
                      <a:pt x="1131" y="1"/>
                    </a:cubicBezTo>
                    <a:cubicBezTo>
                      <a:pt x="1487" y="43"/>
                      <a:pt x="1466" y="315"/>
                      <a:pt x="1507" y="482"/>
                    </a:cubicBezTo>
                    <a:cubicBezTo>
                      <a:pt x="1633" y="838"/>
                      <a:pt x="1779" y="1089"/>
                      <a:pt x="2198" y="859"/>
                    </a:cubicBezTo>
                    <a:cubicBezTo>
                      <a:pt x="2344" y="817"/>
                      <a:pt x="2512" y="838"/>
                      <a:pt x="2616" y="963"/>
                    </a:cubicBezTo>
                    <a:cubicBezTo>
                      <a:pt x="3077" y="1403"/>
                      <a:pt x="3725" y="1277"/>
                      <a:pt x="4248" y="1466"/>
                    </a:cubicBezTo>
                    <a:cubicBezTo>
                      <a:pt x="4541" y="1570"/>
                      <a:pt x="4751" y="1382"/>
                      <a:pt x="4981" y="1256"/>
                    </a:cubicBezTo>
                    <a:cubicBezTo>
                      <a:pt x="5441" y="1026"/>
                      <a:pt x="5546" y="1110"/>
                      <a:pt x="5692" y="1738"/>
                    </a:cubicBezTo>
                    <a:cubicBezTo>
                      <a:pt x="5462" y="1842"/>
                      <a:pt x="5232" y="1863"/>
                      <a:pt x="5002" y="1821"/>
                    </a:cubicBezTo>
                    <a:cubicBezTo>
                      <a:pt x="3328" y="1549"/>
                      <a:pt x="1654" y="1738"/>
                      <a:pt x="1" y="1633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61" name="Google Shape;7261;p43"/>
              <p:cNvSpPr/>
              <p:nvPr/>
            </p:nvSpPr>
            <p:spPr>
              <a:xfrm>
                <a:off x="4339675" y="4191825"/>
                <a:ext cx="84250" cy="3140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1256" extrusionOk="0">
                    <a:moveTo>
                      <a:pt x="1" y="712"/>
                    </a:moveTo>
                    <a:cubicBezTo>
                      <a:pt x="168" y="544"/>
                      <a:pt x="315" y="356"/>
                      <a:pt x="482" y="189"/>
                    </a:cubicBezTo>
                    <a:cubicBezTo>
                      <a:pt x="628" y="21"/>
                      <a:pt x="879" y="0"/>
                      <a:pt x="1047" y="126"/>
                    </a:cubicBezTo>
                    <a:cubicBezTo>
                      <a:pt x="1716" y="607"/>
                      <a:pt x="2491" y="921"/>
                      <a:pt x="3307" y="1068"/>
                    </a:cubicBezTo>
                    <a:cubicBezTo>
                      <a:pt x="3328" y="1068"/>
                      <a:pt x="3348" y="1172"/>
                      <a:pt x="3369" y="1235"/>
                    </a:cubicBezTo>
                    <a:cubicBezTo>
                      <a:pt x="2888" y="1256"/>
                      <a:pt x="2428" y="1193"/>
                      <a:pt x="1988" y="1026"/>
                    </a:cubicBezTo>
                    <a:cubicBezTo>
                      <a:pt x="1340" y="837"/>
                      <a:pt x="670" y="712"/>
                      <a:pt x="1" y="712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62" name="Google Shape;7262;p43"/>
              <p:cNvSpPr/>
              <p:nvPr/>
            </p:nvSpPr>
            <p:spPr>
              <a:xfrm>
                <a:off x="5399450" y="4080400"/>
                <a:ext cx="70650" cy="23575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943" extrusionOk="0">
                    <a:moveTo>
                      <a:pt x="2826" y="315"/>
                    </a:moveTo>
                    <a:cubicBezTo>
                      <a:pt x="2491" y="754"/>
                      <a:pt x="1926" y="942"/>
                      <a:pt x="1403" y="775"/>
                    </a:cubicBezTo>
                    <a:cubicBezTo>
                      <a:pt x="1089" y="670"/>
                      <a:pt x="775" y="607"/>
                      <a:pt x="461" y="587"/>
                    </a:cubicBezTo>
                    <a:cubicBezTo>
                      <a:pt x="210" y="587"/>
                      <a:pt x="1" y="377"/>
                      <a:pt x="1" y="126"/>
                    </a:cubicBezTo>
                    <a:cubicBezTo>
                      <a:pt x="942" y="1"/>
                      <a:pt x="1884" y="294"/>
                      <a:pt x="2826" y="315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63" name="Google Shape;7263;p43"/>
              <p:cNvSpPr/>
              <p:nvPr/>
            </p:nvSpPr>
            <p:spPr>
              <a:xfrm>
                <a:off x="5661000" y="4092950"/>
                <a:ext cx="70650" cy="14675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587" extrusionOk="0">
                    <a:moveTo>
                      <a:pt x="2825" y="294"/>
                    </a:moveTo>
                    <a:cubicBezTo>
                      <a:pt x="2512" y="503"/>
                      <a:pt x="2135" y="587"/>
                      <a:pt x="1758" y="503"/>
                    </a:cubicBezTo>
                    <a:cubicBezTo>
                      <a:pt x="1319" y="440"/>
                      <a:pt x="859" y="273"/>
                      <a:pt x="377" y="398"/>
                    </a:cubicBezTo>
                    <a:cubicBezTo>
                      <a:pt x="147" y="440"/>
                      <a:pt x="43" y="210"/>
                      <a:pt x="1" y="1"/>
                    </a:cubicBezTo>
                    <a:cubicBezTo>
                      <a:pt x="942" y="85"/>
                      <a:pt x="1905" y="43"/>
                      <a:pt x="2825" y="294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64" name="Google Shape;7264;p43"/>
              <p:cNvSpPr/>
              <p:nvPr/>
            </p:nvSpPr>
            <p:spPr>
              <a:xfrm>
                <a:off x="4834525" y="4073075"/>
                <a:ext cx="28275" cy="43450"/>
              </a:xfrm>
              <a:custGeom>
                <a:avLst/>
                <a:gdLst/>
                <a:ahLst/>
                <a:cxnLst/>
                <a:rect l="l" t="t" r="r" b="b"/>
                <a:pathLst>
                  <a:path w="1131" h="1738" extrusionOk="0">
                    <a:moveTo>
                      <a:pt x="1130" y="356"/>
                    </a:moveTo>
                    <a:cubicBezTo>
                      <a:pt x="649" y="482"/>
                      <a:pt x="523" y="754"/>
                      <a:pt x="796" y="1172"/>
                    </a:cubicBezTo>
                    <a:cubicBezTo>
                      <a:pt x="879" y="1319"/>
                      <a:pt x="942" y="1445"/>
                      <a:pt x="796" y="1549"/>
                    </a:cubicBezTo>
                    <a:cubicBezTo>
                      <a:pt x="670" y="1696"/>
                      <a:pt x="503" y="1737"/>
                      <a:pt x="335" y="1696"/>
                    </a:cubicBezTo>
                    <a:cubicBezTo>
                      <a:pt x="189" y="1654"/>
                      <a:pt x="63" y="1507"/>
                      <a:pt x="126" y="1361"/>
                    </a:cubicBezTo>
                    <a:cubicBezTo>
                      <a:pt x="293" y="1005"/>
                      <a:pt x="0" y="691"/>
                      <a:pt x="63" y="356"/>
                    </a:cubicBezTo>
                    <a:cubicBezTo>
                      <a:pt x="231" y="356"/>
                      <a:pt x="377" y="294"/>
                      <a:pt x="419" y="105"/>
                    </a:cubicBezTo>
                    <a:cubicBezTo>
                      <a:pt x="649" y="1"/>
                      <a:pt x="879" y="126"/>
                      <a:pt x="1109" y="147"/>
                    </a:cubicBezTo>
                    <a:cubicBezTo>
                      <a:pt x="1130" y="210"/>
                      <a:pt x="1130" y="294"/>
                      <a:pt x="1130" y="356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65" name="Google Shape;7265;p43"/>
              <p:cNvSpPr/>
              <p:nvPr/>
            </p:nvSpPr>
            <p:spPr>
              <a:xfrm>
                <a:off x="4920300" y="4077275"/>
                <a:ext cx="309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1361" extrusionOk="0">
                    <a:moveTo>
                      <a:pt x="880" y="0"/>
                    </a:moveTo>
                    <a:cubicBezTo>
                      <a:pt x="942" y="126"/>
                      <a:pt x="1089" y="209"/>
                      <a:pt x="1235" y="188"/>
                    </a:cubicBezTo>
                    <a:cubicBezTo>
                      <a:pt x="1089" y="607"/>
                      <a:pt x="524" y="774"/>
                      <a:pt x="608" y="1360"/>
                    </a:cubicBezTo>
                    <a:cubicBezTo>
                      <a:pt x="378" y="963"/>
                      <a:pt x="315" y="523"/>
                      <a:pt x="1" y="188"/>
                    </a:cubicBezTo>
                    <a:lnTo>
                      <a:pt x="168" y="42"/>
                    </a:ln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66" name="Google Shape;7266;p43"/>
              <p:cNvSpPr/>
              <p:nvPr/>
            </p:nvSpPr>
            <p:spPr>
              <a:xfrm>
                <a:off x="4068725" y="4198100"/>
                <a:ext cx="40300" cy="14150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566" extrusionOk="0">
                    <a:moveTo>
                      <a:pt x="0" y="356"/>
                    </a:moveTo>
                    <a:cubicBezTo>
                      <a:pt x="502" y="1"/>
                      <a:pt x="1172" y="63"/>
                      <a:pt x="1611" y="482"/>
                    </a:cubicBezTo>
                    <a:cubicBezTo>
                      <a:pt x="1067" y="565"/>
                      <a:pt x="523" y="524"/>
                      <a:pt x="0" y="356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67" name="Google Shape;7267;p43"/>
              <p:cNvSpPr/>
              <p:nvPr/>
            </p:nvSpPr>
            <p:spPr>
              <a:xfrm>
                <a:off x="4304100" y="4198625"/>
                <a:ext cx="2200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80" h="670" extrusionOk="0">
                    <a:moveTo>
                      <a:pt x="1" y="440"/>
                    </a:moveTo>
                    <a:cubicBezTo>
                      <a:pt x="357" y="21"/>
                      <a:pt x="524" y="0"/>
                      <a:pt x="880" y="440"/>
                    </a:cubicBezTo>
                    <a:cubicBezTo>
                      <a:pt x="587" y="670"/>
                      <a:pt x="294" y="503"/>
                      <a:pt x="1" y="440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68" name="Google Shape;7268;p43"/>
              <p:cNvSpPr/>
              <p:nvPr/>
            </p:nvSpPr>
            <p:spPr>
              <a:xfrm>
                <a:off x="4197925" y="4194450"/>
                <a:ext cx="22000" cy="12050"/>
              </a:xfrm>
              <a:custGeom>
                <a:avLst/>
                <a:gdLst/>
                <a:ahLst/>
                <a:cxnLst/>
                <a:rect l="l" t="t" r="r" b="b"/>
                <a:pathLst>
                  <a:path w="880" h="482" extrusionOk="0">
                    <a:moveTo>
                      <a:pt x="0" y="377"/>
                    </a:moveTo>
                    <a:cubicBezTo>
                      <a:pt x="398" y="0"/>
                      <a:pt x="565" y="21"/>
                      <a:pt x="879" y="439"/>
                    </a:cubicBezTo>
                    <a:cubicBezTo>
                      <a:pt x="586" y="481"/>
                      <a:pt x="272" y="460"/>
                      <a:pt x="0" y="377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69" name="Google Shape;7269;p43"/>
              <p:cNvSpPr/>
              <p:nvPr/>
            </p:nvSpPr>
            <p:spPr>
              <a:xfrm>
                <a:off x="4126775" y="4200200"/>
                <a:ext cx="1310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524" h="419" extrusionOk="0">
                    <a:moveTo>
                      <a:pt x="1" y="314"/>
                    </a:moveTo>
                    <a:cubicBezTo>
                      <a:pt x="126" y="0"/>
                      <a:pt x="315" y="0"/>
                      <a:pt x="524" y="209"/>
                    </a:cubicBezTo>
                    <a:cubicBezTo>
                      <a:pt x="398" y="377"/>
                      <a:pt x="168" y="419"/>
                      <a:pt x="1" y="314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70" name="Google Shape;7270;p43"/>
              <p:cNvSpPr/>
              <p:nvPr/>
            </p:nvSpPr>
            <p:spPr>
              <a:xfrm>
                <a:off x="4277425" y="4200200"/>
                <a:ext cx="1310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524" h="398" extrusionOk="0">
                    <a:moveTo>
                      <a:pt x="1" y="251"/>
                    </a:moveTo>
                    <a:cubicBezTo>
                      <a:pt x="231" y="0"/>
                      <a:pt x="398" y="0"/>
                      <a:pt x="524" y="335"/>
                    </a:cubicBezTo>
                    <a:cubicBezTo>
                      <a:pt x="356" y="398"/>
                      <a:pt x="147" y="377"/>
                      <a:pt x="1" y="251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71" name="Google Shape;7271;p43"/>
              <p:cNvSpPr/>
              <p:nvPr/>
            </p:nvSpPr>
            <p:spPr>
              <a:xfrm>
                <a:off x="4459475" y="4212750"/>
                <a:ext cx="13100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524" h="440" extrusionOk="0">
                    <a:moveTo>
                      <a:pt x="0" y="398"/>
                    </a:moveTo>
                    <a:cubicBezTo>
                      <a:pt x="209" y="0"/>
                      <a:pt x="272" y="0"/>
                      <a:pt x="523" y="377"/>
                    </a:cubicBezTo>
                    <a:cubicBezTo>
                      <a:pt x="335" y="440"/>
                      <a:pt x="168" y="440"/>
                      <a:pt x="0" y="398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72" name="Google Shape;7272;p43"/>
              <p:cNvSpPr/>
              <p:nvPr/>
            </p:nvSpPr>
            <p:spPr>
              <a:xfrm>
                <a:off x="5762475" y="4100800"/>
                <a:ext cx="8925" cy="9450"/>
              </a:xfrm>
              <a:custGeom>
                <a:avLst/>
                <a:gdLst/>
                <a:ahLst/>
                <a:cxnLst/>
                <a:rect l="l" t="t" r="r" b="b"/>
                <a:pathLst>
                  <a:path w="357" h="378" extrusionOk="0">
                    <a:moveTo>
                      <a:pt x="357" y="168"/>
                    </a:moveTo>
                    <a:cubicBezTo>
                      <a:pt x="189" y="377"/>
                      <a:pt x="85" y="273"/>
                      <a:pt x="1" y="63"/>
                    </a:cubicBezTo>
                    <a:cubicBezTo>
                      <a:pt x="126" y="1"/>
                      <a:pt x="294" y="43"/>
                      <a:pt x="357" y="168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73" name="Google Shape;7273;p43"/>
              <p:cNvSpPr/>
              <p:nvPr/>
            </p:nvSpPr>
            <p:spPr>
              <a:xfrm>
                <a:off x="5802775" y="4104475"/>
                <a:ext cx="890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419" extrusionOk="0">
                    <a:moveTo>
                      <a:pt x="356" y="147"/>
                    </a:moveTo>
                    <a:cubicBezTo>
                      <a:pt x="167" y="419"/>
                      <a:pt x="63" y="293"/>
                      <a:pt x="0" y="42"/>
                    </a:cubicBezTo>
                    <a:cubicBezTo>
                      <a:pt x="126" y="0"/>
                      <a:pt x="272" y="42"/>
                      <a:pt x="356" y="147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74" name="Google Shape;7274;p43"/>
              <p:cNvSpPr/>
              <p:nvPr/>
            </p:nvSpPr>
            <p:spPr>
              <a:xfrm>
                <a:off x="4636800" y="4220600"/>
                <a:ext cx="8900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273" extrusionOk="0">
                    <a:moveTo>
                      <a:pt x="0" y="230"/>
                    </a:moveTo>
                    <a:cubicBezTo>
                      <a:pt x="21" y="126"/>
                      <a:pt x="63" y="0"/>
                      <a:pt x="189" y="21"/>
                    </a:cubicBezTo>
                    <a:cubicBezTo>
                      <a:pt x="251" y="21"/>
                      <a:pt x="293" y="147"/>
                      <a:pt x="356" y="209"/>
                    </a:cubicBezTo>
                    <a:cubicBezTo>
                      <a:pt x="230" y="272"/>
                      <a:pt x="105" y="272"/>
                      <a:pt x="0" y="230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75" name="Google Shape;7275;p43"/>
              <p:cNvSpPr/>
              <p:nvPr/>
            </p:nvSpPr>
            <p:spPr>
              <a:xfrm>
                <a:off x="4237675" y="4200725"/>
                <a:ext cx="1310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524" h="231" extrusionOk="0">
                    <a:moveTo>
                      <a:pt x="1" y="188"/>
                    </a:moveTo>
                    <a:cubicBezTo>
                      <a:pt x="126" y="0"/>
                      <a:pt x="398" y="0"/>
                      <a:pt x="524" y="188"/>
                    </a:cubicBezTo>
                    <a:cubicBezTo>
                      <a:pt x="356" y="230"/>
                      <a:pt x="168" y="230"/>
                      <a:pt x="1" y="188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76" name="Google Shape;7276;p43"/>
              <p:cNvSpPr/>
              <p:nvPr/>
            </p:nvSpPr>
            <p:spPr>
              <a:xfrm>
                <a:off x="4960075" y="4079350"/>
                <a:ext cx="66975" cy="27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089" extrusionOk="0">
                    <a:moveTo>
                      <a:pt x="0" y="105"/>
                    </a:moveTo>
                    <a:cubicBezTo>
                      <a:pt x="147" y="85"/>
                      <a:pt x="314" y="1"/>
                      <a:pt x="439" y="43"/>
                    </a:cubicBezTo>
                    <a:cubicBezTo>
                      <a:pt x="1172" y="273"/>
                      <a:pt x="1946" y="85"/>
                      <a:pt x="2678" y="294"/>
                    </a:cubicBezTo>
                    <a:cubicBezTo>
                      <a:pt x="2239" y="775"/>
                      <a:pt x="1632" y="1068"/>
                      <a:pt x="983" y="1089"/>
                    </a:cubicBezTo>
                    <a:cubicBezTo>
                      <a:pt x="921" y="1089"/>
                      <a:pt x="879" y="1089"/>
                      <a:pt x="816" y="1089"/>
                    </a:cubicBezTo>
                    <a:cubicBezTo>
                      <a:pt x="774" y="566"/>
                      <a:pt x="42" y="629"/>
                      <a:pt x="0" y="105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77" name="Google Shape;7277;p43"/>
              <p:cNvSpPr/>
              <p:nvPr/>
            </p:nvSpPr>
            <p:spPr>
              <a:xfrm>
                <a:off x="4871150" y="4086675"/>
                <a:ext cx="20425" cy="251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1006" extrusionOk="0">
                    <a:moveTo>
                      <a:pt x="377" y="1"/>
                    </a:moveTo>
                    <a:lnTo>
                      <a:pt x="544" y="1"/>
                    </a:lnTo>
                    <a:cubicBezTo>
                      <a:pt x="460" y="315"/>
                      <a:pt x="753" y="482"/>
                      <a:pt x="816" y="754"/>
                    </a:cubicBezTo>
                    <a:cubicBezTo>
                      <a:pt x="523" y="1005"/>
                      <a:pt x="272" y="670"/>
                      <a:pt x="0" y="712"/>
                    </a:cubicBezTo>
                    <a:cubicBezTo>
                      <a:pt x="0" y="398"/>
                      <a:pt x="42" y="126"/>
                      <a:pt x="377" y="1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78" name="Google Shape;7278;p43"/>
              <p:cNvSpPr/>
              <p:nvPr/>
            </p:nvSpPr>
            <p:spPr>
              <a:xfrm>
                <a:off x="4951175" y="4130100"/>
                <a:ext cx="16750" cy="141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66" extrusionOk="0">
                    <a:moveTo>
                      <a:pt x="649" y="398"/>
                    </a:moveTo>
                    <a:cubicBezTo>
                      <a:pt x="544" y="565"/>
                      <a:pt x="398" y="565"/>
                      <a:pt x="251" y="544"/>
                    </a:cubicBezTo>
                    <a:cubicBezTo>
                      <a:pt x="105" y="524"/>
                      <a:pt x="0" y="356"/>
                      <a:pt x="63" y="210"/>
                    </a:cubicBezTo>
                    <a:cubicBezTo>
                      <a:pt x="105" y="63"/>
                      <a:pt x="293" y="0"/>
                      <a:pt x="419" y="84"/>
                    </a:cubicBezTo>
                    <a:cubicBezTo>
                      <a:pt x="565" y="147"/>
                      <a:pt x="670" y="231"/>
                      <a:pt x="649" y="398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79" name="Google Shape;7279;p43"/>
              <p:cNvSpPr/>
              <p:nvPr/>
            </p:nvSpPr>
            <p:spPr>
              <a:xfrm>
                <a:off x="5042200" y="4141075"/>
                <a:ext cx="525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231" extrusionOk="0">
                    <a:moveTo>
                      <a:pt x="209" y="85"/>
                    </a:moveTo>
                    <a:cubicBezTo>
                      <a:pt x="188" y="126"/>
                      <a:pt x="167" y="210"/>
                      <a:pt x="126" y="210"/>
                    </a:cubicBezTo>
                    <a:cubicBezTo>
                      <a:pt x="105" y="231"/>
                      <a:pt x="42" y="189"/>
                      <a:pt x="0" y="168"/>
                    </a:cubicBezTo>
                    <a:cubicBezTo>
                      <a:pt x="21" y="105"/>
                      <a:pt x="21" y="22"/>
                      <a:pt x="63" y="22"/>
                    </a:cubicBezTo>
                    <a:cubicBezTo>
                      <a:pt x="105" y="1"/>
                      <a:pt x="147" y="43"/>
                      <a:pt x="209" y="85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80" name="Google Shape;7280;p43"/>
              <p:cNvSpPr/>
              <p:nvPr/>
            </p:nvSpPr>
            <p:spPr>
              <a:xfrm>
                <a:off x="4860150" y="4186075"/>
                <a:ext cx="5250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210" h="210" extrusionOk="0">
                    <a:moveTo>
                      <a:pt x="63" y="0"/>
                    </a:moveTo>
                    <a:lnTo>
                      <a:pt x="210" y="63"/>
                    </a:lnTo>
                    <a:cubicBezTo>
                      <a:pt x="189" y="105"/>
                      <a:pt x="168" y="189"/>
                      <a:pt x="126" y="189"/>
                    </a:cubicBezTo>
                    <a:cubicBezTo>
                      <a:pt x="105" y="210"/>
                      <a:pt x="43" y="168"/>
                      <a:pt x="1" y="147"/>
                    </a:cubicBezTo>
                    <a:cubicBezTo>
                      <a:pt x="22" y="84"/>
                      <a:pt x="22" y="42"/>
                      <a:pt x="63" y="0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81" name="Google Shape;7281;p43"/>
              <p:cNvSpPr/>
              <p:nvPr/>
            </p:nvSpPr>
            <p:spPr>
              <a:xfrm>
                <a:off x="4869575" y="4104475"/>
                <a:ext cx="2100" cy="1575"/>
              </a:xfrm>
              <a:custGeom>
                <a:avLst/>
                <a:gdLst/>
                <a:ahLst/>
                <a:cxnLst/>
                <a:rect l="l" t="t" r="r" b="b"/>
                <a:pathLst>
                  <a:path w="84" h="63" extrusionOk="0">
                    <a:moveTo>
                      <a:pt x="84" y="0"/>
                    </a:moveTo>
                    <a:lnTo>
                      <a:pt x="42" y="63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82" name="Google Shape;7282;p43"/>
              <p:cNvSpPr/>
              <p:nvPr/>
            </p:nvSpPr>
            <p:spPr>
              <a:xfrm>
                <a:off x="5084025" y="4095575"/>
                <a:ext cx="31425" cy="38725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549" extrusionOk="0">
                    <a:moveTo>
                      <a:pt x="1256" y="586"/>
                    </a:moveTo>
                    <a:cubicBezTo>
                      <a:pt x="1215" y="984"/>
                      <a:pt x="733" y="1151"/>
                      <a:pt x="545" y="1528"/>
                    </a:cubicBezTo>
                    <a:cubicBezTo>
                      <a:pt x="461" y="1549"/>
                      <a:pt x="378" y="1528"/>
                      <a:pt x="315" y="1486"/>
                    </a:cubicBezTo>
                    <a:cubicBezTo>
                      <a:pt x="147" y="1256"/>
                      <a:pt x="1" y="858"/>
                      <a:pt x="106" y="712"/>
                    </a:cubicBezTo>
                    <a:cubicBezTo>
                      <a:pt x="294" y="440"/>
                      <a:pt x="482" y="84"/>
                      <a:pt x="838" y="42"/>
                    </a:cubicBezTo>
                    <a:cubicBezTo>
                      <a:pt x="1110" y="0"/>
                      <a:pt x="1235" y="252"/>
                      <a:pt x="1256" y="586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83" name="Google Shape;7283;p43"/>
              <p:cNvSpPr/>
              <p:nvPr/>
            </p:nvSpPr>
            <p:spPr>
              <a:xfrm>
                <a:off x="5794925" y="4131675"/>
                <a:ext cx="34025" cy="31400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256" extrusionOk="0">
                    <a:moveTo>
                      <a:pt x="209" y="0"/>
                    </a:moveTo>
                    <a:cubicBezTo>
                      <a:pt x="314" y="0"/>
                      <a:pt x="419" y="21"/>
                      <a:pt x="419" y="126"/>
                    </a:cubicBezTo>
                    <a:cubicBezTo>
                      <a:pt x="419" y="419"/>
                      <a:pt x="502" y="565"/>
                      <a:pt x="816" y="419"/>
                    </a:cubicBezTo>
                    <a:cubicBezTo>
                      <a:pt x="1151" y="272"/>
                      <a:pt x="1256" y="544"/>
                      <a:pt x="1297" y="774"/>
                    </a:cubicBezTo>
                    <a:cubicBezTo>
                      <a:pt x="1360" y="1046"/>
                      <a:pt x="1088" y="1088"/>
                      <a:pt x="921" y="1151"/>
                    </a:cubicBezTo>
                    <a:cubicBezTo>
                      <a:pt x="649" y="1256"/>
                      <a:pt x="356" y="1130"/>
                      <a:pt x="230" y="900"/>
                    </a:cubicBezTo>
                    <a:cubicBezTo>
                      <a:pt x="63" y="649"/>
                      <a:pt x="0" y="356"/>
                      <a:pt x="63" y="63"/>
                    </a:cubicBezTo>
                    <a:cubicBezTo>
                      <a:pt x="84" y="42"/>
                      <a:pt x="168" y="21"/>
                      <a:pt x="209" y="0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84" name="Google Shape;7284;p43"/>
              <p:cNvSpPr/>
              <p:nvPr/>
            </p:nvSpPr>
            <p:spPr>
              <a:xfrm>
                <a:off x="5046900" y="4113350"/>
                <a:ext cx="1520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45" extrusionOk="0">
                    <a:moveTo>
                      <a:pt x="398" y="22"/>
                    </a:moveTo>
                    <a:cubicBezTo>
                      <a:pt x="523" y="43"/>
                      <a:pt x="607" y="168"/>
                      <a:pt x="565" y="294"/>
                    </a:cubicBezTo>
                    <a:cubicBezTo>
                      <a:pt x="544" y="524"/>
                      <a:pt x="335" y="524"/>
                      <a:pt x="168" y="524"/>
                    </a:cubicBezTo>
                    <a:cubicBezTo>
                      <a:pt x="0" y="545"/>
                      <a:pt x="84" y="398"/>
                      <a:pt x="84" y="357"/>
                    </a:cubicBezTo>
                    <a:cubicBezTo>
                      <a:pt x="105" y="106"/>
                      <a:pt x="210" y="1"/>
                      <a:pt x="398" y="22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85" name="Google Shape;7285;p43"/>
              <p:cNvSpPr/>
              <p:nvPr/>
            </p:nvSpPr>
            <p:spPr>
              <a:xfrm>
                <a:off x="5746800" y="4141600"/>
                <a:ext cx="57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10" extrusionOk="0">
                    <a:moveTo>
                      <a:pt x="147" y="210"/>
                    </a:moveTo>
                    <a:cubicBezTo>
                      <a:pt x="105" y="189"/>
                      <a:pt x="21" y="189"/>
                      <a:pt x="21" y="147"/>
                    </a:cubicBezTo>
                    <a:cubicBezTo>
                      <a:pt x="0" y="105"/>
                      <a:pt x="42" y="43"/>
                      <a:pt x="63" y="1"/>
                    </a:cubicBezTo>
                    <a:cubicBezTo>
                      <a:pt x="126" y="22"/>
                      <a:pt x="189" y="43"/>
                      <a:pt x="209" y="64"/>
                    </a:cubicBezTo>
                    <a:cubicBezTo>
                      <a:pt x="230" y="105"/>
                      <a:pt x="168" y="168"/>
                      <a:pt x="147" y="210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86" name="Google Shape;7286;p43"/>
              <p:cNvSpPr/>
              <p:nvPr/>
            </p:nvSpPr>
            <p:spPr>
              <a:xfrm>
                <a:off x="4935475" y="4194950"/>
                <a:ext cx="5250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211" extrusionOk="0">
                    <a:moveTo>
                      <a:pt x="1" y="147"/>
                    </a:moveTo>
                    <a:cubicBezTo>
                      <a:pt x="22" y="85"/>
                      <a:pt x="22" y="22"/>
                      <a:pt x="63" y="1"/>
                    </a:cubicBezTo>
                    <a:cubicBezTo>
                      <a:pt x="105" y="1"/>
                      <a:pt x="168" y="43"/>
                      <a:pt x="210" y="64"/>
                    </a:cubicBezTo>
                    <a:cubicBezTo>
                      <a:pt x="189" y="106"/>
                      <a:pt x="168" y="189"/>
                      <a:pt x="147" y="210"/>
                    </a:cubicBezTo>
                    <a:cubicBezTo>
                      <a:pt x="105" y="210"/>
                      <a:pt x="43" y="168"/>
                      <a:pt x="1" y="147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87" name="Google Shape;7287;p43"/>
              <p:cNvSpPr/>
              <p:nvPr/>
            </p:nvSpPr>
            <p:spPr>
              <a:xfrm>
                <a:off x="5099200" y="4158875"/>
                <a:ext cx="57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10" extrusionOk="0">
                    <a:moveTo>
                      <a:pt x="231" y="63"/>
                    </a:moveTo>
                    <a:lnTo>
                      <a:pt x="168" y="209"/>
                    </a:lnTo>
                    <a:cubicBezTo>
                      <a:pt x="105" y="189"/>
                      <a:pt x="43" y="168"/>
                      <a:pt x="22" y="147"/>
                    </a:cubicBezTo>
                    <a:cubicBezTo>
                      <a:pt x="1" y="105"/>
                      <a:pt x="64" y="42"/>
                      <a:pt x="84" y="0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  <p:sp>
            <p:nvSpPr>
              <p:cNvPr id="7288" name="Google Shape;7288;p43"/>
              <p:cNvSpPr/>
              <p:nvPr/>
            </p:nvSpPr>
            <p:spPr>
              <a:xfrm>
                <a:off x="5764575" y="4158875"/>
                <a:ext cx="57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10" extrusionOk="0">
                    <a:moveTo>
                      <a:pt x="231" y="63"/>
                    </a:moveTo>
                    <a:cubicBezTo>
                      <a:pt x="210" y="105"/>
                      <a:pt x="189" y="189"/>
                      <a:pt x="147" y="209"/>
                    </a:cubicBezTo>
                    <a:cubicBezTo>
                      <a:pt x="126" y="209"/>
                      <a:pt x="63" y="168"/>
                      <a:pt x="1" y="147"/>
                    </a:cubicBezTo>
                    <a:cubicBezTo>
                      <a:pt x="22" y="105"/>
                      <a:pt x="42" y="21"/>
                      <a:pt x="84" y="0"/>
                    </a:cubicBezTo>
                    <a:cubicBezTo>
                      <a:pt x="105" y="0"/>
                      <a:pt x="168" y="63"/>
                      <a:pt x="231" y="63"/>
                    </a:cubicBezTo>
                    <a:close/>
                  </a:path>
                </a:pathLst>
              </a:custGeom>
              <a:solidFill>
                <a:srgbClr val="FF7884">
                  <a:alpha val="334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4B4D4B"/>
                  </a:solidFill>
                  <a:latin typeface="思源宋体 CN Heavy" panose="02020900000000000000" charset="-122"/>
                  <a:ea typeface="思源宋体 CN Heavy" panose="02020900000000000000" charset="-122"/>
                </a:endParaRPr>
              </a:p>
            </p:txBody>
          </p:sp>
        </p:grpSp>
      </p:grpSp>
      <p:grpSp>
        <p:nvGrpSpPr>
          <p:cNvPr id="86" name="组合 85"/>
          <p:cNvGrpSpPr/>
          <p:nvPr/>
        </p:nvGrpSpPr>
        <p:grpSpPr>
          <a:xfrm>
            <a:off x="-561" y="1542453"/>
            <a:ext cx="11900413" cy="4270547"/>
            <a:chOff x="-9" y="1935"/>
            <a:chExt cx="15006" cy="5385"/>
          </a:xfrm>
        </p:grpSpPr>
        <p:pic>
          <p:nvPicPr>
            <p:cNvPr id="3" name="Google Shape;7248;p43"/>
            <p:cNvPicPr preferRelativeResize="0"/>
            <p:nvPr/>
          </p:nvPicPr>
          <p:blipFill>
            <a:blip r:embed="rId4">
              <a:alphaModFix amt="62000"/>
            </a:blip>
            <a:stretch>
              <a:fillRect/>
            </a:stretch>
          </p:blipFill>
          <p:spPr>
            <a:xfrm rot="20188073">
              <a:off x="2611" y="1935"/>
              <a:ext cx="3042" cy="1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249;p43"/>
            <p:cNvPicPr preferRelativeResize="0"/>
            <p:nvPr/>
          </p:nvPicPr>
          <p:blipFill>
            <a:blip r:embed="rId6">
              <a:alphaModFix amt="62000"/>
            </a:blip>
            <a:stretch>
              <a:fillRect/>
            </a:stretch>
          </p:blipFill>
          <p:spPr>
            <a:xfrm rot="20188073">
              <a:off x="8635" y="1935"/>
              <a:ext cx="3042" cy="1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7250;p43"/>
            <p:cNvPicPr preferRelativeResize="0"/>
            <p:nvPr/>
          </p:nvPicPr>
          <p:blipFill>
            <a:blip r:embed="rId5">
              <a:alphaModFix amt="62000"/>
            </a:blip>
            <a:stretch>
              <a:fillRect/>
            </a:stretch>
          </p:blipFill>
          <p:spPr>
            <a:xfrm rot="-1411927">
              <a:off x="2800" y="4709"/>
              <a:ext cx="3042" cy="1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7251;p43"/>
            <p:cNvPicPr preferRelativeResize="0"/>
            <p:nvPr/>
          </p:nvPicPr>
          <p:blipFill>
            <a:blip r:embed="rId7">
              <a:alphaModFix amt="62000"/>
              <a:grayscl/>
            </a:blip>
            <a:stretch>
              <a:fillRect/>
            </a:stretch>
          </p:blipFill>
          <p:spPr>
            <a:xfrm rot="-1411927">
              <a:off x="8794" y="4622"/>
              <a:ext cx="3042" cy="19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7253;p43"/>
            <p:cNvSpPr txBox="1"/>
            <p:nvPr/>
          </p:nvSpPr>
          <p:spPr>
            <a:xfrm>
              <a:off x="-9" y="3735"/>
              <a:ext cx="7112" cy="9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5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1pPr>
              <a:lvl2pPr marL="914400" marR="0" lvl="1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2pPr>
              <a:lvl3pPr marL="1371600" marR="0" lvl="2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3pPr>
              <a:lvl4pPr marL="1828800" marR="0" lvl="3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4pPr>
              <a:lvl5pPr marL="2286000" marR="0" lvl="4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5pPr>
              <a:lvl6pPr marL="2743200" marR="0" lvl="5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6pPr>
              <a:lvl7pPr marL="3200400" marR="0" lvl="6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7pPr>
              <a:lvl8pPr marL="3657600" marR="0" lvl="7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8pPr>
              <a:lvl9pPr marL="4114800" marR="0" lvl="8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9pPr>
            </a:lstStyle>
            <a:p>
              <a:r>
                <a:rPr lang="nl-NL" sz="2800" dirty="0">
                  <a:solidFill>
                    <a:schemeClr val="accent3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Biết tính chất cơ bản của phân số, phân số bằng nhau, so sánh phân số.</a:t>
              </a:r>
              <a:endParaRPr lang="en-US" sz="28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Google Shape;7254;p43"/>
            <p:cNvSpPr txBox="1"/>
            <p:nvPr/>
          </p:nvSpPr>
          <p:spPr>
            <a:xfrm>
              <a:off x="7919" y="3640"/>
              <a:ext cx="7078" cy="9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5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1pPr>
              <a:lvl2pPr marL="914400" marR="0" lvl="1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2pPr>
              <a:lvl3pPr marL="1371600" marR="0" lvl="2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3pPr>
              <a:lvl4pPr marL="1828800" marR="0" lvl="3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4pPr>
              <a:lvl5pPr marL="2286000" marR="0" lvl="4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5pPr>
              <a:lvl6pPr marL="2743200" marR="0" lvl="5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6pPr>
              <a:lvl7pPr marL="3200400" marR="0" lvl="6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7pPr>
              <a:lvl8pPr marL="3657600" marR="0" lvl="7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8pPr>
              <a:lvl9pPr marL="4114800" marR="0" lvl="8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 panose="020B0604020202020204"/>
                <a:buNone/>
              </a:pPr>
              <a:r>
                <a:rPr lang="nl-NL" sz="2800" dirty="0">
                  <a:solidFill>
                    <a:schemeClr val="accent3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Bài tập cần làm: Bài 2 (ở cuối tr123), bài 3 (tr124), bài 2 (c, d)  (tr125). </a:t>
              </a:r>
              <a:endParaRPr lang="en-GB" sz="2000" dirty="0">
                <a:solidFill>
                  <a:schemeClr val="accent3">
                    <a:lumMod val="50000"/>
                  </a:schemeClr>
                </a:solidFill>
                <a:latin typeface="字魂179号-正酷波波体" charset="-122"/>
                <a:ea typeface="字魂179号-正酷波波体" charset="-122"/>
                <a:cs typeface="Arial" panose="020B0604020202020204" pitchFamily="34" charset="0"/>
              </a:endParaRPr>
            </a:p>
          </p:txBody>
        </p:sp>
        <p:sp>
          <p:nvSpPr>
            <p:cNvPr id="37" name="Google Shape;7255;p43"/>
            <p:cNvSpPr txBox="1"/>
            <p:nvPr/>
          </p:nvSpPr>
          <p:spPr>
            <a:xfrm>
              <a:off x="287" y="6418"/>
              <a:ext cx="5155" cy="9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5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1pPr>
              <a:lvl2pPr marL="914400" marR="0" lvl="1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2pPr>
              <a:lvl3pPr marL="1371600" marR="0" lvl="2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3pPr>
              <a:lvl4pPr marL="1828800" marR="0" lvl="3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4pPr>
              <a:lvl5pPr marL="2286000" marR="0" lvl="4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5pPr>
              <a:lvl6pPr marL="2743200" marR="0" lvl="5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6pPr>
              <a:lvl7pPr marL="3200400" marR="0" lvl="6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7pPr>
              <a:lvl8pPr marL="3657600" marR="0" lvl="7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8pPr>
              <a:lvl9pPr marL="4114800" marR="0" lvl="8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 panose="020B0604020202020204"/>
                <a:buNone/>
              </a:pPr>
              <a:r>
                <a:rPr lang="nl-NL" sz="2800" dirty="0">
                  <a:solidFill>
                    <a:schemeClr val="accent3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Tích cực, tự giác học bài.</a:t>
              </a:r>
              <a:endParaRPr lang="en-GB" sz="2000" dirty="0">
                <a:solidFill>
                  <a:schemeClr val="accent3">
                    <a:lumMod val="50000"/>
                  </a:schemeClr>
                </a:solidFill>
                <a:latin typeface="字魂179号-正酷波波体" charset="-122"/>
                <a:ea typeface="字魂179号-正酷波波体" charset="-122"/>
                <a:cs typeface="Arial" panose="020B0604020202020204" pitchFamily="34" charset="0"/>
              </a:endParaRPr>
            </a:p>
          </p:txBody>
        </p:sp>
        <p:sp>
          <p:nvSpPr>
            <p:cNvPr id="38" name="Google Shape;7289;p43"/>
            <p:cNvSpPr txBox="1"/>
            <p:nvPr/>
          </p:nvSpPr>
          <p:spPr>
            <a:xfrm>
              <a:off x="2898" y="5401"/>
              <a:ext cx="3579" cy="6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2500" b="1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L="914400" marR="0" lvl="1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2pPr>
              <a:lvl3pPr marL="1371600" marR="0" lvl="2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3pPr>
              <a:lvl4pPr marL="1828800" marR="0" lvl="3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4pPr>
              <a:lvl5pPr marL="2286000" marR="0" lvl="4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5pPr>
              <a:lvl6pPr marL="2743200" marR="0" lvl="5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6pPr>
              <a:lvl7pPr marL="3200400" marR="0" lvl="6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7pPr>
              <a:lvl8pPr marL="3657600" marR="0" lvl="7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8pPr>
              <a:lvl9pPr marL="4114800" marR="0" lvl="8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32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  <a:sym typeface="+mn-ea"/>
                </a:rPr>
                <a:t>Thái</a:t>
              </a:r>
              <a:r>
                <a:rPr lang="en-US" altLang="zh-CN" sz="3200" dirty="0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  <a:sym typeface="+mn-ea"/>
                </a:rPr>
                <a:t> </a:t>
              </a:r>
              <a:r>
                <a:rPr lang="en-US" altLang="zh-CN" sz="32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  <a:sym typeface="+mn-ea"/>
                </a:rPr>
                <a:t>độ</a:t>
              </a:r>
              <a:endParaRPr lang="zh-CN" altLang="en-US" sz="3200" dirty="0">
                <a:solidFill>
                  <a:srgbClr val="60380F"/>
                </a:solidFill>
                <a:latin typeface="#9Slide03 Kaleko 105 Round Bold" pitchFamily="2" charset="0"/>
                <a:ea typeface="字魂179号-正酷波波体" charset="-122"/>
                <a:sym typeface="+mn-ea"/>
              </a:endParaRPr>
            </a:p>
          </p:txBody>
        </p:sp>
        <p:sp>
          <p:nvSpPr>
            <p:cNvPr id="54" name="Google Shape;7290;p43"/>
            <p:cNvSpPr txBox="1"/>
            <p:nvPr/>
          </p:nvSpPr>
          <p:spPr>
            <a:xfrm>
              <a:off x="8760" y="5453"/>
              <a:ext cx="3535" cy="5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2500" b="1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L="914400" marR="0" lvl="1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2pPr>
              <a:lvl3pPr marL="1371600" marR="0" lvl="2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3pPr>
              <a:lvl4pPr marL="1828800" marR="0" lvl="3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4pPr>
              <a:lvl5pPr marL="2286000" marR="0" lvl="4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5pPr>
              <a:lvl6pPr marL="2743200" marR="0" lvl="5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6pPr>
              <a:lvl7pPr marL="3200400" marR="0" lvl="6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7pPr>
              <a:lvl8pPr marL="3657600" marR="0" lvl="7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8pPr>
              <a:lvl9pPr marL="4114800" marR="0" lvl="8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32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  <a:sym typeface="+mn-ea"/>
                </a:rPr>
                <a:t>Năng</a:t>
              </a:r>
              <a:r>
                <a:rPr lang="en-US" altLang="zh-CN" sz="3200" dirty="0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  <a:sym typeface="+mn-ea"/>
                </a:rPr>
                <a:t> </a:t>
              </a:r>
              <a:r>
                <a:rPr lang="en-US" altLang="zh-CN" sz="32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  <a:sym typeface="+mn-ea"/>
                </a:rPr>
                <a:t>lực</a:t>
              </a:r>
              <a:endParaRPr lang="zh-CN" altLang="en-US" sz="3200" dirty="0">
                <a:solidFill>
                  <a:srgbClr val="60380F"/>
                </a:solidFill>
                <a:latin typeface="#9Slide03 Kaleko 105 Round Bold" pitchFamily="2" charset="0"/>
                <a:ea typeface="字魂179号-正酷波波体" charset="-122"/>
                <a:sym typeface="+mn-ea"/>
              </a:endParaRPr>
            </a:p>
          </p:txBody>
        </p:sp>
        <p:sp>
          <p:nvSpPr>
            <p:cNvPr id="55" name="Google Shape;7291;p43"/>
            <p:cNvSpPr txBox="1"/>
            <p:nvPr/>
          </p:nvSpPr>
          <p:spPr>
            <a:xfrm>
              <a:off x="2738" y="2687"/>
              <a:ext cx="3579" cy="6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2500" b="1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L="914400" marR="0" lvl="1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2pPr>
              <a:lvl3pPr marL="1371600" marR="0" lvl="2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3pPr>
              <a:lvl4pPr marL="1828800" marR="0" lvl="3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4pPr>
              <a:lvl5pPr marL="2286000" marR="0" lvl="4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5pPr>
              <a:lvl6pPr marL="2743200" marR="0" lvl="5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6pPr>
              <a:lvl7pPr marL="3200400" marR="0" lvl="6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7pPr>
              <a:lvl8pPr marL="3657600" marR="0" lvl="7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8pPr>
              <a:lvl9pPr marL="4114800" marR="0" lvl="8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32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</a:rPr>
                <a:t>Kiến</a:t>
              </a:r>
              <a:r>
                <a:rPr lang="en-US" altLang="zh-CN" sz="3200" dirty="0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</a:rPr>
                <a:t> </a:t>
              </a:r>
              <a:r>
                <a:rPr lang="en-US" altLang="zh-CN" sz="32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</a:rPr>
                <a:t>thức</a:t>
              </a:r>
              <a:endParaRPr lang="zh-CN" altLang="en-US" sz="3200" dirty="0">
                <a:solidFill>
                  <a:srgbClr val="60380F"/>
                </a:solidFill>
                <a:latin typeface="#9Slide03 Kaleko 105 Round Bold" pitchFamily="2" charset="0"/>
                <a:ea typeface="字魂179号-正酷波波体" charset="-122"/>
              </a:endParaRPr>
            </a:p>
          </p:txBody>
        </p:sp>
        <p:sp>
          <p:nvSpPr>
            <p:cNvPr id="70" name="Google Shape;7292;p43"/>
            <p:cNvSpPr txBox="1"/>
            <p:nvPr/>
          </p:nvSpPr>
          <p:spPr>
            <a:xfrm>
              <a:off x="8601" y="2687"/>
              <a:ext cx="3535" cy="6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2500" b="1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L="914400" marR="0" lvl="1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2pPr>
              <a:lvl3pPr marL="1371600" marR="0" lvl="2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3pPr>
              <a:lvl4pPr marL="1828800" marR="0" lvl="3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4pPr>
              <a:lvl5pPr marL="2286000" marR="0" lvl="4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5pPr>
              <a:lvl6pPr marL="2743200" marR="0" lvl="5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6pPr>
              <a:lvl7pPr marL="3200400" marR="0" lvl="6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7pPr>
              <a:lvl8pPr marL="3657600" marR="0" lvl="7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8pPr>
              <a:lvl9pPr marL="4114800" marR="0" lvl="8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32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  <a:sym typeface="+mn-ea"/>
                </a:rPr>
                <a:t>Kĩ</a:t>
              </a:r>
              <a:r>
                <a:rPr lang="en-US" altLang="zh-CN" sz="3200" dirty="0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  <a:sym typeface="+mn-ea"/>
                </a:rPr>
                <a:t> </a:t>
              </a:r>
              <a:r>
                <a:rPr lang="en-US" altLang="zh-CN" sz="3200" dirty="0" err="1">
                  <a:solidFill>
                    <a:srgbClr val="60380F"/>
                  </a:solidFill>
                  <a:latin typeface="#9Slide03 Kaleko 105 Round Bold" pitchFamily="2" charset="0"/>
                  <a:ea typeface="字魂179号-正酷波波体" charset="-122"/>
                  <a:sym typeface="+mn-ea"/>
                </a:rPr>
                <a:t>năng</a:t>
              </a:r>
              <a:endParaRPr lang="zh-CN" altLang="en-US" sz="3200" dirty="0">
                <a:solidFill>
                  <a:srgbClr val="60380F"/>
                </a:solidFill>
                <a:latin typeface="#9Slide03 Kaleko 105 Round Bold" pitchFamily="2" charset="0"/>
                <a:ea typeface="字魂179号-正酷波波体" charset="-122"/>
                <a:sym typeface="+mn-ea"/>
              </a:endParaRPr>
            </a:p>
          </p:txBody>
        </p:sp>
        <p:sp>
          <p:nvSpPr>
            <p:cNvPr id="81" name="Google Shape;7293;p43"/>
            <p:cNvSpPr txBox="1"/>
            <p:nvPr/>
          </p:nvSpPr>
          <p:spPr>
            <a:xfrm>
              <a:off x="7952" y="6290"/>
              <a:ext cx="6855" cy="9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238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5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1pPr>
              <a:lvl2pPr marL="914400" marR="0" lvl="1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2pPr>
              <a:lvl3pPr marL="1371600" marR="0" lvl="2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3pPr>
              <a:lvl4pPr marL="1828800" marR="0" lvl="3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4pPr>
              <a:lvl5pPr marL="2286000" marR="0" lvl="4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5pPr>
              <a:lvl6pPr marL="2743200" marR="0" lvl="5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6pPr>
              <a:lvl7pPr marL="3200400" marR="0" lvl="6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7pPr>
              <a:lvl8pPr marL="3657600" marR="0" lvl="7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8pPr>
              <a:lvl9pPr marL="4114800" marR="0" lvl="8" indent="-323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Raleway" panose="020B0003030101060003"/>
                <a:buNone/>
                <a:defRPr sz="1600" b="0" i="0" u="none" strike="noStrike" cap="none">
                  <a:solidFill>
                    <a:schemeClr val="accent3"/>
                  </a:solidFill>
                  <a:latin typeface="Raleway" panose="020B0003030101060003"/>
                  <a:ea typeface="Raleway" panose="020B0003030101060003"/>
                  <a:cs typeface="Raleway" panose="020B0003030101060003"/>
                  <a:sym typeface="Raleway" panose="020B0003030101060003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2800" dirty="0">
                  <a:solidFill>
                    <a:schemeClr val="accent3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NL tự chủ và tự học, NL giao tiếp toán học, NL tư duy, sáng tạo và giải quyết vấn đề, NL giao tiếp và hợp tác. </a:t>
              </a:r>
              <a:endParaRPr lang="en-GB" sz="2000" dirty="0">
                <a:solidFill>
                  <a:schemeClr val="accent3">
                    <a:lumMod val="50000"/>
                  </a:schemeClr>
                </a:solidFill>
                <a:latin typeface="字魂179号-正酷波波体" charset="-122"/>
                <a:ea typeface="字魂179号-正酷波波体" charset="-122"/>
                <a:cs typeface="Arial" panose="020B0604020202020204" pitchFamily="34" charset="0"/>
              </a:endParaRPr>
            </a:p>
          </p:txBody>
        </p:sp>
        <p:sp>
          <p:nvSpPr>
            <p:cNvPr id="82" name="Google Shape;7294;p43"/>
            <p:cNvSpPr txBox="1"/>
            <p:nvPr/>
          </p:nvSpPr>
          <p:spPr>
            <a:xfrm>
              <a:off x="7540" y="5401"/>
              <a:ext cx="1169" cy="6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500" b="1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200">
                  <a:solidFill>
                    <a:srgbClr val="60380F"/>
                  </a:solidFill>
                  <a:latin typeface="字魂179号-正酷波波体" charset="-122"/>
                  <a:ea typeface="字魂179号-正酷波波体" charset="-122"/>
                </a:rPr>
                <a:t>04</a:t>
              </a:r>
            </a:p>
          </p:txBody>
        </p:sp>
        <p:sp>
          <p:nvSpPr>
            <p:cNvPr id="83" name="Google Shape;7295;p43"/>
            <p:cNvSpPr txBox="1"/>
            <p:nvPr/>
          </p:nvSpPr>
          <p:spPr>
            <a:xfrm>
              <a:off x="7381" y="2687"/>
              <a:ext cx="1169" cy="6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500" b="1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200">
                  <a:solidFill>
                    <a:srgbClr val="60380F"/>
                  </a:solidFill>
                  <a:latin typeface="字魂179号-正酷波波体" charset="-122"/>
                  <a:ea typeface="字魂179号-正酷波波体" charset="-122"/>
                </a:rPr>
                <a:t>02</a:t>
              </a:r>
            </a:p>
          </p:txBody>
        </p:sp>
        <p:sp>
          <p:nvSpPr>
            <p:cNvPr id="84" name="Google Shape;7296;p43"/>
            <p:cNvSpPr txBox="1"/>
            <p:nvPr/>
          </p:nvSpPr>
          <p:spPr>
            <a:xfrm>
              <a:off x="1693" y="5401"/>
              <a:ext cx="1169" cy="6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500" b="1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200">
                  <a:solidFill>
                    <a:srgbClr val="60380F"/>
                  </a:solidFill>
                  <a:latin typeface="字魂179号-正酷波波体" charset="-122"/>
                  <a:ea typeface="字魂179号-正酷波波体" charset="-122"/>
                </a:rPr>
                <a:t>03</a:t>
              </a:r>
            </a:p>
          </p:txBody>
        </p:sp>
        <p:sp>
          <p:nvSpPr>
            <p:cNvPr id="85" name="Google Shape;7297;p43"/>
            <p:cNvSpPr txBox="1"/>
            <p:nvPr/>
          </p:nvSpPr>
          <p:spPr>
            <a:xfrm>
              <a:off x="1534" y="2687"/>
              <a:ext cx="1169" cy="6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500" b="1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Caveat Brush"/>
                <a:buNone/>
                <a:defRPr sz="2000" b="0" i="0" u="none" strike="noStrike" cap="none">
                  <a:solidFill>
                    <a:schemeClr val="accent3"/>
                  </a:solidFill>
                  <a:latin typeface="Caveat Brush"/>
                  <a:ea typeface="Caveat Brush"/>
                  <a:cs typeface="Caveat Brush"/>
                  <a:sym typeface="Caveat Brush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200">
                  <a:solidFill>
                    <a:srgbClr val="60380F"/>
                  </a:solidFill>
                  <a:latin typeface="字魂179号-正酷波波体" charset="-122"/>
                  <a:ea typeface="字魂179号-正酷波波体" charset="-122"/>
                </a:rPr>
                <a:t>01</a:t>
              </a:r>
            </a:p>
          </p:txBody>
        </p:sp>
      </p:grpSp>
      <p:grpSp>
        <p:nvGrpSpPr>
          <p:cNvPr id="40" name="Google Shape;9251;p76"/>
          <p:cNvGrpSpPr/>
          <p:nvPr/>
        </p:nvGrpSpPr>
        <p:grpSpPr>
          <a:xfrm>
            <a:off x="10289302" y="105476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41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9251;p76"/>
          <p:cNvGrpSpPr/>
          <p:nvPr/>
        </p:nvGrpSpPr>
        <p:grpSpPr>
          <a:xfrm>
            <a:off x="-232648" y="518099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260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798955" y="-1424940"/>
            <a:ext cx="15784195" cy="10398125"/>
            <a:chOff x="-2833" y="-2244"/>
            <a:chExt cx="24857" cy="16375"/>
          </a:xfrm>
        </p:grpSpPr>
        <p:pic>
          <p:nvPicPr>
            <p:cNvPr id="26" name="Google Shape;7152;p41"/>
            <p:cNvPicPr preferRelativeResize="0"/>
            <p:nvPr/>
          </p:nvPicPr>
          <p:blipFill>
            <a:blip r:embed="rId4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7248;p43"/>
            <p:cNvPicPr preferRelativeResize="0"/>
            <p:nvPr/>
          </p:nvPicPr>
          <p:blipFill>
            <a:blip r:embed="rId5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152;p41"/>
            <p:cNvPicPr preferRelativeResize="0"/>
            <p:nvPr/>
          </p:nvPicPr>
          <p:blipFill>
            <a:blip r:embed="rId4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12" name="Google Shape;9712;p77"/>
            <p:cNvPicPr preferRelativeResize="0"/>
            <p:nvPr/>
          </p:nvPicPr>
          <p:blipFill>
            <a:blip r:embed="rId6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PA_库_图片 96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723" y="17206"/>
            <a:ext cx="6937375" cy="641985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3557258" y="801380"/>
            <a:ext cx="5268093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Các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con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vật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đang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chuẩn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bị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tổ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chức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một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đêm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hội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ca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nhạc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.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Các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em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hãy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giúp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chúng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tìm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những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nhạc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cụ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để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biểu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diễn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 </a:t>
            </a:r>
            <a:r>
              <a:rPr lang="en-US" altLang="zh-CN" sz="4400" dirty="0" err="1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nhé</a:t>
            </a:r>
            <a:r>
              <a:rPr lang="en-US" altLang="zh-CN" sz="4400" dirty="0">
                <a:solidFill>
                  <a:srgbClr val="60380F"/>
                </a:solidFill>
                <a:latin typeface="Abadi" panose="020B0604020202020204" pitchFamily="34" charset="0"/>
                <a:ea typeface="字魂179号-正酷波波体" charset="-122"/>
                <a:sym typeface="+mn-ea"/>
              </a:rPr>
              <a:t>!</a:t>
            </a:r>
            <a:endParaRPr lang="zh-CN" altLang="en-US" sz="4400" dirty="0">
              <a:solidFill>
                <a:srgbClr val="60380F"/>
              </a:solidFill>
              <a:latin typeface="Abadi" panose="020B0604020202020204" pitchFamily="34" charset="0"/>
              <a:ea typeface="字魂179号-正酷波波体" charset="-122"/>
              <a:sym typeface="+mn-ea"/>
            </a:endParaRPr>
          </a:p>
        </p:txBody>
      </p:sp>
      <p:pic>
        <p:nvPicPr>
          <p:cNvPr id="4" name="图片 3" descr="微信截图_202110131353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5866" y="1754883"/>
            <a:ext cx="6260465" cy="5074285"/>
          </a:xfrm>
          <a:prstGeom prst="rect">
            <a:avLst/>
          </a:prstGeom>
        </p:spPr>
      </p:pic>
      <p:pic>
        <p:nvPicPr>
          <p:cNvPr id="6" name="图片 5" descr="微信截图_202110131357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416810" y="2130425"/>
            <a:ext cx="4437380" cy="4606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798955" y="-1424940"/>
            <a:ext cx="15784195" cy="10398125"/>
            <a:chOff x="-2833" y="-2244"/>
            <a:chExt cx="24857" cy="16375"/>
          </a:xfrm>
        </p:grpSpPr>
        <p:pic>
          <p:nvPicPr>
            <p:cNvPr id="26" name="Google Shape;7152;p41"/>
            <p:cNvPicPr preferRelativeResize="0"/>
            <p:nvPr/>
          </p:nvPicPr>
          <p:blipFill>
            <a:blip r:embed="rId6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7248;p43"/>
            <p:cNvPicPr preferRelativeResize="0"/>
            <p:nvPr/>
          </p:nvPicPr>
          <p:blipFill>
            <a:blip r:embed="rId7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152;p41"/>
            <p:cNvPicPr preferRelativeResize="0"/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12" name="Google Shape;9712;p77"/>
            <p:cNvPicPr preferRelativeResize="0"/>
            <p:nvPr/>
          </p:nvPicPr>
          <p:blipFill>
            <a:blip r:embed="rId8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组合 27"/>
          <p:cNvGrpSpPr/>
          <p:nvPr/>
        </p:nvGrpSpPr>
        <p:grpSpPr>
          <a:xfrm rot="234299">
            <a:off x="-3540214" y="-422099"/>
            <a:ext cx="21002412" cy="7983400"/>
            <a:chOff x="-4075136" y="4609891"/>
            <a:chExt cx="18331759" cy="6808940"/>
          </a:xfrm>
          <a:solidFill>
            <a:srgbClr val="FFF6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云形 28"/>
            <p:cNvSpPr/>
            <p:nvPr/>
          </p:nvSpPr>
          <p:spPr>
            <a:xfrm>
              <a:off x="3579027" y="4609891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云形 1"/>
            <p:cNvSpPr/>
            <p:nvPr/>
          </p:nvSpPr>
          <p:spPr>
            <a:xfrm>
              <a:off x="-4075136" y="5208487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0" name="Google Shape;9251;p76"/>
          <p:cNvGrpSpPr/>
          <p:nvPr/>
        </p:nvGrpSpPr>
        <p:grpSpPr>
          <a:xfrm>
            <a:off x="10289302" y="105476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41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9251;p76"/>
          <p:cNvGrpSpPr/>
          <p:nvPr/>
        </p:nvGrpSpPr>
        <p:grpSpPr>
          <a:xfrm>
            <a:off x="-232648" y="518099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260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71382" y="427856"/>
            <a:ext cx="11456670" cy="1148715"/>
            <a:chOff x="250" y="1375"/>
            <a:chExt cx="18042" cy="1809"/>
          </a:xfrm>
        </p:grpSpPr>
        <p:grpSp>
          <p:nvGrpSpPr>
            <p:cNvPr id="15" name="组合 14"/>
            <p:cNvGrpSpPr/>
            <p:nvPr/>
          </p:nvGrpSpPr>
          <p:grpSpPr>
            <a:xfrm>
              <a:off x="250" y="1736"/>
              <a:ext cx="18042" cy="1449"/>
              <a:chOff x="968" y="1198"/>
              <a:chExt cx="12143" cy="975"/>
            </a:xfrm>
          </p:grpSpPr>
          <p:sp>
            <p:nvSpPr>
              <p:cNvPr id="16" name="Google Shape;7252;p43"/>
              <p:cNvSpPr txBox="1"/>
              <p:nvPr/>
            </p:nvSpPr>
            <p:spPr>
              <a:xfrm>
                <a:off x="968" y="1198"/>
                <a:ext cx="12143" cy="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500" b="1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9pPr>
              </a:lstStyle>
              <a:p>
                <a:pPr algn="ctr" fontAlgn="auto">
                  <a:defRPr/>
                </a:pPr>
                <a:r>
                  <a:rPr lang="en-US" altLang="zh-CN" sz="4000" spc="-300" dirty="0">
                    <a:solidFill>
                      <a:srgbClr val="42210F"/>
                    </a:solidFill>
                    <a:effectLst>
                      <a:outerShdw dist="63500" dir="2700000" algn="tl">
                        <a:srgbClr val="F5AC47">
                          <a:alpha val="100000"/>
                        </a:srgbClr>
                      </a:outerShdw>
                    </a:effectLst>
                    <a:latin typeface="#9Slide03 Kaleko 105 Round Bold" pitchFamily="2" charset="0"/>
                    <a:ea typeface="字魂179号-正酷波波体" charset="-122"/>
                    <a:cs typeface="Open Sans Light" pitchFamily="34" charset="0"/>
                    <a:sym typeface="+mn-lt"/>
                  </a:rPr>
                  <a:t>Bài 1/tr123</a:t>
                </a:r>
              </a:p>
            </p:txBody>
          </p:sp>
          <p:grpSp>
            <p:nvGrpSpPr>
              <p:cNvPr id="19" name="Google Shape;7256;p43"/>
              <p:cNvGrpSpPr/>
              <p:nvPr/>
            </p:nvGrpSpPr>
            <p:grpSpPr>
              <a:xfrm>
                <a:off x="4675" y="1898"/>
                <a:ext cx="5049" cy="275"/>
                <a:chOff x="3962000" y="4060525"/>
                <a:chExt cx="2324125" cy="174750"/>
              </a:xfrm>
            </p:grpSpPr>
            <p:sp>
              <p:nvSpPr>
                <p:cNvPr id="31" name="Google Shape;7257;p43"/>
                <p:cNvSpPr/>
                <p:nvPr/>
              </p:nvSpPr>
              <p:spPr>
                <a:xfrm>
                  <a:off x="3962000" y="4060525"/>
                  <a:ext cx="1117875" cy="1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5" h="6759" extrusionOk="0">
                      <a:moveTo>
                        <a:pt x="9249" y="189"/>
                      </a:moveTo>
                      <a:lnTo>
                        <a:pt x="9605" y="168"/>
                      </a:lnTo>
                      <a:cubicBezTo>
                        <a:pt x="9730" y="377"/>
                        <a:pt x="10023" y="377"/>
                        <a:pt x="10128" y="168"/>
                      </a:cubicBezTo>
                      <a:lnTo>
                        <a:pt x="11048" y="168"/>
                      </a:lnTo>
                      <a:cubicBezTo>
                        <a:pt x="11174" y="377"/>
                        <a:pt x="11404" y="356"/>
                        <a:pt x="11572" y="440"/>
                      </a:cubicBezTo>
                      <a:cubicBezTo>
                        <a:pt x="11969" y="607"/>
                        <a:pt x="12199" y="440"/>
                        <a:pt x="12262" y="42"/>
                      </a:cubicBezTo>
                      <a:lnTo>
                        <a:pt x="12618" y="42"/>
                      </a:lnTo>
                      <a:cubicBezTo>
                        <a:pt x="13078" y="838"/>
                        <a:pt x="13517" y="838"/>
                        <a:pt x="14041" y="42"/>
                      </a:cubicBezTo>
                      <a:cubicBezTo>
                        <a:pt x="14229" y="1"/>
                        <a:pt x="14396" y="1"/>
                        <a:pt x="14564" y="63"/>
                      </a:cubicBezTo>
                      <a:cubicBezTo>
                        <a:pt x="14606" y="210"/>
                        <a:pt x="14731" y="314"/>
                        <a:pt x="14878" y="335"/>
                      </a:cubicBezTo>
                      <a:cubicBezTo>
                        <a:pt x="15422" y="461"/>
                        <a:pt x="16007" y="398"/>
                        <a:pt x="16510" y="168"/>
                      </a:cubicBezTo>
                      <a:cubicBezTo>
                        <a:pt x="16865" y="147"/>
                        <a:pt x="17221" y="168"/>
                        <a:pt x="17577" y="231"/>
                      </a:cubicBezTo>
                      <a:cubicBezTo>
                        <a:pt x="17807" y="607"/>
                        <a:pt x="18372" y="628"/>
                        <a:pt x="18455" y="1193"/>
                      </a:cubicBezTo>
                      <a:cubicBezTo>
                        <a:pt x="18623" y="900"/>
                        <a:pt x="18790" y="628"/>
                        <a:pt x="18979" y="356"/>
                      </a:cubicBezTo>
                      <a:cubicBezTo>
                        <a:pt x="19292" y="294"/>
                        <a:pt x="19606" y="314"/>
                        <a:pt x="19920" y="419"/>
                      </a:cubicBezTo>
                      <a:cubicBezTo>
                        <a:pt x="20108" y="566"/>
                        <a:pt x="20339" y="712"/>
                        <a:pt x="20569" y="817"/>
                      </a:cubicBezTo>
                      <a:cubicBezTo>
                        <a:pt x="20924" y="900"/>
                        <a:pt x="21301" y="963"/>
                        <a:pt x="21301" y="398"/>
                      </a:cubicBezTo>
                      <a:cubicBezTo>
                        <a:pt x="21887" y="294"/>
                        <a:pt x="22494" y="294"/>
                        <a:pt x="23059" y="398"/>
                      </a:cubicBezTo>
                      <a:cubicBezTo>
                        <a:pt x="23059" y="858"/>
                        <a:pt x="23414" y="1130"/>
                        <a:pt x="23561" y="1507"/>
                      </a:cubicBezTo>
                      <a:cubicBezTo>
                        <a:pt x="23833" y="1361"/>
                        <a:pt x="23833" y="1130"/>
                        <a:pt x="23896" y="963"/>
                      </a:cubicBezTo>
                      <a:cubicBezTo>
                        <a:pt x="23937" y="754"/>
                        <a:pt x="23958" y="566"/>
                        <a:pt x="23958" y="356"/>
                      </a:cubicBezTo>
                      <a:cubicBezTo>
                        <a:pt x="24314" y="294"/>
                        <a:pt x="24670" y="314"/>
                        <a:pt x="25005" y="398"/>
                      </a:cubicBezTo>
                      <a:cubicBezTo>
                        <a:pt x="25025" y="545"/>
                        <a:pt x="25005" y="796"/>
                        <a:pt x="25214" y="796"/>
                      </a:cubicBezTo>
                      <a:cubicBezTo>
                        <a:pt x="25549" y="796"/>
                        <a:pt x="25946" y="796"/>
                        <a:pt x="26072" y="335"/>
                      </a:cubicBezTo>
                      <a:lnTo>
                        <a:pt x="28206" y="356"/>
                      </a:lnTo>
                      <a:cubicBezTo>
                        <a:pt x="28248" y="628"/>
                        <a:pt x="28436" y="670"/>
                        <a:pt x="28666" y="670"/>
                      </a:cubicBezTo>
                      <a:cubicBezTo>
                        <a:pt x="29336" y="712"/>
                        <a:pt x="30005" y="607"/>
                        <a:pt x="30696" y="733"/>
                      </a:cubicBezTo>
                      <a:cubicBezTo>
                        <a:pt x="30947" y="796"/>
                        <a:pt x="31031" y="566"/>
                        <a:pt x="31051" y="335"/>
                      </a:cubicBezTo>
                      <a:cubicBezTo>
                        <a:pt x="31282" y="294"/>
                        <a:pt x="31533" y="314"/>
                        <a:pt x="31742" y="419"/>
                      </a:cubicBezTo>
                      <a:cubicBezTo>
                        <a:pt x="31805" y="586"/>
                        <a:pt x="31972" y="691"/>
                        <a:pt x="32139" y="670"/>
                      </a:cubicBezTo>
                      <a:lnTo>
                        <a:pt x="32997" y="670"/>
                      </a:lnTo>
                      <a:cubicBezTo>
                        <a:pt x="32997" y="900"/>
                        <a:pt x="32997" y="1151"/>
                        <a:pt x="33311" y="1193"/>
                      </a:cubicBezTo>
                      <a:cubicBezTo>
                        <a:pt x="33520" y="1235"/>
                        <a:pt x="33709" y="1130"/>
                        <a:pt x="33813" y="942"/>
                      </a:cubicBezTo>
                      <a:cubicBezTo>
                        <a:pt x="33855" y="817"/>
                        <a:pt x="33876" y="670"/>
                        <a:pt x="33876" y="545"/>
                      </a:cubicBezTo>
                      <a:cubicBezTo>
                        <a:pt x="34169" y="503"/>
                        <a:pt x="34483" y="524"/>
                        <a:pt x="34755" y="607"/>
                      </a:cubicBezTo>
                      <a:cubicBezTo>
                        <a:pt x="34755" y="712"/>
                        <a:pt x="34839" y="817"/>
                        <a:pt x="34943" y="858"/>
                      </a:cubicBezTo>
                      <a:cubicBezTo>
                        <a:pt x="34880" y="1193"/>
                        <a:pt x="35173" y="1507"/>
                        <a:pt x="35006" y="1863"/>
                      </a:cubicBezTo>
                      <a:cubicBezTo>
                        <a:pt x="34943" y="2009"/>
                        <a:pt x="35069" y="2156"/>
                        <a:pt x="35215" y="2198"/>
                      </a:cubicBezTo>
                      <a:cubicBezTo>
                        <a:pt x="35383" y="2239"/>
                        <a:pt x="35571" y="2198"/>
                        <a:pt x="35676" y="2051"/>
                      </a:cubicBezTo>
                      <a:cubicBezTo>
                        <a:pt x="35822" y="1947"/>
                        <a:pt x="35759" y="1821"/>
                        <a:pt x="35676" y="1674"/>
                      </a:cubicBezTo>
                      <a:cubicBezTo>
                        <a:pt x="35424" y="1256"/>
                        <a:pt x="35550" y="984"/>
                        <a:pt x="36010" y="858"/>
                      </a:cubicBezTo>
                      <a:cubicBezTo>
                        <a:pt x="36261" y="879"/>
                        <a:pt x="36533" y="775"/>
                        <a:pt x="36722" y="1026"/>
                      </a:cubicBezTo>
                      <a:cubicBezTo>
                        <a:pt x="36408" y="1172"/>
                        <a:pt x="36345" y="1444"/>
                        <a:pt x="36366" y="1737"/>
                      </a:cubicBezTo>
                      <a:lnTo>
                        <a:pt x="36303" y="1779"/>
                      </a:lnTo>
                      <a:lnTo>
                        <a:pt x="36324" y="1821"/>
                      </a:lnTo>
                      <a:lnTo>
                        <a:pt x="36366" y="1737"/>
                      </a:lnTo>
                      <a:cubicBezTo>
                        <a:pt x="36638" y="1695"/>
                        <a:pt x="36889" y="2051"/>
                        <a:pt x="37182" y="1800"/>
                      </a:cubicBezTo>
                      <a:cubicBezTo>
                        <a:pt x="37119" y="1528"/>
                        <a:pt x="36826" y="1340"/>
                        <a:pt x="36910" y="1026"/>
                      </a:cubicBezTo>
                      <a:cubicBezTo>
                        <a:pt x="37224" y="1005"/>
                        <a:pt x="37517" y="879"/>
                        <a:pt x="37789" y="691"/>
                      </a:cubicBezTo>
                      <a:lnTo>
                        <a:pt x="38145" y="691"/>
                      </a:lnTo>
                      <a:lnTo>
                        <a:pt x="38312" y="858"/>
                      </a:lnTo>
                      <a:cubicBezTo>
                        <a:pt x="38626" y="1172"/>
                        <a:pt x="38689" y="1633"/>
                        <a:pt x="38919" y="2030"/>
                      </a:cubicBezTo>
                      <a:cubicBezTo>
                        <a:pt x="38856" y="1444"/>
                        <a:pt x="39421" y="1277"/>
                        <a:pt x="39567" y="858"/>
                      </a:cubicBezTo>
                      <a:lnTo>
                        <a:pt x="39923" y="858"/>
                      </a:lnTo>
                      <a:cubicBezTo>
                        <a:pt x="39965" y="1382"/>
                        <a:pt x="40676" y="1298"/>
                        <a:pt x="40739" y="1821"/>
                      </a:cubicBezTo>
                      <a:cubicBezTo>
                        <a:pt x="40781" y="1821"/>
                        <a:pt x="40844" y="1821"/>
                        <a:pt x="40886" y="1821"/>
                      </a:cubicBezTo>
                      <a:cubicBezTo>
                        <a:pt x="41534" y="1800"/>
                        <a:pt x="42141" y="1528"/>
                        <a:pt x="42580" y="1026"/>
                      </a:cubicBezTo>
                      <a:lnTo>
                        <a:pt x="42580" y="1026"/>
                      </a:lnTo>
                      <a:cubicBezTo>
                        <a:pt x="42873" y="1068"/>
                        <a:pt x="43145" y="1110"/>
                        <a:pt x="43438" y="1151"/>
                      </a:cubicBezTo>
                      <a:cubicBezTo>
                        <a:pt x="43522" y="1151"/>
                        <a:pt x="43606" y="1172"/>
                        <a:pt x="43606" y="1277"/>
                      </a:cubicBezTo>
                      <a:cubicBezTo>
                        <a:pt x="43606" y="1361"/>
                        <a:pt x="43564" y="1444"/>
                        <a:pt x="43501" y="1486"/>
                      </a:cubicBezTo>
                      <a:cubicBezTo>
                        <a:pt x="43417" y="1549"/>
                        <a:pt x="43292" y="1591"/>
                        <a:pt x="43187" y="1612"/>
                      </a:cubicBezTo>
                      <a:cubicBezTo>
                        <a:pt x="42706" y="1716"/>
                        <a:pt x="42476" y="1947"/>
                        <a:pt x="42706" y="2470"/>
                      </a:cubicBezTo>
                      <a:cubicBezTo>
                        <a:pt x="42748" y="2574"/>
                        <a:pt x="42580" y="2721"/>
                        <a:pt x="42727" y="2888"/>
                      </a:cubicBezTo>
                      <a:cubicBezTo>
                        <a:pt x="42978" y="2867"/>
                        <a:pt x="43145" y="2532"/>
                        <a:pt x="43459" y="2637"/>
                      </a:cubicBezTo>
                      <a:cubicBezTo>
                        <a:pt x="43501" y="3014"/>
                        <a:pt x="43836" y="3035"/>
                        <a:pt x="44087" y="3181"/>
                      </a:cubicBezTo>
                      <a:cubicBezTo>
                        <a:pt x="44317" y="3327"/>
                        <a:pt x="44715" y="3474"/>
                        <a:pt x="44610" y="3976"/>
                      </a:cubicBezTo>
                      <a:cubicBezTo>
                        <a:pt x="44422" y="4687"/>
                        <a:pt x="44338" y="4813"/>
                        <a:pt x="43606" y="4750"/>
                      </a:cubicBezTo>
                      <a:cubicBezTo>
                        <a:pt x="43229" y="4708"/>
                        <a:pt x="42852" y="4646"/>
                        <a:pt x="42497" y="4520"/>
                      </a:cubicBezTo>
                      <a:cubicBezTo>
                        <a:pt x="41848" y="4311"/>
                        <a:pt x="41158" y="4436"/>
                        <a:pt x="40614" y="4813"/>
                      </a:cubicBezTo>
                      <a:cubicBezTo>
                        <a:pt x="40132" y="5232"/>
                        <a:pt x="40090" y="5232"/>
                        <a:pt x="39693" y="4667"/>
                      </a:cubicBezTo>
                      <a:cubicBezTo>
                        <a:pt x="39609" y="4520"/>
                        <a:pt x="39526" y="4248"/>
                        <a:pt x="39358" y="4311"/>
                      </a:cubicBezTo>
                      <a:cubicBezTo>
                        <a:pt x="38730" y="4604"/>
                        <a:pt x="38437" y="4206"/>
                        <a:pt x="38186" y="3683"/>
                      </a:cubicBezTo>
                      <a:cubicBezTo>
                        <a:pt x="37747" y="4018"/>
                        <a:pt x="37391" y="4415"/>
                        <a:pt x="36826" y="4102"/>
                      </a:cubicBezTo>
                      <a:cubicBezTo>
                        <a:pt x="36826" y="4708"/>
                        <a:pt x="36826" y="4708"/>
                        <a:pt x="36387" y="5294"/>
                      </a:cubicBezTo>
                      <a:cubicBezTo>
                        <a:pt x="36324" y="5378"/>
                        <a:pt x="36261" y="5483"/>
                        <a:pt x="36199" y="5587"/>
                      </a:cubicBezTo>
                      <a:cubicBezTo>
                        <a:pt x="35843" y="6048"/>
                        <a:pt x="35822" y="6027"/>
                        <a:pt x="35383" y="5692"/>
                      </a:cubicBezTo>
                      <a:cubicBezTo>
                        <a:pt x="35215" y="5566"/>
                        <a:pt x="35173" y="5399"/>
                        <a:pt x="35069" y="5273"/>
                      </a:cubicBezTo>
                      <a:cubicBezTo>
                        <a:pt x="34818" y="5001"/>
                        <a:pt x="34336" y="5106"/>
                        <a:pt x="34253" y="5483"/>
                      </a:cubicBezTo>
                      <a:cubicBezTo>
                        <a:pt x="34044" y="6089"/>
                        <a:pt x="33813" y="6131"/>
                        <a:pt x="33248" y="5817"/>
                      </a:cubicBezTo>
                      <a:cubicBezTo>
                        <a:pt x="32914" y="5629"/>
                        <a:pt x="32851" y="5252"/>
                        <a:pt x="32558" y="5043"/>
                      </a:cubicBezTo>
                      <a:cubicBezTo>
                        <a:pt x="32453" y="4960"/>
                        <a:pt x="32391" y="4771"/>
                        <a:pt x="32202" y="4897"/>
                      </a:cubicBezTo>
                      <a:cubicBezTo>
                        <a:pt x="32098" y="4980"/>
                        <a:pt x="32160" y="5106"/>
                        <a:pt x="32202" y="5232"/>
                      </a:cubicBezTo>
                      <a:cubicBezTo>
                        <a:pt x="32411" y="5817"/>
                        <a:pt x="32391" y="5817"/>
                        <a:pt x="31847" y="6068"/>
                      </a:cubicBezTo>
                      <a:cubicBezTo>
                        <a:pt x="31637" y="6173"/>
                        <a:pt x="31428" y="6278"/>
                        <a:pt x="31240" y="6424"/>
                      </a:cubicBezTo>
                      <a:cubicBezTo>
                        <a:pt x="31031" y="6550"/>
                        <a:pt x="30717" y="6633"/>
                        <a:pt x="30570" y="6487"/>
                      </a:cubicBezTo>
                      <a:cubicBezTo>
                        <a:pt x="30131" y="6110"/>
                        <a:pt x="29901" y="6424"/>
                        <a:pt x="29650" y="6696"/>
                      </a:cubicBezTo>
                      <a:cubicBezTo>
                        <a:pt x="28875" y="6759"/>
                        <a:pt x="28101" y="6717"/>
                        <a:pt x="27327" y="6612"/>
                      </a:cubicBezTo>
                      <a:cubicBezTo>
                        <a:pt x="27285" y="6550"/>
                        <a:pt x="27243" y="6445"/>
                        <a:pt x="27181" y="6424"/>
                      </a:cubicBezTo>
                      <a:cubicBezTo>
                        <a:pt x="27034" y="6403"/>
                        <a:pt x="26992" y="6529"/>
                        <a:pt x="26971" y="6633"/>
                      </a:cubicBezTo>
                      <a:cubicBezTo>
                        <a:pt x="26804" y="6696"/>
                        <a:pt x="26616" y="6675"/>
                        <a:pt x="26448" y="6592"/>
                      </a:cubicBezTo>
                      <a:cubicBezTo>
                        <a:pt x="26302" y="5964"/>
                        <a:pt x="26218" y="5880"/>
                        <a:pt x="25758" y="6110"/>
                      </a:cubicBezTo>
                      <a:cubicBezTo>
                        <a:pt x="25507" y="6236"/>
                        <a:pt x="25297" y="6424"/>
                        <a:pt x="25025" y="6320"/>
                      </a:cubicBezTo>
                      <a:cubicBezTo>
                        <a:pt x="24481" y="6131"/>
                        <a:pt x="23833" y="6257"/>
                        <a:pt x="23372" y="5817"/>
                      </a:cubicBezTo>
                      <a:cubicBezTo>
                        <a:pt x="23268" y="5692"/>
                        <a:pt x="23100" y="5671"/>
                        <a:pt x="22954" y="5713"/>
                      </a:cubicBezTo>
                      <a:cubicBezTo>
                        <a:pt x="22536" y="5943"/>
                        <a:pt x="22410" y="5692"/>
                        <a:pt x="22284" y="5336"/>
                      </a:cubicBezTo>
                      <a:cubicBezTo>
                        <a:pt x="22222" y="5169"/>
                        <a:pt x="22264" y="4897"/>
                        <a:pt x="21887" y="4855"/>
                      </a:cubicBezTo>
                      <a:cubicBezTo>
                        <a:pt x="21971" y="5629"/>
                        <a:pt x="21510" y="5985"/>
                        <a:pt x="20883" y="6257"/>
                      </a:cubicBezTo>
                      <a:cubicBezTo>
                        <a:pt x="20820" y="6278"/>
                        <a:pt x="20799" y="6403"/>
                        <a:pt x="20757" y="6487"/>
                      </a:cubicBezTo>
                      <a:lnTo>
                        <a:pt x="20422" y="6487"/>
                      </a:lnTo>
                      <a:cubicBezTo>
                        <a:pt x="20150" y="6110"/>
                        <a:pt x="20108" y="6110"/>
                        <a:pt x="19899" y="6508"/>
                      </a:cubicBezTo>
                      <a:cubicBezTo>
                        <a:pt x="19418" y="6571"/>
                        <a:pt x="18937" y="6571"/>
                        <a:pt x="18476" y="6508"/>
                      </a:cubicBezTo>
                      <a:cubicBezTo>
                        <a:pt x="18455" y="6445"/>
                        <a:pt x="18435" y="6340"/>
                        <a:pt x="18414" y="6340"/>
                      </a:cubicBezTo>
                      <a:cubicBezTo>
                        <a:pt x="17598" y="6215"/>
                        <a:pt x="16823" y="5880"/>
                        <a:pt x="16154" y="5399"/>
                      </a:cubicBezTo>
                      <a:cubicBezTo>
                        <a:pt x="15986" y="5273"/>
                        <a:pt x="15735" y="5315"/>
                        <a:pt x="15589" y="5462"/>
                      </a:cubicBezTo>
                      <a:cubicBezTo>
                        <a:pt x="15422" y="5629"/>
                        <a:pt x="15275" y="5796"/>
                        <a:pt x="15108" y="5985"/>
                      </a:cubicBezTo>
                      <a:cubicBezTo>
                        <a:pt x="14940" y="6027"/>
                        <a:pt x="14752" y="6027"/>
                        <a:pt x="14564" y="5985"/>
                      </a:cubicBezTo>
                      <a:cubicBezTo>
                        <a:pt x="14208" y="5566"/>
                        <a:pt x="14041" y="5566"/>
                        <a:pt x="13685" y="5985"/>
                      </a:cubicBezTo>
                      <a:cubicBezTo>
                        <a:pt x="13497" y="6027"/>
                        <a:pt x="13329" y="6006"/>
                        <a:pt x="13162" y="5922"/>
                      </a:cubicBezTo>
                      <a:cubicBezTo>
                        <a:pt x="13036" y="5608"/>
                        <a:pt x="12848" y="5608"/>
                        <a:pt x="12639" y="5838"/>
                      </a:cubicBezTo>
                      <a:lnTo>
                        <a:pt x="11551" y="5817"/>
                      </a:lnTo>
                      <a:cubicBezTo>
                        <a:pt x="11446" y="5629"/>
                        <a:pt x="11153" y="5629"/>
                        <a:pt x="11028" y="5817"/>
                      </a:cubicBezTo>
                      <a:cubicBezTo>
                        <a:pt x="10797" y="5859"/>
                        <a:pt x="10546" y="5859"/>
                        <a:pt x="10316" y="5817"/>
                      </a:cubicBezTo>
                      <a:cubicBezTo>
                        <a:pt x="10002" y="5399"/>
                        <a:pt x="9835" y="5378"/>
                        <a:pt x="9437" y="5755"/>
                      </a:cubicBezTo>
                      <a:cubicBezTo>
                        <a:pt x="8663" y="5922"/>
                        <a:pt x="7889" y="5817"/>
                        <a:pt x="7115" y="5817"/>
                      </a:cubicBezTo>
                      <a:cubicBezTo>
                        <a:pt x="6906" y="5608"/>
                        <a:pt x="6717" y="5608"/>
                        <a:pt x="6592" y="5901"/>
                      </a:cubicBezTo>
                      <a:cubicBezTo>
                        <a:pt x="6362" y="6006"/>
                        <a:pt x="6131" y="6027"/>
                        <a:pt x="5880" y="6006"/>
                      </a:cubicBezTo>
                      <a:cubicBezTo>
                        <a:pt x="5462" y="5587"/>
                        <a:pt x="4771" y="5524"/>
                        <a:pt x="4269" y="5880"/>
                      </a:cubicBezTo>
                      <a:cubicBezTo>
                        <a:pt x="3516" y="5796"/>
                        <a:pt x="2805" y="5504"/>
                        <a:pt x="2072" y="5315"/>
                      </a:cubicBezTo>
                      <a:cubicBezTo>
                        <a:pt x="1110" y="5085"/>
                        <a:pt x="670" y="4290"/>
                        <a:pt x="377" y="3432"/>
                      </a:cubicBezTo>
                      <a:cubicBezTo>
                        <a:pt x="210" y="2909"/>
                        <a:pt x="1" y="2407"/>
                        <a:pt x="210" y="1821"/>
                      </a:cubicBezTo>
                      <a:cubicBezTo>
                        <a:pt x="482" y="1026"/>
                        <a:pt x="984" y="586"/>
                        <a:pt x="1800" y="524"/>
                      </a:cubicBezTo>
                      <a:cubicBezTo>
                        <a:pt x="2219" y="503"/>
                        <a:pt x="2637" y="524"/>
                        <a:pt x="3035" y="503"/>
                      </a:cubicBezTo>
                      <a:cubicBezTo>
                        <a:pt x="3453" y="1319"/>
                        <a:pt x="4144" y="545"/>
                        <a:pt x="4667" y="796"/>
                      </a:cubicBezTo>
                      <a:cubicBezTo>
                        <a:pt x="4834" y="879"/>
                        <a:pt x="5022" y="817"/>
                        <a:pt x="5106" y="649"/>
                      </a:cubicBezTo>
                      <a:cubicBezTo>
                        <a:pt x="5127" y="566"/>
                        <a:pt x="5169" y="482"/>
                        <a:pt x="5190" y="398"/>
                      </a:cubicBezTo>
                      <a:cubicBezTo>
                        <a:pt x="5357" y="356"/>
                        <a:pt x="5525" y="356"/>
                        <a:pt x="5713" y="398"/>
                      </a:cubicBezTo>
                      <a:cubicBezTo>
                        <a:pt x="5713" y="628"/>
                        <a:pt x="5943" y="775"/>
                        <a:pt x="6152" y="691"/>
                      </a:cubicBezTo>
                      <a:cubicBezTo>
                        <a:pt x="6550" y="566"/>
                        <a:pt x="6947" y="503"/>
                        <a:pt x="7366" y="524"/>
                      </a:cubicBezTo>
                      <a:cubicBezTo>
                        <a:pt x="7533" y="524"/>
                        <a:pt x="7617" y="398"/>
                        <a:pt x="7659" y="252"/>
                      </a:cubicBezTo>
                      <a:cubicBezTo>
                        <a:pt x="7952" y="189"/>
                        <a:pt x="8245" y="168"/>
                        <a:pt x="8538" y="231"/>
                      </a:cubicBezTo>
                      <a:cubicBezTo>
                        <a:pt x="8852" y="628"/>
                        <a:pt x="8956" y="628"/>
                        <a:pt x="9249" y="189"/>
                      </a:cubicBezTo>
                      <a:close/>
                      <a:moveTo>
                        <a:pt x="40216" y="3181"/>
                      </a:moveTo>
                      <a:cubicBezTo>
                        <a:pt x="40237" y="3014"/>
                        <a:pt x="40132" y="2930"/>
                        <a:pt x="39986" y="2867"/>
                      </a:cubicBezTo>
                      <a:cubicBezTo>
                        <a:pt x="39860" y="2783"/>
                        <a:pt x="39672" y="2846"/>
                        <a:pt x="39630" y="2993"/>
                      </a:cubicBezTo>
                      <a:cubicBezTo>
                        <a:pt x="39567" y="3139"/>
                        <a:pt x="39672" y="3307"/>
                        <a:pt x="39818" y="3327"/>
                      </a:cubicBezTo>
                      <a:cubicBezTo>
                        <a:pt x="39965" y="3348"/>
                        <a:pt x="40111" y="3348"/>
                        <a:pt x="40216" y="3181"/>
                      </a:cubicBezTo>
                      <a:close/>
                      <a:moveTo>
                        <a:pt x="30654" y="1089"/>
                      </a:moveTo>
                      <a:cubicBezTo>
                        <a:pt x="30633" y="1151"/>
                        <a:pt x="30591" y="1214"/>
                        <a:pt x="30612" y="1235"/>
                      </a:cubicBezTo>
                      <a:cubicBezTo>
                        <a:pt x="30612" y="1277"/>
                        <a:pt x="30696" y="1298"/>
                        <a:pt x="30738" y="1319"/>
                      </a:cubicBezTo>
                      <a:cubicBezTo>
                        <a:pt x="30759" y="1256"/>
                        <a:pt x="30821" y="1193"/>
                        <a:pt x="30800" y="1172"/>
                      </a:cubicBezTo>
                      <a:cubicBezTo>
                        <a:pt x="30779" y="1130"/>
                        <a:pt x="30717" y="1130"/>
                        <a:pt x="30654" y="1110"/>
                      </a:cubicBezTo>
                      <a:close/>
                      <a:moveTo>
                        <a:pt x="31888" y="1444"/>
                      </a:moveTo>
                      <a:cubicBezTo>
                        <a:pt x="31867" y="1382"/>
                        <a:pt x="31847" y="1319"/>
                        <a:pt x="31826" y="1298"/>
                      </a:cubicBezTo>
                      <a:cubicBezTo>
                        <a:pt x="31784" y="1277"/>
                        <a:pt x="31721" y="1319"/>
                        <a:pt x="31679" y="1340"/>
                      </a:cubicBezTo>
                      <a:cubicBezTo>
                        <a:pt x="31700" y="1402"/>
                        <a:pt x="31700" y="1465"/>
                        <a:pt x="31742" y="1486"/>
                      </a:cubicBezTo>
                      <a:cubicBezTo>
                        <a:pt x="31784" y="1507"/>
                        <a:pt x="31826" y="1465"/>
                        <a:pt x="31888" y="1444"/>
                      </a:cubicBezTo>
                      <a:close/>
                      <a:moveTo>
                        <a:pt x="43417" y="3286"/>
                      </a:moveTo>
                      <a:cubicBezTo>
                        <a:pt x="43355" y="3265"/>
                        <a:pt x="43313" y="3223"/>
                        <a:pt x="43271" y="3223"/>
                      </a:cubicBezTo>
                      <a:cubicBezTo>
                        <a:pt x="43229" y="3244"/>
                        <a:pt x="43229" y="3327"/>
                        <a:pt x="43208" y="3369"/>
                      </a:cubicBezTo>
                      <a:cubicBezTo>
                        <a:pt x="43250" y="3390"/>
                        <a:pt x="43313" y="3453"/>
                        <a:pt x="43334" y="3432"/>
                      </a:cubicBezTo>
                      <a:cubicBezTo>
                        <a:pt x="43375" y="3411"/>
                        <a:pt x="43396" y="3348"/>
                        <a:pt x="43417" y="3307"/>
                      </a:cubicBezTo>
                      <a:close/>
                      <a:moveTo>
                        <a:pt x="35989" y="5001"/>
                      </a:moveTo>
                      <a:cubicBezTo>
                        <a:pt x="35969" y="5064"/>
                        <a:pt x="35948" y="5106"/>
                        <a:pt x="35927" y="5148"/>
                      </a:cubicBezTo>
                      <a:cubicBezTo>
                        <a:pt x="35969" y="5169"/>
                        <a:pt x="36031" y="5232"/>
                        <a:pt x="36052" y="5211"/>
                      </a:cubicBezTo>
                      <a:cubicBezTo>
                        <a:pt x="36094" y="5190"/>
                        <a:pt x="36115" y="5127"/>
                        <a:pt x="36136" y="506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2" name="Google Shape;7258;p43"/>
                <p:cNvSpPr/>
                <p:nvPr/>
              </p:nvSpPr>
              <p:spPr>
                <a:xfrm>
                  <a:off x="4702700" y="4077275"/>
                  <a:ext cx="1172275" cy="1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91" h="6320" extrusionOk="0">
                      <a:moveTo>
                        <a:pt x="14019" y="1716"/>
                      </a:moveTo>
                      <a:cubicBezTo>
                        <a:pt x="13538" y="1862"/>
                        <a:pt x="13350" y="2197"/>
                        <a:pt x="13099" y="2239"/>
                      </a:cubicBezTo>
                      <a:cubicBezTo>
                        <a:pt x="12952" y="2072"/>
                        <a:pt x="13141" y="1925"/>
                        <a:pt x="13078" y="1800"/>
                      </a:cubicBezTo>
                      <a:cubicBezTo>
                        <a:pt x="12869" y="1277"/>
                        <a:pt x="13078" y="1067"/>
                        <a:pt x="13559" y="963"/>
                      </a:cubicBezTo>
                      <a:cubicBezTo>
                        <a:pt x="13685" y="942"/>
                        <a:pt x="13789" y="900"/>
                        <a:pt x="13894" y="837"/>
                      </a:cubicBezTo>
                      <a:cubicBezTo>
                        <a:pt x="13957" y="774"/>
                        <a:pt x="13978" y="691"/>
                        <a:pt x="13978" y="628"/>
                      </a:cubicBezTo>
                      <a:cubicBezTo>
                        <a:pt x="13978" y="523"/>
                        <a:pt x="13915" y="502"/>
                        <a:pt x="13810" y="481"/>
                      </a:cubicBezTo>
                      <a:cubicBezTo>
                        <a:pt x="13517" y="460"/>
                        <a:pt x="13245" y="419"/>
                        <a:pt x="12973" y="377"/>
                      </a:cubicBezTo>
                      <a:cubicBezTo>
                        <a:pt x="12994" y="188"/>
                        <a:pt x="13057" y="21"/>
                        <a:pt x="13287" y="105"/>
                      </a:cubicBezTo>
                      <a:cubicBezTo>
                        <a:pt x="13601" y="209"/>
                        <a:pt x="13894" y="293"/>
                        <a:pt x="14187" y="63"/>
                      </a:cubicBezTo>
                      <a:cubicBezTo>
                        <a:pt x="15317" y="0"/>
                        <a:pt x="16447" y="21"/>
                        <a:pt x="17597" y="126"/>
                      </a:cubicBezTo>
                      <a:cubicBezTo>
                        <a:pt x="17869" y="460"/>
                        <a:pt x="18016" y="460"/>
                        <a:pt x="18288" y="126"/>
                      </a:cubicBezTo>
                      <a:cubicBezTo>
                        <a:pt x="18539" y="42"/>
                        <a:pt x="18811" y="42"/>
                        <a:pt x="19041" y="168"/>
                      </a:cubicBezTo>
                      <a:cubicBezTo>
                        <a:pt x="19083" y="188"/>
                        <a:pt x="19104" y="188"/>
                        <a:pt x="19146" y="209"/>
                      </a:cubicBezTo>
                      <a:lnTo>
                        <a:pt x="20087" y="230"/>
                      </a:lnTo>
                      <a:cubicBezTo>
                        <a:pt x="20548" y="523"/>
                        <a:pt x="21008" y="732"/>
                        <a:pt x="21468" y="230"/>
                      </a:cubicBezTo>
                      <a:cubicBezTo>
                        <a:pt x="22012" y="168"/>
                        <a:pt x="22556" y="188"/>
                        <a:pt x="23079" y="293"/>
                      </a:cubicBezTo>
                      <a:cubicBezTo>
                        <a:pt x="23100" y="398"/>
                        <a:pt x="23142" y="502"/>
                        <a:pt x="23268" y="502"/>
                      </a:cubicBezTo>
                      <a:cubicBezTo>
                        <a:pt x="23393" y="481"/>
                        <a:pt x="23414" y="377"/>
                        <a:pt x="23435" y="272"/>
                      </a:cubicBezTo>
                      <a:cubicBezTo>
                        <a:pt x="23665" y="209"/>
                        <a:pt x="23916" y="188"/>
                        <a:pt x="24147" y="230"/>
                      </a:cubicBezTo>
                      <a:cubicBezTo>
                        <a:pt x="24272" y="398"/>
                        <a:pt x="24377" y="398"/>
                        <a:pt x="24502" y="230"/>
                      </a:cubicBezTo>
                      <a:cubicBezTo>
                        <a:pt x="24795" y="188"/>
                        <a:pt x="25088" y="188"/>
                        <a:pt x="25381" y="272"/>
                      </a:cubicBezTo>
                      <a:cubicBezTo>
                        <a:pt x="25758" y="670"/>
                        <a:pt x="25946" y="670"/>
                        <a:pt x="26281" y="251"/>
                      </a:cubicBezTo>
                      <a:cubicBezTo>
                        <a:pt x="26804" y="188"/>
                        <a:pt x="27348" y="188"/>
                        <a:pt x="27871" y="272"/>
                      </a:cubicBezTo>
                      <a:cubicBezTo>
                        <a:pt x="27871" y="523"/>
                        <a:pt x="28080" y="732"/>
                        <a:pt x="28331" y="732"/>
                      </a:cubicBezTo>
                      <a:cubicBezTo>
                        <a:pt x="28666" y="753"/>
                        <a:pt x="28980" y="816"/>
                        <a:pt x="29273" y="921"/>
                      </a:cubicBezTo>
                      <a:cubicBezTo>
                        <a:pt x="29817" y="1088"/>
                        <a:pt x="30382" y="900"/>
                        <a:pt x="30717" y="440"/>
                      </a:cubicBezTo>
                      <a:cubicBezTo>
                        <a:pt x="30947" y="377"/>
                        <a:pt x="31198" y="398"/>
                        <a:pt x="31428" y="481"/>
                      </a:cubicBezTo>
                      <a:cubicBezTo>
                        <a:pt x="31574" y="837"/>
                        <a:pt x="31763" y="858"/>
                        <a:pt x="31951" y="502"/>
                      </a:cubicBezTo>
                      <a:cubicBezTo>
                        <a:pt x="32537" y="356"/>
                        <a:pt x="33144" y="356"/>
                        <a:pt x="33730" y="523"/>
                      </a:cubicBezTo>
                      <a:cubicBezTo>
                        <a:pt x="33960" y="858"/>
                        <a:pt x="34190" y="816"/>
                        <a:pt x="34441" y="544"/>
                      </a:cubicBezTo>
                      <a:lnTo>
                        <a:pt x="35508" y="586"/>
                      </a:lnTo>
                      <a:cubicBezTo>
                        <a:pt x="35675" y="795"/>
                        <a:pt x="35759" y="712"/>
                        <a:pt x="35843" y="502"/>
                      </a:cubicBezTo>
                      <a:lnTo>
                        <a:pt x="38333" y="649"/>
                      </a:lnTo>
                      <a:cubicBezTo>
                        <a:pt x="38375" y="858"/>
                        <a:pt x="38479" y="1088"/>
                        <a:pt x="38709" y="1025"/>
                      </a:cubicBezTo>
                      <a:cubicBezTo>
                        <a:pt x="39191" y="921"/>
                        <a:pt x="39651" y="1088"/>
                        <a:pt x="40090" y="1151"/>
                      </a:cubicBezTo>
                      <a:cubicBezTo>
                        <a:pt x="40467" y="1235"/>
                        <a:pt x="40844" y="1151"/>
                        <a:pt x="41157" y="921"/>
                      </a:cubicBezTo>
                      <a:cubicBezTo>
                        <a:pt x="41576" y="900"/>
                        <a:pt x="41994" y="921"/>
                        <a:pt x="42413" y="1025"/>
                      </a:cubicBezTo>
                      <a:cubicBezTo>
                        <a:pt x="42476" y="1235"/>
                        <a:pt x="42580" y="1339"/>
                        <a:pt x="42748" y="1109"/>
                      </a:cubicBezTo>
                      <a:cubicBezTo>
                        <a:pt x="43166" y="1067"/>
                        <a:pt x="43585" y="1088"/>
                        <a:pt x="44003" y="1172"/>
                      </a:cubicBezTo>
                      <a:cubicBezTo>
                        <a:pt x="44066" y="1402"/>
                        <a:pt x="44170" y="1528"/>
                        <a:pt x="44359" y="1256"/>
                      </a:cubicBezTo>
                      <a:lnTo>
                        <a:pt x="45405" y="1318"/>
                      </a:lnTo>
                      <a:cubicBezTo>
                        <a:pt x="45426" y="1423"/>
                        <a:pt x="45468" y="1569"/>
                        <a:pt x="45593" y="1590"/>
                      </a:cubicBezTo>
                      <a:cubicBezTo>
                        <a:pt x="46137" y="1695"/>
                        <a:pt x="46409" y="2113"/>
                        <a:pt x="46744" y="2469"/>
                      </a:cubicBezTo>
                      <a:cubicBezTo>
                        <a:pt x="46890" y="2616"/>
                        <a:pt x="46890" y="2699"/>
                        <a:pt x="46807" y="2909"/>
                      </a:cubicBezTo>
                      <a:cubicBezTo>
                        <a:pt x="46660" y="3369"/>
                        <a:pt x="46263" y="3704"/>
                        <a:pt x="46137" y="4164"/>
                      </a:cubicBezTo>
                      <a:cubicBezTo>
                        <a:pt x="46074" y="4394"/>
                        <a:pt x="46116" y="4666"/>
                        <a:pt x="45823" y="4750"/>
                      </a:cubicBezTo>
                      <a:cubicBezTo>
                        <a:pt x="45551" y="4813"/>
                        <a:pt x="45426" y="4541"/>
                        <a:pt x="45258" y="4394"/>
                      </a:cubicBezTo>
                      <a:cubicBezTo>
                        <a:pt x="45175" y="4310"/>
                        <a:pt x="45133" y="4206"/>
                        <a:pt x="45049" y="4143"/>
                      </a:cubicBezTo>
                      <a:cubicBezTo>
                        <a:pt x="44840" y="3892"/>
                        <a:pt x="44610" y="3892"/>
                        <a:pt x="44547" y="4227"/>
                      </a:cubicBezTo>
                      <a:cubicBezTo>
                        <a:pt x="44484" y="4603"/>
                        <a:pt x="44296" y="4520"/>
                        <a:pt x="44003" y="4541"/>
                      </a:cubicBezTo>
                      <a:cubicBezTo>
                        <a:pt x="43313" y="4582"/>
                        <a:pt x="42622" y="4771"/>
                        <a:pt x="41911" y="4541"/>
                      </a:cubicBezTo>
                      <a:cubicBezTo>
                        <a:pt x="41785" y="4499"/>
                        <a:pt x="41680" y="4582"/>
                        <a:pt x="41597" y="4645"/>
                      </a:cubicBezTo>
                      <a:cubicBezTo>
                        <a:pt x="41325" y="4834"/>
                        <a:pt x="41011" y="4917"/>
                        <a:pt x="40697" y="4875"/>
                      </a:cubicBezTo>
                      <a:cubicBezTo>
                        <a:pt x="40488" y="4854"/>
                        <a:pt x="40446" y="5022"/>
                        <a:pt x="40425" y="5168"/>
                      </a:cubicBezTo>
                      <a:cubicBezTo>
                        <a:pt x="37831" y="5252"/>
                        <a:pt x="35236" y="5168"/>
                        <a:pt x="32662" y="4896"/>
                      </a:cubicBezTo>
                      <a:cubicBezTo>
                        <a:pt x="31951" y="4813"/>
                        <a:pt x="31240" y="4813"/>
                        <a:pt x="30528" y="4896"/>
                      </a:cubicBezTo>
                      <a:cubicBezTo>
                        <a:pt x="29712" y="5022"/>
                        <a:pt x="28875" y="5022"/>
                        <a:pt x="28059" y="4896"/>
                      </a:cubicBezTo>
                      <a:cubicBezTo>
                        <a:pt x="27473" y="4792"/>
                        <a:pt x="26888" y="4813"/>
                        <a:pt x="26302" y="4938"/>
                      </a:cubicBezTo>
                      <a:cubicBezTo>
                        <a:pt x="25130" y="5273"/>
                        <a:pt x="23895" y="5106"/>
                        <a:pt x="22703" y="5168"/>
                      </a:cubicBezTo>
                      <a:cubicBezTo>
                        <a:pt x="21343" y="5252"/>
                        <a:pt x="20004" y="5357"/>
                        <a:pt x="18644" y="5440"/>
                      </a:cubicBezTo>
                      <a:cubicBezTo>
                        <a:pt x="18413" y="5461"/>
                        <a:pt x="18183" y="5482"/>
                        <a:pt x="17953" y="5482"/>
                      </a:cubicBezTo>
                      <a:cubicBezTo>
                        <a:pt x="16405" y="5378"/>
                        <a:pt x="14898" y="5670"/>
                        <a:pt x="13371" y="5775"/>
                      </a:cubicBezTo>
                      <a:cubicBezTo>
                        <a:pt x="13141" y="5796"/>
                        <a:pt x="12911" y="5838"/>
                        <a:pt x="12659" y="5838"/>
                      </a:cubicBezTo>
                      <a:cubicBezTo>
                        <a:pt x="11090" y="5838"/>
                        <a:pt x="9563" y="5838"/>
                        <a:pt x="7993" y="5963"/>
                      </a:cubicBezTo>
                      <a:cubicBezTo>
                        <a:pt x="6236" y="6110"/>
                        <a:pt x="4478" y="6026"/>
                        <a:pt x="2700" y="6047"/>
                      </a:cubicBezTo>
                      <a:cubicBezTo>
                        <a:pt x="2051" y="6026"/>
                        <a:pt x="1403" y="6110"/>
                        <a:pt x="775" y="6256"/>
                      </a:cubicBezTo>
                      <a:cubicBezTo>
                        <a:pt x="503" y="6319"/>
                        <a:pt x="189" y="6235"/>
                        <a:pt x="1" y="6026"/>
                      </a:cubicBezTo>
                      <a:cubicBezTo>
                        <a:pt x="252" y="5754"/>
                        <a:pt x="482" y="5440"/>
                        <a:pt x="921" y="5838"/>
                      </a:cubicBezTo>
                      <a:cubicBezTo>
                        <a:pt x="1068" y="5963"/>
                        <a:pt x="1382" y="5901"/>
                        <a:pt x="1591" y="5754"/>
                      </a:cubicBezTo>
                      <a:cubicBezTo>
                        <a:pt x="1800" y="5629"/>
                        <a:pt x="1988" y="5503"/>
                        <a:pt x="2198" y="5398"/>
                      </a:cubicBezTo>
                      <a:cubicBezTo>
                        <a:pt x="2742" y="5126"/>
                        <a:pt x="2763" y="5147"/>
                        <a:pt x="2553" y="4562"/>
                      </a:cubicBezTo>
                      <a:cubicBezTo>
                        <a:pt x="2511" y="4457"/>
                        <a:pt x="2449" y="4331"/>
                        <a:pt x="2553" y="4248"/>
                      </a:cubicBezTo>
                      <a:cubicBezTo>
                        <a:pt x="2742" y="4101"/>
                        <a:pt x="2804" y="4290"/>
                        <a:pt x="2909" y="4373"/>
                      </a:cubicBezTo>
                      <a:cubicBezTo>
                        <a:pt x="3202" y="4582"/>
                        <a:pt x="3265" y="4959"/>
                        <a:pt x="3600" y="5168"/>
                      </a:cubicBezTo>
                      <a:cubicBezTo>
                        <a:pt x="4164" y="5482"/>
                        <a:pt x="4374" y="5419"/>
                        <a:pt x="4604" y="4813"/>
                      </a:cubicBezTo>
                      <a:cubicBezTo>
                        <a:pt x="4708" y="4436"/>
                        <a:pt x="5169" y="4331"/>
                        <a:pt x="5420" y="4603"/>
                      </a:cubicBezTo>
                      <a:cubicBezTo>
                        <a:pt x="5524" y="4729"/>
                        <a:pt x="5566" y="4917"/>
                        <a:pt x="5734" y="5022"/>
                      </a:cubicBezTo>
                      <a:cubicBezTo>
                        <a:pt x="6173" y="5378"/>
                        <a:pt x="6194" y="5378"/>
                        <a:pt x="6550" y="4917"/>
                      </a:cubicBezTo>
                      <a:cubicBezTo>
                        <a:pt x="6613" y="4813"/>
                        <a:pt x="6675" y="4708"/>
                        <a:pt x="6738" y="4624"/>
                      </a:cubicBezTo>
                      <a:cubicBezTo>
                        <a:pt x="7177" y="4038"/>
                        <a:pt x="7177" y="4038"/>
                        <a:pt x="7177" y="3432"/>
                      </a:cubicBezTo>
                      <a:cubicBezTo>
                        <a:pt x="7721" y="3745"/>
                        <a:pt x="8098" y="3369"/>
                        <a:pt x="8537" y="3034"/>
                      </a:cubicBezTo>
                      <a:cubicBezTo>
                        <a:pt x="8789" y="3557"/>
                        <a:pt x="9082" y="3934"/>
                        <a:pt x="9709" y="3662"/>
                      </a:cubicBezTo>
                      <a:cubicBezTo>
                        <a:pt x="9877" y="3578"/>
                        <a:pt x="9960" y="3850"/>
                        <a:pt x="10044" y="3997"/>
                      </a:cubicBezTo>
                      <a:cubicBezTo>
                        <a:pt x="10442" y="4562"/>
                        <a:pt x="10483" y="4562"/>
                        <a:pt x="10965" y="4143"/>
                      </a:cubicBezTo>
                      <a:cubicBezTo>
                        <a:pt x="11509" y="3766"/>
                        <a:pt x="12220" y="3641"/>
                        <a:pt x="12869" y="3850"/>
                      </a:cubicBezTo>
                      <a:cubicBezTo>
                        <a:pt x="13224" y="3976"/>
                        <a:pt x="13601" y="4059"/>
                        <a:pt x="13978" y="4080"/>
                      </a:cubicBezTo>
                      <a:cubicBezTo>
                        <a:pt x="14710" y="4164"/>
                        <a:pt x="14794" y="4017"/>
                        <a:pt x="14982" y="3306"/>
                      </a:cubicBezTo>
                      <a:cubicBezTo>
                        <a:pt x="15087" y="2804"/>
                        <a:pt x="14731" y="2699"/>
                        <a:pt x="14459" y="2511"/>
                      </a:cubicBezTo>
                      <a:cubicBezTo>
                        <a:pt x="14166" y="2344"/>
                        <a:pt x="13873" y="2365"/>
                        <a:pt x="13999" y="1737"/>
                      </a:cubicBezTo>
                      <a:cubicBezTo>
                        <a:pt x="13978" y="1465"/>
                        <a:pt x="13873" y="1569"/>
                        <a:pt x="13852" y="1800"/>
                      </a:cubicBezTo>
                      <a:cubicBezTo>
                        <a:pt x="13852" y="1862"/>
                        <a:pt x="13747" y="1988"/>
                        <a:pt x="13936" y="1988"/>
                      </a:cubicBezTo>
                      <a:cubicBezTo>
                        <a:pt x="14103" y="1967"/>
                        <a:pt x="14291" y="1988"/>
                        <a:pt x="14333" y="1737"/>
                      </a:cubicBezTo>
                      <a:cubicBezTo>
                        <a:pt x="14354" y="1611"/>
                        <a:pt x="14312" y="1507"/>
                        <a:pt x="14019" y="1716"/>
                      </a:cubicBezTo>
                      <a:close/>
                      <a:moveTo>
                        <a:pt x="16509" y="1318"/>
                      </a:moveTo>
                      <a:cubicBezTo>
                        <a:pt x="16488" y="984"/>
                        <a:pt x="16363" y="732"/>
                        <a:pt x="16091" y="753"/>
                      </a:cubicBezTo>
                      <a:cubicBezTo>
                        <a:pt x="15735" y="795"/>
                        <a:pt x="15547" y="1172"/>
                        <a:pt x="15359" y="1423"/>
                      </a:cubicBezTo>
                      <a:cubicBezTo>
                        <a:pt x="15254" y="1590"/>
                        <a:pt x="15400" y="1988"/>
                        <a:pt x="15568" y="2218"/>
                      </a:cubicBezTo>
                      <a:cubicBezTo>
                        <a:pt x="15631" y="2260"/>
                        <a:pt x="15714" y="2260"/>
                        <a:pt x="15798" y="2239"/>
                      </a:cubicBezTo>
                      <a:cubicBezTo>
                        <a:pt x="16007" y="1883"/>
                        <a:pt x="16468" y="1716"/>
                        <a:pt x="16509" y="1318"/>
                      </a:cubicBezTo>
                      <a:close/>
                      <a:moveTo>
                        <a:pt x="43898" y="2176"/>
                      </a:moveTo>
                      <a:cubicBezTo>
                        <a:pt x="43857" y="2197"/>
                        <a:pt x="43773" y="2218"/>
                        <a:pt x="43752" y="2239"/>
                      </a:cubicBezTo>
                      <a:cubicBezTo>
                        <a:pt x="43689" y="2532"/>
                        <a:pt x="43752" y="2825"/>
                        <a:pt x="43919" y="3076"/>
                      </a:cubicBezTo>
                      <a:cubicBezTo>
                        <a:pt x="44045" y="3327"/>
                        <a:pt x="44338" y="3432"/>
                        <a:pt x="44610" y="3327"/>
                      </a:cubicBezTo>
                      <a:cubicBezTo>
                        <a:pt x="44777" y="3264"/>
                        <a:pt x="45049" y="3222"/>
                        <a:pt x="44986" y="2950"/>
                      </a:cubicBezTo>
                      <a:cubicBezTo>
                        <a:pt x="44945" y="2720"/>
                        <a:pt x="44840" y="2469"/>
                        <a:pt x="44505" y="2616"/>
                      </a:cubicBezTo>
                      <a:cubicBezTo>
                        <a:pt x="44170" y="2762"/>
                        <a:pt x="44108" y="2595"/>
                        <a:pt x="44108" y="2302"/>
                      </a:cubicBezTo>
                      <a:cubicBezTo>
                        <a:pt x="44108" y="2197"/>
                        <a:pt x="44003" y="2155"/>
                        <a:pt x="43898" y="2176"/>
                      </a:cubicBezTo>
                      <a:close/>
                      <a:moveTo>
                        <a:pt x="41911" y="2783"/>
                      </a:moveTo>
                      <a:cubicBezTo>
                        <a:pt x="41932" y="2741"/>
                        <a:pt x="41994" y="2678"/>
                        <a:pt x="41973" y="2637"/>
                      </a:cubicBezTo>
                      <a:cubicBezTo>
                        <a:pt x="41953" y="2616"/>
                        <a:pt x="41890" y="2595"/>
                        <a:pt x="41827" y="2574"/>
                      </a:cubicBezTo>
                      <a:cubicBezTo>
                        <a:pt x="41806" y="2616"/>
                        <a:pt x="41764" y="2678"/>
                        <a:pt x="41785" y="2720"/>
                      </a:cubicBezTo>
                      <a:cubicBezTo>
                        <a:pt x="41785" y="2762"/>
                        <a:pt x="41869" y="2762"/>
                        <a:pt x="41911" y="2783"/>
                      </a:cubicBezTo>
                      <a:close/>
                      <a:moveTo>
                        <a:pt x="9312" y="4854"/>
                      </a:moveTo>
                      <a:cubicBezTo>
                        <a:pt x="9354" y="4875"/>
                        <a:pt x="9416" y="4917"/>
                        <a:pt x="9458" y="4917"/>
                      </a:cubicBezTo>
                      <a:cubicBezTo>
                        <a:pt x="9479" y="4896"/>
                        <a:pt x="9500" y="4813"/>
                        <a:pt x="9521" y="4771"/>
                      </a:cubicBezTo>
                      <a:cubicBezTo>
                        <a:pt x="9458" y="4750"/>
                        <a:pt x="9416" y="4708"/>
                        <a:pt x="9374" y="4708"/>
                      </a:cubicBezTo>
                      <a:cubicBezTo>
                        <a:pt x="9333" y="4729"/>
                        <a:pt x="9333" y="4792"/>
                        <a:pt x="9312" y="4854"/>
                      </a:cubicBezTo>
                      <a:close/>
                      <a:moveTo>
                        <a:pt x="16070" y="3327"/>
                      </a:moveTo>
                      <a:lnTo>
                        <a:pt x="15924" y="3264"/>
                      </a:lnTo>
                      <a:cubicBezTo>
                        <a:pt x="15903" y="3327"/>
                        <a:pt x="15861" y="3369"/>
                        <a:pt x="15882" y="3411"/>
                      </a:cubicBezTo>
                      <a:cubicBezTo>
                        <a:pt x="15882" y="3453"/>
                        <a:pt x="15965" y="3453"/>
                        <a:pt x="16007" y="3473"/>
                      </a:cubicBezTo>
                      <a:close/>
                      <a:moveTo>
                        <a:pt x="42685" y="3327"/>
                      </a:moveTo>
                      <a:cubicBezTo>
                        <a:pt x="42643" y="3306"/>
                        <a:pt x="42580" y="3264"/>
                        <a:pt x="42538" y="3285"/>
                      </a:cubicBezTo>
                      <a:cubicBezTo>
                        <a:pt x="42517" y="3285"/>
                        <a:pt x="42497" y="3369"/>
                        <a:pt x="42476" y="3411"/>
                      </a:cubicBezTo>
                      <a:cubicBezTo>
                        <a:pt x="42538" y="3432"/>
                        <a:pt x="42580" y="3494"/>
                        <a:pt x="42622" y="3473"/>
                      </a:cubicBezTo>
                      <a:cubicBezTo>
                        <a:pt x="42664" y="3473"/>
                        <a:pt x="42685" y="3390"/>
                        <a:pt x="42706" y="332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3" name="Google Shape;7259;p43"/>
                <p:cNvSpPr/>
                <p:nvPr/>
              </p:nvSpPr>
              <p:spPr>
                <a:xfrm>
                  <a:off x="5713850" y="4108125"/>
                  <a:ext cx="572275" cy="10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1" h="4290" extrusionOk="0">
                      <a:moveTo>
                        <a:pt x="0" y="3913"/>
                      </a:moveTo>
                      <a:cubicBezTo>
                        <a:pt x="21" y="3746"/>
                        <a:pt x="63" y="3600"/>
                        <a:pt x="272" y="3620"/>
                      </a:cubicBezTo>
                      <a:cubicBezTo>
                        <a:pt x="586" y="3662"/>
                        <a:pt x="921" y="3579"/>
                        <a:pt x="1172" y="3390"/>
                      </a:cubicBezTo>
                      <a:cubicBezTo>
                        <a:pt x="1276" y="3328"/>
                        <a:pt x="1381" y="3244"/>
                        <a:pt x="1486" y="3286"/>
                      </a:cubicBezTo>
                      <a:cubicBezTo>
                        <a:pt x="2197" y="3495"/>
                        <a:pt x="2887" y="3328"/>
                        <a:pt x="3578" y="3286"/>
                      </a:cubicBezTo>
                      <a:cubicBezTo>
                        <a:pt x="3871" y="3244"/>
                        <a:pt x="4059" y="3348"/>
                        <a:pt x="4122" y="2972"/>
                      </a:cubicBezTo>
                      <a:cubicBezTo>
                        <a:pt x="4185" y="2637"/>
                        <a:pt x="4415" y="2637"/>
                        <a:pt x="4624" y="2867"/>
                      </a:cubicBezTo>
                      <a:cubicBezTo>
                        <a:pt x="4708" y="2951"/>
                        <a:pt x="4771" y="3076"/>
                        <a:pt x="4854" y="3139"/>
                      </a:cubicBezTo>
                      <a:cubicBezTo>
                        <a:pt x="5001" y="3286"/>
                        <a:pt x="5147" y="3558"/>
                        <a:pt x="5419" y="3474"/>
                      </a:cubicBezTo>
                      <a:cubicBezTo>
                        <a:pt x="5691" y="3411"/>
                        <a:pt x="5649" y="3139"/>
                        <a:pt x="5712" y="2909"/>
                      </a:cubicBezTo>
                      <a:cubicBezTo>
                        <a:pt x="5838" y="2449"/>
                        <a:pt x="6235" y="2114"/>
                        <a:pt x="6403" y="1633"/>
                      </a:cubicBezTo>
                      <a:cubicBezTo>
                        <a:pt x="6465" y="1444"/>
                        <a:pt x="6465" y="1361"/>
                        <a:pt x="6340" y="1214"/>
                      </a:cubicBezTo>
                      <a:cubicBezTo>
                        <a:pt x="5984" y="838"/>
                        <a:pt x="5712" y="419"/>
                        <a:pt x="5168" y="335"/>
                      </a:cubicBezTo>
                      <a:cubicBezTo>
                        <a:pt x="5043" y="315"/>
                        <a:pt x="5022" y="168"/>
                        <a:pt x="5001" y="43"/>
                      </a:cubicBezTo>
                      <a:cubicBezTo>
                        <a:pt x="6800" y="1"/>
                        <a:pt x="8579" y="231"/>
                        <a:pt x="10378" y="315"/>
                      </a:cubicBezTo>
                      <a:cubicBezTo>
                        <a:pt x="10880" y="335"/>
                        <a:pt x="11382" y="335"/>
                        <a:pt x="11864" y="377"/>
                      </a:cubicBezTo>
                      <a:cubicBezTo>
                        <a:pt x="14584" y="545"/>
                        <a:pt x="17283" y="649"/>
                        <a:pt x="19940" y="1235"/>
                      </a:cubicBezTo>
                      <a:cubicBezTo>
                        <a:pt x="20463" y="1340"/>
                        <a:pt x="20986" y="1361"/>
                        <a:pt x="21509" y="1423"/>
                      </a:cubicBezTo>
                      <a:cubicBezTo>
                        <a:pt x="21656" y="1444"/>
                        <a:pt x="21802" y="1486"/>
                        <a:pt x="21928" y="1528"/>
                      </a:cubicBezTo>
                      <a:cubicBezTo>
                        <a:pt x="22346" y="1675"/>
                        <a:pt x="22890" y="2239"/>
                        <a:pt x="22870" y="2491"/>
                      </a:cubicBezTo>
                      <a:cubicBezTo>
                        <a:pt x="22870" y="2825"/>
                        <a:pt x="22200" y="3600"/>
                        <a:pt x="21865" y="3746"/>
                      </a:cubicBezTo>
                      <a:cubicBezTo>
                        <a:pt x="21321" y="3976"/>
                        <a:pt x="20735" y="3851"/>
                        <a:pt x="20212" y="3767"/>
                      </a:cubicBezTo>
                      <a:cubicBezTo>
                        <a:pt x="18664" y="3537"/>
                        <a:pt x="17116" y="3600"/>
                        <a:pt x="15567" y="3369"/>
                      </a:cubicBezTo>
                      <a:cubicBezTo>
                        <a:pt x="15274" y="3369"/>
                        <a:pt x="14981" y="3390"/>
                        <a:pt x="14688" y="3453"/>
                      </a:cubicBezTo>
                      <a:cubicBezTo>
                        <a:pt x="13035" y="3453"/>
                        <a:pt x="11445" y="3976"/>
                        <a:pt x="9771" y="3892"/>
                      </a:cubicBezTo>
                      <a:cubicBezTo>
                        <a:pt x="9123" y="3913"/>
                        <a:pt x="8474" y="3872"/>
                        <a:pt x="7846" y="3746"/>
                      </a:cubicBezTo>
                      <a:cubicBezTo>
                        <a:pt x="7574" y="3704"/>
                        <a:pt x="7302" y="3725"/>
                        <a:pt x="7051" y="3809"/>
                      </a:cubicBezTo>
                      <a:cubicBezTo>
                        <a:pt x="5398" y="4290"/>
                        <a:pt x="3724" y="4018"/>
                        <a:pt x="2051" y="3976"/>
                      </a:cubicBezTo>
                      <a:cubicBezTo>
                        <a:pt x="1360" y="3997"/>
                        <a:pt x="690" y="3976"/>
                        <a:pt x="0" y="391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4" name="Google Shape;7260;p43"/>
                <p:cNvSpPr/>
                <p:nvPr/>
              </p:nvSpPr>
              <p:spPr>
                <a:xfrm>
                  <a:off x="4481425" y="4181875"/>
                  <a:ext cx="142325" cy="4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3" h="1864" extrusionOk="0">
                      <a:moveTo>
                        <a:pt x="1" y="1633"/>
                      </a:moveTo>
                      <a:cubicBezTo>
                        <a:pt x="43" y="1549"/>
                        <a:pt x="64" y="1424"/>
                        <a:pt x="106" y="1403"/>
                      </a:cubicBezTo>
                      <a:cubicBezTo>
                        <a:pt x="733" y="1131"/>
                        <a:pt x="1215" y="775"/>
                        <a:pt x="1131" y="1"/>
                      </a:cubicBezTo>
                      <a:cubicBezTo>
                        <a:pt x="1487" y="43"/>
                        <a:pt x="1466" y="315"/>
                        <a:pt x="1507" y="482"/>
                      </a:cubicBezTo>
                      <a:cubicBezTo>
                        <a:pt x="1633" y="838"/>
                        <a:pt x="1779" y="1089"/>
                        <a:pt x="2198" y="859"/>
                      </a:cubicBezTo>
                      <a:cubicBezTo>
                        <a:pt x="2344" y="817"/>
                        <a:pt x="2512" y="838"/>
                        <a:pt x="2616" y="963"/>
                      </a:cubicBezTo>
                      <a:cubicBezTo>
                        <a:pt x="3077" y="1403"/>
                        <a:pt x="3725" y="1277"/>
                        <a:pt x="4248" y="1466"/>
                      </a:cubicBezTo>
                      <a:cubicBezTo>
                        <a:pt x="4541" y="1570"/>
                        <a:pt x="4751" y="1382"/>
                        <a:pt x="4981" y="1256"/>
                      </a:cubicBezTo>
                      <a:cubicBezTo>
                        <a:pt x="5441" y="1026"/>
                        <a:pt x="5546" y="1110"/>
                        <a:pt x="5692" y="1738"/>
                      </a:cubicBezTo>
                      <a:cubicBezTo>
                        <a:pt x="5462" y="1842"/>
                        <a:pt x="5232" y="1863"/>
                        <a:pt x="5002" y="1821"/>
                      </a:cubicBezTo>
                      <a:cubicBezTo>
                        <a:pt x="3328" y="1549"/>
                        <a:pt x="1654" y="1738"/>
                        <a:pt x="1" y="163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5" name="Google Shape;7261;p43"/>
                <p:cNvSpPr/>
                <p:nvPr/>
              </p:nvSpPr>
              <p:spPr>
                <a:xfrm>
                  <a:off x="4339675" y="4191825"/>
                  <a:ext cx="84250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1256" extrusionOk="0">
                      <a:moveTo>
                        <a:pt x="1" y="712"/>
                      </a:moveTo>
                      <a:cubicBezTo>
                        <a:pt x="168" y="544"/>
                        <a:pt x="315" y="356"/>
                        <a:pt x="482" y="189"/>
                      </a:cubicBezTo>
                      <a:cubicBezTo>
                        <a:pt x="628" y="21"/>
                        <a:pt x="879" y="0"/>
                        <a:pt x="1047" y="126"/>
                      </a:cubicBezTo>
                      <a:cubicBezTo>
                        <a:pt x="1716" y="607"/>
                        <a:pt x="2491" y="921"/>
                        <a:pt x="3307" y="1068"/>
                      </a:cubicBezTo>
                      <a:cubicBezTo>
                        <a:pt x="3328" y="1068"/>
                        <a:pt x="3348" y="1172"/>
                        <a:pt x="3369" y="1235"/>
                      </a:cubicBezTo>
                      <a:cubicBezTo>
                        <a:pt x="2888" y="1256"/>
                        <a:pt x="2428" y="1193"/>
                        <a:pt x="1988" y="1026"/>
                      </a:cubicBezTo>
                      <a:cubicBezTo>
                        <a:pt x="1340" y="837"/>
                        <a:pt x="670" y="712"/>
                        <a:pt x="1" y="71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6" name="Google Shape;7262;p43"/>
                <p:cNvSpPr/>
                <p:nvPr/>
              </p:nvSpPr>
              <p:spPr>
                <a:xfrm>
                  <a:off x="5399450" y="4080400"/>
                  <a:ext cx="70650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943" extrusionOk="0">
                      <a:moveTo>
                        <a:pt x="2826" y="315"/>
                      </a:moveTo>
                      <a:cubicBezTo>
                        <a:pt x="2491" y="754"/>
                        <a:pt x="1926" y="942"/>
                        <a:pt x="1403" y="775"/>
                      </a:cubicBezTo>
                      <a:cubicBezTo>
                        <a:pt x="1089" y="670"/>
                        <a:pt x="775" y="607"/>
                        <a:pt x="461" y="587"/>
                      </a:cubicBezTo>
                      <a:cubicBezTo>
                        <a:pt x="210" y="587"/>
                        <a:pt x="1" y="377"/>
                        <a:pt x="1" y="126"/>
                      </a:cubicBezTo>
                      <a:cubicBezTo>
                        <a:pt x="942" y="1"/>
                        <a:pt x="1884" y="294"/>
                        <a:pt x="2826" y="31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18" name="Google Shape;7263;p43"/>
                <p:cNvSpPr/>
                <p:nvPr/>
              </p:nvSpPr>
              <p:spPr>
                <a:xfrm>
                  <a:off x="5661000" y="4092950"/>
                  <a:ext cx="70650" cy="1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587" extrusionOk="0">
                      <a:moveTo>
                        <a:pt x="2825" y="294"/>
                      </a:moveTo>
                      <a:cubicBezTo>
                        <a:pt x="2512" y="503"/>
                        <a:pt x="2135" y="587"/>
                        <a:pt x="1758" y="503"/>
                      </a:cubicBezTo>
                      <a:cubicBezTo>
                        <a:pt x="1319" y="440"/>
                        <a:pt x="859" y="273"/>
                        <a:pt x="377" y="398"/>
                      </a:cubicBezTo>
                      <a:cubicBezTo>
                        <a:pt x="147" y="440"/>
                        <a:pt x="43" y="210"/>
                        <a:pt x="1" y="1"/>
                      </a:cubicBezTo>
                      <a:cubicBezTo>
                        <a:pt x="942" y="85"/>
                        <a:pt x="1905" y="43"/>
                        <a:pt x="2825" y="29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19" name="Google Shape;7264;p43"/>
                <p:cNvSpPr/>
                <p:nvPr/>
              </p:nvSpPr>
              <p:spPr>
                <a:xfrm>
                  <a:off x="4834525" y="4073075"/>
                  <a:ext cx="28275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738" extrusionOk="0">
                      <a:moveTo>
                        <a:pt x="1130" y="356"/>
                      </a:moveTo>
                      <a:cubicBezTo>
                        <a:pt x="649" y="482"/>
                        <a:pt x="523" y="754"/>
                        <a:pt x="796" y="1172"/>
                      </a:cubicBezTo>
                      <a:cubicBezTo>
                        <a:pt x="879" y="1319"/>
                        <a:pt x="942" y="1445"/>
                        <a:pt x="796" y="1549"/>
                      </a:cubicBezTo>
                      <a:cubicBezTo>
                        <a:pt x="670" y="1696"/>
                        <a:pt x="503" y="1737"/>
                        <a:pt x="335" y="1696"/>
                      </a:cubicBezTo>
                      <a:cubicBezTo>
                        <a:pt x="189" y="1654"/>
                        <a:pt x="63" y="1507"/>
                        <a:pt x="126" y="1361"/>
                      </a:cubicBezTo>
                      <a:cubicBezTo>
                        <a:pt x="293" y="1005"/>
                        <a:pt x="0" y="691"/>
                        <a:pt x="63" y="356"/>
                      </a:cubicBezTo>
                      <a:cubicBezTo>
                        <a:pt x="231" y="356"/>
                        <a:pt x="377" y="294"/>
                        <a:pt x="419" y="105"/>
                      </a:cubicBezTo>
                      <a:cubicBezTo>
                        <a:pt x="649" y="1"/>
                        <a:pt x="879" y="126"/>
                        <a:pt x="1109" y="147"/>
                      </a:cubicBezTo>
                      <a:cubicBezTo>
                        <a:pt x="1130" y="210"/>
                        <a:pt x="1130" y="294"/>
                        <a:pt x="113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0" name="Google Shape;7265;p43"/>
                <p:cNvSpPr/>
                <p:nvPr/>
              </p:nvSpPr>
              <p:spPr>
                <a:xfrm>
                  <a:off x="4920300" y="4077275"/>
                  <a:ext cx="30900" cy="3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6" h="1361" extrusionOk="0">
                      <a:moveTo>
                        <a:pt x="880" y="0"/>
                      </a:moveTo>
                      <a:cubicBezTo>
                        <a:pt x="942" y="126"/>
                        <a:pt x="1089" y="209"/>
                        <a:pt x="1235" y="188"/>
                      </a:cubicBezTo>
                      <a:cubicBezTo>
                        <a:pt x="1089" y="607"/>
                        <a:pt x="524" y="774"/>
                        <a:pt x="608" y="1360"/>
                      </a:cubicBezTo>
                      <a:cubicBezTo>
                        <a:pt x="378" y="963"/>
                        <a:pt x="315" y="523"/>
                        <a:pt x="1" y="188"/>
                      </a:cubicBezTo>
                      <a:lnTo>
                        <a:pt x="168" y="42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1" name="Google Shape;7266;p43"/>
                <p:cNvSpPr/>
                <p:nvPr/>
              </p:nvSpPr>
              <p:spPr>
                <a:xfrm>
                  <a:off x="4068725" y="4198100"/>
                  <a:ext cx="4030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566" extrusionOk="0">
                      <a:moveTo>
                        <a:pt x="0" y="356"/>
                      </a:moveTo>
                      <a:cubicBezTo>
                        <a:pt x="502" y="1"/>
                        <a:pt x="1172" y="63"/>
                        <a:pt x="1611" y="482"/>
                      </a:cubicBezTo>
                      <a:cubicBezTo>
                        <a:pt x="1067" y="565"/>
                        <a:pt x="523" y="524"/>
                        <a:pt x="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2" name="Google Shape;7267;p43"/>
                <p:cNvSpPr/>
                <p:nvPr/>
              </p:nvSpPr>
              <p:spPr>
                <a:xfrm>
                  <a:off x="4304100" y="4198625"/>
                  <a:ext cx="2200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670" extrusionOk="0">
                      <a:moveTo>
                        <a:pt x="1" y="440"/>
                      </a:moveTo>
                      <a:cubicBezTo>
                        <a:pt x="357" y="21"/>
                        <a:pt x="524" y="0"/>
                        <a:pt x="880" y="440"/>
                      </a:cubicBezTo>
                      <a:cubicBezTo>
                        <a:pt x="587" y="670"/>
                        <a:pt x="294" y="503"/>
                        <a:pt x="1" y="44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3" name="Google Shape;7268;p43"/>
                <p:cNvSpPr/>
                <p:nvPr/>
              </p:nvSpPr>
              <p:spPr>
                <a:xfrm>
                  <a:off x="4197925" y="4194450"/>
                  <a:ext cx="22000" cy="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482" extrusionOk="0">
                      <a:moveTo>
                        <a:pt x="0" y="377"/>
                      </a:moveTo>
                      <a:cubicBezTo>
                        <a:pt x="398" y="0"/>
                        <a:pt x="565" y="21"/>
                        <a:pt x="879" y="439"/>
                      </a:cubicBezTo>
                      <a:cubicBezTo>
                        <a:pt x="586" y="481"/>
                        <a:pt x="272" y="460"/>
                        <a:pt x="0" y="37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4" name="Google Shape;7269;p43"/>
                <p:cNvSpPr/>
                <p:nvPr/>
              </p:nvSpPr>
              <p:spPr>
                <a:xfrm>
                  <a:off x="4126775" y="4200200"/>
                  <a:ext cx="131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19" extrusionOk="0">
                      <a:moveTo>
                        <a:pt x="1" y="314"/>
                      </a:moveTo>
                      <a:cubicBezTo>
                        <a:pt x="126" y="0"/>
                        <a:pt x="315" y="0"/>
                        <a:pt x="524" y="209"/>
                      </a:cubicBezTo>
                      <a:cubicBezTo>
                        <a:pt x="398" y="377"/>
                        <a:pt x="168" y="419"/>
                        <a:pt x="1" y="31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5" name="Google Shape;7270;p43"/>
                <p:cNvSpPr/>
                <p:nvPr/>
              </p:nvSpPr>
              <p:spPr>
                <a:xfrm>
                  <a:off x="4277425" y="4200200"/>
                  <a:ext cx="13100" cy="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398" extrusionOk="0">
                      <a:moveTo>
                        <a:pt x="1" y="251"/>
                      </a:moveTo>
                      <a:cubicBezTo>
                        <a:pt x="231" y="0"/>
                        <a:pt x="398" y="0"/>
                        <a:pt x="524" y="335"/>
                      </a:cubicBezTo>
                      <a:cubicBezTo>
                        <a:pt x="356" y="398"/>
                        <a:pt x="147" y="377"/>
                        <a:pt x="1" y="25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6" name="Google Shape;7271;p43"/>
                <p:cNvSpPr/>
                <p:nvPr/>
              </p:nvSpPr>
              <p:spPr>
                <a:xfrm>
                  <a:off x="4459475" y="4212750"/>
                  <a:ext cx="13100" cy="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40" extrusionOk="0">
                      <a:moveTo>
                        <a:pt x="0" y="398"/>
                      </a:moveTo>
                      <a:cubicBezTo>
                        <a:pt x="209" y="0"/>
                        <a:pt x="272" y="0"/>
                        <a:pt x="523" y="377"/>
                      </a:cubicBezTo>
                      <a:cubicBezTo>
                        <a:pt x="335" y="440"/>
                        <a:pt x="168" y="440"/>
                        <a:pt x="0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7" name="Google Shape;7272;p43"/>
                <p:cNvSpPr/>
                <p:nvPr/>
              </p:nvSpPr>
              <p:spPr>
                <a:xfrm>
                  <a:off x="5762475" y="4100800"/>
                  <a:ext cx="8925" cy="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" h="378" extrusionOk="0">
                      <a:moveTo>
                        <a:pt x="357" y="168"/>
                      </a:moveTo>
                      <a:cubicBezTo>
                        <a:pt x="189" y="377"/>
                        <a:pt x="85" y="273"/>
                        <a:pt x="1" y="63"/>
                      </a:cubicBezTo>
                      <a:cubicBezTo>
                        <a:pt x="126" y="1"/>
                        <a:pt x="294" y="43"/>
                        <a:pt x="357" y="16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8" name="Google Shape;7273;p43"/>
                <p:cNvSpPr/>
                <p:nvPr/>
              </p:nvSpPr>
              <p:spPr>
                <a:xfrm>
                  <a:off x="5802775" y="4104475"/>
                  <a:ext cx="89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419" extrusionOk="0">
                      <a:moveTo>
                        <a:pt x="356" y="147"/>
                      </a:moveTo>
                      <a:cubicBezTo>
                        <a:pt x="167" y="419"/>
                        <a:pt x="63" y="293"/>
                        <a:pt x="0" y="42"/>
                      </a:cubicBezTo>
                      <a:cubicBezTo>
                        <a:pt x="126" y="0"/>
                        <a:pt x="272" y="42"/>
                        <a:pt x="356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9" name="Google Shape;7274;p43"/>
                <p:cNvSpPr/>
                <p:nvPr/>
              </p:nvSpPr>
              <p:spPr>
                <a:xfrm>
                  <a:off x="4636800" y="4220600"/>
                  <a:ext cx="8900" cy="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73" extrusionOk="0">
                      <a:moveTo>
                        <a:pt x="0" y="230"/>
                      </a:moveTo>
                      <a:cubicBezTo>
                        <a:pt x="21" y="126"/>
                        <a:pt x="63" y="0"/>
                        <a:pt x="189" y="21"/>
                      </a:cubicBezTo>
                      <a:cubicBezTo>
                        <a:pt x="251" y="21"/>
                        <a:pt x="293" y="147"/>
                        <a:pt x="356" y="209"/>
                      </a:cubicBezTo>
                      <a:cubicBezTo>
                        <a:pt x="230" y="272"/>
                        <a:pt x="105" y="272"/>
                        <a:pt x="0" y="23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0" name="Google Shape;7275;p43"/>
                <p:cNvSpPr/>
                <p:nvPr/>
              </p:nvSpPr>
              <p:spPr>
                <a:xfrm>
                  <a:off x="4237675" y="4200725"/>
                  <a:ext cx="1310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231" extrusionOk="0">
                      <a:moveTo>
                        <a:pt x="1" y="188"/>
                      </a:moveTo>
                      <a:cubicBezTo>
                        <a:pt x="126" y="0"/>
                        <a:pt x="398" y="0"/>
                        <a:pt x="524" y="188"/>
                      </a:cubicBezTo>
                      <a:cubicBezTo>
                        <a:pt x="356" y="230"/>
                        <a:pt x="168" y="230"/>
                        <a:pt x="1" y="18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1" name="Google Shape;7276;p43"/>
                <p:cNvSpPr/>
                <p:nvPr/>
              </p:nvSpPr>
              <p:spPr>
                <a:xfrm>
                  <a:off x="4960075" y="4079350"/>
                  <a:ext cx="6697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9" h="1089" extrusionOk="0">
                      <a:moveTo>
                        <a:pt x="0" y="105"/>
                      </a:moveTo>
                      <a:cubicBezTo>
                        <a:pt x="147" y="85"/>
                        <a:pt x="314" y="1"/>
                        <a:pt x="439" y="43"/>
                      </a:cubicBezTo>
                      <a:cubicBezTo>
                        <a:pt x="1172" y="273"/>
                        <a:pt x="1946" y="85"/>
                        <a:pt x="2678" y="294"/>
                      </a:cubicBezTo>
                      <a:cubicBezTo>
                        <a:pt x="2239" y="775"/>
                        <a:pt x="1632" y="1068"/>
                        <a:pt x="983" y="1089"/>
                      </a:cubicBezTo>
                      <a:cubicBezTo>
                        <a:pt x="921" y="1089"/>
                        <a:pt x="879" y="1089"/>
                        <a:pt x="816" y="1089"/>
                      </a:cubicBezTo>
                      <a:cubicBezTo>
                        <a:pt x="774" y="566"/>
                        <a:pt x="42" y="629"/>
                        <a:pt x="0" y="10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2" name="Google Shape;7277;p43"/>
                <p:cNvSpPr/>
                <p:nvPr/>
              </p:nvSpPr>
              <p:spPr>
                <a:xfrm>
                  <a:off x="4871150" y="4086675"/>
                  <a:ext cx="20425" cy="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" h="1006" extrusionOk="0">
                      <a:moveTo>
                        <a:pt x="377" y="1"/>
                      </a:moveTo>
                      <a:lnTo>
                        <a:pt x="544" y="1"/>
                      </a:lnTo>
                      <a:cubicBezTo>
                        <a:pt x="460" y="315"/>
                        <a:pt x="753" y="482"/>
                        <a:pt x="816" y="754"/>
                      </a:cubicBezTo>
                      <a:cubicBezTo>
                        <a:pt x="523" y="1005"/>
                        <a:pt x="272" y="670"/>
                        <a:pt x="0" y="712"/>
                      </a:cubicBezTo>
                      <a:cubicBezTo>
                        <a:pt x="0" y="398"/>
                        <a:pt x="42" y="126"/>
                        <a:pt x="377" y="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3" name="Google Shape;7278;p43"/>
                <p:cNvSpPr/>
                <p:nvPr/>
              </p:nvSpPr>
              <p:spPr>
                <a:xfrm>
                  <a:off x="4951175" y="4130100"/>
                  <a:ext cx="1675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66" extrusionOk="0">
                      <a:moveTo>
                        <a:pt x="649" y="398"/>
                      </a:moveTo>
                      <a:cubicBezTo>
                        <a:pt x="544" y="565"/>
                        <a:pt x="398" y="565"/>
                        <a:pt x="251" y="544"/>
                      </a:cubicBezTo>
                      <a:cubicBezTo>
                        <a:pt x="105" y="524"/>
                        <a:pt x="0" y="356"/>
                        <a:pt x="63" y="210"/>
                      </a:cubicBezTo>
                      <a:cubicBezTo>
                        <a:pt x="105" y="63"/>
                        <a:pt x="293" y="0"/>
                        <a:pt x="419" y="84"/>
                      </a:cubicBezTo>
                      <a:cubicBezTo>
                        <a:pt x="565" y="147"/>
                        <a:pt x="670" y="231"/>
                        <a:pt x="649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4" name="Google Shape;7279;p43"/>
                <p:cNvSpPr/>
                <p:nvPr/>
              </p:nvSpPr>
              <p:spPr>
                <a:xfrm>
                  <a:off x="5042200" y="4141075"/>
                  <a:ext cx="525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31" extrusionOk="0">
                      <a:moveTo>
                        <a:pt x="209" y="85"/>
                      </a:moveTo>
                      <a:cubicBezTo>
                        <a:pt x="188" y="126"/>
                        <a:pt x="167" y="210"/>
                        <a:pt x="126" y="210"/>
                      </a:cubicBezTo>
                      <a:cubicBezTo>
                        <a:pt x="105" y="231"/>
                        <a:pt x="42" y="189"/>
                        <a:pt x="0" y="168"/>
                      </a:cubicBezTo>
                      <a:cubicBezTo>
                        <a:pt x="21" y="105"/>
                        <a:pt x="21" y="22"/>
                        <a:pt x="63" y="22"/>
                      </a:cubicBezTo>
                      <a:cubicBezTo>
                        <a:pt x="105" y="1"/>
                        <a:pt x="147" y="43"/>
                        <a:pt x="209" y="8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5" name="Google Shape;7280;p43"/>
                <p:cNvSpPr/>
                <p:nvPr/>
              </p:nvSpPr>
              <p:spPr>
                <a:xfrm>
                  <a:off x="4860150" y="4186075"/>
                  <a:ext cx="5250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0" extrusionOk="0">
                      <a:moveTo>
                        <a:pt x="63" y="0"/>
                      </a:moveTo>
                      <a:lnTo>
                        <a:pt x="210" y="63"/>
                      </a:lnTo>
                      <a:cubicBezTo>
                        <a:pt x="189" y="105"/>
                        <a:pt x="168" y="189"/>
                        <a:pt x="126" y="189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ubicBezTo>
                        <a:pt x="22" y="84"/>
                        <a:pt x="22" y="42"/>
                        <a:pt x="63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6" name="Google Shape;7281;p43"/>
                <p:cNvSpPr/>
                <p:nvPr/>
              </p:nvSpPr>
              <p:spPr>
                <a:xfrm>
                  <a:off x="4869575" y="4104475"/>
                  <a:ext cx="2100" cy="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63" extrusionOk="0">
                      <a:moveTo>
                        <a:pt x="84" y="0"/>
                      </a:moveTo>
                      <a:lnTo>
                        <a:pt x="42" y="63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7" name="Google Shape;7282;p43"/>
                <p:cNvSpPr/>
                <p:nvPr/>
              </p:nvSpPr>
              <p:spPr>
                <a:xfrm>
                  <a:off x="5084025" y="4095575"/>
                  <a:ext cx="31425" cy="3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549" extrusionOk="0">
                      <a:moveTo>
                        <a:pt x="1256" y="586"/>
                      </a:moveTo>
                      <a:cubicBezTo>
                        <a:pt x="1215" y="984"/>
                        <a:pt x="733" y="1151"/>
                        <a:pt x="545" y="1528"/>
                      </a:cubicBezTo>
                      <a:cubicBezTo>
                        <a:pt x="461" y="1549"/>
                        <a:pt x="378" y="1528"/>
                        <a:pt x="315" y="1486"/>
                      </a:cubicBezTo>
                      <a:cubicBezTo>
                        <a:pt x="147" y="1256"/>
                        <a:pt x="1" y="858"/>
                        <a:pt x="106" y="712"/>
                      </a:cubicBezTo>
                      <a:cubicBezTo>
                        <a:pt x="294" y="440"/>
                        <a:pt x="482" y="84"/>
                        <a:pt x="838" y="42"/>
                      </a:cubicBezTo>
                      <a:cubicBezTo>
                        <a:pt x="1110" y="0"/>
                        <a:pt x="1235" y="252"/>
                        <a:pt x="1256" y="58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8" name="Google Shape;7283;p43"/>
                <p:cNvSpPr/>
                <p:nvPr/>
              </p:nvSpPr>
              <p:spPr>
                <a:xfrm>
                  <a:off x="5794925" y="4131675"/>
                  <a:ext cx="34025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" h="1256" extrusionOk="0">
                      <a:moveTo>
                        <a:pt x="209" y="0"/>
                      </a:moveTo>
                      <a:cubicBezTo>
                        <a:pt x="314" y="0"/>
                        <a:pt x="419" y="21"/>
                        <a:pt x="419" y="126"/>
                      </a:cubicBezTo>
                      <a:cubicBezTo>
                        <a:pt x="419" y="419"/>
                        <a:pt x="502" y="565"/>
                        <a:pt x="816" y="419"/>
                      </a:cubicBezTo>
                      <a:cubicBezTo>
                        <a:pt x="1151" y="272"/>
                        <a:pt x="1256" y="544"/>
                        <a:pt x="1297" y="774"/>
                      </a:cubicBezTo>
                      <a:cubicBezTo>
                        <a:pt x="1360" y="1046"/>
                        <a:pt x="1088" y="1088"/>
                        <a:pt x="921" y="1151"/>
                      </a:cubicBezTo>
                      <a:cubicBezTo>
                        <a:pt x="649" y="1256"/>
                        <a:pt x="356" y="1130"/>
                        <a:pt x="230" y="900"/>
                      </a:cubicBezTo>
                      <a:cubicBezTo>
                        <a:pt x="63" y="649"/>
                        <a:pt x="0" y="356"/>
                        <a:pt x="63" y="63"/>
                      </a:cubicBezTo>
                      <a:cubicBezTo>
                        <a:pt x="84" y="42"/>
                        <a:pt x="168" y="21"/>
                        <a:pt x="209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9" name="Google Shape;7284;p43"/>
                <p:cNvSpPr/>
                <p:nvPr/>
              </p:nvSpPr>
              <p:spPr>
                <a:xfrm>
                  <a:off x="5046900" y="4113350"/>
                  <a:ext cx="15200" cy="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" h="545" extrusionOk="0">
                      <a:moveTo>
                        <a:pt x="398" y="22"/>
                      </a:moveTo>
                      <a:cubicBezTo>
                        <a:pt x="523" y="43"/>
                        <a:pt x="607" y="168"/>
                        <a:pt x="565" y="294"/>
                      </a:cubicBezTo>
                      <a:cubicBezTo>
                        <a:pt x="544" y="524"/>
                        <a:pt x="335" y="524"/>
                        <a:pt x="168" y="524"/>
                      </a:cubicBezTo>
                      <a:cubicBezTo>
                        <a:pt x="0" y="545"/>
                        <a:pt x="84" y="398"/>
                        <a:pt x="84" y="357"/>
                      </a:cubicBezTo>
                      <a:cubicBezTo>
                        <a:pt x="105" y="106"/>
                        <a:pt x="210" y="1"/>
                        <a:pt x="398" y="2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0" name="Google Shape;7285;p43"/>
                <p:cNvSpPr/>
                <p:nvPr/>
              </p:nvSpPr>
              <p:spPr>
                <a:xfrm>
                  <a:off x="5746800" y="4141600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147" y="210"/>
                      </a:moveTo>
                      <a:cubicBezTo>
                        <a:pt x="105" y="189"/>
                        <a:pt x="21" y="189"/>
                        <a:pt x="21" y="147"/>
                      </a:cubicBezTo>
                      <a:cubicBezTo>
                        <a:pt x="0" y="105"/>
                        <a:pt x="42" y="43"/>
                        <a:pt x="63" y="1"/>
                      </a:cubicBezTo>
                      <a:cubicBezTo>
                        <a:pt x="126" y="22"/>
                        <a:pt x="189" y="43"/>
                        <a:pt x="209" y="64"/>
                      </a:cubicBezTo>
                      <a:cubicBezTo>
                        <a:pt x="230" y="105"/>
                        <a:pt x="168" y="168"/>
                        <a:pt x="147" y="21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1" name="Google Shape;7286;p43"/>
                <p:cNvSpPr/>
                <p:nvPr/>
              </p:nvSpPr>
              <p:spPr>
                <a:xfrm>
                  <a:off x="4935475" y="4194950"/>
                  <a:ext cx="5250" cy="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1" extrusionOk="0">
                      <a:moveTo>
                        <a:pt x="1" y="147"/>
                      </a:moveTo>
                      <a:cubicBezTo>
                        <a:pt x="22" y="85"/>
                        <a:pt x="22" y="22"/>
                        <a:pt x="63" y="1"/>
                      </a:cubicBezTo>
                      <a:cubicBezTo>
                        <a:pt x="105" y="1"/>
                        <a:pt x="168" y="43"/>
                        <a:pt x="210" y="64"/>
                      </a:cubicBezTo>
                      <a:cubicBezTo>
                        <a:pt x="189" y="106"/>
                        <a:pt x="168" y="189"/>
                        <a:pt x="147" y="210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2" name="Google Shape;7287;p43"/>
                <p:cNvSpPr/>
                <p:nvPr/>
              </p:nvSpPr>
              <p:spPr>
                <a:xfrm>
                  <a:off x="5099200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lnTo>
                        <a:pt x="168" y="209"/>
                      </a:lnTo>
                      <a:cubicBezTo>
                        <a:pt x="105" y="189"/>
                        <a:pt x="43" y="168"/>
                        <a:pt x="22" y="147"/>
                      </a:cubicBezTo>
                      <a:cubicBezTo>
                        <a:pt x="1" y="105"/>
                        <a:pt x="64" y="42"/>
                        <a:pt x="84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3" name="Google Shape;7288;p43"/>
                <p:cNvSpPr/>
                <p:nvPr/>
              </p:nvSpPr>
              <p:spPr>
                <a:xfrm>
                  <a:off x="5764575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cubicBezTo>
                        <a:pt x="210" y="105"/>
                        <a:pt x="189" y="189"/>
                        <a:pt x="147" y="209"/>
                      </a:cubicBezTo>
                      <a:cubicBezTo>
                        <a:pt x="126" y="209"/>
                        <a:pt x="63" y="168"/>
                        <a:pt x="1" y="147"/>
                      </a:cubicBezTo>
                      <a:cubicBezTo>
                        <a:pt x="22" y="105"/>
                        <a:pt x="42" y="21"/>
                        <a:pt x="84" y="0"/>
                      </a:cubicBezTo>
                      <a:cubicBezTo>
                        <a:pt x="105" y="0"/>
                        <a:pt x="168" y="63"/>
                        <a:pt x="231" y="6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</p:grpSp>
        </p:grpSp>
        <p:grpSp>
          <p:nvGrpSpPr>
            <p:cNvPr id="144" name="组合 143"/>
            <p:cNvGrpSpPr/>
            <p:nvPr/>
          </p:nvGrpSpPr>
          <p:grpSpPr>
            <a:xfrm>
              <a:off x="4950" y="1375"/>
              <a:ext cx="8642" cy="1528"/>
              <a:chOff x="4980" y="1375"/>
              <a:chExt cx="8642" cy="1528"/>
            </a:xfrm>
          </p:grpSpPr>
          <p:pic>
            <p:nvPicPr>
              <p:cNvPr id="145" name="图片 144" descr="卡通人物&#10;&#10;中度可信度描述已自动生成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9" cstate="email"/>
              <a:stretch>
                <a:fillRect/>
              </a:stretch>
            </p:blipFill>
            <p:spPr>
              <a:xfrm rot="840000">
                <a:off x="4980" y="1375"/>
                <a:ext cx="1529" cy="1529"/>
              </a:xfrm>
              <a:prstGeom prst="rect">
                <a:avLst/>
              </a:prstGeom>
            </p:spPr>
          </p:pic>
          <p:pic>
            <p:nvPicPr>
              <p:cNvPr id="146" name="图片 145" descr="卡通人物&#10;&#10;中度可信度描述已自动生成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9" cstate="email"/>
              <a:stretch>
                <a:fillRect/>
              </a:stretch>
            </p:blipFill>
            <p:spPr>
              <a:xfrm rot="20760000" flipH="1">
                <a:off x="12094" y="1375"/>
                <a:ext cx="1529" cy="1529"/>
              </a:xfrm>
              <a:prstGeom prst="rect">
                <a:avLst/>
              </a:prstGeom>
            </p:spPr>
          </p:pic>
        </p:grpSp>
      </p:grpSp>
      <p:pic>
        <p:nvPicPr>
          <p:cNvPr id="5" name="图片 4" descr="微信截图_2021101314124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83868" y="2715046"/>
            <a:ext cx="3952039" cy="4238625"/>
          </a:xfrm>
          <a:prstGeom prst="rect">
            <a:avLst/>
          </a:prstGeom>
        </p:spPr>
      </p:pic>
      <p:sp>
        <p:nvSpPr>
          <p:cNvPr id="373" name="TextBox 372">
            <a:extLst>
              <a:ext uri="{FF2B5EF4-FFF2-40B4-BE49-F238E27FC236}">
                <a16:creationId xmlns:a16="http://schemas.microsoft.com/office/drawing/2014/main" id="{88255D7F-AB49-4490-A2B1-1AFEE97B6E01}"/>
              </a:ext>
            </a:extLst>
          </p:cNvPr>
          <p:cNvSpPr txBox="1"/>
          <p:nvPr/>
        </p:nvSpPr>
        <p:spPr>
          <a:xfrm>
            <a:off x="1285367" y="1597588"/>
            <a:ext cx="10737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9CCBCBEF-D4E4-4480-8191-B54A9B33341D}"/>
              </a:ext>
            </a:extLst>
          </p:cNvPr>
          <p:cNvSpPr txBox="1"/>
          <p:nvPr/>
        </p:nvSpPr>
        <p:spPr>
          <a:xfrm>
            <a:off x="2477484" y="2552601"/>
            <a:ext cx="95148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75      chia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EE2C5A6C-AADA-4FEA-9A1E-E1641326E3A4}"/>
              </a:ext>
            </a:extLst>
          </p:cNvPr>
          <p:cNvSpPr/>
          <p:nvPr/>
        </p:nvSpPr>
        <p:spPr>
          <a:xfrm>
            <a:off x="3620219" y="2671194"/>
            <a:ext cx="640525" cy="516506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5A970A76-E320-44FE-B141-75456E44E686}"/>
              </a:ext>
            </a:extLst>
          </p:cNvPr>
          <p:cNvSpPr txBox="1"/>
          <p:nvPr/>
        </p:nvSpPr>
        <p:spPr>
          <a:xfrm>
            <a:off x="2506286" y="3937286"/>
            <a:ext cx="109601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75      chia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</a:p>
          <a:p>
            <a:pPr eaLnBrk="1" hangingPunct="1"/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vừa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chia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eaLnBrk="1" hangingPunct="1"/>
            <a:r>
              <a:rPr lang="en-US" alt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756 chia </a:t>
            </a:r>
            <a:r>
              <a:rPr lang="en-US" alt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A02E969-469E-4F13-88CA-FCE85EB5E6D8}"/>
              </a:ext>
            </a:extLst>
          </p:cNvPr>
          <p:cNvSpPr/>
          <p:nvPr/>
        </p:nvSpPr>
        <p:spPr>
          <a:xfrm>
            <a:off x="3627845" y="4066119"/>
            <a:ext cx="640525" cy="516506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80" name="TextBox 379">
            <a:extLst>
              <a:ext uri="{FF2B5EF4-FFF2-40B4-BE49-F238E27FC236}">
                <a16:creationId xmlns:a16="http://schemas.microsoft.com/office/drawing/2014/main" id="{281521C5-0A2B-4BED-A2A4-C6A6C0E4A6BC}"/>
              </a:ext>
            </a:extLst>
          </p:cNvPr>
          <p:cNvSpPr txBox="1"/>
          <p:nvPr/>
        </p:nvSpPr>
        <p:spPr>
          <a:xfrm>
            <a:off x="3669498" y="2552601"/>
            <a:ext cx="5335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b="1" dirty="0"/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7DA27880-4980-42D4-8875-FCE75653440D}"/>
              </a:ext>
            </a:extLst>
          </p:cNvPr>
          <p:cNvSpPr txBox="1"/>
          <p:nvPr/>
        </p:nvSpPr>
        <p:spPr>
          <a:xfrm>
            <a:off x="3706426" y="3970429"/>
            <a:ext cx="4910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4000" dirty="0"/>
          </a:p>
        </p:txBody>
      </p:sp>
      <p:pic>
        <p:nvPicPr>
          <p:cNvPr id="382" name="图片 3">
            <a:extLst>
              <a:ext uri="{FF2B5EF4-FFF2-40B4-BE49-F238E27FC236}">
                <a16:creationId xmlns:a16="http://schemas.microsoft.com/office/drawing/2014/main" id="{1DE3D14D-D707-40AE-AB2C-66BC4727B8F3}"/>
              </a:ext>
            </a:extLst>
          </p:cNvPr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 flipH="1">
            <a:off x="4140466" y="1416400"/>
            <a:ext cx="4158168" cy="415816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3EA00-C709-400B-BE11-5172394DB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tage with red curtains&#10;&#10;Description automatically generated with low confidence">
            <a:extLst>
              <a:ext uri="{FF2B5EF4-FFF2-40B4-BE49-F238E27FC236}">
                <a16:creationId xmlns:a16="http://schemas.microsoft.com/office/drawing/2014/main" id="{514CE8DC-5B04-4335-B596-CA7157F18D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lamp&#10;&#10;Description automatically generated">
            <a:extLst>
              <a:ext uri="{FF2B5EF4-FFF2-40B4-BE49-F238E27FC236}">
                <a16:creationId xmlns:a16="http://schemas.microsoft.com/office/drawing/2014/main" id="{FB099799-008C-46FD-9AD0-C0DF77DBD4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423" y="3314700"/>
            <a:ext cx="4997153" cy="2860675"/>
          </a:xfrm>
          <a:prstGeom prst="rect">
            <a:avLst/>
          </a:prstGeom>
        </p:spPr>
      </p:pic>
      <p:grpSp>
        <p:nvGrpSpPr>
          <p:cNvPr id="9" name="组合 31">
            <a:extLst>
              <a:ext uri="{FF2B5EF4-FFF2-40B4-BE49-F238E27FC236}">
                <a16:creationId xmlns:a16="http://schemas.microsoft.com/office/drawing/2014/main" id="{FD6F724A-6C4C-4461-879F-F7651090CB56}"/>
              </a:ext>
            </a:extLst>
          </p:cNvPr>
          <p:cNvGrpSpPr/>
          <p:nvPr/>
        </p:nvGrpSpPr>
        <p:grpSpPr>
          <a:xfrm>
            <a:off x="4861560" y="200660"/>
            <a:ext cx="7063740" cy="2980055"/>
            <a:chOff x="678" y="2328"/>
            <a:chExt cx="14704" cy="8316"/>
          </a:xfrm>
        </p:grpSpPr>
        <p:grpSp>
          <p:nvGrpSpPr>
            <p:cNvPr id="10" name="组合 32">
              <a:extLst>
                <a:ext uri="{FF2B5EF4-FFF2-40B4-BE49-F238E27FC236}">
                  <a16:creationId xmlns:a16="http://schemas.microsoft.com/office/drawing/2014/main" id="{2BCBE456-FF85-45D0-8F08-D42AB030680E}"/>
                </a:ext>
              </a:extLst>
            </p:cNvPr>
            <p:cNvGrpSpPr/>
            <p:nvPr/>
          </p:nvGrpSpPr>
          <p:grpSpPr>
            <a:xfrm>
              <a:off x="678" y="2328"/>
              <a:ext cx="14704" cy="8316"/>
              <a:chOff x="1020" y="2328"/>
              <a:chExt cx="11012" cy="7804"/>
            </a:xfrm>
          </p:grpSpPr>
          <p:sp>
            <p:nvSpPr>
              <p:cNvPr id="12" name="云形 33">
                <a:extLst>
                  <a:ext uri="{FF2B5EF4-FFF2-40B4-BE49-F238E27FC236}">
                    <a16:creationId xmlns:a16="http://schemas.microsoft.com/office/drawing/2014/main" id="{56A71B13-C167-4E7F-BEFE-FA789C368464}"/>
                  </a:ext>
                </a:extLst>
              </p:cNvPr>
              <p:cNvSpPr/>
              <p:nvPr/>
            </p:nvSpPr>
            <p:spPr>
              <a:xfrm>
                <a:off x="1220" y="2528"/>
                <a:ext cx="10812" cy="7604"/>
              </a:xfrm>
              <a:prstGeom prst="cloud">
                <a:avLst/>
              </a:prstGeom>
              <a:solidFill>
                <a:srgbClr val="FBE09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  <p:sp>
            <p:nvSpPr>
              <p:cNvPr id="13" name="云形 34">
                <a:extLst>
                  <a:ext uri="{FF2B5EF4-FFF2-40B4-BE49-F238E27FC236}">
                    <a16:creationId xmlns:a16="http://schemas.microsoft.com/office/drawing/2014/main" id="{8CA54A0B-75FB-45B4-A579-673B9D9929CA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604"/>
              </a:xfrm>
              <a:prstGeom prst="cloud">
                <a:avLst/>
              </a:prstGeom>
              <a:solidFill>
                <a:schemeClr val="bg1"/>
              </a:solidFill>
              <a:ln w="25400" cmpd="sng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</p:grpSp>
        <p:sp>
          <p:nvSpPr>
            <p:cNvPr id="11" name="文本框 35">
              <a:extLst>
                <a:ext uri="{FF2B5EF4-FFF2-40B4-BE49-F238E27FC236}">
                  <a16:creationId xmlns:a16="http://schemas.microsoft.com/office/drawing/2014/main" id="{02459461-2C11-4554-9094-203B378E3A7D}"/>
                </a:ext>
              </a:extLst>
            </p:cNvPr>
            <p:cNvSpPr txBox="1"/>
            <p:nvPr/>
          </p:nvSpPr>
          <p:spPr>
            <a:xfrm>
              <a:off x="2289" y="3318"/>
              <a:ext cx="11215" cy="5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 fontAlgn="auto">
                <a:lnSpc>
                  <a:spcPct val="150000"/>
                </a:lnSpc>
                <a:buFont typeface="Wingdings" panose="05000000000000000000" pitchFamily="2" charset="2"/>
                <a:buNone/>
                <a:defRPr/>
              </a:pP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Chúng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ta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đã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có micro.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Bây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giờ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các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em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hãy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tìm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tiếp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các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nhạc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cụ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khác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 </a:t>
              </a:r>
              <a:r>
                <a:rPr lang="en-US" altLang="zh-CN" sz="2800" dirty="0" err="1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nhé</a:t>
              </a:r>
              <a:r>
                <a:rPr lang="en-US" altLang="zh-CN" sz="2800" dirty="0">
                  <a:latin typeface="#9Slide03 Kaleko 105 Round Bold" pitchFamily="2" charset="0"/>
                  <a:ea typeface="思源黑体 CN Light" panose="020B0300000000000000" charset="-122"/>
                  <a:sym typeface="+mn-ea"/>
                </a:rPr>
                <a:t>.</a:t>
              </a:r>
              <a:endParaRPr lang="zh-CN" altLang="en-US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952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798955" y="-1424940"/>
            <a:ext cx="15784195" cy="10398125"/>
            <a:chOff x="-2833" y="-2244"/>
            <a:chExt cx="24857" cy="16375"/>
          </a:xfrm>
        </p:grpSpPr>
        <p:pic>
          <p:nvPicPr>
            <p:cNvPr id="26" name="Google Shape;7152;p41"/>
            <p:cNvPicPr preferRelativeResize="0"/>
            <p:nvPr/>
          </p:nvPicPr>
          <p:blipFill>
            <a:blip r:embed="rId5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7248;p43"/>
            <p:cNvPicPr preferRelativeResize="0"/>
            <p:nvPr/>
          </p:nvPicPr>
          <p:blipFill>
            <a:blip r:embed="rId6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152;p41"/>
            <p:cNvPicPr preferRelativeResize="0"/>
            <p:nvPr/>
          </p:nvPicPr>
          <p:blipFill>
            <a:blip r:embed="rId5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12" name="Google Shape;9712;p77"/>
            <p:cNvPicPr preferRelativeResize="0"/>
            <p:nvPr/>
          </p:nvPicPr>
          <p:blipFill>
            <a:blip r:embed="rId7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组合 27"/>
          <p:cNvGrpSpPr/>
          <p:nvPr/>
        </p:nvGrpSpPr>
        <p:grpSpPr>
          <a:xfrm rot="234299">
            <a:off x="-3536432" y="-194955"/>
            <a:ext cx="21002412" cy="6808940"/>
            <a:chOff x="-4075136" y="4609891"/>
            <a:chExt cx="18331759" cy="6808940"/>
          </a:xfrm>
          <a:solidFill>
            <a:srgbClr val="FFF6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云形 28"/>
            <p:cNvSpPr/>
            <p:nvPr/>
          </p:nvSpPr>
          <p:spPr>
            <a:xfrm>
              <a:off x="3579027" y="4609891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云形 1"/>
            <p:cNvSpPr/>
            <p:nvPr/>
          </p:nvSpPr>
          <p:spPr>
            <a:xfrm>
              <a:off x="-4075136" y="5208487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0" name="Google Shape;9251;p76"/>
          <p:cNvGrpSpPr/>
          <p:nvPr/>
        </p:nvGrpSpPr>
        <p:grpSpPr>
          <a:xfrm>
            <a:off x="10289302" y="105476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41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9251;p76"/>
          <p:cNvGrpSpPr/>
          <p:nvPr/>
        </p:nvGrpSpPr>
        <p:grpSpPr>
          <a:xfrm>
            <a:off x="-232648" y="518099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260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02577" y="447230"/>
            <a:ext cx="11456670" cy="1149350"/>
            <a:chOff x="232" y="1375"/>
            <a:chExt cx="18042" cy="1810"/>
          </a:xfrm>
        </p:grpSpPr>
        <p:grpSp>
          <p:nvGrpSpPr>
            <p:cNvPr id="15" name="组合 14"/>
            <p:cNvGrpSpPr/>
            <p:nvPr/>
          </p:nvGrpSpPr>
          <p:grpSpPr>
            <a:xfrm>
              <a:off x="232" y="1617"/>
              <a:ext cx="18042" cy="1568"/>
              <a:chOff x="956" y="1118"/>
              <a:chExt cx="12143" cy="1055"/>
            </a:xfrm>
          </p:grpSpPr>
          <p:sp>
            <p:nvSpPr>
              <p:cNvPr id="16" name="Google Shape;7252;p43"/>
              <p:cNvSpPr txBox="1"/>
              <p:nvPr/>
            </p:nvSpPr>
            <p:spPr>
              <a:xfrm>
                <a:off x="956" y="1118"/>
                <a:ext cx="12143" cy="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500" b="1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9pPr>
              </a:lstStyle>
              <a:p>
                <a:pPr algn="ctr" fontAlgn="auto">
                  <a:defRPr/>
                </a:pPr>
                <a:r>
                  <a:rPr lang="en-US" altLang="zh-CN" sz="4000" spc="-300" dirty="0">
                    <a:solidFill>
                      <a:srgbClr val="42210F"/>
                    </a:solidFill>
                    <a:effectLst>
                      <a:outerShdw dist="63500" dir="2700000" algn="tl">
                        <a:srgbClr val="F5AC47">
                          <a:alpha val="100000"/>
                        </a:srgbClr>
                      </a:outerShdw>
                    </a:effectLst>
                    <a:latin typeface="#9Slide03 Kaleko 105 Round Bold" pitchFamily="2" charset="0"/>
                    <a:ea typeface="字魂179号-正酷波波体" charset="-122"/>
                    <a:cs typeface="Open Sans Light" pitchFamily="34" charset="0"/>
                    <a:sym typeface="+mn-lt"/>
                  </a:rPr>
                  <a:t>Bài 2/tr123:</a:t>
                </a:r>
              </a:p>
            </p:txBody>
          </p:sp>
          <p:grpSp>
            <p:nvGrpSpPr>
              <p:cNvPr id="19" name="Google Shape;7256;p43"/>
              <p:cNvGrpSpPr/>
              <p:nvPr/>
            </p:nvGrpSpPr>
            <p:grpSpPr>
              <a:xfrm>
                <a:off x="4675" y="1898"/>
                <a:ext cx="5049" cy="275"/>
                <a:chOff x="3962000" y="4060525"/>
                <a:chExt cx="2324125" cy="174750"/>
              </a:xfrm>
            </p:grpSpPr>
            <p:sp>
              <p:nvSpPr>
                <p:cNvPr id="31" name="Google Shape;7257;p43"/>
                <p:cNvSpPr/>
                <p:nvPr/>
              </p:nvSpPr>
              <p:spPr>
                <a:xfrm>
                  <a:off x="3962000" y="4060525"/>
                  <a:ext cx="1117875" cy="1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5" h="6759" extrusionOk="0">
                      <a:moveTo>
                        <a:pt x="9249" y="189"/>
                      </a:moveTo>
                      <a:lnTo>
                        <a:pt x="9605" y="168"/>
                      </a:lnTo>
                      <a:cubicBezTo>
                        <a:pt x="9730" y="377"/>
                        <a:pt x="10023" y="377"/>
                        <a:pt x="10128" y="168"/>
                      </a:cubicBezTo>
                      <a:lnTo>
                        <a:pt x="11048" y="168"/>
                      </a:lnTo>
                      <a:cubicBezTo>
                        <a:pt x="11174" y="377"/>
                        <a:pt x="11404" y="356"/>
                        <a:pt x="11572" y="440"/>
                      </a:cubicBezTo>
                      <a:cubicBezTo>
                        <a:pt x="11969" y="607"/>
                        <a:pt x="12199" y="440"/>
                        <a:pt x="12262" y="42"/>
                      </a:cubicBezTo>
                      <a:lnTo>
                        <a:pt x="12618" y="42"/>
                      </a:lnTo>
                      <a:cubicBezTo>
                        <a:pt x="13078" y="838"/>
                        <a:pt x="13517" y="838"/>
                        <a:pt x="14041" y="42"/>
                      </a:cubicBezTo>
                      <a:cubicBezTo>
                        <a:pt x="14229" y="1"/>
                        <a:pt x="14396" y="1"/>
                        <a:pt x="14564" y="63"/>
                      </a:cubicBezTo>
                      <a:cubicBezTo>
                        <a:pt x="14606" y="210"/>
                        <a:pt x="14731" y="314"/>
                        <a:pt x="14878" y="335"/>
                      </a:cubicBezTo>
                      <a:cubicBezTo>
                        <a:pt x="15422" y="461"/>
                        <a:pt x="16007" y="398"/>
                        <a:pt x="16510" y="168"/>
                      </a:cubicBezTo>
                      <a:cubicBezTo>
                        <a:pt x="16865" y="147"/>
                        <a:pt x="17221" y="168"/>
                        <a:pt x="17577" y="231"/>
                      </a:cubicBezTo>
                      <a:cubicBezTo>
                        <a:pt x="17807" y="607"/>
                        <a:pt x="18372" y="628"/>
                        <a:pt x="18455" y="1193"/>
                      </a:cubicBezTo>
                      <a:cubicBezTo>
                        <a:pt x="18623" y="900"/>
                        <a:pt x="18790" y="628"/>
                        <a:pt x="18979" y="356"/>
                      </a:cubicBezTo>
                      <a:cubicBezTo>
                        <a:pt x="19292" y="294"/>
                        <a:pt x="19606" y="314"/>
                        <a:pt x="19920" y="419"/>
                      </a:cubicBezTo>
                      <a:cubicBezTo>
                        <a:pt x="20108" y="566"/>
                        <a:pt x="20339" y="712"/>
                        <a:pt x="20569" y="817"/>
                      </a:cubicBezTo>
                      <a:cubicBezTo>
                        <a:pt x="20924" y="900"/>
                        <a:pt x="21301" y="963"/>
                        <a:pt x="21301" y="398"/>
                      </a:cubicBezTo>
                      <a:cubicBezTo>
                        <a:pt x="21887" y="294"/>
                        <a:pt x="22494" y="294"/>
                        <a:pt x="23059" y="398"/>
                      </a:cubicBezTo>
                      <a:cubicBezTo>
                        <a:pt x="23059" y="858"/>
                        <a:pt x="23414" y="1130"/>
                        <a:pt x="23561" y="1507"/>
                      </a:cubicBezTo>
                      <a:cubicBezTo>
                        <a:pt x="23833" y="1361"/>
                        <a:pt x="23833" y="1130"/>
                        <a:pt x="23896" y="963"/>
                      </a:cubicBezTo>
                      <a:cubicBezTo>
                        <a:pt x="23937" y="754"/>
                        <a:pt x="23958" y="566"/>
                        <a:pt x="23958" y="356"/>
                      </a:cubicBezTo>
                      <a:cubicBezTo>
                        <a:pt x="24314" y="294"/>
                        <a:pt x="24670" y="314"/>
                        <a:pt x="25005" y="398"/>
                      </a:cubicBezTo>
                      <a:cubicBezTo>
                        <a:pt x="25025" y="545"/>
                        <a:pt x="25005" y="796"/>
                        <a:pt x="25214" y="796"/>
                      </a:cubicBezTo>
                      <a:cubicBezTo>
                        <a:pt x="25549" y="796"/>
                        <a:pt x="25946" y="796"/>
                        <a:pt x="26072" y="335"/>
                      </a:cubicBezTo>
                      <a:lnTo>
                        <a:pt x="28206" y="356"/>
                      </a:lnTo>
                      <a:cubicBezTo>
                        <a:pt x="28248" y="628"/>
                        <a:pt x="28436" y="670"/>
                        <a:pt x="28666" y="670"/>
                      </a:cubicBezTo>
                      <a:cubicBezTo>
                        <a:pt x="29336" y="712"/>
                        <a:pt x="30005" y="607"/>
                        <a:pt x="30696" y="733"/>
                      </a:cubicBezTo>
                      <a:cubicBezTo>
                        <a:pt x="30947" y="796"/>
                        <a:pt x="31031" y="566"/>
                        <a:pt x="31051" y="335"/>
                      </a:cubicBezTo>
                      <a:cubicBezTo>
                        <a:pt x="31282" y="294"/>
                        <a:pt x="31533" y="314"/>
                        <a:pt x="31742" y="419"/>
                      </a:cubicBezTo>
                      <a:cubicBezTo>
                        <a:pt x="31805" y="586"/>
                        <a:pt x="31972" y="691"/>
                        <a:pt x="32139" y="670"/>
                      </a:cubicBezTo>
                      <a:lnTo>
                        <a:pt x="32997" y="670"/>
                      </a:lnTo>
                      <a:cubicBezTo>
                        <a:pt x="32997" y="900"/>
                        <a:pt x="32997" y="1151"/>
                        <a:pt x="33311" y="1193"/>
                      </a:cubicBezTo>
                      <a:cubicBezTo>
                        <a:pt x="33520" y="1235"/>
                        <a:pt x="33709" y="1130"/>
                        <a:pt x="33813" y="942"/>
                      </a:cubicBezTo>
                      <a:cubicBezTo>
                        <a:pt x="33855" y="817"/>
                        <a:pt x="33876" y="670"/>
                        <a:pt x="33876" y="545"/>
                      </a:cubicBezTo>
                      <a:cubicBezTo>
                        <a:pt x="34169" y="503"/>
                        <a:pt x="34483" y="524"/>
                        <a:pt x="34755" y="607"/>
                      </a:cubicBezTo>
                      <a:cubicBezTo>
                        <a:pt x="34755" y="712"/>
                        <a:pt x="34839" y="817"/>
                        <a:pt x="34943" y="858"/>
                      </a:cubicBezTo>
                      <a:cubicBezTo>
                        <a:pt x="34880" y="1193"/>
                        <a:pt x="35173" y="1507"/>
                        <a:pt x="35006" y="1863"/>
                      </a:cubicBezTo>
                      <a:cubicBezTo>
                        <a:pt x="34943" y="2009"/>
                        <a:pt x="35069" y="2156"/>
                        <a:pt x="35215" y="2198"/>
                      </a:cubicBezTo>
                      <a:cubicBezTo>
                        <a:pt x="35383" y="2239"/>
                        <a:pt x="35571" y="2198"/>
                        <a:pt x="35676" y="2051"/>
                      </a:cubicBezTo>
                      <a:cubicBezTo>
                        <a:pt x="35822" y="1947"/>
                        <a:pt x="35759" y="1821"/>
                        <a:pt x="35676" y="1674"/>
                      </a:cubicBezTo>
                      <a:cubicBezTo>
                        <a:pt x="35424" y="1256"/>
                        <a:pt x="35550" y="984"/>
                        <a:pt x="36010" y="858"/>
                      </a:cubicBezTo>
                      <a:cubicBezTo>
                        <a:pt x="36261" y="879"/>
                        <a:pt x="36533" y="775"/>
                        <a:pt x="36722" y="1026"/>
                      </a:cubicBezTo>
                      <a:cubicBezTo>
                        <a:pt x="36408" y="1172"/>
                        <a:pt x="36345" y="1444"/>
                        <a:pt x="36366" y="1737"/>
                      </a:cubicBezTo>
                      <a:lnTo>
                        <a:pt x="36303" y="1779"/>
                      </a:lnTo>
                      <a:lnTo>
                        <a:pt x="36324" y="1821"/>
                      </a:lnTo>
                      <a:lnTo>
                        <a:pt x="36366" y="1737"/>
                      </a:lnTo>
                      <a:cubicBezTo>
                        <a:pt x="36638" y="1695"/>
                        <a:pt x="36889" y="2051"/>
                        <a:pt x="37182" y="1800"/>
                      </a:cubicBezTo>
                      <a:cubicBezTo>
                        <a:pt x="37119" y="1528"/>
                        <a:pt x="36826" y="1340"/>
                        <a:pt x="36910" y="1026"/>
                      </a:cubicBezTo>
                      <a:cubicBezTo>
                        <a:pt x="37224" y="1005"/>
                        <a:pt x="37517" y="879"/>
                        <a:pt x="37789" y="691"/>
                      </a:cubicBezTo>
                      <a:lnTo>
                        <a:pt x="38145" y="691"/>
                      </a:lnTo>
                      <a:lnTo>
                        <a:pt x="38312" y="858"/>
                      </a:lnTo>
                      <a:cubicBezTo>
                        <a:pt x="38626" y="1172"/>
                        <a:pt x="38689" y="1633"/>
                        <a:pt x="38919" y="2030"/>
                      </a:cubicBezTo>
                      <a:cubicBezTo>
                        <a:pt x="38856" y="1444"/>
                        <a:pt x="39421" y="1277"/>
                        <a:pt x="39567" y="858"/>
                      </a:cubicBezTo>
                      <a:lnTo>
                        <a:pt x="39923" y="858"/>
                      </a:lnTo>
                      <a:cubicBezTo>
                        <a:pt x="39965" y="1382"/>
                        <a:pt x="40676" y="1298"/>
                        <a:pt x="40739" y="1821"/>
                      </a:cubicBezTo>
                      <a:cubicBezTo>
                        <a:pt x="40781" y="1821"/>
                        <a:pt x="40844" y="1821"/>
                        <a:pt x="40886" y="1821"/>
                      </a:cubicBezTo>
                      <a:cubicBezTo>
                        <a:pt x="41534" y="1800"/>
                        <a:pt x="42141" y="1528"/>
                        <a:pt x="42580" y="1026"/>
                      </a:cubicBezTo>
                      <a:lnTo>
                        <a:pt x="42580" y="1026"/>
                      </a:lnTo>
                      <a:cubicBezTo>
                        <a:pt x="42873" y="1068"/>
                        <a:pt x="43145" y="1110"/>
                        <a:pt x="43438" y="1151"/>
                      </a:cubicBezTo>
                      <a:cubicBezTo>
                        <a:pt x="43522" y="1151"/>
                        <a:pt x="43606" y="1172"/>
                        <a:pt x="43606" y="1277"/>
                      </a:cubicBezTo>
                      <a:cubicBezTo>
                        <a:pt x="43606" y="1361"/>
                        <a:pt x="43564" y="1444"/>
                        <a:pt x="43501" y="1486"/>
                      </a:cubicBezTo>
                      <a:cubicBezTo>
                        <a:pt x="43417" y="1549"/>
                        <a:pt x="43292" y="1591"/>
                        <a:pt x="43187" y="1612"/>
                      </a:cubicBezTo>
                      <a:cubicBezTo>
                        <a:pt x="42706" y="1716"/>
                        <a:pt x="42476" y="1947"/>
                        <a:pt x="42706" y="2470"/>
                      </a:cubicBezTo>
                      <a:cubicBezTo>
                        <a:pt x="42748" y="2574"/>
                        <a:pt x="42580" y="2721"/>
                        <a:pt x="42727" y="2888"/>
                      </a:cubicBezTo>
                      <a:cubicBezTo>
                        <a:pt x="42978" y="2867"/>
                        <a:pt x="43145" y="2532"/>
                        <a:pt x="43459" y="2637"/>
                      </a:cubicBezTo>
                      <a:cubicBezTo>
                        <a:pt x="43501" y="3014"/>
                        <a:pt x="43836" y="3035"/>
                        <a:pt x="44087" y="3181"/>
                      </a:cubicBezTo>
                      <a:cubicBezTo>
                        <a:pt x="44317" y="3327"/>
                        <a:pt x="44715" y="3474"/>
                        <a:pt x="44610" y="3976"/>
                      </a:cubicBezTo>
                      <a:cubicBezTo>
                        <a:pt x="44422" y="4687"/>
                        <a:pt x="44338" y="4813"/>
                        <a:pt x="43606" y="4750"/>
                      </a:cubicBezTo>
                      <a:cubicBezTo>
                        <a:pt x="43229" y="4708"/>
                        <a:pt x="42852" y="4646"/>
                        <a:pt x="42497" y="4520"/>
                      </a:cubicBezTo>
                      <a:cubicBezTo>
                        <a:pt x="41848" y="4311"/>
                        <a:pt x="41158" y="4436"/>
                        <a:pt x="40614" y="4813"/>
                      </a:cubicBezTo>
                      <a:cubicBezTo>
                        <a:pt x="40132" y="5232"/>
                        <a:pt x="40090" y="5232"/>
                        <a:pt x="39693" y="4667"/>
                      </a:cubicBezTo>
                      <a:cubicBezTo>
                        <a:pt x="39609" y="4520"/>
                        <a:pt x="39526" y="4248"/>
                        <a:pt x="39358" y="4311"/>
                      </a:cubicBezTo>
                      <a:cubicBezTo>
                        <a:pt x="38730" y="4604"/>
                        <a:pt x="38437" y="4206"/>
                        <a:pt x="38186" y="3683"/>
                      </a:cubicBezTo>
                      <a:cubicBezTo>
                        <a:pt x="37747" y="4018"/>
                        <a:pt x="37391" y="4415"/>
                        <a:pt x="36826" y="4102"/>
                      </a:cubicBezTo>
                      <a:cubicBezTo>
                        <a:pt x="36826" y="4708"/>
                        <a:pt x="36826" y="4708"/>
                        <a:pt x="36387" y="5294"/>
                      </a:cubicBezTo>
                      <a:cubicBezTo>
                        <a:pt x="36324" y="5378"/>
                        <a:pt x="36261" y="5483"/>
                        <a:pt x="36199" y="5587"/>
                      </a:cubicBezTo>
                      <a:cubicBezTo>
                        <a:pt x="35843" y="6048"/>
                        <a:pt x="35822" y="6027"/>
                        <a:pt x="35383" y="5692"/>
                      </a:cubicBezTo>
                      <a:cubicBezTo>
                        <a:pt x="35215" y="5566"/>
                        <a:pt x="35173" y="5399"/>
                        <a:pt x="35069" y="5273"/>
                      </a:cubicBezTo>
                      <a:cubicBezTo>
                        <a:pt x="34818" y="5001"/>
                        <a:pt x="34336" y="5106"/>
                        <a:pt x="34253" y="5483"/>
                      </a:cubicBezTo>
                      <a:cubicBezTo>
                        <a:pt x="34044" y="6089"/>
                        <a:pt x="33813" y="6131"/>
                        <a:pt x="33248" y="5817"/>
                      </a:cubicBezTo>
                      <a:cubicBezTo>
                        <a:pt x="32914" y="5629"/>
                        <a:pt x="32851" y="5252"/>
                        <a:pt x="32558" y="5043"/>
                      </a:cubicBezTo>
                      <a:cubicBezTo>
                        <a:pt x="32453" y="4960"/>
                        <a:pt x="32391" y="4771"/>
                        <a:pt x="32202" y="4897"/>
                      </a:cubicBezTo>
                      <a:cubicBezTo>
                        <a:pt x="32098" y="4980"/>
                        <a:pt x="32160" y="5106"/>
                        <a:pt x="32202" y="5232"/>
                      </a:cubicBezTo>
                      <a:cubicBezTo>
                        <a:pt x="32411" y="5817"/>
                        <a:pt x="32391" y="5817"/>
                        <a:pt x="31847" y="6068"/>
                      </a:cubicBezTo>
                      <a:cubicBezTo>
                        <a:pt x="31637" y="6173"/>
                        <a:pt x="31428" y="6278"/>
                        <a:pt x="31240" y="6424"/>
                      </a:cubicBezTo>
                      <a:cubicBezTo>
                        <a:pt x="31031" y="6550"/>
                        <a:pt x="30717" y="6633"/>
                        <a:pt x="30570" y="6487"/>
                      </a:cubicBezTo>
                      <a:cubicBezTo>
                        <a:pt x="30131" y="6110"/>
                        <a:pt x="29901" y="6424"/>
                        <a:pt x="29650" y="6696"/>
                      </a:cubicBezTo>
                      <a:cubicBezTo>
                        <a:pt x="28875" y="6759"/>
                        <a:pt x="28101" y="6717"/>
                        <a:pt x="27327" y="6612"/>
                      </a:cubicBezTo>
                      <a:cubicBezTo>
                        <a:pt x="27285" y="6550"/>
                        <a:pt x="27243" y="6445"/>
                        <a:pt x="27181" y="6424"/>
                      </a:cubicBezTo>
                      <a:cubicBezTo>
                        <a:pt x="27034" y="6403"/>
                        <a:pt x="26992" y="6529"/>
                        <a:pt x="26971" y="6633"/>
                      </a:cubicBezTo>
                      <a:cubicBezTo>
                        <a:pt x="26804" y="6696"/>
                        <a:pt x="26616" y="6675"/>
                        <a:pt x="26448" y="6592"/>
                      </a:cubicBezTo>
                      <a:cubicBezTo>
                        <a:pt x="26302" y="5964"/>
                        <a:pt x="26218" y="5880"/>
                        <a:pt x="25758" y="6110"/>
                      </a:cubicBezTo>
                      <a:cubicBezTo>
                        <a:pt x="25507" y="6236"/>
                        <a:pt x="25297" y="6424"/>
                        <a:pt x="25025" y="6320"/>
                      </a:cubicBezTo>
                      <a:cubicBezTo>
                        <a:pt x="24481" y="6131"/>
                        <a:pt x="23833" y="6257"/>
                        <a:pt x="23372" y="5817"/>
                      </a:cubicBezTo>
                      <a:cubicBezTo>
                        <a:pt x="23268" y="5692"/>
                        <a:pt x="23100" y="5671"/>
                        <a:pt x="22954" y="5713"/>
                      </a:cubicBezTo>
                      <a:cubicBezTo>
                        <a:pt x="22536" y="5943"/>
                        <a:pt x="22410" y="5692"/>
                        <a:pt x="22284" y="5336"/>
                      </a:cubicBezTo>
                      <a:cubicBezTo>
                        <a:pt x="22222" y="5169"/>
                        <a:pt x="22264" y="4897"/>
                        <a:pt x="21887" y="4855"/>
                      </a:cubicBezTo>
                      <a:cubicBezTo>
                        <a:pt x="21971" y="5629"/>
                        <a:pt x="21510" y="5985"/>
                        <a:pt x="20883" y="6257"/>
                      </a:cubicBezTo>
                      <a:cubicBezTo>
                        <a:pt x="20820" y="6278"/>
                        <a:pt x="20799" y="6403"/>
                        <a:pt x="20757" y="6487"/>
                      </a:cubicBezTo>
                      <a:lnTo>
                        <a:pt x="20422" y="6487"/>
                      </a:lnTo>
                      <a:cubicBezTo>
                        <a:pt x="20150" y="6110"/>
                        <a:pt x="20108" y="6110"/>
                        <a:pt x="19899" y="6508"/>
                      </a:cubicBezTo>
                      <a:cubicBezTo>
                        <a:pt x="19418" y="6571"/>
                        <a:pt x="18937" y="6571"/>
                        <a:pt x="18476" y="6508"/>
                      </a:cubicBezTo>
                      <a:cubicBezTo>
                        <a:pt x="18455" y="6445"/>
                        <a:pt x="18435" y="6340"/>
                        <a:pt x="18414" y="6340"/>
                      </a:cubicBezTo>
                      <a:cubicBezTo>
                        <a:pt x="17598" y="6215"/>
                        <a:pt x="16823" y="5880"/>
                        <a:pt x="16154" y="5399"/>
                      </a:cubicBezTo>
                      <a:cubicBezTo>
                        <a:pt x="15986" y="5273"/>
                        <a:pt x="15735" y="5315"/>
                        <a:pt x="15589" y="5462"/>
                      </a:cubicBezTo>
                      <a:cubicBezTo>
                        <a:pt x="15422" y="5629"/>
                        <a:pt x="15275" y="5796"/>
                        <a:pt x="15108" y="5985"/>
                      </a:cubicBezTo>
                      <a:cubicBezTo>
                        <a:pt x="14940" y="6027"/>
                        <a:pt x="14752" y="6027"/>
                        <a:pt x="14564" y="5985"/>
                      </a:cubicBezTo>
                      <a:cubicBezTo>
                        <a:pt x="14208" y="5566"/>
                        <a:pt x="14041" y="5566"/>
                        <a:pt x="13685" y="5985"/>
                      </a:cubicBezTo>
                      <a:cubicBezTo>
                        <a:pt x="13497" y="6027"/>
                        <a:pt x="13329" y="6006"/>
                        <a:pt x="13162" y="5922"/>
                      </a:cubicBezTo>
                      <a:cubicBezTo>
                        <a:pt x="13036" y="5608"/>
                        <a:pt x="12848" y="5608"/>
                        <a:pt x="12639" y="5838"/>
                      </a:cubicBezTo>
                      <a:lnTo>
                        <a:pt x="11551" y="5817"/>
                      </a:lnTo>
                      <a:cubicBezTo>
                        <a:pt x="11446" y="5629"/>
                        <a:pt x="11153" y="5629"/>
                        <a:pt x="11028" y="5817"/>
                      </a:cubicBezTo>
                      <a:cubicBezTo>
                        <a:pt x="10797" y="5859"/>
                        <a:pt x="10546" y="5859"/>
                        <a:pt x="10316" y="5817"/>
                      </a:cubicBezTo>
                      <a:cubicBezTo>
                        <a:pt x="10002" y="5399"/>
                        <a:pt x="9835" y="5378"/>
                        <a:pt x="9437" y="5755"/>
                      </a:cubicBezTo>
                      <a:cubicBezTo>
                        <a:pt x="8663" y="5922"/>
                        <a:pt x="7889" y="5817"/>
                        <a:pt x="7115" y="5817"/>
                      </a:cubicBezTo>
                      <a:cubicBezTo>
                        <a:pt x="6906" y="5608"/>
                        <a:pt x="6717" y="5608"/>
                        <a:pt x="6592" y="5901"/>
                      </a:cubicBezTo>
                      <a:cubicBezTo>
                        <a:pt x="6362" y="6006"/>
                        <a:pt x="6131" y="6027"/>
                        <a:pt x="5880" y="6006"/>
                      </a:cubicBezTo>
                      <a:cubicBezTo>
                        <a:pt x="5462" y="5587"/>
                        <a:pt x="4771" y="5524"/>
                        <a:pt x="4269" y="5880"/>
                      </a:cubicBezTo>
                      <a:cubicBezTo>
                        <a:pt x="3516" y="5796"/>
                        <a:pt x="2805" y="5504"/>
                        <a:pt x="2072" y="5315"/>
                      </a:cubicBezTo>
                      <a:cubicBezTo>
                        <a:pt x="1110" y="5085"/>
                        <a:pt x="670" y="4290"/>
                        <a:pt x="377" y="3432"/>
                      </a:cubicBezTo>
                      <a:cubicBezTo>
                        <a:pt x="210" y="2909"/>
                        <a:pt x="1" y="2407"/>
                        <a:pt x="210" y="1821"/>
                      </a:cubicBezTo>
                      <a:cubicBezTo>
                        <a:pt x="482" y="1026"/>
                        <a:pt x="984" y="586"/>
                        <a:pt x="1800" y="524"/>
                      </a:cubicBezTo>
                      <a:cubicBezTo>
                        <a:pt x="2219" y="503"/>
                        <a:pt x="2637" y="524"/>
                        <a:pt x="3035" y="503"/>
                      </a:cubicBezTo>
                      <a:cubicBezTo>
                        <a:pt x="3453" y="1319"/>
                        <a:pt x="4144" y="545"/>
                        <a:pt x="4667" y="796"/>
                      </a:cubicBezTo>
                      <a:cubicBezTo>
                        <a:pt x="4834" y="879"/>
                        <a:pt x="5022" y="817"/>
                        <a:pt x="5106" y="649"/>
                      </a:cubicBezTo>
                      <a:cubicBezTo>
                        <a:pt x="5127" y="566"/>
                        <a:pt x="5169" y="482"/>
                        <a:pt x="5190" y="398"/>
                      </a:cubicBezTo>
                      <a:cubicBezTo>
                        <a:pt x="5357" y="356"/>
                        <a:pt x="5525" y="356"/>
                        <a:pt x="5713" y="398"/>
                      </a:cubicBezTo>
                      <a:cubicBezTo>
                        <a:pt x="5713" y="628"/>
                        <a:pt x="5943" y="775"/>
                        <a:pt x="6152" y="691"/>
                      </a:cubicBezTo>
                      <a:cubicBezTo>
                        <a:pt x="6550" y="566"/>
                        <a:pt x="6947" y="503"/>
                        <a:pt x="7366" y="524"/>
                      </a:cubicBezTo>
                      <a:cubicBezTo>
                        <a:pt x="7533" y="524"/>
                        <a:pt x="7617" y="398"/>
                        <a:pt x="7659" y="252"/>
                      </a:cubicBezTo>
                      <a:cubicBezTo>
                        <a:pt x="7952" y="189"/>
                        <a:pt x="8245" y="168"/>
                        <a:pt x="8538" y="231"/>
                      </a:cubicBezTo>
                      <a:cubicBezTo>
                        <a:pt x="8852" y="628"/>
                        <a:pt x="8956" y="628"/>
                        <a:pt x="9249" y="189"/>
                      </a:cubicBezTo>
                      <a:close/>
                      <a:moveTo>
                        <a:pt x="40216" y="3181"/>
                      </a:moveTo>
                      <a:cubicBezTo>
                        <a:pt x="40237" y="3014"/>
                        <a:pt x="40132" y="2930"/>
                        <a:pt x="39986" y="2867"/>
                      </a:cubicBezTo>
                      <a:cubicBezTo>
                        <a:pt x="39860" y="2783"/>
                        <a:pt x="39672" y="2846"/>
                        <a:pt x="39630" y="2993"/>
                      </a:cubicBezTo>
                      <a:cubicBezTo>
                        <a:pt x="39567" y="3139"/>
                        <a:pt x="39672" y="3307"/>
                        <a:pt x="39818" y="3327"/>
                      </a:cubicBezTo>
                      <a:cubicBezTo>
                        <a:pt x="39965" y="3348"/>
                        <a:pt x="40111" y="3348"/>
                        <a:pt x="40216" y="3181"/>
                      </a:cubicBezTo>
                      <a:close/>
                      <a:moveTo>
                        <a:pt x="30654" y="1089"/>
                      </a:moveTo>
                      <a:cubicBezTo>
                        <a:pt x="30633" y="1151"/>
                        <a:pt x="30591" y="1214"/>
                        <a:pt x="30612" y="1235"/>
                      </a:cubicBezTo>
                      <a:cubicBezTo>
                        <a:pt x="30612" y="1277"/>
                        <a:pt x="30696" y="1298"/>
                        <a:pt x="30738" y="1319"/>
                      </a:cubicBezTo>
                      <a:cubicBezTo>
                        <a:pt x="30759" y="1256"/>
                        <a:pt x="30821" y="1193"/>
                        <a:pt x="30800" y="1172"/>
                      </a:cubicBezTo>
                      <a:cubicBezTo>
                        <a:pt x="30779" y="1130"/>
                        <a:pt x="30717" y="1130"/>
                        <a:pt x="30654" y="1110"/>
                      </a:cubicBezTo>
                      <a:close/>
                      <a:moveTo>
                        <a:pt x="31888" y="1444"/>
                      </a:moveTo>
                      <a:cubicBezTo>
                        <a:pt x="31867" y="1382"/>
                        <a:pt x="31847" y="1319"/>
                        <a:pt x="31826" y="1298"/>
                      </a:cubicBezTo>
                      <a:cubicBezTo>
                        <a:pt x="31784" y="1277"/>
                        <a:pt x="31721" y="1319"/>
                        <a:pt x="31679" y="1340"/>
                      </a:cubicBezTo>
                      <a:cubicBezTo>
                        <a:pt x="31700" y="1402"/>
                        <a:pt x="31700" y="1465"/>
                        <a:pt x="31742" y="1486"/>
                      </a:cubicBezTo>
                      <a:cubicBezTo>
                        <a:pt x="31784" y="1507"/>
                        <a:pt x="31826" y="1465"/>
                        <a:pt x="31888" y="1444"/>
                      </a:cubicBezTo>
                      <a:close/>
                      <a:moveTo>
                        <a:pt x="43417" y="3286"/>
                      </a:moveTo>
                      <a:cubicBezTo>
                        <a:pt x="43355" y="3265"/>
                        <a:pt x="43313" y="3223"/>
                        <a:pt x="43271" y="3223"/>
                      </a:cubicBezTo>
                      <a:cubicBezTo>
                        <a:pt x="43229" y="3244"/>
                        <a:pt x="43229" y="3327"/>
                        <a:pt x="43208" y="3369"/>
                      </a:cubicBezTo>
                      <a:cubicBezTo>
                        <a:pt x="43250" y="3390"/>
                        <a:pt x="43313" y="3453"/>
                        <a:pt x="43334" y="3432"/>
                      </a:cubicBezTo>
                      <a:cubicBezTo>
                        <a:pt x="43375" y="3411"/>
                        <a:pt x="43396" y="3348"/>
                        <a:pt x="43417" y="3307"/>
                      </a:cubicBezTo>
                      <a:close/>
                      <a:moveTo>
                        <a:pt x="35989" y="5001"/>
                      </a:moveTo>
                      <a:cubicBezTo>
                        <a:pt x="35969" y="5064"/>
                        <a:pt x="35948" y="5106"/>
                        <a:pt x="35927" y="5148"/>
                      </a:cubicBezTo>
                      <a:cubicBezTo>
                        <a:pt x="35969" y="5169"/>
                        <a:pt x="36031" y="5232"/>
                        <a:pt x="36052" y="5211"/>
                      </a:cubicBezTo>
                      <a:cubicBezTo>
                        <a:pt x="36094" y="5190"/>
                        <a:pt x="36115" y="5127"/>
                        <a:pt x="36136" y="506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2" name="Google Shape;7258;p43"/>
                <p:cNvSpPr/>
                <p:nvPr/>
              </p:nvSpPr>
              <p:spPr>
                <a:xfrm>
                  <a:off x="4702700" y="4077275"/>
                  <a:ext cx="1172275" cy="1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91" h="6320" extrusionOk="0">
                      <a:moveTo>
                        <a:pt x="14019" y="1716"/>
                      </a:moveTo>
                      <a:cubicBezTo>
                        <a:pt x="13538" y="1862"/>
                        <a:pt x="13350" y="2197"/>
                        <a:pt x="13099" y="2239"/>
                      </a:cubicBezTo>
                      <a:cubicBezTo>
                        <a:pt x="12952" y="2072"/>
                        <a:pt x="13141" y="1925"/>
                        <a:pt x="13078" y="1800"/>
                      </a:cubicBezTo>
                      <a:cubicBezTo>
                        <a:pt x="12869" y="1277"/>
                        <a:pt x="13078" y="1067"/>
                        <a:pt x="13559" y="963"/>
                      </a:cubicBezTo>
                      <a:cubicBezTo>
                        <a:pt x="13685" y="942"/>
                        <a:pt x="13789" y="900"/>
                        <a:pt x="13894" y="837"/>
                      </a:cubicBezTo>
                      <a:cubicBezTo>
                        <a:pt x="13957" y="774"/>
                        <a:pt x="13978" y="691"/>
                        <a:pt x="13978" y="628"/>
                      </a:cubicBezTo>
                      <a:cubicBezTo>
                        <a:pt x="13978" y="523"/>
                        <a:pt x="13915" y="502"/>
                        <a:pt x="13810" y="481"/>
                      </a:cubicBezTo>
                      <a:cubicBezTo>
                        <a:pt x="13517" y="460"/>
                        <a:pt x="13245" y="419"/>
                        <a:pt x="12973" y="377"/>
                      </a:cubicBezTo>
                      <a:cubicBezTo>
                        <a:pt x="12994" y="188"/>
                        <a:pt x="13057" y="21"/>
                        <a:pt x="13287" y="105"/>
                      </a:cubicBezTo>
                      <a:cubicBezTo>
                        <a:pt x="13601" y="209"/>
                        <a:pt x="13894" y="293"/>
                        <a:pt x="14187" y="63"/>
                      </a:cubicBezTo>
                      <a:cubicBezTo>
                        <a:pt x="15317" y="0"/>
                        <a:pt x="16447" y="21"/>
                        <a:pt x="17597" y="126"/>
                      </a:cubicBezTo>
                      <a:cubicBezTo>
                        <a:pt x="17869" y="460"/>
                        <a:pt x="18016" y="460"/>
                        <a:pt x="18288" y="126"/>
                      </a:cubicBezTo>
                      <a:cubicBezTo>
                        <a:pt x="18539" y="42"/>
                        <a:pt x="18811" y="42"/>
                        <a:pt x="19041" y="168"/>
                      </a:cubicBezTo>
                      <a:cubicBezTo>
                        <a:pt x="19083" y="188"/>
                        <a:pt x="19104" y="188"/>
                        <a:pt x="19146" y="209"/>
                      </a:cubicBezTo>
                      <a:lnTo>
                        <a:pt x="20087" y="230"/>
                      </a:lnTo>
                      <a:cubicBezTo>
                        <a:pt x="20548" y="523"/>
                        <a:pt x="21008" y="732"/>
                        <a:pt x="21468" y="230"/>
                      </a:cubicBezTo>
                      <a:cubicBezTo>
                        <a:pt x="22012" y="168"/>
                        <a:pt x="22556" y="188"/>
                        <a:pt x="23079" y="293"/>
                      </a:cubicBezTo>
                      <a:cubicBezTo>
                        <a:pt x="23100" y="398"/>
                        <a:pt x="23142" y="502"/>
                        <a:pt x="23268" y="502"/>
                      </a:cubicBezTo>
                      <a:cubicBezTo>
                        <a:pt x="23393" y="481"/>
                        <a:pt x="23414" y="377"/>
                        <a:pt x="23435" y="272"/>
                      </a:cubicBezTo>
                      <a:cubicBezTo>
                        <a:pt x="23665" y="209"/>
                        <a:pt x="23916" y="188"/>
                        <a:pt x="24147" y="230"/>
                      </a:cubicBezTo>
                      <a:cubicBezTo>
                        <a:pt x="24272" y="398"/>
                        <a:pt x="24377" y="398"/>
                        <a:pt x="24502" y="230"/>
                      </a:cubicBezTo>
                      <a:cubicBezTo>
                        <a:pt x="24795" y="188"/>
                        <a:pt x="25088" y="188"/>
                        <a:pt x="25381" y="272"/>
                      </a:cubicBezTo>
                      <a:cubicBezTo>
                        <a:pt x="25758" y="670"/>
                        <a:pt x="25946" y="670"/>
                        <a:pt x="26281" y="251"/>
                      </a:cubicBezTo>
                      <a:cubicBezTo>
                        <a:pt x="26804" y="188"/>
                        <a:pt x="27348" y="188"/>
                        <a:pt x="27871" y="272"/>
                      </a:cubicBezTo>
                      <a:cubicBezTo>
                        <a:pt x="27871" y="523"/>
                        <a:pt x="28080" y="732"/>
                        <a:pt x="28331" y="732"/>
                      </a:cubicBezTo>
                      <a:cubicBezTo>
                        <a:pt x="28666" y="753"/>
                        <a:pt x="28980" y="816"/>
                        <a:pt x="29273" y="921"/>
                      </a:cubicBezTo>
                      <a:cubicBezTo>
                        <a:pt x="29817" y="1088"/>
                        <a:pt x="30382" y="900"/>
                        <a:pt x="30717" y="440"/>
                      </a:cubicBezTo>
                      <a:cubicBezTo>
                        <a:pt x="30947" y="377"/>
                        <a:pt x="31198" y="398"/>
                        <a:pt x="31428" y="481"/>
                      </a:cubicBezTo>
                      <a:cubicBezTo>
                        <a:pt x="31574" y="837"/>
                        <a:pt x="31763" y="858"/>
                        <a:pt x="31951" y="502"/>
                      </a:cubicBezTo>
                      <a:cubicBezTo>
                        <a:pt x="32537" y="356"/>
                        <a:pt x="33144" y="356"/>
                        <a:pt x="33730" y="523"/>
                      </a:cubicBezTo>
                      <a:cubicBezTo>
                        <a:pt x="33960" y="858"/>
                        <a:pt x="34190" y="816"/>
                        <a:pt x="34441" y="544"/>
                      </a:cubicBezTo>
                      <a:lnTo>
                        <a:pt x="35508" y="586"/>
                      </a:lnTo>
                      <a:cubicBezTo>
                        <a:pt x="35675" y="795"/>
                        <a:pt x="35759" y="712"/>
                        <a:pt x="35843" y="502"/>
                      </a:cubicBezTo>
                      <a:lnTo>
                        <a:pt x="38333" y="649"/>
                      </a:lnTo>
                      <a:cubicBezTo>
                        <a:pt x="38375" y="858"/>
                        <a:pt x="38479" y="1088"/>
                        <a:pt x="38709" y="1025"/>
                      </a:cubicBezTo>
                      <a:cubicBezTo>
                        <a:pt x="39191" y="921"/>
                        <a:pt x="39651" y="1088"/>
                        <a:pt x="40090" y="1151"/>
                      </a:cubicBezTo>
                      <a:cubicBezTo>
                        <a:pt x="40467" y="1235"/>
                        <a:pt x="40844" y="1151"/>
                        <a:pt x="41157" y="921"/>
                      </a:cubicBezTo>
                      <a:cubicBezTo>
                        <a:pt x="41576" y="900"/>
                        <a:pt x="41994" y="921"/>
                        <a:pt x="42413" y="1025"/>
                      </a:cubicBezTo>
                      <a:cubicBezTo>
                        <a:pt x="42476" y="1235"/>
                        <a:pt x="42580" y="1339"/>
                        <a:pt x="42748" y="1109"/>
                      </a:cubicBezTo>
                      <a:cubicBezTo>
                        <a:pt x="43166" y="1067"/>
                        <a:pt x="43585" y="1088"/>
                        <a:pt x="44003" y="1172"/>
                      </a:cubicBezTo>
                      <a:cubicBezTo>
                        <a:pt x="44066" y="1402"/>
                        <a:pt x="44170" y="1528"/>
                        <a:pt x="44359" y="1256"/>
                      </a:cubicBezTo>
                      <a:lnTo>
                        <a:pt x="45405" y="1318"/>
                      </a:lnTo>
                      <a:cubicBezTo>
                        <a:pt x="45426" y="1423"/>
                        <a:pt x="45468" y="1569"/>
                        <a:pt x="45593" y="1590"/>
                      </a:cubicBezTo>
                      <a:cubicBezTo>
                        <a:pt x="46137" y="1695"/>
                        <a:pt x="46409" y="2113"/>
                        <a:pt x="46744" y="2469"/>
                      </a:cubicBezTo>
                      <a:cubicBezTo>
                        <a:pt x="46890" y="2616"/>
                        <a:pt x="46890" y="2699"/>
                        <a:pt x="46807" y="2909"/>
                      </a:cubicBezTo>
                      <a:cubicBezTo>
                        <a:pt x="46660" y="3369"/>
                        <a:pt x="46263" y="3704"/>
                        <a:pt x="46137" y="4164"/>
                      </a:cubicBezTo>
                      <a:cubicBezTo>
                        <a:pt x="46074" y="4394"/>
                        <a:pt x="46116" y="4666"/>
                        <a:pt x="45823" y="4750"/>
                      </a:cubicBezTo>
                      <a:cubicBezTo>
                        <a:pt x="45551" y="4813"/>
                        <a:pt x="45426" y="4541"/>
                        <a:pt x="45258" y="4394"/>
                      </a:cubicBezTo>
                      <a:cubicBezTo>
                        <a:pt x="45175" y="4310"/>
                        <a:pt x="45133" y="4206"/>
                        <a:pt x="45049" y="4143"/>
                      </a:cubicBezTo>
                      <a:cubicBezTo>
                        <a:pt x="44840" y="3892"/>
                        <a:pt x="44610" y="3892"/>
                        <a:pt x="44547" y="4227"/>
                      </a:cubicBezTo>
                      <a:cubicBezTo>
                        <a:pt x="44484" y="4603"/>
                        <a:pt x="44296" y="4520"/>
                        <a:pt x="44003" y="4541"/>
                      </a:cubicBezTo>
                      <a:cubicBezTo>
                        <a:pt x="43313" y="4582"/>
                        <a:pt x="42622" y="4771"/>
                        <a:pt x="41911" y="4541"/>
                      </a:cubicBezTo>
                      <a:cubicBezTo>
                        <a:pt x="41785" y="4499"/>
                        <a:pt x="41680" y="4582"/>
                        <a:pt x="41597" y="4645"/>
                      </a:cubicBezTo>
                      <a:cubicBezTo>
                        <a:pt x="41325" y="4834"/>
                        <a:pt x="41011" y="4917"/>
                        <a:pt x="40697" y="4875"/>
                      </a:cubicBezTo>
                      <a:cubicBezTo>
                        <a:pt x="40488" y="4854"/>
                        <a:pt x="40446" y="5022"/>
                        <a:pt x="40425" y="5168"/>
                      </a:cubicBezTo>
                      <a:cubicBezTo>
                        <a:pt x="37831" y="5252"/>
                        <a:pt x="35236" y="5168"/>
                        <a:pt x="32662" y="4896"/>
                      </a:cubicBezTo>
                      <a:cubicBezTo>
                        <a:pt x="31951" y="4813"/>
                        <a:pt x="31240" y="4813"/>
                        <a:pt x="30528" y="4896"/>
                      </a:cubicBezTo>
                      <a:cubicBezTo>
                        <a:pt x="29712" y="5022"/>
                        <a:pt x="28875" y="5022"/>
                        <a:pt x="28059" y="4896"/>
                      </a:cubicBezTo>
                      <a:cubicBezTo>
                        <a:pt x="27473" y="4792"/>
                        <a:pt x="26888" y="4813"/>
                        <a:pt x="26302" y="4938"/>
                      </a:cubicBezTo>
                      <a:cubicBezTo>
                        <a:pt x="25130" y="5273"/>
                        <a:pt x="23895" y="5106"/>
                        <a:pt x="22703" y="5168"/>
                      </a:cubicBezTo>
                      <a:cubicBezTo>
                        <a:pt x="21343" y="5252"/>
                        <a:pt x="20004" y="5357"/>
                        <a:pt x="18644" y="5440"/>
                      </a:cubicBezTo>
                      <a:cubicBezTo>
                        <a:pt x="18413" y="5461"/>
                        <a:pt x="18183" y="5482"/>
                        <a:pt x="17953" y="5482"/>
                      </a:cubicBezTo>
                      <a:cubicBezTo>
                        <a:pt x="16405" y="5378"/>
                        <a:pt x="14898" y="5670"/>
                        <a:pt x="13371" y="5775"/>
                      </a:cubicBezTo>
                      <a:cubicBezTo>
                        <a:pt x="13141" y="5796"/>
                        <a:pt x="12911" y="5838"/>
                        <a:pt x="12659" y="5838"/>
                      </a:cubicBezTo>
                      <a:cubicBezTo>
                        <a:pt x="11090" y="5838"/>
                        <a:pt x="9563" y="5838"/>
                        <a:pt x="7993" y="5963"/>
                      </a:cubicBezTo>
                      <a:cubicBezTo>
                        <a:pt x="6236" y="6110"/>
                        <a:pt x="4478" y="6026"/>
                        <a:pt x="2700" y="6047"/>
                      </a:cubicBezTo>
                      <a:cubicBezTo>
                        <a:pt x="2051" y="6026"/>
                        <a:pt x="1403" y="6110"/>
                        <a:pt x="775" y="6256"/>
                      </a:cubicBezTo>
                      <a:cubicBezTo>
                        <a:pt x="503" y="6319"/>
                        <a:pt x="189" y="6235"/>
                        <a:pt x="1" y="6026"/>
                      </a:cubicBezTo>
                      <a:cubicBezTo>
                        <a:pt x="252" y="5754"/>
                        <a:pt x="482" y="5440"/>
                        <a:pt x="921" y="5838"/>
                      </a:cubicBezTo>
                      <a:cubicBezTo>
                        <a:pt x="1068" y="5963"/>
                        <a:pt x="1382" y="5901"/>
                        <a:pt x="1591" y="5754"/>
                      </a:cubicBezTo>
                      <a:cubicBezTo>
                        <a:pt x="1800" y="5629"/>
                        <a:pt x="1988" y="5503"/>
                        <a:pt x="2198" y="5398"/>
                      </a:cubicBezTo>
                      <a:cubicBezTo>
                        <a:pt x="2742" y="5126"/>
                        <a:pt x="2763" y="5147"/>
                        <a:pt x="2553" y="4562"/>
                      </a:cubicBezTo>
                      <a:cubicBezTo>
                        <a:pt x="2511" y="4457"/>
                        <a:pt x="2449" y="4331"/>
                        <a:pt x="2553" y="4248"/>
                      </a:cubicBezTo>
                      <a:cubicBezTo>
                        <a:pt x="2742" y="4101"/>
                        <a:pt x="2804" y="4290"/>
                        <a:pt x="2909" y="4373"/>
                      </a:cubicBezTo>
                      <a:cubicBezTo>
                        <a:pt x="3202" y="4582"/>
                        <a:pt x="3265" y="4959"/>
                        <a:pt x="3600" y="5168"/>
                      </a:cubicBezTo>
                      <a:cubicBezTo>
                        <a:pt x="4164" y="5482"/>
                        <a:pt x="4374" y="5419"/>
                        <a:pt x="4604" y="4813"/>
                      </a:cubicBezTo>
                      <a:cubicBezTo>
                        <a:pt x="4708" y="4436"/>
                        <a:pt x="5169" y="4331"/>
                        <a:pt x="5420" y="4603"/>
                      </a:cubicBezTo>
                      <a:cubicBezTo>
                        <a:pt x="5524" y="4729"/>
                        <a:pt x="5566" y="4917"/>
                        <a:pt x="5734" y="5022"/>
                      </a:cubicBezTo>
                      <a:cubicBezTo>
                        <a:pt x="6173" y="5378"/>
                        <a:pt x="6194" y="5378"/>
                        <a:pt x="6550" y="4917"/>
                      </a:cubicBezTo>
                      <a:cubicBezTo>
                        <a:pt x="6613" y="4813"/>
                        <a:pt x="6675" y="4708"/>
                        <a:pt x="6738" y="4624"/>
                      </a:cubicBezTo>
                      <a:cubicBezTo>
                        <a:pt x="7177" y="4038"/>
                        <a:pt x="7177" y="4038"/>
                        <a:pt x="7177" y="3432"/>
                      </a:cubicBezTo>
                      <a:cubicBezTo>
                        <a:pt x="7721" y="3745"/>
                        <a:pt x="8098" y="3369"/>
                        <a:pt x="8537" y="3034"/>
                      </a:cubicBezTo>
                      <a:cubicBezTo>
                        <a:pt x="8789" y="3557"/>
                        <a:pt x="9082" y="3934"/>
                        <a:pt x="9709" y="3662"/>
                      </a:cubicBezTo>
                      <a:cubicBezTo>
                        <a:pt x="9877" y="3578"/>
                        <a:pt x="9960" y="3850"/>
                        <a:pt x="10044" y="3997"/>
                      </a:cubicBezTo>
                      <a:cubicBezTo>
                        <a:pt x="10442" y="4562"/>
                        <a:pt x="10483" y="4562"/>
                        <a:pt x="10965" y="4143"/>
                      </a:cubicBezTo>
                      <a:cubicBezTo>
                        <a:pt x="11509" y="3766"/>
                        <a:pt x="12220" y="3641"/>
                        <a:pt x="12869" y="3850"/>
                      </a:cubicBezTo>
                      <a:cubicBezTo>
                        <a:pt x="13224" y="3976"/>
                        <a:pt x="13601" y="4059"/>
                        <a:pt x="13978" y="4080"/>
                      </a:cubicBezTo>
                      <a:cubicBezTo>
                        <a:pt x="14710" y="4164"/>
                        <a:pt x="14794" y="4017"/>
                        <a:pt x="14982" y="3306"/>
                      </a:cubicBezTo>
                      <a:cubicBezTo>
                        <a:pt x="15087" y="2804"/>
                        <a:pt x="14731" y="2699"/>
                        <a:pt x="14459" y="2511"/>
                      </a:cubicBezTo>
                      <a:cubicBezTo>
                        <a:pt x="14166" y="2344"/>
                        <a:pt x="13873" y="2365"/>
                        <a:pt x="13999" y="1737"/>
                      </a:cubicBezTo>
                      <a:cubicBezTo>
                        <a:pt x="13978" y="1465"/>
                        <a:pt x="13873" y="1569"/>
                        <a:pt x="13852" y="1800"/>
                      </a:cubicBezTo>
                      <a:cubicBezTo>
                        <a:pt x="13852" y="1862"/>
                        <a:pt x="13747" y="1988"/>
                        <a:pt x="13936" y="1988"/>
                      </a:cubicBezTo>
                      <a:cubicBezTo>
                        <a:pt x="14103" y="1967"/>
                        <a:pt x="14291" y="1988"/>
                        <a:pt x="14333" y="1737"/>
                      </a:cubicBezTo>
                      <a:cubicBezTo>
                        <a:pt x="14354" y="1611"/>
                        <a:pt x="14312" y="1507"/>
                        <a:pt x="14019" y="1716"/>
                      </a:cubicBezTo>
                      <a:close/>
                      <a:moveTo>
                        <a:pt x="16509" y="1318"/>
                      </a:moveTo>
                      <a:cubicBezTo>
                        <a:pt x="16488" y="984"/>
                        <a:pt x="16363" y="732"/>
                        <a:pt x="16091" y="753"/>
                      </a:cubicBezTo>
                      <a:cubicBezTo>
                        <a:pt x="15735" y="795"/>
                        <a:pt x="15547" y="1172"/>
                        <a:pt x="15359" y="1423"/>
                      </a:cubicBezTo>
                      <a:cubicBezTo>
                        <a:pt x="15254" y="1590"/>
                        <a:pt x="15400" y="1988"/>
                        <a:pt x="15568" y="2218"/>
                      </a:cubicBezTo>
                      <a:cubicBezTo>
                        <a:pt x="15631" y="2260"/>
                        <a:pt x="15714" y="2260"/>
                        <a:pt x="15798" y="2239"/>
                      </a:cubicBezTo>
                      <a:cubicBezTo>
                        <a:pt x="16007" y="1883"/>
                        <a:pt x="16468" y="1716"/>
                        <a:pt x="16509" y="1318"/>
                      </a:cubicBezTo>
                      <a:close/>
                      <a:moveTo>
                        <a:pt x="43898" y="2176"/>
                      </a:moveTo>
                      <a:cubicBezTo>
                        <a:pt x="43857" y="2197"/>
                        <a:pt x="43773" y="2218"/>
                        <a:pt x="43752" y="2239"/>
                      </a:cubicBezTo>
                      <a:cubicBezTo>
                        <a:pt x="43689" y="2532"/>
                        <a:pt x="43752" y="2825"/>
                        <a:pt x="43919" y="3076"/>
                      </a:cubicBezTo>
                      <a:cubicBezTo>
                        <a:pt x="44045" y="3327"/>
                        <a:pt x="44338" y="3432"/>
                        <a:pt x="44610" y="3327"/>
                      </a:cubicBezTo>
                      <a:cubicBezTo>
                        <a:pt x="44777" y="3264"/>
                        <a:pt x="45049" y="3222"/>
                        <a:pt x="44986" y="2950"/>
                      </a:cubicBezTo>
                      <a:cubicBezTo>
                        <a:pt x="44945" y="2720"/>
                        <a:pt x="44840" y="2469"/>
                        <a:pt x="44505" y="2616"/>
                      </a:cubicBezTo>
                      <a:cubicBezTo>
                        <a:pt x="44170" y="2762"/>
                        <a:pt x="44108" y="2595"/>
                        <a:pt x="44108" y="2302"/>
                      </a:cubicBezTo>
                      <a:cubicBezTo>
                        <a:pt x="44108" y="2197"/>
                        <a:pt x="44003" y="2155"/>
                        <a:pt x="43898" y="2176"/>
                      </a:cubicBezTo>
                      <a:close/>
                      <a:moveTo>
                        <a:pt x="41911" y="2783"/>
                      </a:moveTo>
                      <a:cubicBezTo>
                        <a:pt x="41932" y="2741"/>
                        <a:pt x="41994" y="2678"/>
                        <a:pt x="41973" y="2637"/>
                      </a:cubicBezTo>
                      <a:cubicBezTo>
                        <a:pt x="41953" y="2616"/>
                        <a:pt x="41890" y="2595"/>
                        <a:pt x="41827" y="2574"/>
                      </a:cubicBezTo>
                      <a:cubicBezTo>
                        <a:pt x="41806" y="2616"/>
                        <a:pt x="41764" y="2678"/>
                        <a:pt x="41785" y="2720"/>
                      </a:cubicBezTo>
                      <a:cubicBezTo>
                        <a:pt x="41785" y="2762"/>
                        <a:pt x="41869" y="2762"/>
                        <a:pt x="41911" y="2783"/>
                      </a:cubicBezTo>
                      <a:close/>
                      <a:moveTo>
                        <a:pt x="9312" y="4854"/>
                      </a:moveTo>
                      <a:cubicBezTo>
                        <a:pt x="9354" y="4875"/>
                        <a:pt x="9416" y="4917"/>
                        <a:pt x="9458" y="4917"/>
                      </a:cubicBezTo>
                      <a:cubicBezTo>
                        <a:pt x="9479" y="4896"/>
                        <a:pt x="9500" y="4813"/>
                        <a:pt x="9521" y="4771"/>
                      </a:cubicBezTo>
                      <a:cubicBezTo>
                        <a:pt x="9458" y="4750"/>
                        <a:pt x="9416" y="4708"/>
                        <a:pt x="9374" y="4708"/>
                      </a:cubicBezTo>
                      <a:cubicBezTo>
                        <a:pt x="9333" y="4729"/>
                        <a:pt x="9333" y="4792"/>
                        <a:pt x="9312" y="4854"/>
                      </a:cubicBezTo>
                      <a:close/>
                      <a:moveTo>
                        <a:pt x="16070" y="3327"/>
                      </a:moveTo>
                      <a:lnTo>
                        <a:pt x="15924" y="3264"/>
                      </a:lnTo>
                      <a:cubicBezTo>
                        <a:pt x="15903" y="3327"/>
                        <a:pt x="15861" y="3369"/>
                        <a:pt x="15882" y="3411"/>
                      </a:cubicBezTo>
                      <a:cubicBezTo>
                        <a:pt x="15882" y="3453"/>
                        <a:pt x="15965" y="3453"/>
                        <a:pt x="16007" y="3473"/>
                      </a:cubicBezTo>
                      <a:close/>
                      <a:moveTo>
                        <a:pt x="42685" y="3327"/>
                      </a:moveTo>
                      <a:cubicBezTo>
                        <a:pt x="42643" y="3306"/>
                        <a:pt x="42580" y="3264"/>
                        <a:pt x="42538" y="3285"/>
                      </a:cubicBezTo>
                      <a:cubicBezTo>
                        <a:pt x="42517" y="3285"/>
                        <a:pt x="42497" y="3369"/>
                        <a:pt x="42476" y="3411"/>
                      </a:cubicBezTo>
                      <a:cubicBezTo>
                        <a:pt x="42538" y="3432"/>
                        <a:pt x="42580" y="3494"/>
                        <a:pt x="42622" y="3473"/>
                      </a:cubicBezTo>
                      <a:cubicBezTo>
                        <a:pt x="42664" y="3473"/>
                        <a:pt x="42685" y="3390"/>
                        <a:pt x="42706" y="332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3" name="Google Shape;7259;p43"/>
                <p:cNvSpPr/>
                <p:nvPr/>
              </p:nvSpPr>
              <p:spPr>
                <a:xfrm>
                  <a:off x="5713850" y="4108125"/>
                  <a:ext cx="572275" cy="10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1" h="4290" extrusionOk="0">
                      <a:moveTo>
                        <a:pt x="0" y="3913"/>
                      </a:moveTo>
                      <a:cubicBezTo>
                        <a:pt x="21" y="3746"/>
                        <a:pt x="63" y="3600"/>
                        <a:pt x="272" y="3620"/>
                      </a:cubicBezTo>
                      <a:cubicBezTo>
                        <a:pt x="586" y="3662"/>
                        <a:pt x="921" y="3579"/>
                        <a:pt x="1172" y="3390"/>
                      </a:cubicBezTo>
                      <a:cubicBezTo>
                        <a:pt x="1276" y="3328"/>
                        <a:pt x="1381" y="3244"/>
                        <a:pt x="1486" y="3286"/>
                      </a:cubicBezTo>
                      <a:cubicBezTo>
                        <a:pt x="2197" y="3495"/>
                        <a:pt x="2887" y="3328"/>
                        <a:pt x="3578" y="3286"/>
                      </a:cubicBezTo>
                      <a:cubicBezTo>
                        <a:pt x="3871" y="3244"/>
                        <a:pt x="4059" y="3348"/>
                        <a:pt x="4122" y="2972"/>
                      </a:cubicBezTo>
                      <a:cubicBezTo>
                        <a:pt x="4185" y="2637"/>
                        <a:pt x="4415" y="2637"/>
                        <a:pt x="4624" y="2867"/>
                      </a:cubicBezTo>
                      <a:cubicBezTo>
                        <a:pt x="4708" y="2951"/>
                        <a:pt x="4771" y="3076"/>
                        <a:pt x="4854" y="3139"/>
                      </a:cubicBezTo>
                      <a:cubicBezTo>
                        <a:pt x="5001" y="3286"/>
                        <a:pt x="5147" y="3558"/>
                        <a:pt x="5419" y="3474"/>
                      </a:cubicBezTo>
                      <a:cubicBezTo>
                        <a:pt x="5691" y="3411"/>
                        <a:pt x="5649" y="3139"/>
                        <a:pt x="5712" y="2909"/>
                      </a:cubicBezTo>
                      <a:cubicBezTo>
                        <a:pt x="5838" y="2449"/>
                        <a:pt x="6235" y="2114"/>
                        <a:pt x="6403" y="1633"/>
                      </a:cubicBezTo>
                      <a:cubicBezTo>
                        <a:pt x="6465" y="1444"/>
                        <a:pt x="6465" y="1361"/>
                        <a:pt x="6340" y="1214"/>
                      </a:cubicBezTo>
                      <a:cubicBezTo>
                        <a:pt x="5984" y="838"/>
                        <a:pt x="5712" y="419"/>
                        <a:pt x="5168" y="335"/>
                      </a:cubicBezTo>
                      <a:cubicBezTo>
                        <a:pt x="5043" y="315"/>
                        <a:pt x="5022" y="168"/>
                        <a:pt x="5001" y="43"/>
                      </a:cubicBezTo>
                      <a:cubicBezTo>
                        <a:pt x="6800" y="1"/>
                        <a:pt x="8579" y="231"/>
                        <a:pt x="10378" y="315"/>
                      </a:cubicBezTo>
                      <a:cubicBezTo>
                        <a:pt x="10880" y="335"/>
                        <a:pt x="11382" y="335"/>
                        <a:pt x="11864" y="377"/>
                      </a:cubicBezTo>
                      <a:cubicBezTo>
                        <a:pt x="14584" y="545"/>
                        <a:pt x="17283" y="649"/>
                        <a:pt x="19940" y="1235"/>
                      </a:cubicBezTo>
                      <a:cubicBezTo>
                        <a:pt x="20463" y="1340"/>
                        <a:pt x="20986" y="1361"/>
                        <a:pt x="21509" y="1423"/>
                      </a:cubicBezTo>
                      <a:cubicBezTo>
                        <a:pt x="21656" y="1444"/>
                        <a:pt x="21802" y="1486"/>
                        <a:pt x="21928" y="1528"/>
                      </a:cubicBezTo>
                      <a:cubicBezTo>
                        <a:pt x="22346" y="1675"/>
                        <a:pt x="22890" y="2239"/>
                        <a:pt x="22870" y="2491"/>
                      </a:cubicBezTo>
                      <a:cubicBezTo>
                        <a:pt x="22870" y="2825"/>
                        <a:pt x="22200" y="3600"/>
                        <a:pt x="21865" y="3746"/>
                      </a:cubicBezTo>
                      <a:cubicBezTo>
                        <a:pt x="21321" y="3976"/>
                        <a:pt x="20735" y="3851"/>
                        <a:pt x="20212" y="3767"/>
                      </a:cubicBezTo>
                      <a:cubicBezTo>
                        <a:pt x="18664" y="3537"/>
                        <a:pt x="17116" y="3600"/>
                        <a:pt x="15567" y="3369"/>
                      </a:cubicBezTo>
                      <a:cubicBezTo>
                        <a:pt x="15274" y="3369"/>
                        <a:pt x="14981" y="3390"/>
                        <a:pt x="14688" y="3453"/>
                      </a:cubicBezTo>
                      <a:cubicBezTo>
                        <a:pt x="13035" y="3453"/>
                        <a:pt x="11445" y="3976"/>
                        <a:pt x="9771" y="3892"/>
                      </a:cubicBezTo>
                      <a:cubicBezTo>
                        <a:pt x="9123" y="3913"/>
                        <a:pt x="8474" y="3872"/>
                        <a:pt x="7846" y="3746"/>
                      </a:cubicBezTo>
                      <a:cubicBezTo>
                        <a:pt x="7574" y="3704"/>
                        <a:pt x="7302" y="3725"/>
                        <a:pt x="7051" y="3809"/>
                      </a:cubicBezTo>
                      <a:cubicBezTo>
                        <a:pt x="5398" y="4290"/>
                        <a:pt x="3724" y="4018"/>
                        <a:pt x="2051" y="3976"/>
                      </a:cubicBezTo>
                      <a:cubicBezTo>
                        <a:pt x="1360" y="3997"/>
                        <a:pt x="690" y="3976"/>
                        <a:pt x="0" y="391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4" name="Google Shape;7260;p43"/>
                <p:cNvSpPr/>
                <p:nvPr/>
              </p:nvSpPr>
              <p:spPr>
                <a:xfrm>
                  <a:off x="4481425" y="4181875"/>
                  <a:ext cx="142325" cy="4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3" h="1864" extrusionOk="0">
                      <a:moveTo>
                        <a:pt x="1" y="1633"/>
                      </a:moveTo>
                      <a:cubicBezTo>
                        <a:pt x="43" y="1549"/>
                        <a:pt x="64" y="1424"/>
                        <a:pt x="106" y="1403"/>
                      </a:cubicBezTo>
                      <a:cubicBezTo>
                        <a:pt x="733" y="1131"/>
                        <a:pt x="1215" y="775"/>
                        <a:pt x="1131" y="1"/>
                      </a:cubicBezTo>
                      <a:cubicBezTo>
                        <a:pt x="1487" y="43"/>
                        <a:pt x="1466" y="315"/>
                        <a:pt x="1507" y="482"/>
                      </a:cubicBezTo>
                      <a:cubicBezTo>
                        <a:pt x="1633" y="838"/>
                        <a:pt x="1779" y="1089"/>
                        <a:pt x="2198" y="859"/>
                      </a:cubicBezTo>
                      <a:cubicBezTo>
                        <a:pt x="2344" y="817"/>
                        <a:pt x="2512" y="838"/>
                        <a:pt x="2616" y="963"/>
                      </a:cubicBezTo>
                      <a:cubicBezTo>
                        <a:pt x="3077" y="1403"/>
                        <a:pt x="3725" y="1277"/>
                        <a:pt x="4248" y="1466"/>
                      </a:cubicBezTo>
                      <a:cubicBezTo>
                        <a:pt x="4541" y="1570"/>
                        <a:pt x="4751" y="1382"/>
                        <a:pt x="4981" y="1256"/>
                      </a:cubicBezTo>
                      <a:cubicBezTo>
                        <a:pt x="5441" y="1026"/>
                        <a:pt x="5546" y="1110"/>
                        <a:pt x="5692" y="1738"/>
                      </a:cubicBezTo>
                      <a:cubicBezTo>
                        <a:pt x="5462" y="1842"/>
                        <a:pt x="5232" y="1863"/>
                        <a:pt x="5002" y="1821"/>
                      </a:cubicBezTo>
                      <a:cubicBezTo>
                        <a:pt x="3328" y="1549"/>
                        <a:pt x="1654" y="1738"/>
                        <a:pt x="1" y="163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5" name="Google Shape;7261;p43"/>
                <p:cNvSpPr/>
                <p:nvPr/>
              </p:nvSpPr>
              <p:spPr>
                <a:xfrm>
                  <a:off x="4339675" y="4191825"/>
                  <a:ext cx="84250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1256" extrusionOk="0">
                      <a:moveTo>
                        <a:pt x="1" y="712"/>
                      </a:moveTo>
                      <a:cubicBezTo>
                        <a:pt x="168" y="544"/>
                        <a:pt x="315" y="356"/>
                        <a:pt x="482" y="189"/>
                      </a:cubicBezTo>
                      <a:cubicBezTo>
                        <a:pt x="628" y="21"/>
                        <a:pt x="879" y="0"/>
                        <a:pt x="1047" y="126"/>
                      </a:cubicBezTo>
                      <a:cubicBezTo>
                        <a:pt x="1716" y="607"/>
                        <a:pt x="2491" y="921"/>
                        <a:pt x="3307" y="1068"/>
                      </a:cubicBezTo>
                      <a:cubicBezTo>
                        <a:pt x="3328" y="1068"/>
                        <a:pt x="3348" y="1172"/>
                        <a:pt x="3369" y="1235"/>
                      </a:cubicBezTo>
                      <a:cubicBezTo>
                        <a:pt x="2888" y="1256"/>
                        <a:pt x="2428" y="1193"/>
                        <a:pt x="1988" y="1026"/>
                      </a:cubicBezTo>
                      <a:cubicBezTo>
                        <a:pt x="1340" y="837"/>
                        <a:pt x="670" y="712"/>
                        <a:pt x="1" y="71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6" name="Google Shape;7262;p43"/>
                <p:cNvSpPr/>
                <p:nvPr/>
              </p:nvSpPr>
              <p:spPr>
                <a:xfrm>
                  <a:off x="5399450" y="4080400"/>
                  <a:ext cx="70650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943" extrusionOk="0">
                      <a:moveTo>
                        <a:pt x="2826" y="315"/>
                      </a:moveTo>
                      <a:cubicBezTo>
                        <a:pt x="2491" y="754"/>
                        <a:pt x="1926" y="942"/>
                        <a:pt x="1403" y="775"/>
                      </a:cubicBezTo>
                      <a:cubicBezTo>
                        <a:pt x="1089" y="670"/>
                        <a:pt x="775" y="607"/>
                        <a:pt x="461" y="587"/>
                      </a:cubicBezTo>
                      <a:cubicBezTo>
                        <a:pt x="210" y="587"/>
                        <a:pt x="1" y="377"/>
                        <a:pt x="1" y="126"/>
                      </a:cubicBezTo>
                      <a:cubicBezTo>
                        <a:pt x="942" y="1"/>
                        <a:pt x="1884" y="294"/>
                        <a:pt x="2826" y="31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18" name="Google Shape;7263;p43"/>
                <p:cNvSpPr/>
                <p:nvPr/>
              </p:nvSpPr>
              <p:spPr>
                <a:xfrm>
                  <a:off x="5661000" y="4092950"/>
                  <a:ext cx="70650" cy="1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587" extrusionOk="0">
                      <a:moveTo>
                        <a:pt x="2825" y="294"/>
                      </a:moveTo>
                      <a:cubicBezTo>
                        <a:pt x="2512" y="503"/>
                        <a:pt x="2135" y="587"/>
                        <a:pt x="1758" y="503"/>
                      </a:cubicBezTo>
                      <a:cubicBezTo>
                        <a:pt x="1319" y="440"/>
                        <a:pt x="859" y="273"/>
                        <a:pt x="377" y="398"/>
                      </a:cubicBezTo>
                      <a:cubicBezTo>
                        <a:pt x="147" y="440"/>
                        <a:pt x="43" y="210"/>
                        <a:pt x="1" y="1"/>
                      </a:cubicBezTo>
                      <a:cubicBezTo>
                        <a:pt x="942" y="85"/>
                        <a:pt x="1905" y="43"/>
                        <a:pt x="2825" y="29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19" name="Google Shape;7264;p43"/>
                <p:cNvSpPr/>
                <p:nvPr/>
              </p:nvSpPr>
              <p:spPr>
                <a:xfrm>
                  <a:off x="4834525" y="4073075"/>
                  <a:ext cx="28275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738" extrusionOk="0">
                      <a:moveTo>
                        <a:pt x="1130" y="356"/>
                      </a:moveTo>
                      <a:cubicBezTo>
                        <a:pt x="649" y="482"/>
                        <a:pt x="523" y="754"/>
                        <a:pt x="796" y="1172"/>
                      </a:cubicBezTo>
                      <a:cubicBezTo>
                        <a:pt x="879" y="1319"/>
                        <a:pt x="942" y="1445"/>
                        <a:pt x="796" y="1549"/>
                      </a:cubicBezTo>
                      <a:cubicBezTo>
                        <a:pt x="670" y="1696"/>
                        <a:pt x="503" y="1737"/>
                        <a:pt x="335" y="1696"/>
                      </a:cubicBezTo>
                      <a:cubicBezTo>
                        <a:pt x="189" y="1654"/>
                        <a:pt x="63" y="1507"/>
                        <a:pt x="126" y="1361"/>
                      </a:cubicBezTo>
                      <a:cubicBezTo>
                        <a:pt x="293" y="1005"/>
                        <a:pt x="0" y="691"/>
                        <a:pt x="63" y="356"/>
                      </a:cubicBezTo>
                      <a:cubicBezTo>
                        <a:pt x="231" y="356"/>
                        <a:pt x="377" y="294"/>
                        <a:pt x="419" y="105"/>
                      </a:cubicBezTo>
                      <a:cubicBezTo>
                        <a:pt x="649" y="1"/>
                        <a:pt x="879" y="126"/>
                        <a:pt x="1109" y="147"/>
                      </a:cubicBezTo>
                      <a:cubicBezTo>
                        <a:pt x="1130" y="210"/>
                        <a:pt x="1130" y="294"/>
                        <a:pt x="113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0" name="Google Shape;7265;p43"/>
                <p:cNvSpPr/>
                <p:nvPr/>
              </p:nvSpPr>
              <p:spPr>
                <a:xfrm>
                  <a:off x="4920300" y="4077275"/>
                  <a:ext cx="30900" cy="3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6" h="1361" extrusionOk="0">
                      <a:moveTo>
                        <a:pt x="880" y="0"/>
                      </a:moveTo>
                      <a:cubicBezTo>
                        <a:pt x="942" y="126"/>
                        <a:pt x="1089" y="209"/>
                        <a:pt x="1235" y="188"/>
                      </a:cubicBezTo>
                      <a:cubicBezTo>
                        <a:pt x="1089" y="607"/>
                        <a:pt x="524" y="774"/>
                        <a:pt x="608" y="1360"/>
                      </a:cubicBezTo>
                      <a:cubicBezTo>
                        <a:pt x="378" y="963"/>
                        <a:pt x="315" y="523"/>
                        <a:pt x="1" y="188"/>
                      </a:cubicBezTo>
                      <a:lnTo>
                        <a:pt x="168" y="42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1" name="Google Shape;7266;p43"/>
                <p:cNvSpPr/>
                <p:nvPr/>
              </p:nvSpPr>
              <p:spPr>
                <a:xfrm>
                  <a:off x="4068725" y="4198100"/>
                  <a:ext cx="4030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566" extrusionOk="0">
                      <a:moveTo>
                        <a:pt x="0" y="356"/>
                      </a:moveTo>
                      <a:cubicBezTo>
                        <a:pt x="502" y="1"/>
                        <a:pt x="1172" y="63"/>
                        <a:pt x="1611" y="482"/>
                      </a:cubicBezTo>
                      <a:cubicBezTo>
                        <a:pt x="1067" y="565"/>
                        <a:pt x="523" y="524"/>
                        <a:pt x="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2" name="Google Shape;7267;p43"/>
                <p:cNvSpPr/>
                <p:nvPr/>
              </p:nvSpPr>
              <p:spPr>
                <a:xfrm>
                  <a:off x="4304100" y="4198625"/>
                  <a:ext cx="2200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670" extrusionOk="0">
                      <a:moveTo>
                        <a:pt x="1" y="440"/>
                      </a:moveTo>
                      <a:cubicBezTo>
                        <a:pt x="357" y="21"/>
                        <a:pt x="524" y="0"/>
                        <a:pt x="880" y="440"/>
                      </a:cubicBezTo>
                      <a:cubicBezTo>
                        <a:pt x="587" y="670"/>
                        <a:pt x="294" y="503"/>
                        <a:pt x="1" y="44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3" name="Google Shape;7268;p43"/>
                <p:cNvSpPr/>
                <p:nvPr/>
              </p:nvSpPr>
              <p:spPr>
                <a:xfrm>
                  <a:off x="4197925" y="4194450"/>
                  <a:ext cx="22000" cy="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482" extrusionOk="0">
                      <a:moveTo>
                        <a:pt x="0" y="377"/>
                      </a:moveTo>
                      <a:cubicBezTo>
                        <a:pt x="398" y="0"/>
                        <a:pt x="565" y="21"/>
                        <a:pt x="879" y="439"/>
                      </a:cubicBezTo>
                      <a:cubicBezTo>
                        <a:pt x="586" y="481"/>
                        <a:pt x="272" y="460"/>
                        <a:pt x="0" y="37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4" name="Google Shape;7269;p43"/>
                <p:cNvSpPr/>
                <p:nvPr/>
              </p:nvSpPr>
              <p:spPr>
                <a:xfrm>
                  <a:off x="4126775" y="4200200"/>
                  <a:ext cx="131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19" extrusionOk="0">
                      <a:moveTo>
                        <a:pt x="1" y="314"/>
                      </a:moveTo>
                      <a:cubicBezTo>
                        <a:pt x="126" y="0"/>
                        <a:pt x="315" y="0"/>
                        <a:pt x="524" y="209"/>
                      </a:cubicBezTo>
                      <a:cubicBezTo>
                        <a:pt x="398" y="377"/>
                        <a:pt x="168" y="419"/>
                        <a:pt x="1" y="31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5" name="Google Shape;7270;p43"/>
                <p:cNvSpPr/>
                <p:nvPr/>
              </p:nvSpPr>
              <p:spPr>
                <a:xfrm>
                  <a:off x="4277425" y="4200200"/>
                  <a:ext cx="13100" cy="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398" extrusionOk="0">
                      <a:moveTo>
                        <a:pt x="1" y="251"/>
                      </a:moveTo>
                      <a:cubicBezTo>
                        <a:pt x="231" y="0"/>
                        <a:pt x="398" y="0"/>
                        <a:pt x="524" y="335"/>
                      </a:cubicBezTo>
                      <a:cubicBezTo>
                        <a:pt x="356" y="398"/>
                        <a:pt x="147" y="377"/>
                        <a:pt x="1" y="25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6" name="Google Shape;7271;p43"/>
                <p:cNvSpPr/>
                <p:nvPr/>
              </p:nvSpPr>
              <p:spPr>
                <a:xfrm>
                  <a:off x="4459475" y="4212750"/>
                  <a:ext cx="13100" cy="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40" extrusionOk="0">
                      <a:moveTo>
                        <a:pt x="0" y="398"/>
                      </a:moveTo>
                      <a:cubicBezTo>
                        <a:pt x="209" y="0"/>
                        <a:pt x="272" y="0"/>
                        <a:pt x="523" y="377"/>
                      </a:cubicBezTo>
                      <a:cubicBezTo>
                        <a:pt x="335" y="440"/>
                        <a:pt x="168" y="440"/>
                        <a:pt x="0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7" name="Google Shape;7272;p43"/>
                <p:cNvSpPr/>
                <p:nvPr/>
              </p:nvSpPr>
              <p:spPr>
                <a:xfrm>
                  <a:off x="5762475" y="4100800"/>
                  <a:ext cx="8925" cy="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" h="378" extrusionOk="0">
                      <a:moveTo>
                        <a:pt x="357" y="168"/>
                      </a:moveTo>
                      <a:cubicBezTo>
                        <a:pt x="189" y="377"/>
                        <a:pt x="85" y="273"/>
                        <a:pt x="1" y="63"/>
                      </a:cubicBezTo>
                      <a:cubicBezTo>
                        <a:pt x="126" y="1"/>
                        <a:pt x="294" y="43"/>
                        <a:pt x="357" y="16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8" name="Google Shape;7273;p43"/>
                <p:cNvSpPr/>
                <p:nvPr/>
              </p:nvSpPr>
              <p:spPr>
                <a:xfrm>
                  <a:off x="5802775" y="4104475"/>
                  <a:ext cx="89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419" extrusionOk="0">
                      <a:moveTo>
                        <a:pt x="356" y="147"/>
                      </a:moveTo>
                      <a:cubicBezTo>
                        <a:pt x="167" y="419"/>
                        <a:pt x="63" y="293"/>
                        <a:pt x="0" y="42"/>
                      </a:cubicBezTo>
                      <a:cubicBezTo>
                        <a:pt x="126" y="0"/>
                        <a:pt x="272" y="42"/>
                        <a:pt x="356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9" name="Google Shape;7274;p43"/>
                <p:cNvSpPr/>
                <p:nvPr/>
              </p:nvSpPr>
              <p:spPr>
                <a:xfrm>
                  <a:off x="4636800" y="4220600"/>
                  <a:ext cx="8900" cy="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73" extrusionOk="0">
                      <a:moveTo>
                        <a:pt x="0" y="230"/>
                      </a:moveTo>
                      <a:cubicBezTo>
                        <a:pt x="21" y="126"/>
                        <a:pt x="63" y="0"/>
                        <a:pt x="189" y="21"/>
                      </a:cubicBezTo>
                      <a:cubicBezTo>
                        <a:pt x="251" y="21"/>
                        <a:pt x="293" y="147"/>
                        <a:pt x="356" y="209"/>
                      </a:cubicBezTo>
                      <a:cubicBezTo>
                        <a:pt x="230" y="272"/>
                        <a:pt x="105" y="272"/>
                        <a:pt x="0" y="23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0" name="Google Shape;7275;p43"/>
                <p:cNvSpPr/>
                <p:nvPr/>
              </p:nvSpPr>
              <p:spPr>
                <a:xfrm>
                  <a:off x="4237675" y="4200725"/>
                  <a:ext cx="1310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231" extrusionOk="0">
                      <a:moveTo>
                        <a:pt x="1" y="188"/>
                      </a:moveTo>
                      <a:cubicBezTo>
                        <a:pt x="126" y="0"/>
                        <a:pt x="398" y="0"/>
                        <a:pt x="524" y="188"/>
                      </a:cubicBezTo>
                      <a:cubicBezTo>
                        <a:pt x="356" y="230"/>
                        <a:pt x="168" y="230"/>
                        <a:pt x="1" y="18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1" name="Google Shape;7276;p43"/>
                <p:cNvSpPr/>
                <p:nvPr/>
              </p:nvSpPr>
              <p:spPr>
                <a:xfrm>
                  <a:off x="4960075" y="4079350"/>
                  <a:ext cx="6697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9" h="1089" extrusionOk="0">
                      <a:moveTo>
                        <a:pt x="0" y="105"/>
                      </a:moveTo>
                      <a:cubicBezTo>
                        <a:pt x="147" y="85"/>
                        <a:pt x="314" y="1"/>
                        <a:pt x="439" y="43"/>
                      </a:cubicBezTo>
                      <a:cubicBezTo>
                        <a:pt x="1172" y="273"/>
                        <a:pt x="1946" y="85"/>
                        <a:pt x="2678" y="294"/>
                      </a:cubicBezTo>
                      <a:cubicBezTo>
                        <a:pt x="2239" y="775"/>
                        <a:pt x="1632" y="1068"/>
                        <a:pt x="983" y="1089"/>
                      </a:cubicBezTo>
                      <a:cubicBezTo>
                        <a:pt x="921" y="1089"/>
                        <a:pt x="879" y="1089"/>
                        <a:pt x="816" y="1089"/>
                      </a:cubicBezTo>
                      <a:cubicBezTo>
                        <a:pt x="774" y="566"/>
                        <a:pt x="42" y="629"/>
                        <a:pt x="0" y="10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2" name="Google Shape;7277;p43"/>
                <p:cNvSpPr/>
                <p:nvPr/>
              </p:nvSpPr>
              <p:spPr>
                <a:xfrm>
                  <a:off x="4871150" y="4086675"/>
                  <a:ext cx="20425" cy="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" h="1006" extrusionOk="0">
                      <a:moveTo>
                        <a:pt x="377" y="1"/>
                      </a:moveTo>
                      <a:lnTo>
                        <a:pt x="544" y="1"/>
                      </a:lnTo>
                      <a:cubicBezTo>
                        <a:pt x="460" y="315"/>
                        <a:pt x="753" y="482"/>
                        <a:pt x="816" y="754"/>
                      </a:cubicBezTo>
                      <a:cubicBezTo>
                        <a:pt x="523" y="1005"/>
                        <a:pt x="272" y="670"/>
                        <a:pt x="0" y="712"/>
                      </a:cubicBezTo>
                      <a:cubicBezTo>
                        <a:pt x="0" y="398"/>
                        <a:pt x="42" y="126"/>
                        <a:pt x="377" y="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3" name="Google Shape;7278;p43"/>
                <p:cNvSpPr/>
                <p:nvPr/>
              </p:nvSpPr>
              <p:spPr>
                <a:xfrm>
                  <a:off x="4951175" y="4130100"/>
                  <a:ext cx="1675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66" extrusionOk="0">
                      <a:moveTo>
                        <a:pt x="649" y="398"/>
                      </a:moveTo>
                      <a:cubicBezTo>
                        <a:pt x="544" y="565"/>
                        <a:pt x="398" y="565"/>
                        <a:pt x="251" y="544"/>
                      </a:cubicBezTo>
                      <a:cubicBezTo>
                        <a:pt x="105" y="524"/>
                        <a:pt x="0" y="356"/>
                        <a:pt x="63" y="210"/>
                      </a:cubicBezTo>
                      <a:cubicBezTo>
                        <a:pt x="105" y="63"/>
                        <a:pt x="293" y="0"/>
                        <a:pt x="419" y="84"/>
                      </a:cubicBezTo>
                      <a:cubicBezTo>
                        <a:pt x="565" y="147"/>
                        <a:pt x="670" y="231"/>
                        <a:pt x="649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4" name="Google Shape;7279;p43"/>
                <p:cNvSpPr/>
                <p:nvPr/>
              </p:nvSpPr>
              <p:spPr>
                <a:xfrm>
                  <a:off x="5042200" y="4141075"/>
                  <a:ext cx="525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31" extrusionOk="0">
                      <a:moveTo>
                        <a:pt x="209" y="85"/>
                      </a:moveTo>
                      <a:cubicBezTo>
                        <a:pt x="188" y="126"/>
                        <a:pt x="167" y="210"/>
                        <a:pt x="126" y="210"/>
                      </a:cubicBezTo>
                      <a:cubicBezTo>
                        <a:pt x="105" y="231"/>
                        <a:pt x="42" y="189"/>
                        <a:pt x="0" y="168"/>
                      </a:cubicBezTo>
                      <a:cubicBezTo>
                        <a:pt x="21" y="105"/>
                        <a:pt x="21" y="22"/>
                        <a:pt x="63" y="22"/>
                      </a:cubicBezTo>
                      <a:cubicBezTo>
                        <a:pt x="105" y="1"/>
                        <a:pt x="147" y="43"/>
                        <a:pt x="209" y="8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5" name="Google Shape;7280;p43"/>
                <p:cNvSpPr/>
                <p:nvPr/>
              </p:nvSpPr>
              <p:spPr>
                <a:xfrm>
                  <a:off x="4860150" y="4186075"/>
                  <a:ext cx="5250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0" extrusionOk="0">
                      <a:moveTo>
                        <a:pt x="63" y="0"/>
                      </a:moveTo>
                      <a:lnTo>
                        <a:pt x="210" y="63"/>
                      </a:lnTo>
                      <a:cubicBezTo>
                        <a:pt x="189" y="105"/>
                        <a:pt x="168" y="189"/>
                        <a:pt x="126" y="189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ubicBezTo>
                        <a:pt x="22" y="84"/>
                        <a:pt x="22" y="42"/>
                        <a:pt x="63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6" name="Google Shape;7281;p43"/>
                <p:cNvSpPr/>
                <p:nvPr/>
              </p:nvSpPr>
              <p:spPr>
                <a:xfrm>
                  <a:off x="4869575" y="4104475"/>
                  <a:ext cx="2100" cy="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63" extrusionOk="0">
                      <a:moveTo>
                        <a:pt x="84" y="0"/>
                      </a:moveTo>
                      <a:lnTo>
                        <a:pt x="42" y="63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7" name="Google Shape;7282;p43"/>
                <p:cNvSpPr/>
                <p:nvPr/>
              </p:nvSpPr>
              <p:spPr>
                <a:xfrm>
                  <a:off x="5084025" y="4095575"/>
                  <a:ext cx="31425" cy="3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549" extrusionOk="0">
                      <a:moveTo>
                        <a:pt x="1256" y="586"/>
                      </a:moveTo>
                      <a:cubicBezTo>
                        <a:pt x="1215" y="984"/>
                        <a:pt x="733" y="1151"/>
                        <a:pt x="545" y="1528"/>
                      </a:cubicBezTo>
                      <a:cubicBezTo>
                        <a:pt x="461" y="1549"/>
                        <a:pt x="378" y="1528"/>
                        <a:pt x="315" y="1486"/>
                      </a:cubicBezTo>
                      <a:cubicBezTo>
                        <a:pt x="147" y="1256"/>
                        <a:pt x="1" y="858"/>
                        <a:pt x="106" y="712"/>
                      </a:cubicBezTo>
                      <a:cubicBezTo>
                        <a:pt x="294" y="440"/>
                        <a:pt x="482" y="84"/>
                        <a:pt x="838" y="42"/>
                      </a:cubicBezTo>
                      <a:cubicBezTo>
                        <a:pt x="1110" y="0"/>
                        <a:pt x="1235" y="252"/>
                        <a:pt x="1256" y="58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8" name="Google Shape;7283;p43"/>
                <p:cNvSpPr/>
                <p:nvPr/>
              </p:nvSpPr>
              <p:spPr>
                <a:xfrm>
                  <a:off x="5794925" y="4131675"/>
                  <a:ext cx="34025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" h="1256" extrusionOk="0">
                      <a:moveTo>
                        <a:pt x="209" y="0"/>
                      </a:moveTo>
                      <a:cubicBezTo>
                        <a:pt x="314" y="0"/>
                        <a:pt x="419" y="21"/>
                        <a:pt x="419" y="126"/>
                      </a:cubicBezTo>
                      <a:cubicBezTo>
                        <a:pt x="419" y="419"/>
                        <a:pt x="502" y="565"/>
                        <a:pt x="816" y="419"/>
                      </a:cubicBezTo>
                      <a:cubicBezTo>
                        <a:pt x="1151" y="272"/>
                        <a:pt x="1256" y="544"/>
                        <a:pt x="1297" y="774"/>
                      </a:cubicBezTo>
                      <a:cubicBezTo>
                        <a:pt x="1360" y="1046"/>
                        <a:pt x="1088" y="1088"/>
                        <a:pt x="921" y="1151"/>
                      </a:cubicBezTo>
                      <a:cubicBezTo>
                        <a:pt x="649" y="1256"/>
                        <a:pt x="356" y="1130"/>
                        <a:pt x="230" y="900"/>
                      </a:cubicBezTo>
                      <a:cubicBezTo>
                        <a:pt x="63" y="649"/>
                        <a:pt x="0" y="356"/>
                        <a:pt x="63" y="63"/>
                      </a:cubicBezTo>
                      <a:cubicBezTo>
                        <a:pt x="84" y="42"/>
                        <a:pt x="168" y="21"/>
                        <a:pt x="209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9" name="Google Shape;7284;p43"/>
                <p:cNvSpPr/>
                <p:nvPr/>
              </p:nvSpPr>
              <p:spPr>
                <a:xfrm>
                  <a:off x="5046900" y="4113350"/>
                  <a:ext cx="15200" cy="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" h="545" extrusionOk="0">
                      <a:moveTo>
                        <a:pt x="398" y="22"/>
                      </a:moveTo>
                      <a:cubicBezTo>
                        <a:pt x="523" y="43"/>
                        <a:pt x="607" y="168"/>
                        <a:pt x="565" y="294"/>
                      </a:cubicBezTo>
                      <a:cubicBezTo>
                        <a:pt x="544" y="524"/>
                        <a:pt x="335" y="524"/>
                        <a:pt x="168" y="524"/>
                      </a:cubicBezTo>
                      <a:cubicBezTo>
                        <a:pt x="0" y="545"/>
                        <a:pt x="84" y="398"/>
                        <a:pt x="84" y="357"/>
                      </a:cubicBezTo>
                      <a:cubicBezTo>
                        <a:pt x="105" y="106"/>
                        <a:pt x="210" y="1"/>
                        <a:pt x="398" y="2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0" name="Google Shape;7285;p43"/>
                <p:cNvSpPr/>
                <p:nvPr/>
              </p:nvSpPr>
              <p:spPr>
                <a:xfrm>
                  <a:off x="5746800" y="4141600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147" y="210"/>
                      </a:moveTo>
                      <a:cubicBezTo>
                        <a:pt x="105" y="189"/>
                        <a:pt x="21" y="189"/>
                        <a:pt x="21" y="147"/>
                      </a:cubicBezTo>
                      <a:cubicBezTo>
                        <a:pt x="0" y="105"/>
                        <a:pt x="42" y="43"/>
                        <a:pt x="63" y="1"/>
                      </a:cubicBezTo>
                      <a:cubicBezTo>
                        <a:pt x="126" y="22"/>
                        <a:pt x="189" y="43"/>
                        <a:pt x="209" y="64"/>
                      </a:cubicBezTo>
                      <a:cubicBezTo>
                        <a:pt x="230" y="105"/>
                        <a:pt x="168" y="168"/>
                        <a:pt x="147" y="21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1" name="Google Shape;7286;p43"/>
                <p:cNvSpPr/>
                <p:nvPr/>
              </p:nvSpPr>
              <p:spPr>
                <a:xfrm>
                  <a:off x="4935475" y="4194950"/>
                  <a:ext cx="5250" cy="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1" extrusionOk="0">
                      <a:moveTo>
                        <a:pt x="1" y="147"/>
                      </a:moveTo>
                      <a:cubicBezTo>
                        <a:pt x="22" y="85"/>
                        <a:pt x="22" y="22"/>
                        <a:pt x="63" y="1"/>
                      </a:cubicBezTo>
                      <a:cubicBezTo>
                        <a:pt x="105" y="1"/>
                        <a:pt x="168" y="43"/>
                        <a:pt x="210" y="64"/>
                      </a:cubicBezTo>
                      <a:cubicBezTo>
                        <a:pt x="189" y="106"/>
                        <a:pt x="168" y="189"/>
                        <a:pt x="147" y="210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2" name="Google Shape;7287;p43"/>
                <p:cNvSpPr/>
                <p:nvPr/>
              </p:nvSpPr>
              <p:spPr>
                <a:xfrm>
                  <a:off x="5099200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lnTo>
                        <a:pt x="168" y="209"/>
                      </a:lnTo>
                      <a:cubicBezTo>
                        <a:pt x="105" y="189"/>
                        <a:pt x="43" y="168"/>
                        <a:pt x="22" y="147"/>
                      </a:cubicBezTo>
                      <a:cubicBezTo>
                        <a:pt x="1" y="105"/>
                        <a:pt x="64" y="42"/>
                        <a:pt x="84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3" name="Google Shape;7288;p43"/>
                <p:cNvSpPr/>
                <p:nvPr/>
              </p:nvSpPr>
              <p:spPr>
                <a:xfrm>
                  <a:off x="5764575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cubicBezTo>
                        <a:pt x="210" y="105"/>
                        <a:pt x="189" y="189"/>
                        <a:pt x="147" y="209"/>
                      </a:cubicBezTo>
                      <a:cubicBezTo>
                        <a:pt x="126" y="209"/>
                        <a:pt x="63" y="168"/>
                        <a:pt x="1" y="147"/>
                      </a:cubicBezTo>
                      <a:cubicBezTo>
                        <a:pt x="22" y="105"/>
                        <a:pt x="42" y="21"/>
                        <a:pt x="84" y="0"/>
                      </a:cubicBezTo>
                      <a:cubicBezTo>
                        <a:pt x="105" y="0"/>
                        <a:pt x="168" y="63"/>
                        <a:pt x="231" y="6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</p:grpSp>
        </p:grpSp>
        <p:grpSp>
          <p:nvGrpSpPr>
            <p:cNvPr id="144" name="组合 143"/>
            <p:cNvGrpSpPr/>
            <p:nvPr/>
          </p:nvGrpSpPr>
          <p:grpSpPr>
            <a:xfrm>
              <a:off x="4950" y="1375"/>
              <a:ext cx="8642" cy="1528"/>
              <a:chOff x="4980" y="1375"/>
              <a:chExt cx="8642" cy="1528"/>
            </a:xfrm>
          </p:grpSpPr>
          <p:pic>
            <p:nvPicPr>
              <p:cNvPr id="145" name="图片 144" descr="卡通人物&#10;&#10;中度可信度描述已自动生成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8" cstate="email"/>
              <a:stretch>
                <a:fillRect/>
              </a:stretch>
            </p:blipFill>
            <p:spPr>
              <a:xfrm rot="840000">
                <a:off x="4980" y="1375"/>
                <a:ext cx="1529" cy="1529"/>
              </a:xfrm>
              <a:prstGeom prst="rect">
                <a:avLst/>
              </a:prstGeom>
            </p:spPr>
          </p:pic>
          <p:pic>
            <p:nvPicPr>
              <p:cNvPr id="146" name="图片 145" descr="卡通人物&#10;&#10;中度可信度描述已自动生成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8" cstate="email"/>
              <a:stretch>
                <a:fillRect/>
              </a:stretch>
            </p:blipFill>
            <p:spPr>
              <a:xfrm rot="20760000" flipH="1">
                <a:off x="12094" y="1375"/>
                <a:ext cx="1529" cy="1529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/>
        </p:nvGrpSpPr>
        <p:grpSpPr>
          <a:xfrm>
            <a:off x="157692" y="1628513"/>
            <a:ext cx="11894216" cy="2507395"/>
            <a:chOff x="1317" y="3053"/>
            <a:chExt cx="16681" cy="5180"/>
          </a:xfrm>
        </p:grpSpPr>
        <p:grpSp>
          <p:nvGrpSpPr>
            <p:cNvPr id="6" name="组合 5"/>
            <p:cNvGrpSpPr/>
            <p:nvPr/>
          </p:nvGrpSpPr>
          <p:grpSpPr>
            <a:xfrm>
              <a:off x="1317" y="3053"/>
              <a:ext cx="16681" cy="4977"/>
              <a:chOff x="1020" y="2328"/>
              <a:chExt cx="11012" cy="10253"/>
            </a:xfrm>
          </p:grpSpPr>
          <p:sp>
            <p:nvSpPr>
              <p:cNvPr id="8" name="圆角矩形 7"/>
              <p:cNvSpPr/>
              <p:nvPr/>
            </p:nvSpPr>
            <p:spPr>
              <a:xfrm>
                <a:off x="1220" y="2480"/>
                <a:ext cx="10812" cy="6201"/>
              </a:xfrm>
              <a:prstGeom prst="roundRect">
                <a:avLst/>
              </a:prstGeom>
              <a:solidFill>
                <a:srgbClr val="E0E2E3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  <p:sp>
            <p:nvSpPr>
              <p:cNvPr id="37" name="圆角矩形 36"/>
              <p:cNvSpPr/>
              <p:nvPr/>
            </p:nvSpPr>
            <p:spPr>
              <a:xfrm>
                <a:off x="1020" y="2328"/>
                <a:ext cx="10812" cy="10253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</p:grpSp>
        <p:sp>
          <p:nvSpPr>
            <p:cNvPr id="38" name="文本框 37"/>
            <p:cNvSpPr txBox="1"/>
            <p:nvPr/>
          </p:nvSpPr>
          <p:spPr>
            <a:xfrm>
              <a:off x="1580" y="3526"/>
              <a:ext cx="15984" cy="4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CN" altLang="en-US" sz="3200" dirty="0">
                  <a:latin typeface="思源黑体 CN Light" panose="020B0300000000000000" charset="-122"/>
                  <a:ea typeface="思源黑体 CN Light" panose="020B0300000000000000" charset="-122"/>
                  <a:sym typeface="+mn-ea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14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trai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17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gái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a)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chỉ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trai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b)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chỉ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gái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kumimoji="0" 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0" algn="ctr" fontAlgn="auto">
                <a:lnSpc>
                  <a:spcPct val="150000"/>
                </a:lnSpc>
                <a:buFont typeface="Wingdings" panose="05000000000000000000" pitchFamily="2" charset="2"/>
                <a:buNone/>
                <a:defRPr/>
              </a:pPr>
              <a:endParaRPr lang="zh-CN" altLang="en-US" sz="3200" dirty="0">
                <a:latin typeface="思源黑体 CN Light" panose="020B0300000000000000" charset="-122"/>
                <a:ea typeface="思源黑体 CN Light" panose="020B0300000000000000" charset="-122"/>
                <a:sym typeface="+mn-ea"/>
              </a:endParaRPr>
            </a:p>
          </p:txBody>
        </p:sp>
      </p:grpSp>
      <p:pic>
        <p:nvPicPr>
          <p:cNvPr id="54" name="图片 53" descr="组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89865" y="3254125"/>
            <a:ext cx="12332970" cy="4238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-1798955" y="-1424940"/>
            <a:ext cx="15784195" cy="10398125"/>
            <a:chOff x="-2833" y="-2244"/>
            <a:chExt cx="24857" cy="16375"/>
          </a:xfrm>
        </p:grpSpPr>
        <p:pic>
          <p:nvPicPr>
            <p:cNvPr id="26" name="Google Shape;7152;p41"/>
            <p:cNvPicPr preferRelativeResize="0"/>
            <p:nvPr/>
          </p:nvPicPr>
          <p:blipFill>
            <a:blip r:embed="rId5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7248;p43"/>
            <p:cNvPicPr preferRelativeResize="0"/>
            <p:nvPr/>
          </p:nvPicPr>
          <p:blipFill>
            <a:blip r:embed="rId6">
              <a:alphaModFix amt="62000"/>
            </a:blip>
            <a:stretch>
              <a:fillRect/>
            </a:stretch>
          </p:blipFill>
          <p:spPr>
            <a:xfrm rot="-1411927">
              <a:off x="-161" y="-2244"/>
              <a:ext cx="11170" cy="98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152;p41"/>
            <p:cNvPicPr preferRelativeResize="0"/>
            <p:nvPr/>
          </p:nvPicPr>
          <p:blipFill>
            <a:blip r:embed="rId5">
              <a:alphaModFix amt="35000"/>
            </a:blip>
            <a:stretch>
              <a:fillRect/>
            </a:stretch>
          </p:blipFill>
          <p:spPr>
            <a:xfrm>
              <a:off x="7776" y="-397"/>
              <a:ext cx="12454" cy="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12" name="Google Shape;9712;p77"/>
            <p:cNvPicPr preferRelativeResize="0"/>
            <p:nvPr/>
          </p:nvPicPr>
          <p:blipFill>
            <a:blip r:embed="rId7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组合 27"/>
          <p:cNvGrpSpPr/>
          <p:nvPr/>
        </p:nvGrpSpPr>
        <p:grpSpPr>
          <a:xfrm rot="234299">
            <a:off x="-3536432" y="-194955"/>
            <a:ext cx="21002412" cy="6808940"/>
            <a:chOff x="-4075136" y="4609891"/>
            <a:chExt cx="18331759" cy="6808940"/>
          </a:xfrm>
          <a:solidFill>
            <a:srgbClr val="FFF6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云形 28"/>
            <p:cNvSpPr/>
            <p:nvPr/>
          </p:nvSpPr>
          <p:spPr>
            <a:xfrm>
              <a:off x="3579027" y="4609891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云形 1"/>
            <p:cNvSpPr/>
            <p:nvPr/>
          </p:nvSpPr>
          <p:spPr>
            <a:xfrm>
              <a:off x="-4075136" y="5208487"/>
              <a:ext cx="10677596" cy="621034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0" name="Google Shape;9251;p76"/>
          <p:cNvGrpSpPr/>
          <p:nvPr/>
        </p:nvGrpSpPr>
        <p:grpSpPr>
          <a:xfrm>
            <a:off x="10289302" y="105476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41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9251;p76"/>
          <p:cNvGrpSpPr/>
          <p:nvPr/>
        </p:nvGrpSpPr>
        <p:grpSpPr>
          <a:xfrm>
            <a:off x="-232648" y="5180993"/>
            <a:ext cx="2106500" cy="597475"/>
            <a:chOff x="-2810250" y="3572525"/>
            <a:chExt cx="2106500" cy="597475"/>
          </a:xfrm>
          <a:solidFill>
            <a:srgbClr val="4B4D4B"/>
          </a:solidFill>
        </p:grpSpPr>
        <p:sp>
          <p:nvSpPr>
            <p:cNvPr id="260" name="Google Shape;9252;p7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253;p7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254;p7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255;p7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256;p7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257;p7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258;p7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259;p7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260;p7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261;p7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262;p7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263;p7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264;p7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265;p7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266;p7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267;p7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268;p7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269;p7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270;p7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271;p7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272;p7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273;p7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274;p7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275;p7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276;p7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277;p7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278;p7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279;p7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280;p7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9281;p7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9282;p7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9283;p7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9284;p7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9285;p7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9286;p7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9287;p7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9288;p7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9289;p7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9290;p7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9291;p7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9292;p7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9293;p7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9294;p7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9295;p7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9296;p7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9297;p7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9298;p7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9299;p7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9300;p7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9301;p7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9302;p7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9303;p7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9304;p7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9305;p7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9306;p7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9307;p7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9308;p7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9309;p7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9310;p7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9311;p7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9312;p7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9313;p7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9314;p7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9315;p7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9316;p7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9317;p7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9318;p7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9319;p7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9320;p7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9321;p7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9322;p7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9323;p7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9324;p7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9325;p7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9326;p7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9327;p7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9328;p7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9329;p7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9330;p7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9331;p7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9332;p7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9333;p7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9334;p7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9335;p7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9336;p7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9337;p7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9338;p7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9339;p7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9340;p7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9341;p7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9342;p7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9343;p7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9344;p7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9345;p7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9346;p7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9347;p7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9348;p7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9349;p7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9350;p7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9351;p7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9352;p7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9353;p7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9354;p7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9355;p7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9356;p7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9357;p7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9358;p7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9359;p7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9360;p7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9361;p7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-4290353" y="-178880"/>
            <a:ext cx="11729085" cy="1770380"/>
            <a:chOff x="-6686" y="389"/>
            <a:chExt cx="18471" cy="2788"/>
          </a:xfrm>
        </p:grpSpPr>
        <p:grpSp>
          <p:nvGrpSpPr>
            <p:cNvPr id="15" name="组合 14"/>
            <p:cNvGrpSpPr/>
            <p:nvPr/>
          </p:nvGrpSpPr>
          <p:grpSpPr>
            <a:xfrm>
              <a:off x="-6686" y="663"/>
              <a:ext cx="18471" cy="2514"/>
              <a:chOff x="-3700" y="476"/>
              <a:chExt cx="12432" cy="1691"/>
            </a:xfrm>
          </p:grpSpPr>
          <p:sp>
            <p:nvSpPr>
              <p:cNvPr id="16" name="Google Shape;7252;p43"/>
              <p:cNvSpPr txBox="1"/>
              <p:nvPr/>
            </p:nvSpPr>
            <p:spPr>
              <a:xfrm>
                <a:off x="-3700" y="476"/>
                <a:ext cx="12143" cy="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500" b="1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9pPr>
              </a:lstStyle>
              <a:p>
                <a:pPr algn="ctr" fontAlgn="auto">
                  <a:defRPr/>
                </a:pPr>
                <a:r>
                  <a:rPr lang="en-US" altLang="zh-CN" sz="3200" spc="-300" dirty="0">
                    <a:solidFill>
                      <a:srgbClr val="42210F"/>
                    </a:solidFill>
                    <a:effectLst>
                      <a:outerShdw dist="63500" dir="2700000" algn="tl">
                        <a:srgbClr val="F5AC47">
                          <a:alpha val="100000"/>
                        </a:srgbClr>
                      </a:outerShdw>
                    </a:effectLst>
                    <a:latin typeface="#9Slide03 Kaleko 105 Round Bold" pitchFamily="2" charset="0"/>
                    <a:ea typeface="字魂179号-正酷波波体" charset="-122"/>
                    <a:cs typeface="Open Sans Light" pitchFamily="34" charset="0"/>
                    <a:sym typeface="+mn-lt"/>
                  </a:rPr>
                  <a:t>Bài 2/tr123:</a:t>
                </a:r>
              </a:p>
            </p:txBody>
          </p:sp>
          <p:grpSp>
            <p:nvGrpSpPr>
              <p:cNvPr id="19" name="Google Shape;7256;p43"/>
              <p:cNvGrpSpPr/>
              <p:nvPr/>
            </p:nvGrpSpPr>
            <p:grpSpPr>
              <a:xfrm>
                <a:off x="1214" y="1107"/>
                <a:ext cx="7518" cy="1060"/>
                <a:chOff x="2368554" y="3555436"/>
                <a:chExt cx="3460396" cy="673039"/>
              </a:xfrm>
            </p:grpSpPr>
            <p:sp>
              <p:nvSpPr>
                <p:cNvPr id="31" name="Google Shape;7257;p43"/>
                <p:cNvSpPr/>
                <p:nvPr/>
              </p:nvSpPr>
              <p:spPr>
                <a:xfrm>
                  <a:off x="2368554" y="3555436"/>
                  <a:ext cx="1117875" cy="954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5" h="6759" extrusionOk="0">
                      <a:moveTo>
                        <a:pt x="9249" y="189"/>
                      </a:moveTo>
                      <a:lnTo>
                        <a:pt x="9605" y="168"/>
                      </a:lnTo>
                      <a:cubicBezTo>
                        <a:pt x="9730" y="377"/>
                        <a:pt x="10023" y="377"/>
                        <a:pt x="10128" y="168"/>
                      </a:cubicBezTo>
                      <a:lnTo>
                        <a:pt x="11048" y="168"/>
                      </a:lnTo>
                      <a:cubicBezTo>
                        <a:pt x="11174" y="377"/>
                        <a:pt x="11404" y="356"/>
                        <a:pt x="11572" y="440"/>
                      </a:cubicBezTo>
                      <a:cubicBezTo>
                        <a:pt x="11969" y="607"/>
                        <a:pt x="12199" y="440"/>
                        <a:pt x="12262" y="42"/>
                      </a:cubicBezTo>
                      <a:lnTo>
                        <a:pt x="12618" y="42"/>
                      </a:lnTo>
                      <a:cubicBezTo>
                        <a:pt x="13078" y="838"/>
                        <a:pt x="13517" y="838"/>
                        <a:pt x="14041" y="42"/>
                      </a:cubicBezTo>
                      <a:cubicBezTo>
                        <a:pt x="14229" y="1"/>
                        <a:pt x="14396" y="1"/>
                        <a:pt x="14564" y="63"/>
                      </a:cubicBezTo>
                      <a:cubicBezTo>
                        <a:pt x="14606" y="210"/>
                        <a:pt x="14731" y="314"/>
                        <a:pt x="14878" y="335"/>
                      </a:cubicBezTo>
                      <a:cubicBezTo>
                        <a:pt x="15422" y="461"/>
                        <a:pt x="16007" y="398"/>
                        <a:pt x="16510" y="168"/>
                      </a:cubicBezTo>
                      <a:cubicBezTo>
                        <a:pt x="16865" y="147"/>
                        <a:pt x="17221" y="168"/>
                        <a:pt x="17577" y="231"/>
                      </a:cubicBezTo>
                      <a:cubicBezTo>
                        <a:pt x="17807" y="607"/>
                        <a:pt x="18372" y="628"/>
                        <a:pt x="18455" y="1193"/>
                      </a:cubicBezTo>
                      <a:cubicBezTo>
                        <a:pt x="18623" y="900"/>
                        <a:pt x="18790" y="628"/>
                        <a:pt x="18979" y="356"/>
                      </a:cubicBezTo>
                      <a:cubicBezTo>
                        <a:pt x="19292" y="294"/>
                        <a:pt x="19606" y="314"/>
                        <a:pt x="19920" y="419"/>
                      </a:cubicBezTo>
                      <a:cubicBezTo>
                        <a:pt x="20108" y="566"/>
                        <a:pt x="20339" y="712"/>
                        <a:pt x="20569" y="817"/>
                      </a:cubicBezTo>
                      <a:cubicBezTo>
                        <a:pt x="20924" y="900"/>
                        <a:pt x="21301" y="963"/>
                        <a:pt x="21301" y="398"/>
                      </a:cubicBezTo>
                      <a:cubicBezTo>
                        <a:pt x="21887" y="294"/>
                        <a:pt x="22494" y="294"/>
                        <a:pt x="23059" y="398"/>
                      </a:cubicBezTo>
                      <a:cubicBezTo>
                        <a:pt x="23059" y="858"/>
                        <a:pt x="23414" y="1130"/>
                        <a:pt x="23561" y="1507"/>
                      </a:cubicBezTo>
                      <a:cubicBezTo>
                        <a:pt x="23833" y="1361"/>
                        <a:pt x="23833" y="1130"/>
                        <a:pt x="23896" y="963"/>
                      </a:cubicBezTo>
                      <a:cubicBezTo>
                        <a:pt x="23937" y="754"/>
                        <a:pt x="23958" y="566"/>
                        <a:pt x="23958" y="356"/>
                      </a:cubicBezTo>
                      <a:cubicBezTo>
                        <a:pt x="24314" y="294"/>
                        <a:pt x="24670" y="314"/>
                        <a:pt x="25005" y="398"/>
                      </a:cubicBezTo>
                      <a:cubicBezTo>
                        <a:pt x="25025" y="545"/>
                        <a:pt x="25005" y="796"/>
                        <a:pt x="25214" y="796"/>
                      </a:cubicBezTo>
                      <a:cubicBezTo>
                        <a:pt x="25549" y="796"/>
                        <a:pt x="25946" y="796"/>
                        <a:pt x="26072" y="335"/>
                      </a:cubicBezTo>
                      <a:lnTo>
                        <a:pt x="28206" y="356"/>
                      </a:lnTo>
                      <a:cubicBezTo>
                        <a:pt x="28248" y="628"/>
                        <a:pt x="28436" y="670"/>
                        <a:pt x="28666" y="670"/>
                      </a:cubicBezTo>
                      <a:cubicBezTo>
                        <a:pt x="29336" y="712"/>
                        <a:pt x="30005" y="607"/>
                        <a:pt x="30696" y="733"/>
                      </a:cubicBezTo>
                      <a:cubicBezTo>
                        <a:pt x="30947" y="796"/>
                        <a:pt x="31031" y="566"/>
                        <a:pt x="31051" y="335"/>
                      </a:cubicBezTo>
                      <a:cubicBezTo>
                        <a:pt x="31282" y="294"/>
                        <a:pt x="31533" y="314"/>
                        <a:pt x="31742" y="419"/>
                      </a:cubicBezTo>
                      <a:cubicBezTo>
                        <a:pt x="31805" y="586"/>
                        <a:pt x="31972" y="691"/>
                        <a:pt x="32139" y="670"/>
                      </a:cubicBezTo>
                      <a:lnTo>
                        <a:pt x="32997" y="670"/>
                      </a:lnTo>
                      <a:cubicBezTo>
                        <a:pt x="32997" y="900"/>
                        <a:pt x="32997" y="1151"/>
                        <a:pt x="33311" y="1193"/>
                      </a:cubicBezTo>
                      <a:cubicBezTo>
                        <a:pt x="33520" y="1235"/>
                        <a:pt x="33709" y="1130"/>
                        <a:pt x="33813" y="942"/>
                      </a:cubicBezTo>
                      <a:cubicBezTo>
                        <a:pt x="33855" y="817"/>
                        <a:pt x="33876" y="670"/>
                        <a:pt x="33876" y="545"/>
                      </a:cubicBezTo>
                      <a:cubicBezTo>
                        <a:pt x="34169" y="503"/>
                        <a:pt x="34483" y="524"/>
                        <a:pt x="34755" y="607"/>
                      </a:cubicBezTo>
                      <a:cubicBezTo>
                        <a:pt x="34755" y="712"/>
                        <a:pt x="34839" y="817"/>
                        <a:pt x="34943" y="858"/>
                      </a:cubicBezTo>
                      <a:cubicBezTo>
                        <a:pt x="34880" y="1193"/>
                        <a:pt x="35173" y="1507"/>
                        <a:pt x="35006" y="1863"/>
                      </a:cubicBezTo>
                      <a:cubicBezTo>
                        <a:pt x="34943" y="2009"/>
                        <a:pt x="35069" y="2156"/>
                        <a:pt x="35215" y="2198"/>
                      </a:cubicBezTo>
                      <a:cubicBezTo>
                        <a:pt x="35383" y="2239"/>
                        <a:pt x="35571" y="2198"/>
                        <a:pt x="35676" y="2051"/>
                      </a:cubicBezTo>
                      <a:cubicBezTo>
                        <a:pt x="35822" y="1947"/>
                        <a:pt x="35759" y="1821"/>
                        <a:pt x="35676" y="1674"/>
                      </a:cubicBezTo>
                      <a:cubicBezTo>
                        <a:pt x="35424" y="1256"/>
                        <a:pt x="35550" y="984"/>
                        <a:pt x="36010" y="858"/>
                      </a:cubicBezTo>
                      <a:cubicBezTo>
                        <a:pt x="36261" y="879"/>
                        <a:pt x="36533" y="775"/>
                        <a:pt x="36722" y="1026"/>
                      </a:cubicBezTo>
                      <a:cubicBezTo>
                        <a:pt x="36408" y="1172"/>
                        <a:pt x="36345" y="1444"/>
                        <a:pt x="36366" y="1737"/>
                      </a:cubicBezTo>
                      <a:lnTo>
                        <a:pt x="36303" y="1779"/>
                      </a:lnTo>
                      <a:lnTo>
                        <a:pt x="36324" y="1821"/>
                      </a:lnTo>
                      <a:lnTo>
                        <a:pt x="36366" y="1737"/>
                      </a:lnTo>
                      <a:cubicBezTo>
                        <a:pt x="36638" y="1695"/>
                        <a:pt x="36889" y="2051"/>
                        <a:pt x="37182" y="1800"/>
                      </a:cubicBezTo>
                      <a:cubicBezTo>
                        <a:pt x="37119" y="1528"/>
                        <a:pt x="36826" y="1340"/>
                        <a:pt x="36910" y="1026"/>
                      </a:cubicBezTo>
                      <a:cubicBezTo>
                        <a:pt x="37224" y="1005"/>
                        <a:pt x="37517" y="879"/>
                        <a:pt x="37789" y="691"/>
                      </a:cubicBezTo>
                      <a:lnTo>
                        <a:pt x="38145" y="691"/>
                      </a:lnTo>
                      <a:lnTo>
                        <a:pt x="38312" y="858"/>
                      </a:lnTo>
                      <a:cubicBezTo>
                        <a:pt x="38626" y="1172"/>
                        <a:pt x="38689" y="1633"/>
                        <a:pt x="38919" y="2030"/>
                      </a:cubicBezTo>
                      <a:cubicBezTo>
                        <a:pt x="38856" y="1444"/>
                        <a:pt x="39421" y="1277"/>
                        <a:pt x="39567" y="858"/>
                      </a:cubicBezTo>
                      <a:lnTo>
                        <a:pt x="39923" y="858"/>
                      </a:lnTo>
                      <a:cubicBezTo>
                        <a:pt x="39965" y="1382"/>
                        <a:pt x="40676" y="1298"/>
                        <a:pt x="40739" y="1821"/>
                      </a:cubicBezTo>
                      <a:cubicBezTo>
                        <a:pt x="40781" y="1821"/>
                        <a:pt x="40844" y="1821"/>
                        <a:pt x="40886" y="1821"/>
                      </a:cubicBezTo>
                      <a:cubicBezTo>
                        <a:pt x="41534" y="1800"/>
                        <a:pt x="42141" y="1528"/>
                        <a:pt x="42580" y="1026"/>
                      </a:cubicBezTo>
                      <a:lnTo>
                        <a:pt x="42580" y="1026"/>
                      </a:lnTo>
                      <a:cubicBezTo>
                        <a:pt x="42873" y="1068"/>
                        <a:pt x="43145" y="1110"/>
                        <a:pt x="43438" y="1151"/>
                      </a:cubicBezTo>
                      <a:cubicBezTo>
                        <a:pt x="43522" y="1151"/>
                        <a:pt x="43606" y="1172"/>
                        <a:pt x="43606" y="1277"/>
                      </a:cubicBezTo>
                      <a:cubicBezTo>
                        <a:pt x="43606" y="1361"/>
                        <a:pt x="43564" y="1444"/>
                        <a:pt x="43501" y="1486"/>
                      </a:cubicBezTo>
                      <a:cubicBezTo>
                        <a:pt x="43417" y="1549"/>
                        <a:pt x="43292" y="1591"/>
                        <a:pt x="43187" y="1612"/>
                      </a:cubicBezTo>
                      <a:cubicBezTo>
                        <a:pt x="42706" y="1716"/>
                        <a:pt x="42476" y="1947"/>
                        <a:pt x="42706" y="2470"/>
                      </a:cubicBezTo>
                      <a:cubicBezTo>
                        <a:pt x="42748" y="2574"/>
                        <a:pt x="42580" y="2721"/>
                        <a:pt x="42727" y="2888"/>
                      </a:cubicBezTo>
                      <a:cubicBezTo>
                        <a:pt x="42978" y="2867"/>
                        <a:pt x="43145" y="2532"/>
                        <a:pt x="43459" y="2637"/>
                      </a:cubicBezTo>
                      <a:cubicBezTo>
                        <a:pt x="43501" y="3014"/>
                        <a:pt x="43836" y="3035"/>
                        <a:pt x="44087" y="3181"/>
                      </a:cubicBezTo>
                      <a:cubicBezTo>
                        <a:pt x="44317" y="3327"/>
                        <a:pt x="44715" y="3474"/>
                        <a:pt x="44610" y="3976"/>
                      </a:cubicBezTo>
                      <a:cubicBezTo>
                        <a:pt x="44422" y="4687"/>
                        <a:pt x="44338" y="4813"/>
                        <a:pt x="43606" y="4750"/>
                      </a:cubicBezTo>
                      <a:cubicBezTo>
                        <a:pt x="43229" y="4708"/>
                        <a:pt x="42852" y="4646"/>
                        <a:pt x="42497" y="4520"/>
                      </a:cubicBezTo>
                      <a:cubicBezTo>
                        <a:pt x="41848" y="4311"/>
                        <a:pt x="41158" y="4436"/>
                        <a:pt x="40614" y="4813"/>
                      </a:cubicBezTo>
                      <a:cubicBezTo>
                        <a:pt x="40132" y="5232"/>
                        <a:pt x="40090" y="5232"/>
                        <a:pt x="39693" y="4667"/>
                      </a:cubicBezTo>
                      <a:cubicBezTo>
                        <a:pt x="39609" y="4520"/>
                        <a:pt x="39526" y="4248"/>
                        <a:pt x="39358" y="4311"/>
                      </a:cubicBezTo>
                      <a:cubicBezTo>
                        <a:pt x="38730" y="4604"/>
                        <a:pt x="38437" y="4206"/>
                        <a:pt x="38186" y="3683"/>
                      </a:cubicBezTo>
                      <a:cubicBezTo>
                        <a:pt x="37747" y="4018"/>
                        <a:pt x="37391" y="4415"/>
                        <a:pt x="36826" y="4102"/>
                      </a:cubicBezTo>
                      <a:cubicBezTo>
                        <a:pt x="36826" y="4708"/>
                        <a:pt x="36826" y="4708"/>
                        <a:pt x="36387" y="5294"/>
                      </a:cubicBezTo>
                      <a:cubicBezTo>
                        <a:pt x="36324" y="5378"/>
                        <a:pt x="36261" y="5483"/>
                        <a:pt x="36199" y="5587"/>
                      </a:cubicBezTo>
                      <a:cubicBezTo>
                        <a:pt x="35843" y="6048"/>
                        <a:pt x="35822" y="6027"/>
                        <a:pt x="35383" y="5692"/>
                      </a:cubicBezTo>
                      <a:cubicBezTo>
                        <a:pt x="35215" y="5566"/>
                        <a:pt x="35173" y="5399"/>
                        <a:pt x="35069" y="5273"/>
                      </a:cubicBezTo>
                      <a:cubicBezTo>
                        <a:pt x="34818" y="5001"/>
                        <a:pt x="34336" y="5106"/>
                        <a:pt x="34253" y="5483"/>
                      </a:cubicBezTo>
                      <a:cubicBezTo>
                        <a:pt x="34044" y="6089"/>
                        <a:pt x="33813" y="6131"/>
                        <a:pt x="33248" y="5817"/>
                      </a:cubicBezTo>
                      <a:cubicBezTo>
                        <a:pt x="32914" y="5629"/>
                        <a:pt x="32851" y="5252"/>
                        <a:pt x="32558" y="5043"/>
                      </a:cubicBezTo>
                      <a:cubicBezTo>
                        <a:pt x="32453" y="4960"/>
                        <a:pt x="32391" y="4771"/>
                        <a:pt x="32202" y="4897"/>
                      </a:cubicBezTo>
                      <a:cubicBezTo>
                        <a:pt x="32098" y="4980"/>
                        <a:pt x="32160" y="5106"/>
                        <a:pt x="32202" y="5232"/>
                      </a:cubicBezTo>
                      <a:cubicBezTo>
                        <a:pt x="32411" y="5817"/>
                        <a:pt x="32391" y="5817"/>
                        <a:pt x="31847" y="6068"/>
                      </a:cubicBezTo>
                      <a:cubicBezTo>
                        <a:pt x="31637" y="6173"/>
                        <a:pt x="31428" y="6278"/>
                        <a:pt x="31240" y="6424"/>
                      </a:cubicBezTo>
                      <a:cubicBezTo>
                        <a:pt x="31031" y="6550"/>
                        <a:pt x="30717" y="6633"/>
                        <a:pt x="30570" y="6487"/>
                      </a:cubicBezTo>
                      <a:cubicBezTo>
                        <a:pt x="30131" y="6110"/>
                        <a:pt x="29901" y="6424"/>
                        <a:pt x="29650" y="6696"/>
                      </a:cubicBezTo>
                      <a:cubicBezTo>
                        <a:pt x="28875" y="6759"/>
                        <a:pt x="28101" y="6717"/>
                        <a:pt x="27327" y="6612"/>
                      </a:cubicBezTo>
                      <a:cubicBezTo>
                        <a:pt x="27285" y="6550"/>
                        <a:pt x="27243" y="6445"/>
                        <a:pt x="27181" y="6424"/>
                      </a:cubicBezTo>
                      <a:cubicBezTo>
                        <a:pt x="27034" y="6403"/>
                        <a:pt x="26992" y="6529"/>
                        <a:pt x="26971" y="6633"/>
                      </a:cubicBezTo>
                      <a:cubicBezTo>
                        <a:pt x="26804" y="6696"/>
                        <a:pt x="26616" y="6675"/>
                        <a:pt x="26448" y="6592"/>
                      </a:cubicBezTo>
                      <a:cubicBezTo>
                        <a:pt x="26302" y="5964"/>
                        <a:pt x="26218" y="5880"/>
                        <a:pt x="25758" y="6110"/>
                      </a:cubicBezTo>
                      <a:cubicBezTo>
                        <a:pt x="25507" y="6236"/>
                        <a:pt x="25297" y="6424"/>
                        <a:pt x="25025" y="6320"/>
                      </a:cubicBezTo>
                      <a:cubicBezTo>
                        <a:pt x="24481" y="6131"/>
                        <a:pt x="23833" y="6257"/>
                        <a:pt x="23372" y="5817"/>
                      </a:cubicBezTo>
                      <a:cubicBezTo>
                        <a:pt x="23268" y="5692"/>
                        <a:pt x="23100" y="5671"/>
                        <a:pt x="22954" y="5713"/>
                      </a:cubicBezTo>
                      <a:cubicBezTo>
                        <a:pt x="22536" y="5943"/>
                        <a:pt x="22410" y="5692"/>
                        <a:pt x="22284" y="5336"/>
                      </a:cubicBezTo>
                      <a:cubicBezTo>
                        <a:pt x="22222" y="5169"/>
                        <a:pt x="22264" y="4897"/>
                        <a:pt x="21887" y="4855"/>
                      </a:cubicBezTo>
                      <a:cubicBezTo>
                        <a:pt x="21971" y="5629"/>
                        <a:pt x="21510" y="5985"/>
                        <a:pt x="20883" y="6257"/>
                      </a:cubicBezTo>
                      <a:cubicBezTo>
                        <a:pt x="20820" y="6278"/>
                        <a:pt x="20799" y="6403"/>
                        <a:pt x="20757" y="6487"/>
                      </a:cubicBezTo>
                      <a:lnTo>
                        <a:pt x="20422" y="6487"/>
                      </a:lnTo>
                      <a:cubicBezTo>
                        <a:pt x="20150" y="6110"/>
                        <a:pt x="20108" y="6110"/>
                        <a:pt x="19899" y="6508"/>
                      </a:cubicBezTo>
                      <a:cubicBezTo>
                        <a:pt x="19418" y="6571"/>
                        <a:pt x="18937" y="6571"/>
                        <a:pt x="18476" y="6508"/>
                      </a:cubicBezTo>
                      <a:cubicBezTo>
                        <a:pt x="18455" y="6445"/>
                        <a:pt x="18435" y="6340"/>
                        <a:pt x="18414" y="6340"/>
                      </a:cubicBezTo>
                      <a:cubicBezTo>
                        <a:pt x="17598" y="6215"/>
                        <a:pt x="16823" y="5880"/>
                        <a:pt x="16154" y="5399"/>
                      </a:cubicBezTo>
                      <a:cubicBezTo>
                        <a:pt x="15986" y="5273"/>
                        <a:pt x="15735" y="5315"/>
                        <a:pt x="15589" y="5462"/>
                      </a:cubicBezTo>
                      <a:cubicBezTo>
                        <a:pt x="15422" y="5629"/>
                        <a:pt x="15275" y="5796"/>
                        <a:pt x="15108" y="5985"/>
                      </a:cubicBezTo>
                      <a:cubicBezTo>
                        <a:pt x="14940" y="6027"/>
                        <a:pt x="14752" y="6027"/>
                        <a:pt x="14564" y="5985"/>
                      </a:cubicBezTo>
                      <a:cubicBezTo>
                        <a:pt x="14208" y="5566"/>
                        <a:pt x="14041" y="5566"/>
                        <a:pt x="13685" y="5985"/>
                      </a:cubicBezTo>
                      <a:cubicBezTo>
                        <a:pt x="13497" y="6027"/>
                        <a:pt x="13329" y="6006"/>
                        <a:pt x="13162" y="5922"/>
                      </a:cubicBezTo>
                      <a:cubicBezTo>
                        <a:pt x="13036" y="5608"/>
                        <a:pt x="12848" y="5608"/>
                        <a:pt x="12639" y="5838"/>
                      </a:cubicBezTo>
                      <a:lnTo>
                        <a:pt x="11551" y="5817"/>
                      </a:lnTo>
                      <a:cubicBezTo>
                        <a:pt x="11446" y="5629"/>
                        <a:pt x="11153" y="5629"/>
                        <a:pt x="11028" y="5817"/>
                      </a:cubicBezTo>
                      <a:cubicBezTo>
                        <a:pt x="10797" y="5859"/>
                        <a:pt x="10546" y="5859"/>
                        <a:pt x="10316" y="5817"/>
                      </a:cubicBezTo>
                      <a:cubicBezTo>
                        <a:pt x="10002" y="5399"/>
                        <a:pt x="9835" y="5378"/>
                        <a:pt x="9437" y="5755"/>
                      </a:cubicBezTo>
                      <a:cubicBezTo>
                        <a:pt x="8663" y="5922"/>
                        <a:pt x="7889" y="5817"/>
                        <a:pt x="7115" y="5817"/>
                      </a:cubicBezTo>
                      <a:cubicBezTo>
                        <a:pt x="6906" y="5608"/>
                        <a:pt x="6717" y="5608"/>
                        <a:pt x="6592" y="5901"/>
                      </a:cubicBezTo>
                      <a:cubicBezTo>
                        <a:pt x="6362" y="6006"/>
                        <a:pt x="6131" y="6027"/>
                        <a:pt x="5880" y="6006"/>
                      </a:cubicBezTo>
                      <a:cubicBezTo>
                        <a:pt x="5462" y="5587"/>
                        <a:pt x="4771" y="5524"/>
                        <a:pt x="4269" y="5880"/>
                      </a:cubicBezTo>
                      <a:cubicBezTo>
                        <a:pt x="3516" y="5796"/>
                        <a:pt x="2805" y="5504"/>
                        <a:pt x="2072" y="5315"/>
                      </a:cubicBezTo>
                      <a:cubicBezTo>
                        <a:pt x="1110" y="5085"/>
                        <a:pt x="670" y="4290"/>
                        <a:pt x="377" y="3432"/>
                      </a:cubicBezTo>
                      <a:cubicBezTo>
                        <a:pt x="210" y="2909"/>
                        <a:pt x="1" y="2407"/>
                        <a:pt x="210" y="1821"/>
                      </a:cubicBezTo>
                      <a:cubicBezTo>
                        <a:pt x="482" y="1026"/>
                        <a:pt x="984" y="586"/>
                        <a:pt x="1800" y="524"/>
                      </a:cubicBezTo>
                      <a:cubicBezTo>
                        <a:pt x="2219" y="503"/>
                        <a:pt x="2637" y="524"/>
                        <a:pt x="3035" y="503"/>
                      </a:cubicBezTo>
                      <a:cubicBezTo>
                        <a:pt x="3453" y="1319"/>
                        <a:pt x="4144" y="545"/>
                        <a:pt x="4667" y="796"/>
                      </a:cubicBezTo>
                      <a:cubicBezTo>
                        <a:pt x="4834" y="879"/>
                        <a:pt x="5022" y="817"/>
                        <a:pt x="5106" y="649"/>
                      </a:cubicBezTo>
                      <a:cubicBezTo>
                        <a:pt x="5127" y="566"/>
                        <a:pt x="5169" y="482"/>
                        <a:pt x="5190" y="398"/>
                      </a:cubicBezTo>
                      <a:cubicBezTo>
                        <a:pt x="5357" y="356"/>
                        <a:pt x="5525" y="356"/>
                        <a:pt x="5713" y="398"/>
                      </a:cubicBezTo>
                      <a:cubicBezTo>
                        <a:pt x="5713" y="628"/>
                        <a:pt x="5943" y="775"/>
                        <a:pt x="6152" y="691"/>
                      </a:cubicBezTo>
                      <a:cubicBezTo>
                        <a:pt x="6550" y="566"/>
                        <a:pt x="6947" y="503"/>
                        <a:pt x="7366" y="524"/>
                      </a:cubicBezTo>
                      <a:cubicBezTo>
                        <a:pt x="7533" y="524"/>
                        <a:pt x="7617" y="398"/>
                        <a:pt x="7659" y="252"/>
                      </a:cubicBezTo>
                      <a:cubicBezTo>
                        <a:pt x="7952" y="189"/>
                        <a:pt x="8245" y="168"/>
                        <a:pt x="8538" y="231"/>
                      </a:cubicBezTo>
                      <a:cubicBezTo>
                        <a:pt x="8852" y="628"/>
                        <a:pt x="8956" y="628"/>
                        <a:pt x="9249" y="189"/>
                      </a:cubicBezTo>
                      <a:close/>
                      <a:moveTo>
                        <a:pt x="40216" y="3181"/>
                      </a:moveTo>
                      <a:cubicBezTo>
                        <a:pt x="40237" y="3014"/>
                        <a:pt x="40132" y="2930"/>
                        <a:pt x="39986" y="2867"/>
                      </a:cubicBezTo>
                      <a:cubicBezTo>
                        <a:pt x="39860" y="2783"/>
                        <a:pt x="39672" y="2846"/>
                        <a:pt x="39630" y="2993"/>
                      </a:cubicBezTo>
                      <a:cubicBezTo>
                        <a:pt x="39567" y="3139"/>
                        <a:pt x="39672" y="3307"/>
                        <a:pt x="39818" y="3327"/>
                      </a:cubicBezTo>
                      <a:cubicBezTo>
                        <a:pt x="39965" y="3348"/>
                        <a:pt x="40111" y="3348"/>
                        <a:pt x="40216" y="3181"/>
                      </a:cubicBezTo>
                      <a:close/>
                      <a:moveTo>
                        <a:pt x="30654" y="1089"/>
                      </a:moveTo>
                      <a:cubicBezTo>
                        <a:pt x="30633" y="1151"/>
                        <a:pt x="30591" y="1214"/>
                        <a:pt x="30612" y="1235"/>
                      </a:cubicBezTo>
                      <a:cubicBezTo>
                        <a:pt x="30612" y="1277"/>
                        <a:pt x="30696" y="1298"/>
                        <a:pt x="30738" y="1319"/>
                      </a:cubicBezTo>
                      <a:cubicBezTo>
                        <a:pt x="30759" y="1256"/>
                        <a:pt x="30821" y="1193"/>
                        <a:pt x="30800" y="1172"/>
                      </a:cubicBezTo>
                      <a:cubicBezTo>
                        <a:pt x="30779" y="1130"/>
                        <a:pt x="30717" y="1130"/>
                        <a:pt x="30654" y="1110"/>
                      </a:cubicBezTo>
                      <a:close/>
                      <a:moveTo>
                        <a:pt x="31888" y="1444"/>
                      </a:moveTo>
                      <a:cubicBezTo>
                        <a:pt x="31867" y="1382"/>
                        <a:pt x="31847" y="1319"/>
                        <a:pt x="31826" y="1298"/>
                      </a:cubicBezTo>
                      <a:cubicBezTo>
                        <a:pt x="31784" y="1277"/>
                        <a:pt x="31721" y="1319"/>
                        <a:pt x="31679" y="1340"/>
                      </a:cubicBezTo>
                      <a:cubicBezTo>
                        <a:pt x="31700" y="1402"/>
                        <a:pt x="31700" y="1465"/>
                        <a:pt x="31742" y="1486"/>
                      </a:cubicBezTo>
                      <a:cubicBezTo>
                        <a:pt x="31784" y="1507"/>
                        <a:pt x="31826" y="1465"/>
                        <a:pt x="31888" y="1444"/>
                      </a:cubicBezTo>
                      <a:close/>
                      <a:moveTo>
                        <a:pt x="43417" y="3286"/>
                      </a:moveTo>
                      <a:cubicBezTo>
                        <a:pt x="43355" y="3265"/>
                        <a:pt x="43313" y="3223"/>
                        <a:pt x="43271" y="3223"/>
                      </a:cubicBezTo>
                      <a:cubicBezTo>
                        <a:pt x="43229" y="3244"/>
                        <a:pt x="43229" y="3327"/>
                        <a:pt x="43208" y="3369"/>
                      </a:cubicBezTo>
                      <a:cubicBezTo>
                        <a:pt x="43250" y="3390"/>
                        <a:pt x="43313" y="3453"/>
                        <a:pt x="43334" y="3432"/>
                      </a:cubicBezTo>
                      <a:cubicBezTo>
                        <a:pt x="43375" y="3411"/>
                        <a:pt x="43396" y="3348"/>
                        <a:pt x="43417" y="3307"/>
                      </a:cubicBezTo>
                      <a:close/>
                      <a:moveTo>
                        <a:pt x="35989" y="5001"/>
                      </a:moveTo>
                      <a:cubicBezTo>
                        <a:pt x="35969" y="5064"/>
                        <a:pt x="35948" y="5106"/>
                        <a:pt x="35927" y="5148"/>
                      </a:cubicBezTo>
                      <a:cubicBezTo>
                        <a:pt x="35969" y="5169"/>
                        <a:pt x="36031" y="5232"/>
                        <a:pt x="36052" y="5211"/>
                      </a:cubicBezTo>
                      <a:cubicBezTo>
                        <a:pt x="36094" y="5190"/>
                        <a:pt x="36115" y="5127"/>
                        <a:pt x="36136" y="506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dirty="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2" name="Google Shape;7258;p43"/>
                <p:cNvSpPr/>
                <p:nvPr/>
              </p:nvSpPr>
              <p:spPr>
                <a:xfrm>
                  <a:off x="3108998" y="3570560"/>
                  <a:ext cx="1172275" cy="89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91" h="6320" extrusionOk="0">
                      <a:moveTo>
                        <a:pt x="14019" y="1716"/>
                      </a:moveTo>
                      <a:cubicBezTo>
                        <a:pt x="13538" y="1862"/>
                        <a:pt x="13350" y="2197"/>
                        <a:pt x="13099" y="2239"/>
                      </a:cubicBezTo>
                      <a:cubicBezTo>
                        <a:pt x="12952" y="2072"/>
                        <a:pt x="13141" y="1925"/>
                        <a:pt x="13078" y="1800"/>
                      </a:cubicBezTo>
                      <a:cubicBezTo>
                        <a:pt x="12869" y="1277"/>
                        <a:pt x="13078" y="1067"/>
                        <a:pt x="13559" y="963"/>
                      </a:cubicBezTo>
                      <a:cubicBezTo>
                        <a:pt x="13685" y="942"/>
                        <a:pt x="13789" y="900"/>
                        <a:pt x="13894" y="837"/>
                      </a:cubicBezTo>
                      <a:cubicBezTo>
                        <a:pt x="13957" y="774"/>
                        <a:pt x="13978" y="691"/>
                        <a:pt x="13978" y="628"/>
                      </a:cubicBezTo>
                      <a:cubicBezTo>
                        <a:pt x="13978" y="523"/>
                        <a:pt x="13915" y="502"/>
                        <a:pt x="13810" y="481"/>
                      </a:cubicBezTo>
                      <a:cubicBezTo>
                        <a:pt x="13517" y="460"/>
                        <a:pt x="13245" y="419"/>
                        <a:pt x="12973" y="377"/>
                      </a:cubicBezTo>
                      <a:cubicBezTo>
                        <a:pt x="12994" y="188"/>
                        <a:pt x="13057" y="21"/>
                        <a:pt x="13287" y="105"/>
                      </a:cubicBezTo>
                      <a:cubicBezTo>
                        <a:pt x="13601" y="209"/>
                        <a:pt x="13894" y="293"/>
                        <a:pt x="14187" y="63"/>
                      </a:cubicBezTo>
                      <a:cubicBezTo>
                        <a:pt x="15317" y="0"/>
                        <a:pt x="16447" y="21"/>
                        <a:pt x="17597" y="126"/>
                      </a:cubicBezTo>
                      <a:cubicBezTo>
                        <a:pt x="17869" y="460"/>
                        <a:pt x="18016" y="460"/>
                        <a:pt x="18288" y="126"/>
                      </a:cubicBezTo>
                      <a:cubicBezTo>
                        <a:pt x="18539" y="42"/>
                        <a:pt x="18811" y="42"/>
                        <a:pt x="19041" y="168"/>
                      </a:cubicBezTo>
                      <a:cubicBezTo>
                        <a:pt x="19083" y="188"/>
                        <a:pt x="19104" y="188"/>
                        <a:pt x="19146" y="209"/>
                      </a:cubicBezTo>
                      <a:lnTo>
                        <a:pt x="20087" y="230"/>
                      </a:lnTo>
                      <a:cubicBezTo>
                        <a:pt x="20548" y="523"/>
                        <a:pt x="21008" y="732"/>
                        <a:pt x="21468" y="230"/>
                      </a:cubicBezTo>
                      <a:cubicBezTo>
                        <a:pt x="22012" y="168"/>
                        <a:pt x="22556" y="188"/>
                        <a:pt x="23079" y="293"/>
                      </a:cubicBezTo>
                      <a:cubicBezTo>
                        <a:pt x="23100" y="398"/>
                        <a:pt x="23142" y="502"/>
                        <a:pt x="23268" y="502"/>
                      </a:cubicBezTo>
                      <a:cubicBezTo>
                        <a:pt x="23393" y="481"/>
                        <a:pt x="23414" y="377"/>
                        <a:pt x="23435" y="272"/>
                      </a:cubicBezTo>
                      <a:cubicBezTo>
                        <a:pt x="23665" y="209"/>
                        <a:pt x="23916" y="188"/>
                        <a:pt x="24147" y="230"/>
                      </a:cubicBezTo>
                      <a:cubicBezTo>
                        <a:pt x="24272" y="398"/>
                        <a:pt x="24377" y="398"/>
                        <a:pt x="24502" y="230"/>
                      </a:cubicBezTo>
                      <a:cubicBezTo>
                        <a:pt x="24795" y="188"/>
                        <a:pt x="25088" y="188"/>
                        <a:pt x="25381" y="272"/>
                      </a:cubicBezTo>
                      <a:cubicBezTo>
                        <a:pt x="25758" y="670"/>
                        <a:pt x="25946" y="670"/>
                        <a:pt x="26281" y="251"/>
                      </a:cubicBezTo>
                      <a:cubicBezTo>
                        <a:pt x="26804" y="188"/>
                        <a:pt x="27348" y="188"/>
                        <a:pt x="27871" y="272"/>
                      </a:cubicBezTo>
                      <a:cubicBezTo>
                        <a:pt x="27871" y="523"/>
                        <a:pt x="28080" y="732"/>
                        <a:pt x="28331" y="732"/>
                      </a:cubicBezTo>
                      <a:cubicBezTo>
                        <a:pt x="28666" y="753"/>
                        <a:pt x="28980" y="816"/>
                        <a:pt x="29273" y="921"/>
                      </a:cubicBezTo>
                      <a:cubicBezTo>
                        <a:pt x="29817" y="1088"/>
                        <a:pt x="30382" y="900"/>
                        <a:pt x="30717" y="440"/>
                      </a:cubicBezTo>
                      <a:cubicBezTo>
                        <a:pt x="30947" y="377"/>
                        <a:pt x="31198" y="398"/>
                        <a:pt x="31428" y="481"/>
                      </a:cubicBezTo>
                      <a:cubicBezTo>
                        <a:pt x="31574" y="837"/>
                        <a:pt x="31763" y="858"/>
                        <a:pt x="31951" y="502"/>
                      </a:cubicBezTo>
                      <a:cubicBezTo>
                        <a:pt x="32537" y="356"/>
                        <a:pt x="33144" y="356"/>
                        <a:pt x="33730" y="523"/>
                      </a:cubicBezTo>
                      <a:cubicBezTo>
                        <a:pt x="33960" y="858"/>
                        <a:pt x="34190" y="816"/>
                        <a:pt x="34441" y="544"/>
                      </a:cubicBezTo>
                      <a:lnTo>
                        <a:pt x="35508" y="586"/>
                      </a:lnTo>
                      <a:cubicBezTo>
                        <a:pt x="35675" y="795"/>
                        <a:pt x="35759" y="712"/>
                        <a:pt x="35843" y="502"/>
                      </a:cubicBezTo>
                      <a:lnTo>
                        <a:pt x="38333" y="649"/>
                      </a:lnTo>
                      <a:cubicBezTo>
                        <a:pt x="38375" y="858"/>
                        <a:pt x="38479" y="1088"/>
                        <a:pt x="38709" y="1025"/>
                      </a:cubicBezTo>
                      <a:cubicBezTo>
                        <a:pt x="39191" y="921"/>
                        <a:pt x="39651" y="1088"/>
                        <a:pt x="40090" y="1151"/>
                      </a:cubicBezTo>
                      <a:cubicBezTo>
                        <a:pt x="40467" y="1235"/>
                        <a:pt x="40844" y="1151"/>
                        <a:pt x="41157" y="921"/>
                      </a:cubicBezTo>
                      <a:cubicBezTo>
                        <a:pt x="41576" y="900"/>
                        <a:pt x="41994" y="921"/>
                        <a:pt x="42413" y="1025"/>
                      </a:cubicBezTo>
                      <a:cubicBezTo>
                        <a:pt x="42476" y="1235"/>
                        <a:pt x="42580" y="1339"/>
                        <a:pt x="42748" y="1109"/>
                      </a:cubicBezTo>
                      <a:cubicBezTo>
                        <a:pt x="43166" y="1067"/>
                        <a:pt x="43585" y="1088"/>
                        <a:pt x="44003" y="1172"/>
                      </a:cubicBezTo>
                      <a:cubicBezTo>
                        <a:pt x="44066" y="1402"/>
                        <a:pt x="44170" y="1528"/>
                        <a:pt x="44359" y="1256"/>
                      </a:cubicBezTo>
                      <a:lnTo>
                        <a:pt x="45405" y="1318"/>
                      </a:lnTo>
                      <a:cubicBezTo>
                        <a:pt x="45426" y="1423"/>
                        <a:pt x="45468" y="1569"/>
                        <a:pt x="45593" y="1590"/>
                      </a:cubicBezTo>
                      <a:cubicBezTo>
                        <a:pt x="46137" y="1695"/>
                        <a:pt x="46409" y="2113"/>
                        <a:pt x="46744" y="2469"/>
                      </a:cubicBezTo>
                      <a:cubicBezTo>
                        <a:pt x="46890" y="2616"/>
                        <a:pt x="46890" y="2699"/>
                        <a:pt x="46807" y="2909"/>
                      </a:cubicBezTo>
                      <a:cubicBezTo>
                        <a:pt x="46660" y="3369"/>
                        <a:pt x="46263" y="3704"/>
                        <a:pt x="46137" y="4164"/>
                      </a:cubicBezTo>
                      <a:cubicBezTo>
                        <a:pt x="46074" y="4394"/>
                        <a:pt x="46116" y="4666"/>
                        <a:pt x="45823" y="4750"/>
                      </a:cubicBezTo>
                      <a:cubicBezTo>
                        <a:pt x="45551" y="4813"/>
                        <a:pt x="45426" y="4541"/>
                        <a:pt x="45258" y="4394"/>
                      </a:cubicBezTo>
                      <a:cubicBezTo>
                        <a:pt x="45175" y="4310"/>
                        <a:pt x="45133" y="4206"/>
                        <a:pt x="45049" y="4143"/>
                      </a:cubicBezTo>
                      <a:cubicBezTo>
                        <a:pt x="44840" y="3892"/>
                        <a:pt x="44610" y="3892"/>
                        <a:pt x="44547" y="4227"/>
                      </a:cubicBezTo>
                      <a:cubicBezTo>
                        <a:pt x="44484" y="4603"/>
                        <a:pt x="44296" y="4520"/>
                        <a:pt x="44003" y="4541"/>
                      </a:cubicBezTo>
                      <a:cubicBezTo>
                        <a:pt x="43313" y="4582"/>
                        <a:pt x="42622" y="4771"/>
                        <a:pt x="41911" y="4541"/>
                      </a:cubicBezTo>
                      <a:cubicBezTo>
                        <a:pt x="41785" y="4499"/>
                        <a:pt x="41680" y="4582"/>
                        <a:pt x="41597" y="4645"/>
                      </a:cubicBezTo>
                      <a:cubicBezTo>
                        <a:pt x="41325" y="4834"/>
                        <a:pt x="41011" y="4917"/>
                        <a:pt x="40697" y="4875"/>
                      </a:cubicBezTo>
                      <a:cubicBezTo>
                        <a:pt x="40488" y="4854"/>
                        <a:pt x="40446" y="5022"/>
                        <a:pt x="40425" y="5168"/>
                      </a:cubicBezTo>
                      <a:cubicBezTo>
                        <a:pt x="37831" y="5252"/>
                        <a:pt x="35236" y="5168"/>
                        <a:pt x="32662" y="4896"/>
                      </a:cubicBezTo>
                      <a:cubicBezTo>
                        <a:pt x="31951" y="4813"/>
                        <a:pt x="31240" y="4813"/>
                        <a:pt x="30528" y="4896"/>
                      </a:cubicBezTo>
                      <a:cubicBezTo>
                        <a:pt x="29712" y="5022"/>
                        <a:pt x="28875" y="5022"/>
                        <a:pt x="28059" y="4896"/>
                      </a:cubicBezTo>
                      <a:cubicBezTo>
                        <a:pt x="27473" y="4792"/>
                        <a:pt x="26888" y="4813"/>
                        <a:pt x="26302" y="4938"/>
                      </a:cubicBezTo>
                      <a:cubicBezTo>
                        <a:pt x="25130" y="5273"/>
                        <a:pt x="23895" y="5106"/>
                        <a:pt x="22703" y="5168"/>
                      </a:cubicBezTo>
                      <a:cubicBezTo>
                        <a:pt x="21343" y="5252"/>
                        <a:pt x="20004" y="5357"/>
                        <a:pt x="18644" y="5440"/>
                      </a:cubicBezTo>
                      <a:cubicBezTo>
                        <a:pt x="18413" y="5461"/>
                        <a:pt x="18183" y="5482"/>
                        <a:pt x="17953" y="5482"/>
                      </a:cubicBezTo>
                      <a:cubicBezTo>
                        <a:pt x="16405" y="5378"/>
                        <a:pt x="14898" y="5670"/>
                        <a:pt x="13371" y="5775"/>
                      </a:cubicBezTo>
                      <a:cubicBezTo>
                        <a:pt x="13141" y="5796"/>
                        <a:pt x="12911" y="5838"/>
                        <a:pt x="12659" y="5838"/>
                      </a:cubicBezTo>
                      <a:cubicBezTo>
                        <a:pt x="11090" y="5838"/>
                        <a:pt x="9563" y="5838"/>
                        <a:pt x="7993" y="5963"/>
                      </a:cubicBezTo>
                      <a:cubicBezTo>
                        <a:pt x="6236" y="6110"/>
                        <a:pt x="4478" y="6026"/>
                        <a:pt x="2700" y="6047"/>
                      </a:cubicBezTo>
                      <a:cubicBezTo>
                        <a:pt x="2051" y="6026"/>
                        <a:pt x="1403" y="6110"/>
                        <a:pt x="775" y="6256"/>
                      </a:cubicBezTo>
                      <a:cubicBezTo>
                        <a:pt x="503" y="6319"/>
                        <a:pt x="189" y="6235"/>
                        <a:pt x="1" y="6026"/>
                      </a:cubicBezTo>
                      <a:cubicBezTo>
                        <a:pt x="252" y="5754"/>
                        <a:pt x="482" y="5440"/>
                        <a:pt x="921" y="5838"/>
                      </a:cubicBezTo>
                      <a:cubicBezTo>
                        <a:pt x="1068" y="5963"/>
                        <a:pt x="1382" y="5901"/>
                        <a:pt x="1591" y="5754"/>
                      </a:cubicBezTo>
                      <a:cubicBezTo>
                        <a:pt x="1800" y="5629"/>
                        <a:pt x="1988" y="5503"/>
                        <a:pt x="2198" y="5398"/>
                      </a:cubicBezTo>
                      <a:cubicBezTo>
                        <a:pt x="2742" y="5126"/>
                        <a:pt x="2763" y="5147"/>
                        <a:pt x="2553" y="4562"/>
                      </a:cubicBezTo>
                      <a:cubicBezTo>
                        <a:pt x="2511" y="4457"/>
                        <a:pt x="2449" y="4331"/>
                        <a:pt x="2553" y="4248"/>
                      </a:cubicBezTo>
                      <a:cubicBezTo>
                        <a:pt x="2742" y="4101"/>
                        <a:pt x="2804" y="4290"/>
                        <a:pt x="2909" y="4373"/>
                      </a:cubicBezTo>
                      <a:cubicBezTo>
                        <a:pt x="3202" y="4582"/>
                        <a:pt x="3265" y="4959"/>
                        <a:pt x="3600" y="5168"/>
                      </a:cubicBezTo>
                      <a:cubicBezTo>
                        <a:pt x="4164" y="5482"/>
                        <a:pt x="4374" y="5419"/>
                        <a:pt x="4604" y="4813"/>
                      </a:cubicBezTo>
                      <a:cubicBezTo>
                        <a:pt x="4708" y="4436"/>
                        <a:pt x="5169" y="4331"/>
                        <a:pt x="5420" y="4603"/>
                      </a:cubicBezTo>
                      <a:cubicBezTo>
                        <a:pt x="5524" y="4729"/>
                        <a:pt x="5566" y="4917"/>
                        <a:pt x="5734" y="5022"/>
                      </a:cubicBezTo>
                      <a:cubicBezTo>
                        <a:pt x="6173" y="5378"/>
                        <a:pt x="6194" y="5378"/>
                        <a:pt x="6550" y="4917"/>
                      </a:cubicBezTo>
                      <a:cubicBezTo>
                        <a:pt x="6613" y="4813"/>
                        <a:pt x="6675" y="4708"/>
                        <a:pt x="6738" y="4624"/>
                      </a:cubicBezTo>
                      <a:cubicBezTo>
                        <a:pt x="7177" y="4038"/>
                        <a:pt x="7177" y="4038"/>
                        <a:pt x="7177" y="3432"/>
                      </a:cubicBezTo>
                      <a:cubicBezTo>
                        <a:pt x="7721" y="3745"/>
                        <a:pt x="8098" y="3369"/>
                        <a:pt x="8537" y="3034"/>
                      </a:cubicBezTo>
                      <a:cubicBezTo>
                        <a:pt x="8789" y="3557"/>
                        <a:pt x="9082" y="3934"/>
                        <a:pt x="9709" y="3662"/>
                      </a:cubicBezTo>
                      <a:cubicBezTo>
                        <a:pt x="9877" y="3578"/>
                        <a:pt x="9960" y="3850"/>
                        <a:pt x="10044" y="3997"/>
                      </a:cubicBezTo>
                      <a:cubicBezTo>
                        <a:pt x="10442" y="4562"/>
                        <a:pt x="10483" y="4562"/>
                        <a:pt x="10965" y="4143"/>
                      </a:cubicBezTo>
                      <a:cubicBezTo>
                        <a:pt x="11509" y="3766"/>
                        <a:pt x="12220" y="3641"/>
                        <a:pt x="12869" y="3850"/>
                      </a:cubicBezTo>
                      <a:cubicBezTo>
                        <a:pt x="13224" y="3976"/>
                        <a:pt x="13601" y="4059"/>
                        <a:pt x="13978" y="4080"/>
                      </a:cubicBezTo>
                      <a:cubicBezTo>
                        <a:pt x="14710" y="4164"/>
                        <a:pt x="14794" y="4017"/>
                        <a:pt x="14982" y="3306"/>
                      </a:cubicBezTo>
                      <a:cubicBezTo>
                        <a:pt x="15087" y="2804"/>
                        <a:pt x="14731" y="2699"/>
                        <a:pt x="14459" y="2511"/>
                      </a:cubicBezTo>
                      <a:cubicBezTo>
                        <a:pt x="14166" y="2344"/>
                        <a:pt x="13873" y="2365"/>
                        <a:pt x="13999" y="1737"/>
                      </a:cubicBezTo>
                      <a:cubicBezTo>
                        <a:pt x="13978" y="1465"/>
                        <a:pt x="13873" y="1569"/>
                        <a:pt x="13852" y="1800"/>
                      </a:cubicBezTo>
                      <a:cubicBezTo>
                        <a:pt x="13852" y="1862"/>
                        <a:pt x="13747" y="1988"/>
                        <a:pt x="13936" y="1988"/>
                      </a:cubicBezTo>
                      <a:cubicBezTo>
                        <a:pt x="14103" y="1967"/>
                        <a:pt x="14291" y="1988"/>
                        <a:pt x="14333" y="1737"/>
                      </a:cubicBezTo>
                      <a:cubicBezTo>
                        <a:pt x="14354" y="1611"/>
                        <a:pt x="14312" y="1507"/>
                        <a:pt x="14019" y="1716"/>
                      </a:cubicBezTo>
                      <a:close/>
                      <a:moveTo>
                        <a:pt x="16509" y="1318"/>
                      </a:moveTo>
                      <a:cubicBezTo>
                        <a:pt x="16488" y="984"/>
                        <a:pt x="16363" y="732"/>
                        <a:pt x="16091" y="753"/>
                      </a:cubicBezTo>
                      <a:cubicBezTo>
                        <a:pt x="15735" y="795"/>
                        <a:pt x="15547" y="1172"/>
                        <a:pt x="15359" y="1423"/>
                      </a:cubicBezTo>
                      <a:cubicBezTo>
                        <a:pt x="15254" y="1590"/>
                        <a:pt x="15400" y="1988"/>
                        <a:pt x="15568" y="2218"/>
                      </a:cubicBezTo>
                      <a:cubicBezTo>
                        <a:pt x="15631" y="2260"/>
                        <a:pt x="15714" y="2260"/>
                        <a:pt x="15798" y="2239"/>
                      </a:cubicBezTo>
                      <a:cubicBezTo>
                        <a:pt x="16007" y="1883"/>
                        <a:pt x="16468" y="1716"/>
                        <a:pt x="16509" y="1318"/>
                      </a:cubicBezTo>
                      <a:close/>
                      <a:moveTo>
                        <a:pt x="43898" y="2176"/>
                      </a:moveTo>
                      <a:cubicBezTo>
                        <a:pt x="43857" y="2197"/>
                        <a:pt x="43773" y="2218"/>
                        <a:pt x="43752" y="2239"/>
                      </a:cubicBezTo>
                      <a:cubicBezTo>
                        <a:pt x="43689" y="2532"/>
                        <a:pt x="43752" y="2825"/>
                        <a:pt x="43919" y="3076"/>
                      </a:cubicBezTo>
                      <a:cubicBezTo>
                        <a:pt x="44045" y="3327"/>
                        <a:pt x="44338" y="3432"/>
                        <a:pt x="44610" y="3327"/>
                      </a:cubicBezTo>
                      <a:cubicBezTo>
                        <a:pt x="44777" y="3264"/>
                        <a:pt x="45049" y="3222"/>
                        <a:pt x="44986" y="2950"/>
                      </a:cubicBezTo>
                      <a:cubicBezTo>
                        <a:pt x="44945" y="2720"/>
                        <a:pt x="44840" y="2469"/>
                        <a:pt x="44505" y="2616"/>
                      </a:cubicBezTo>
                      <a:cubicBezTo>
                        <a:pt x="44170" y="2762"/>
                        <a:pt x="44108" y="2595"/>
                        <a:pt x="44108" y="2302"/>
                      </a:cubicBezTo>
                      <a:cubicBezTo>
                        <a:pt x="44108" y="2197"/>
                        <a:pt x="44003" y="2155"/>
                        <a:pt x="43898" y="2176"/>
                      </a:cubicBezTo>
                      <a:close/>
                      <a:moveTo>
                        <a:pt x="41911" y="2783"/>
                      </a:moveTo>
                      <a:cubicBezTo>
                        <a:pt x="41932" y="2741"/>
                        <a:pt x="41994" y="2678"/>
                        <a:pt x="41973" y="2637"/>
                      </a:cubicBezTo>
                      <a:cubicBezTo>
                        <a:pt x="41953" y="2616"/>
                        <a:pt x="41890" y="2595"/>
                        <a:pt x="41827" y="2574"/>
                      </a:cubicBezTo>
                      <a:cubicBezTo>
                        <a:pt x="41806" y="2616"/>
                        <a:pt x="41764" y="2678"/>
                        <a:pt x="41785" y="2720"/>
                      </a:cubicBezTo>
                      <a:cubicBezTo>
                        <a:pt x="41785" y="2762"/>
                        <a:pt x="41869" y="2762"/>
                        <a:pt x="41911" y="2783"/>
                      </a:cubicBezTo>
                      <a:close/>
                      <a:moveTo>
                        <a:pt x="9312" y="4854"/>
                      </a:moveTo>
                      <a:cubicBezTo>
                        <a:pt x="9354" y="4875"/>
                        <a:pt x="9416" y="4917"/>
                        <a:pt x="9458" y="4917"/>
                      </a:cubicBezTo>
                      <a:cubicBezTo>
                        <a:pt x="9479" y="4896"/>
                        <a:pt x="9500" y="4813"/>
                        <a:pt x="9521" y="4771"/>
                      </a:cubicBezTo>
                      <a:cubicBezTo>
                        <a:pt x="9458" y="4750"/>
                        <a:pt x="9416" y="4708"/>
                        <a:pt x="9374" y="4708"/>
                      </a:cubicBezTo>
                      <a:cubicBezTo>
                        <a:pt x="9333" y="4729"/>
                        <a:pt x="9333" y="4792"/>
                        <a:pt x="9312" y="4854"/>
                      </a:cubicBezTo>
                      <a:close/>
                      <a:moveTo>
                        <a:pt x="16070" y="3327"/>
                      </a:moveTo>
                      <a:lnTo>
                        <a:pt x="15924" y="3264"/>
                      </a:lnTo>
                      <a:cubicBezTo>
                        <a:pt x="15903" y="3327"/>
                        <a:pt x="15861" y="3369"/>
                        <a:pt x="15882" y="3411"/>
                      </a:cubicBezTo>
                      <a:cubicBezTo>
                        <a:pt x="15882" y="3453"/>
                        <a:pt x="15965" y="3453"/>
                        <a:pt x="16007" y="3473"/>
                      </a:cubicBezTo>
                      <a:close/>
                      <a:moveTo>
                        <a:pt x="42685" y="3327"/>
                      </a:moveTo>
                      <a:cubicBezTo>
                        <a:pt x="42643" y="3306"/>
                        <a:pt x="42580" y="3264"/>
                        <a:pt x="42538" y="3285"/>
                      </a:cubicBezTo>
                      <a:cubicBezTo>
                        <a:pt x="42517" y="3285"/>
                        <a:pt x="42497" y="3369"/>
                        <a:pt x="42476" y="3411"/>
                      </a:cubicBezTo>
                      <a:cubicBezTo>
                        <a:pt x="42538" y="3432"/>
                        <a:pt x="42580" y="3494"/>
                        <a:pt x="42622" y="3473"/>
                      </a:cubicBezTo>
                      <a:cubicBezTo>
                        <a:pt x="42664" y="3473"/>
                        <a:pt x="42685" y="3390"/>
                        <a:pt x="42706" y="332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3" name="Google Shape;7259;p43"/>
                <p:cNvSpPr/>
                <p:nvPr/>
              </p:nvSpPr>
              <p:spPr>
                <a:xfrm>
                  <a:off x="4120131" y="3573400"/>
                  <a:ext cx="572275" cy="60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1" h="4290" extrusionOk="0">
                      <a:moveTo>
                        <a:pt x="0" y="3913"/>
                      </a:moveTo>
                      <a:cubicBezTo>
                        <a:pt x="21" y="3746"/>
                        <a:pt x="63" y="3600"/>
                        <a:pt x="272" y="3620"/>
                      </a:cubicBezTo>
                      <a:cubicBezTo>
                        <a:pt x="586" y="3662"/>
                        <a:pt x="921" y="3579"/>
                        <a:pt x="1172" y="3390"/>
                      </a:cubicBezTo>
                      <a:cubicBezTo>
                        <a:pt x="1276" y="3328"/>
                        <a:pt x="1381" y="3244"/>
                        <a:pt x="1486" y="3286"/>
                      </a:cubicBezTo>
                      <a:cubicBezTo>
                        <a:pt x="2197" y="3495"/>
                        <a:pt x="2887" y="3328"/>
                        <a:pt x="3578" y="3286"/>
                      </a:cubicBezTo>
                      <a:cubicBezTo>
                        <a:pt x="3871" y="3244"/>
                        <a:pt x="4059" y="3348"/>
                        <a:pt x="4122" y="2972"/>
                      </a:cubicBezTo>
                      <a:cubicBezTo>
                        <a:pt x="4185" y="2637"/>
                        <a:pt x="4415" y="2637"/>
                        <a:pt x="4624" y="2867"/>
                      </a:cubicBezTo>
                      <a:cubicBezTo>
                        <a:pt x="4708" y="2951"/>
                        <a:pt x="4771" y="3076"/>
                        <a:pt x="4854" y="3139"/>
                      </a:cubicBezTo>
                      <a:cubicBezTo>
                        <a:pt x="5001" y="3286"/>
                        <a:pt x="5147" y="3558"/>
                        <a:pt x="5419" y="3474"/>
                      </a:cubicBezTo>
                      <a:cubicBezTo>
                        <a:pt x="5691" y="3411"/>
                        <a:pt x="5649" y="3139"/>
                        <a:pt x="5712" y="2909"/>
                      </a:cubicBezTo>
                      <a:cubicBezTo>
                        <a:pt x="5838" y="2449"/>
                        <a:pt x="6235" y="2114"/>
                        <a:pt x="6403" y="1633"/>
                      </a:cubicBezTo>
                      <a:cubicBezTo>
                        <a:pt x="6465" y="1444"/>
                        <a:pt x="6465" y="1361"/>
                        <a:pt x="6340" y="1214"/>
                      </a:cubicBezTo>
                      <a:cubicBezTo>
                        <a:pt x="5984" y="838"/>
                        <a:pt x="5712" y="419"/>
                        <a:pt x="5168" y="335"/>
                      </a:cubicBezTo>
                      <a:cubicBezTo>
                        <a:pt x="5043" y="315"/>
                        <a:pt x="5022" y="168"/>
                        <a:pt x="5001" y="43"/>
                      </a:cubicBezTo>
                      <a:cubicBezTo>
                        <a:pt x="6800" y="1"/>
                        <a:pt x="8579" y="231"/>
                        <a:pt x="10378" y="315"/>
                      </a:cubicBezTo>
                      <a:cubicBezTo>
                        <a:pt x="10880" y="335"/>
                        <a:pt x="11382" y="335"/>
                        <a:pt x="11864" y="377"/>
                      </a:cubicBezTo>
                      <a:cubicBezTo>
                        <a:pt x="14584" y="545"/>
                        <a:pt x="17283" y="649"/>
                        <a:pt x="19940" y="1235"/>
                      </a:cubicBezTo>
                      <a:cubicBezTo>
                        <a:pt x="20463" y="1340"/>
                        <a:pt x="20986" y="1361"/>
                        <a:pt x="21509" y="1423"/>
                      </a:cubicBezTo>
                      <a:cubicBezTo>
                        <a:pt x="21656" y="1444"/>
                        <a:pt x="21802" y="1486"/>
                        <a:pt x="21928" y="1528"/>
                      </a:cubicBezTo>
                      <a:cubicBezTo>
                        <a:pt x="22346" y="1675"/>
                        <a:pt x="22890" y="2239"/>
                        <a:pt x="22870" y="2491"/>
                      </a:cubicBezTo>
                      <a:cubicBezTo>
                        <a:pt x="22870" y="2825"/>
                        <a:pt x="22200" y="3600"/>
                        <a:pt x="21865" y="3746"/>
                      </a:cubicBezTo>
                      <a:cubicBezTo>
                        <a:pt x="21321" y="3976"/>
                        <a:pt x="20735" y="3851"/>
                        <a:pt x="20212" y="3767"/>
                      </a:cubicBezTo>
                      <a:cubicBezTo>
                        <a:pt x="18664" y="3537"/>
                        <a:pt x="17116" y="3600"/>
                        <a:pt x="15567" y="3369"/>
                      </a:cubicBezTo>
                      <a:cubicBezTo>
                        <a:pt x="15274" y="3369"/>
                        <a:pt x="14981" y="3390"/>
                        <a:pt x="14688" y="3453"/>
                      </a:cubicBezTo>
                      <a:cubicBezTo>
                        <a:pt x="13035" y="3453"/>
                        <a:pt x="11445" y="3976"/>
                        <a:pt x="9771" y="3892"/>
                      </a:cubicBezTo>
                      <a:cubicBezTo>
                        <a:pt x="9123" y="3913"/>
                        <a:pt x="8474" y="3872"/>
                        <a:pt x="7846" y="3746"/>
                      </a:cubicBezTo>
                      <a:cubicBezTo>
                        <a:pt x="7574" y="3704"/>
                        <a:pt x="7302" y="3725"/>
                        <a:pt x="7051" y="3809"/>
                      </a:cubicBezTo>
                      <a:cubicBezTo>
                        <a:pt x="5398" y="4290"/>
                        <a:pt x="3724" y="4018"/>
                        <a:pt x="2051" y="3976"/>
                      </a:cubicBezTo>
                      <a:cubicBezTo>
                        <a:pt x="1360" y="3997"/>
                        <a:pt x="690" y="3976"/>
                        <a:pt x="0" y="391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4" name="Google Shape;7260;p43"/>
                <p:cNvSpPr/>
                <p:nvPr/>
              </p:nvSpPr>
              <p:spPr>
                <a:xfrm>
                  <a:off x="4481425" y="4181875"/>
                  <a:ext cx="142325" cy="4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3" h="1864" extrusionOk="0">
                      <a:moveTo>
                        <a:pt x="1" y="1633"/>
                      </a:moveTo>
                      <a:cubicBezTo>
                        <a:pt x="43" y="1549"/>
                        <a:pt x="64" y="1424"/>
                        <a:pt x="106" y="1403"/>
                      </a:cubicBezTo>
                      <a:cubicBezTo>
                        <a:pt x="733" y="1131"/>
                        <a:pt x="1215" y="775"/>
                        <a:pt x="1131" y="1"/>
                      </a:cubicBezTo>
                      <a:cubicBezTo>
                        <a:pt x="1487" y="43"/>
                        <a:pt x="1466" y="315"/>
                        <a:pt x="1507" y="482"/>
                      </a:cubicBezTo>
                      <a:cubicBezTo>
                        <a:pt x="1633" y="838"/>
                        <a:pt x="1779" y="1089"/>
                        <a:pt x="2198" y="859"/>
                      </a:cubicBezTo>
                      <a:cubicBezTo>
                        <a:pt x="2344" y="817"/>
                        <a:pt x="2512" y="838"/>
                        <a:pt x="2616" y="963"/>
                      </a:cubicBezTo>
                      <a:cubicBezTo>
                        <a:pt x="3077" y="1403"/>
                        <a:pt x="3725" y="1277"/>
                        <a:pt x="4248" y="1466"/>
                      </a:cubicBezTo>
                      <a:cubicBezTo>
                        <a:pt x="4541" y="1570"/>
                        <a:pt x="4751" y="1382"/>
                        <a:pt x="4981" y="1256"/>
                      </a:cubicBezTo>
                      <a:cubicBezTo>
                        <a:pt x="5441" y="1026"/>
                        <a:pt x="5546" y="1110"/>
                        <a:pt x="5692" y="1738"/>
                      </a:cubicBezTo>
                      <a:cubicBezTo>
                        <a:pt x="5462" y="1842"/>
                        <a:pt x="5232" y="1863"/>
                        <a:pt x="5002" y="1821"/>
                      </a:cubicBezTo>
                      <a:cubicBezTo>
                        <a:pt x="3328" y="1549"/>
                        <a:pt x="1654" y="1738"/>
                        <a:pt x="1" y="163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5" name="Google Shape;7261;p43"/>
                <p:cNvSpPr/>
                <p:nvPr/>
              </p:nvSpPr>
              <p:spPr>
                <a:xfrm>
                  <a:off x="4339675" y="4191825"/>
                  <a:ext cx="84250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1256" extrusionOk="0">
                      <a:moveTo>
                        <a:pt x="1" y="712"/>
                      </a:moveTo>
                      <a:cubicBezTo>
                        <a:pt x="168" y="544"/>
                        <a:pt x="315" y="356"/>
                        <a:pt x="482" y="189"/>
                      </a:cubicBezTo>
                      <a:cubicBezTo>
                        <a:pt x="628" y="21"/>
                        <a:pt x="879" y="0"/>
                        <a:pt x="1047" y="126"/>
                      </a:cubicBezTo>
                      <a:cubicBezTo>
                        <a:pt x="1716" y="607"/>
                        <a:pt x="2491" y="921"/>
                        <a:pt x="3307" y="1068"/>
                      </a:cubicBezTo>
                      <a:cubicBezTo>
                        <a:pt x="3328" y="1068"/>
                        <a:pt x="3348" y="1172"/>
                        <a:pt x="3369" y="1235"/>
                      </a:cubicBezTo>
                      <a:cubicBezTo>
                        <a:pt x="2888" y="1256"/>
                        <a:pt x="2428" y="1193"/>
                        <a:pt x="1988" y="1026"/>
                      </a:cubicBezTo>
                      <a:cubicBezTo>
                        <a:pt x="1340" y="837"/>
                        <a:pt x="670" y="712"/>
                        <a:pt x="1" y="71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36" name="Google Shape;7262;p43"/>
                <p:cNvSpPr/>
                <p:nvPr/>
              </p:nvSpPr>
              <p:spPr>
                <a:xfrm>
                  <a:off x="5399450" y="4080400"/>
                  <a:ext cx="70650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943" extrusionOk="0">
                      <a:moveTo>
                        <a:pt x="2826" y="315"/>
                      </a:moveTo>
                      <a:cubicBezTo>
                        <a:pt x="2491" y="754"/>
                        <a:pt x="1926" y="942"/>
                        <a:pt x="1403" y="775"/>
                      </a:cubicBezTo>
                      <a:cubicBezTo>
                        <a:pt x="1089" y="670"/>
                        <a:pt x="775" y="607"/>
                        <a:pt x="461" y="587"/>
                      </a:cubicBezTo>
                      <a:cubicBezTo>
                        <a:pt x="210" y="587"/>
                        <a:pt x="1" y="377"/>
                        <a:pt x="1" y="126"/>
                      </a:cubicBezTo>
                      <a:cubicBezTo>
                        <a:pt x="942" y="1"/>
                        <a:pt x="1884" y="294"/>
                        <a:pt x="2826" y="31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18" name="Google Shape;7263;p43"/>
                <p:cNvSpPr/>
                <p:nvPr/>
              </p:nvSpPr>
              <p:spPr>
                <a:xfrm>
                  <a:off x="5661000" y="4092950"/>
                  <a:ext cx="70650" cy="1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587" extrusionOk="0">
                      <a:moveTo>
                        <a:pt x="2825" y="294"/>
                      </a:moveTo>
                      <a:cubicBezTo>
                        <a:pt x="2512" y="503"/>
                        <a:pt x="2135" y="587"/>
                        <a:pt x="1758" y="503"/>
                      </a:cubicBezTo>
                      <a:cubicBezTo>
                        <a:pt x="1319" y="440"/>
                        <a:pt x="859" y="273"/>
                        <a:pt x="377" y="398"/>
                      </a:cubicBezTo>
                      <a:cubicBezTo>
                        <a:pt x="147" y="440"/>
                        <a:pt x="43" y="210"/>
                        <a:pt x="1" y="1"/>
                      </a:cubicBezTo>
                      <a:cubicBezTo>
                        <a:pt x="942" y="85"/>
                        <a:pt x="1905" y="43"/>
                        <a:pt x="2825" y="29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19" name="Google Shape;7264;p43"/>
                <p:cNvSpPr/>
                <p:nvPr/>
              </p:nvSpPr>
              <p:spPr>
                <a:xfrm>
                  <a:off x="4834525" y="4073075"/>
                  <a:ext cx="28275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738" extrusionOk="0">
                      <a:moveTo>
                        <a:pt x="1130" y="356"/>
                      </a:moveTo>
                      <a:cubicBezTo>
                        <a:pt x="649" y="482"/>
                        <a:pt x="523" y="754"/>
                        <a:pt x="796" y="1172"/>
                      </a:cubicBezTo>
                      <a:cubicBezTo>
                        <a:pt x="879" y="1319"/>
                        <a:pt x="942" y="1445"/>
                        <a:pt x="796" y="1549"/>
                      </a:cubicBezTo>
                      <a:cubicBezTo>
                        <a:pt x="670" y="1696"/>
                        <a:pt x="503" y="1737"/>
                        <a:pt x="335" y="1696"/>
                      </a:cubicBezTo>
                      <a:cubicBezTo>
                        <a:pt x="189" y="1654"/>
                        <a:pt x="63" y="1507"/>
                        <a:pt x="126" y="1361"/>
                      </a:cubicBezTo>
                      <a:cubicBezTo>
                        <a:pt x="293" y="1005"/>
                        <a:pt x="0" y="691"/>
                        <a:pt x="63" y="356"/>
                      </a:cubicBezTo>
                      <a:cubicBezTo>
                        <a:pt x="231" y="356"/>
                        <a:pt x="377" y="294"/>
                        <a:pt x="419" y="105"/>
                      </a:cubicBezTo>
                      <a:cubicBezTo>
                        <a:pt x="649" y="1"/>
                        <a:pt x="879" y="126"/>
                        <a:pt x="1109" y="147"/>
                      </a:cubicBezTo>
                      <a:cubicBezTo>
                        <a:pt x="1130" y="210"/>
                        <a:pt x="1130" y="294"/>
                        <a:pt x="113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0" name="Google Shape;7265;p43"/>
                <p:cNvSpPr/>
                <p:nvPr/>
              </p:nvSpPr>
              <p:spPr>
                <a:xfrm>
                  <a:off x="4920300" y="4077275"/>
                  <a:ext cx="30900" cy="3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6" h="1361" extrusionOk="0">
                      <a:moveTo>
                        <a:pt x="880" y="0"/>
                      </a:moveTo>
                      <a:cubicBezTo>
                        <a:pt x="942" y="126"/>
                        <a:pt x="1089" y="209"/>
                        <a:pt x="1235" y="188"/>
                      </a:cubicBezTo>
                      <a:cubicBezTo>
                        <a:pt x="1089" y="607"/>
                        <a:pt x="524" y="774"/>
                        <a:pt x="608" y="1360"/>
                      </a:cubicBezTo>
                      <a:cubicBezTo>
                        <a:pt x="378" y="963"/>
                        <a:pt x="315" y="523"/>
                        <a:pt x="1" y="188"/>
                      </a:cubicBezTo>
                      <a:lnTo>
                        <a:pt x="168" y="42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1" name="Google Shape;7266;p43"/>
                <p:cNvSpPr/>
                <p:nvPr/>
              </p:nvSpPr>
              <p:spPr>
                <a:xfrm>
                  <a:off x="4068725" y="4198100"/>
                  <a:ext cx="4030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566" extrusionOk="0">
                      <a:moveTo>
                        <a:pt x="0" y="356"/>
                      </a:moveTo>
                      <a:cubicBezTo>
                        <a:pt x="502" y="1"/>
                        <a:pt x="1172" y="63"/>
                        <a:pt x="1611" y="482"/>
                      </a:cubicBezTo>
                      <a:cubicBezTo>
                        <a:pt x="1067" y="565"/>
                        <a:pt x="523" y="524"/>
                        <a:pt x="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2" name="Google Shape;7267;p43"/>
                <p:cNvSpPr/>
                <p:nvPr/>
              </p:nvSpPr>
              <p:spPr>
                <a:xfrm>
                  <a:off x="4304100" y="4198625"/>
                  <a:ext cx="2200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670" extrusionOk="0">
                      <a:moveTo>
                        <a:pt x="1" y="440"/>
                      </a:moveTo>
                      <a:cubicBezTo>
                        <a:pt x="357" y="21"/>
                        <a:pt x="524" y="0"/>
                        <a:pt x="880" y="440"/>
                      </a:cubicBezTo>
                      <a:cubicBezTo>
                        <a:pt x="587" y="670"/>
                        <a:pt x="294" y="503"/>
                        <a:pt x="1" y="44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3" name="Google Shape;7268;p43"/>
                <p:cNvSpPr/>
                <p:nvPr/>
              </p:nvSpPr>
              <p:spPr>
                <a:xfrm>
                  <a:off x="4197925" y="4194450"/>
                  <a:ext cx="22000" cy="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482" extrusionOk="0">
                      <a:moveTo>
                        <a:pt x="0" y="377"/>
                      </a:moveTo>
                      <a:cubicBezTo>
                        <a:pt x="398" y="0"/>
                        <a:pt x="565" y="21"/>
                        <a:pt x="879" y="439"/>
                      </a:cubicBezTo>
                      <a:cubicBezTo>
                        <a:pt x="586" y="481"/>
                        <a:pt x="272" y="460"/>
                        <a:pt x="0" y="37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4" name="Google Shape;7269;p43"/>
                <p:cNvSpPr/>
                <p:nvPr/>
              </p:nvSpPr>
              <p:spPr>
                <a:xfrm>
                  <a:off x="4126775" y="4200200"/>
                  <a:ext cx="131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19" extrusionOk="0">
                      <a:moveTo>
                        <a:pt x="1" y="314"/>
                      </a:moveTo>
                      <a:cubicBezTo>
                        <a:pt x="126" y="0"/>
                        <a:pt x="315" y="0"/>
                        <a:pt x="524" y="209"/>
                      </a:cubicBezTo>
                      <a:cubicBezTo>
                        <a:pt x="398" y="377"/>
                        <a:pt x="168" y="419"/>
                        <a:pt x="1" y="31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5" name="Google Shape;7270;p43"/>
                <p:cNvSpPr/>
                <p:nvPr/>
              </p:nvSpPr>
              <p:spPr>
                <a:xfrm>
                  <a:off x="4277425" y="4200200"/>
                  <a:ext cx="13100" cy="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398" extrusionOk="0">
                      <a:moveTo>
                        <a:pt x="1" y="251"/>
                      </a:moveTo>
                      <a:cubicBezTo>
                        <a:pt x="231" y="0"/>
                        <a:pt x="398" y="0"/>
                        <a:pt x="524" y="335"/>
                      </a:cubicBezTo>
                      <a:cubicBezTo>
                        <a:pt x="356" y="398"/>
                        <a:pt x="147" y="377"/>
                        <a:pt x="1" y="25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6" name="Google Shape;7271;p43"/>
                <p:cNvSpPr/>
                <p:nvPr/>
              </p:nvSpPr>
              <p:spPr>
                <a:xfrm>
                  <a:off x="4459475" y="4212750"/>
                  <a:ext cx="13100" cy="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40" extrusionOk="0">
                      <a:moveTo>
                        <a:pt x="0" y="398"/>
                      </a:moveTo>
                      <a:cubicBezTo>
                        <a:pt x="209" y="0"/>
                        <a:pt x="272" y="0"/>
                        <a:pt x="523" y="377"/>
                      </a:cubicBezTo>
                      <a:cubicBezTo>
                        <a:pt x="335" y="440"/>
                        <a:pt x="168" y="440"/>
                        <a:pt x="0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7" name="Google Shape;7272;p43"/>
                <p:cNvSpPr/>
                <p:nvPr/>
              </p:nvSpPr>
              <p:spPr>
                <a:xfrm>
                  <a:off x="5762475" y="4100800"/>
                  <a:ext cx="8925" cy="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" h="378" extrusionOk="0">
                      <a:moveTo>
                        <a:pt x="357" y="168"/>
                      </a:moveTo>
                      <a:cubicBezTo>
                        <a:pt x="189" y="377"/>
                        <a:pt x="85" y="273"/>
                        <a:pt x="1" y="63"/>
                      </a:cubicBezTo>
                      <a:cubicBezTo>
                        <a:pt x="126" y="1"/>
                        <a:pt x="294" y="43"/>
                        <a:pt x="357" y="16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8" name="Google Shape;7273;p43"/>
                <p:cNvSpPr/>
                <p:nvPr/>
              </p:nvSpPr>
              <p:spPr>
                <a:xfrm>
                  <a:off x="5802775" y="4104475"/>
                  <a:ext cx="89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419" extrusionOk="0">
                      <a:moveTo>
                        <a:pt x="356" y="147"/>
                      </a:moveTo>
                      <a:cubicBezTo>
                        <a:pt x="167" y="419"/>
                        <a:pt x="63" y="293"/>
                        <a:pt x="0" y="42"/>
                      </a:cubicBezTo>
                      <a:cubicBezTo>
                        <a:pt x="126" y="0"/>
                        <a:pt x="272" y="42"/>
                        <a:pt x="356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29" name="Google Shape;7274;p43"/>
                <p:cNvSpPr/>
                <p:nvPr/>
              </p:nvSpPr>
              <p:spPr>
                <a:xfrm>
                  <a:off x="4636800" y="4220600"/>
                  <a:ext cx="8900" cy="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73" extrusionOk="0">
                      <a:moveTo>
                        <a:pt x="0" y="230"/>
                      </a:moveTo>
                      <a:cubicBezTo>
                        <a:pt x="21" y="126"/>
                        <a:pt x="63" y="0"/>
                        <a:pt x="189" y="21"/>
                      </a:cubicBezTo>
                      <a:cubicBezTo>
                        <a:pt x="251" y="21"/>
                        <a:pt x="293" y="147"/>
                        <a:pt x="356" y="209"/>
                      </a:cubicBezTo>
                      <a:cubicBezTo>
                        <a:pt x="230" y="272"/>
                        <a:pt x="105" y="272"/>
                        <a:pt x="0" y="23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0" name="Google Shape;7275;p43"/>
                <p:cNvSpPr/>
                <p:nvPr/>
              </p:nvSpPr>
              <p:spPr>
                <a:xfrm>
                  <a:off x="4237675" y="4200725"/>
                  <a:ext cx="1310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231" extrusionOk="0">
                      <a:moveTo>
                        <a:pt x="1" y="188"/>
                      </a:moveTo>
                      <a:cubicBezTo>
                        <a:pt x="126" y="0"/>
                        <a:pt x="398" y="0"/>
                        <a:pt x="524" y="188"/>
                      </a:cubicBezTo>
                      <a:cubicBezTo>
                        <a:pt x="356" y="230"/>
                        <a:pt x="168" y="230"/>
                        <a:pt x="1" y="18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1" name="Google Shape;7276;p43"/>
                <p:cNvSpPr/>
                <p:nvPr/>
              </p:nvSpPr>
              <p:spPr>
                <a:xfrm>
                  <a:off x="4960075" y="4079350"/>
                  <a:ext cx="6697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9" h="1089" extrusionOk="0">
                      <a:moveTo>
                        <a:pt x="0" y="105"/>
                      </a:moveTo>
                      <a:cubicBezTo>
                        <a:pt x="147" y="85"/>
                        <a:pt x="314" y="1"/>
                        <a:pt x="439" y="43"/>
                      </a:cubicBezTo>
                      <a:cubicBezTo>
                        <a:pt x="1172" y="273"/>
                        <a:pt x="1946" y="85"/>
                        <a:pt x="2678" y="294"/>
                      </a:cubicBezTo>
                      <a:cubicBezTo>
                        <a:pt x="2239" y="775"/>
                        <a:pt x="1632" y="1068"/>
                        <a:pt x="983" y="1089"/>
                      </a:cubicBezTo>
                      <a:cubicBezTo>
                        <a:pt x="921" y="1089"/>
                        <a:pt x="879" y="1089"/>
                        <a:pt x="816" y="1089"/>
                      </a:cubicBezTo>
                      <a:cubicBezTo>
                        <a:pt x="774" y="566"/>
                        <a:pt x="42" y="629"/>
                        <a:pt x="0" y="10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2" name="Google Shape;7277;p43"/>
                <p:cNvSpPr/>
                <p:nvPr/>
              </p:nvSpPr>
              <p:spPr>
                <a:xfrm>
                  <a:off x="4871150" y="4086675"/>
                  <a:ext cx="20425" cy="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" h="1006" extrusionOk="0">
                      <a:moveTo>
                        <a:pt x="377" y="1"/>
                      </a:moveTo>
                      <a:lnTo>
                        <a:pt x="544" y="1"/>
                      </a:lnTo>
                      <a:cubicBezTo>
                        <a:pt x="460" y="315"/>
                        <a:pt x="753" y="482"/>
                        <a:pt x="816" y="754"/>
                      </a:cubicBezTo>
                      <a:cubicBezTo>
                        <a:pt x="523" y="1005"/>
                        <a:pt x="272" y="670"/>
                        <a:pt x="0" y="712"/>
                      </a:cubicBezTo>
                      <a:cubicBezTo>
                        <a:pt x="0" y="398"/>
                        <a:pt x="42" y="126"/>
                        <a:pt x="377" y="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3" name="Google Shape;7278;p43"/>
                <p:cNvSpPr/>
                <p:nvPr/>
              </p:nvSpPr>
              <p:spPr>
                <a:xfrm>
                  <a:off x="4951175" y="4130100"/>
                  <a:ext cx="1675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66" extrusionOk="0">
                      <a:moveTo>
                        <a:pt x="649" y="398"/>
                      </a:moveTo>
                      <a:cubicBezTo>
                        <a:pt x="544" y="565"/>
                        <a:pt x="398" y="565"/>
                        <a:pt x="251" y="544"/>
                      </a:cubicBezTo>
                      <a:cubicBezTo>
                        <a:pt x="105" y="524"/>
                        <a:pt x="0" y="356"/>
                        <a:pt x="63" y="210"/>
                      </a:cubicBezTo>
                      <a:cubicBezTo>
                        <a:pt x="105" y="63"/>
                        <a:pt x="293" y="0"/>
                        <a:pt x="419" y="84"/>
                      </a:cubicBezTo>
                      <a:cubicBezTo>
                        <a:pt x="565" y="147"/>
                        <a:pt x="670" y="231"/>
                        <a:pt x="649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4" name="Google Shape;7279;p43"/>
                <p:cNvSpPr/>
                <p:nvPr/>
              </p:nvSpPr>
              <p:spPr>
                <a:xfrm>
                  <a:off x="5042200" y="4141075"/>
                  <a:ext cx="525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31" extrusionOk="0">
                      <a:moveTo>
                        <a:pt x="209" y="85"/>
                      </a:moveTo>
                      <a:cubicBezTo>
                        <a:pt x="188" y="126"/>
                        <a:pt x="167" y="210"/>
                        <a:pt x="126" y="210"/>
                      </a:cubicBezTo>
                      <a:cubicBezTo>
                        <a:pt x="105" y="231"/>
                        <a:pt x="42" y="189"/>
                        <a:pt x="0" y="168"/>
                      </a:cubicBezTo>
                      <a:cubicBezTo>
                        <a:pt x="21" y="105"/>
                        <a:pt x="21" y="22"/>
                        <a:pt x="63" y="22"/>
                      </a:cubicBezTo>
                      <a:cubicBezTo>
                        <a:pt x="105" y="1"/>
                        <a:pt x="147" y="43"/>
                        <a:pt x="209" y="8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5" name="Google Shape;7280;p43"/>
                <p:cNvSpPr/>
                <p:nvPr/>
              </p:nvSpPr>
              <p:spPr>
                <a:xfrm>
                  <a:off x="4860150" y="4186075"/>
                  <a:ext cx="5250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0" extrusionOk="0">
                      <a:moveTo>
                        <a:pt x="63" y="0"/>
                      </a:moveTo>
                      <a:lnTo>
                        <a:pt x="210" y="63"/>
                      </a:lnTo>
                      <a:cubicBezTo>
                        <a:pt x="189" y="105"/>
                        <a:pt x="168" y="189"/>
                        <a:pt x="126" y="189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ubicBezTo>
                        <a:pt x="22" y="84"/>
                        <a:pt x="22" y="42"/>
                        <a:pt x="63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6" name="Google Shape;7281;p43"/>
                <p:cNvSpPr/>
                <p:nvPr/>
              </p:nvSpPr>
              <p:spPr>
                <a:xfrm>
                  <a:off x="4869575" y="4104475"/>
                  <a:ext cx="2100" cy="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63" extrusionOk="0">
                      <a:moveTo>
                        <a:pt x="84" y="0"/>
                      </a:moveTo>
                      <a:lnTo>
                        <a:pt x="42" y="63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7" name="Google Shape;7282;p43"/>
                <p:cNvSpPr/>
                <p:nvPr/>
              </p:nvSpPr>
              <p:spPr>
                <a:xfrm>
                  <a:off x="5084025" y="4095575"/>
                  <a:ext cx="31425" cy="3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549" extrusionOk="0">
                      <a:moveTo>
                        <a:pt x="1256" y="586"/>
                      </a:moveTo>
                      <a:cubicBezTo>
                        <a:pt x="1215" y="984"/>
                        <a:pt x="733" y="1151"/>
                        <a:pt x="545" y="1528"/>
                      </a:cubicBezTo>
                      <a:cubicBezTo>
                        <a:pt x="461" y="1549"/>
                        <a:pt x="378" y="1528"/>
                        <a:pt x="315" y="1486"/>
                      </a:cubicBezTo>
                      <a:cubicBezTo>
                        <a:pt x="147" y="1256"/>
                        <a:pt x="1" y="858"/>
                        <a:pt x="106" y="712"/>
                      </a:cubicBezTo>
                      <a:cubicBezTo>
                        <a:pt x="294" y="440"/>
                        <a:pt x="482" y="84"/>
                        <a:pt x="838" y="42"/>
                      </a:cubicBezTo>
                      <a:cubicBezTo>
                        <a:pt x="1110" y="0"/>
                        <a:pt x="1235" y="252"/>
                        <a:pt x="1256" y="58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8" name="Google Shape;7283;p43"/>
                <p:cNvSpPr/>
                <p:nvPr/>
              </p:nvSpPr>
              <p:spPr>
                <a:xfrm>
                  <a:off x="5794925" y="4131675"/>
                  <a:ext cx="34025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" h="1256" extrusionOk="0">
                      <a:moveTo>
                        <a:pt x="209" y="0"/>
                      </a:moveTo>
                      <a:cubicBezTo>
                        <a:pt x="314" y="0"/>
                        <a:pt x="419" y="21"/>
                        <a:pt x="419" y="126"/>
                      </a:cubicBezTo>
                      <a:cubicBezTo>
                        <a:pt x="419" y="419"/>
                        <a:pt x="502" y="565"/>
                        <a:pt x="816" y="419"/>
                      </a:cubicBezTo>
                      <a:cubicBezTo>
                        <a:pt x="1151" y="272"/>
                        <a:pt x="1256" y="544"/>
                        <a:pt x="1297" y="774"/>
                      </a:cubicBezTo>
                      <a:cubicBezTo>
                        <a:pt x="1360" y="1046"/>
                        <a:pt x="1088" y="1088"/>
                        <a:pt x="921" y="1151"/>
                      </a:cubicBezTo>
                      <a:cubicBezTo>
                        <a:pt x="649" y="1256"/>
                        <a:pt x="356" y="1130"/>
                        <a:pt x="230" y="900"/>
                      </a:cubicBezTo>
                      <a:cubicBezTo>
                        <a:pt x="63" y="649"/>
                        <a:pt x="0" y="356"/>
                        <a:pt x="63" y="63"/>
                      </a:cubicBezTo>
                      <a:cubicBezTo>
                        <a:pt x="84" y="42"/>
                        <a:pt x="168" y="21"/>
                        <a:pt x="209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39" name="Google Shape;7284;p43"/>
                <p:cNvSpPr/>
                <p:nvPr/>
              </p:nvSpPr>
              <p:spPr>
                <a:xfrm>
                  <a:off x="5046900" y="4113350"/>
                  <a:ext cx="15200" cy="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" h="545" extrusionOk="0">
                      <a:moveTo>
                        <a:pt x="398" y="22"/>
                      </a:moveTo>
                      <a:cubicBezTo>
                        <a:pt x="523" y="43"/>
                        <a:pt x="607" y="168"/>
                        <a:pt x="565" y="294"/>
                      </a:cubicBezTo>
                      <a:cubicBezTo>
                        <a:pt x="544" y="524"/>
                        <a:pt x="335" y="524"/>
                        <a:pt x="168" y="524"/>
                      </a:cubicBezTo>
                      <a:cubicBezTo>
                        <a:pt x="0" y="545"/>
                        <a:pt x="84" y="398"/>
                        <a:pt x="84" y="357"/>
                      </a:cubicBezTo>
                      <a:cubicBezTo>
                        <a:pt x="105" y="106"/>
                        <a:pt x="210" y="1"/>
                        <a:pt x="398" y="2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0" name="Google Shape;7285;p43"/>
                <p:cNvSpPr/>
                <p:nvPr/>
              </p:nvSpPr>
              <p:spPr>
                <a:xfrm>
                  <a:off x="5746800" y="4141600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147" y="210"/>
                      </a:moveTo>
                      <a:cubicBezTo>
                        <a:pt x="105" y="189"/>
                        <a:pt x="21" y="189"/>
                        <a:pt x="21" y="147"/>
                      </a:cubicBezTo>
                      <a:cubicBezTo>
                        <a:pt x="0" y="105"/>
                        <a:pt x="42" y="43"/>
                        <a:pt x="63" y="1"/>
                      </a:cubicBezTo>
                      <a:cubicBezTo>
                        <a:pt x="126" y="22"/>
                        <a:pt x="189" y="43"/>
                        <a:pt x="209" y="64"/>
                      </a:cubicBezTo>
                      <a:cubicBezTo>
                        <a:pt x="230" y="105"/>
                        <a:pt x="168" y="168"/>
                        <a:pt x="147" y="21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1" name="Google Shape;7286;p43"/>
                <p:cNvSpPr/>
                <p:nvPr/>
              </p:nvSpPr>
              <p:spPr>
                <a:xfrm>
                  <a:off x="4935475" y="4194950"/>
                  <a:ext cx="5250" cy="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1" extrusionOk="0">
                      <a:moveTo>
                        <a:pt x="1" y="147"/>
                      </a:moveTo>
                      <a:cubicBezTo>
                        <a:pt x="22" y="85"/>
                        <a:pt x="22" y="22"/>
                        <a:pt x="63" y="1"/>
                      </a:cubicBezTo>
                      <a:cubicBezTo>
                        <a:pt x="105" y="1"/>
                        <a:pt x="168" y="43"/>
                        <a:pt x="210" y="64"/>
                      </a:cubicBezTo>
                      <a:cubicBezTo>
                        <a:pt x="189" y="106"/>
                        <a:pt x="168" y="189"/>
                        <a:pt x="147" y="210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2" name="Google Shape;7287;p43"/>
                <p:cNvSpPr/>
                <p:nvPr/>
              </p:nvSpPr>
              <p:spPr>
                <a:xfrm>
                  <a:off x="5099200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lnTo>
                        <a:pt x="168" y="209"/>
                      </a:lnTo>
                      <a:cubicBezTo>
                        <a:pt x="105" y="189"/>
                        <a:pt x="43" y="168"/>
                        <a:pt x="22" y="147"/>
                      </a:cubicBezTo>
                      <a:cubicBezTo>
                        <a:pt x="1" y="105"/>
                        <a:pt x="64" y="42"/>
                        <a:pt x="84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143" name="Google Shape;7288;p43"/>
                <p:cNvSpPr/>
                <p:nvPr/>
              </p:nvSpPr>
              <p:spPr>
                <a:xfrm>
                  <a:off x="5764575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cubicBezTo>
                        <a:pt x="210" y="105"/>
                        <a:pt x="189" y="189"/>
                        <a:pt x="147" y="209"/>
                      </a:cubicBezTo>
                      <a:cubicBezTo>
                        <a:pt x="126" y="209"/>
                        <a:pt x="63" y="168"/>
                        <a:pt x="1" y="147"/>
                      </a:cubicBezTo>
                      <a:cubicBezTo>
                        <a:pt x="22" y="105"/>
                        <a:pt x="42" y="21"/>
                        <a:pt x="84" y="0"/>
                      </a:cubicBezTo>
                      <a:cubicBezTo>
                        <a:pt x="105" y="0"/>
                        <a:pt x="168" y="63"/>
                        <a:pt x="231" y="6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</p:grpSp>
        </p:grpSp>
        <p:pic>
          <p:nvPicPr>
            <p:cNvPr id="145" name="图片 144" descr="卡通人物&#10;&#10;中度可信度描述已自动生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8" cstate="email"/>
            <a:stretch>
              <a:fillRect/>
            </a:stretch>
          </p:blipFill>
          <p:spPr>
            <a:xfrm rot="840000">
              <a:off x="-273" y="389"/>
              <a:ext cx="1529" cy="1529"/>
            </a:xfrm>
            <a:prstGeom prst="rect">
              <a:avLst/>
            </a:prstGeom>
          </p:spPr>
        </p:pic>
      </p:grpSp>
      <p:grpSp>
        <p:nvGrpSpPr>
          <p:cNvPr id="5" name="组合 4"/>
          <p:cNvGrpSpPr/>
          <p:nvPr/>
        </p:nvGrpSpPr>
        <p:grpSpPr>
          <a:xfrm>
            <a:off x="156836" y="726811"/>
            <a:ext cx="11894216" cy="1955724"/>
            <a:chOff x="1317" y="3053"/>
            <a:chExt cx="16681" cy="4977"/>
          </a:xfrm>
        </p:grpSpPr>
        <p:grpSp>
          <p:nvGrpSpPr>
            <p:cNvPr id="6" name="组合 5"/>
            <p:cNvGrpSpPr/>
            <p:nvPr/>
          </p:nvGrpSpPr>
          <p:grpSpPr>
            <a:xfrm>
              <a:off x="1317" y="3053"/>
              <a:ext cx="16681" cy="4977"/>
              <a:chOff x="1020" y="2328"/>
              <a:chExt cx="11012" cy="10253"/>
            </a:xfrm>
          </p:grpSpPr>
          <p:sp>
            <p:nvSpPr>
              <p:cNvPr id="8" name="圆角矩形 7"/>
              <p:cNvSpPr/>
              <p:nvPr/>
            </p:nvSpPr>
            <p:spPr>
              <a:xfrm>
                <a:off x="1220" y="2480"/>
                <a:ext cx="10812" cy="6201"/>
              </a:xfrm>
              <a:prstGeom prst="roundRect">
                <a:avLst/>
              </a:prstGeom>
              <a:solidFill>
                <a:srgbClr val="E0E2E3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  <p:sp>
            <p:nvSpPr>
              <p:cNvPr id="37" name="圆角矩形 36"/>
              <p:cNvSpPr/>
              <p:nvPr/>
            </p:nvSpPr>
            <p:spPr>
              <a:xfrm>
                <a:off x="1020" y="2328"/>
                <a:ext cx="10812" cy="10253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</p:grpSp>
        <p:sp>
          <p:nvSpPr>
            <p:cNvPr id="38" name="文本框 37"/>
            <p:cNvSpPr txBox="1"/>
            <p:nvPr/>
          </p:nvSpPr>
          <p:spPr>
            <a:xfrm>
              <a:off x="1549" y="3201"/>
              <a:ext cx="15984" cy="4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CN" altLang="en-US" sz="3200" dirty="0">
                  <a:latin typeface="思源黑体 CN Light" panose="020B0300000000000000" charset="-122"/>
                  <a:ea typeface="思源黑体 CN Light" panose="020B0300000000000000" charset="-122"/>
                  <a:sym typeface="+mn-ea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14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trai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17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gái</a:t>
              </a:r>
              <a:endParaRPr kumimoji="0" 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a)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chỉ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trai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b)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chỉ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gái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fr-FR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kumimoji="0" lang="fr-FR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kumimoji="0" 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indent="0" algn="ctr" fontAlgn="auto">
                <a:lnSpc>
                  <a:spcPct val="150000"/>
                </a:lnSpc>
                <a:buFont typeface="Wingdings" panose="05000000000000000000" pitchFamily="2" charset="2"/>
                <a:buNone/>
                <a:defRPr/>
              </a:pPr>
              <a:endParaRPr lang="zh-CN" altLang="en-US" sz="3200" dirty="0">
                <a:latin typeface="思源黑体 CN Light" panose="020B0300000000000000" charset="-122"/>
                <a:ea typeface="思源黑体 CN Light" panose="020B0300000000000000" charset="-122"/>
                <a:sym typeface="+mn-ea"/>
              </a:endParaRPr>
            </a:p>
          </p:txBody>
        </p:sp>
      </p:grpSp>
      <p:grpSp>
        <p:nvGrpSpPr>
          <p:cNvPr id="411" name="组合 2">
            <a:extLst>
              <a:ext uri="{FF2B5EF4-FFF2-40B4-BE49-F238E27FC236}">
                <a16:creationId xmlns:a16="http://schemas.microsoft.com/office/drawing/2014/main" id="{439F24EC-4FC8-487B-A8A3-BA51E52E60FD}"/>
              </a:ext>
            </a:extLst>
          </p:cNvPr>
          <p:cNvGrpSpPr/>
          <p:nvPr/>
        </p:nvGrpSpPr>
        <p:grpSpPr>
          <a:xfrm>
            <a:off x="1071777" y="2775189"/>
            <a:ext cx="10302135" cy="4149707"/>
            <a:chOff x="1488" y="3888"/>
            <a:chExt cx="15656" cy="6798"/>
          </a:xfrm>
        </p:grpSpPr>
        <p:grpSp>
          <p:nvGrpSpPr>
            <p:cNvPr id="412" name="组合 64">
              <a:extLst>
                <a:ext uri="{FF2B5EF4-FFF2-40B4-BE49-F238E27FC236}">
                  <a16:creationId xmlns:a16="http://schemas.microsoft.com/office/drawing/2014/main" id="{88186C0E-088A-4916-A036-CC80C3FE7305}"/>
                </a:ext>
              </a:extLst>
            </p:cNvPr>
            <p:cNvGrpSpPr/>
            <p:nvPr/>
          </p:nvGrpSpPr>
          <p:grpSpPr>
            <a:xfrm>
              <a:off x="1488" y="3888"/>
              <a:ext cx="15656" cy="6799"/>
              <a:chOff x="1488" y="4320"/>
              <a:chExt cx="15656" cy="6799"/>
            </a:xfrm>
          </p:grpSpPr>
          <p:grpSp>
            <p:nvGrpSpPr>
              <p:cNvPr id="416" name="组合 43">
                <a:extLst>
                  <a:ext uri="{FF2B5EF4-FFF2-40B4-BE49-F238E27FC236}">
                    <a16:creationId xmlns:a16="http://schemas.microsoft.com/office/drawing/2014/main" id="{24CF18CE-418D-4767-B46A-987064A639D5}"/>
                  </a:ext>
                </a:extLst>
              </p:cNvPr>
              <p:cNvGrpSpPr/>
              <p:nvPr/>
            </p:nvGrpSpPr>
            <p:grpSpPr>
              <a:xfrm>
                <a:off x="1488" y="4320"/>
                <a:ext cx="15656" cy="6799"/>
                <a:chOff x="1020" y="2328"/>
                <a:chExt cx="11012" cy="7804"/>
              </a:xfrm>
            </p:grpSpPr>
            <p:sp>
              <p:nvSpPr>
                <p:cNvPr id="418" name="矩形 44">
                  <a:extLst>
                    <a:ext uri="{FF2B5EF4-FFF2-40B4-BE49-F238E27FC236}">
                      <a16:creationId xmlns:a16="http://schemas.microsoft.com/office/drawing/2014/main" id="{8F2992B4-A23A-48B3-B0BD-30F959455AAD}"/>
                    </a:ext>
                  </a:extLst>
                </p:cNvPr>
                <p:cNvSpPr/>
                <p:nvPr/>
              </p:nvSpPr>
              <p:spPr>
                <a:xfrm>
                  <a:off x="1220" y="2528"/>
                  <a:ext cx="10812" cy="7604"/>
                </a:xfrm>
                <a:prstGeom prst="rect">
                  <a:avLst/>
                </a:prstGeom>
                <a:solidFill>
                  <a:srgbClr val="FBE09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5F7700"/>
                    </a:solidFill>
                  </a:endParaRPr>
                </a:p>
              </p:txBody>
            </p:sp>
            <p:sp>
              <p:nvSpPr>
                <p:cNvPr id="419" name="矩形 54">
                  <a:extLst>
                    <a:ext uri="{FF2B5EF4-FFF2-40B4-BE49-F238E27FC236}">
                      <a16:creationId xmlns:a16="http://schemas.microsoft.com/office/drawing/2014/main" id="{BC64B5D9-1C65-4787-B4D3-6449A1C044E4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604"/>
                </a:xfrm>
                <a:prstGeom prst="rect">
                  <a:avLst/>
                </a:prstGeom>
                <a:solidFill>
                  <a:schemeClr val="bg1"/>
                </a:solidFill>
                <a:ln w="28575" cmpd="sng">
                  <a:solidFill>
                    <a:srgbClr val="42210F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5F7700"/>
                    </a:solidFill>
                  </a:endParaRPr>
                </a:p>
              </p:txBody>
            </p:sp>
          </p:grpSp>
          <p:pic>
            <p:nvPicPr>
              <p:cNvPr id="415" name="图片 62" descr="D:\PPT\包图网\素材\微信截图_20211013135959.png微信截图_20211013135959">
                <a:extLst>
                  <a:ext uri="{FF2B5EF4-FFF2-40B4-BE49-F238E27FC236}">
                    <a16:creationId xmlns:a16="http://schemas.microsoft.com/office/drawing/2014/main" id="{C384CB8B-FCE0-42FD-A86C-0AE4E6A0AA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r="43607"/>
              <a:stretch>
                <a:fillRect/>
              </a:stretch>
            </p:blipFill>
            <p:spPr>
              <a:xfrm flipH="1">
                <a:off x="1501" y="4912"/>
                <a:ext cx="4836" cy="6033"/>
              </a:xfrm>
              <a:prstGeom prst="rect">
                <a:avLst/>
              </a:prstGeom>
            </p:spPr>
          </p:pic>
        </p:grpSp>
        <p:pic>
          <p:nvPicPr>
            <p:cNvPr id="413" name="图片 1" descr="D:\PPT\包图网\素材\微信截图_20211013135959.png微信截图_20211013135959">
              <a:extLst>
                <a:ext uri="{FF2B5EF4-FFF2-40B4-BE49-F238E27FC236}">
                  <a16:creationId xmlns:a16="http://schemas.microsoft.com/office/drawing/2014/main" id="{62D30536-7441-450F-B683-D7EDF8EFB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r="43607"/>
            <a:stretch>
              <a:fillRect/>
            </a:stretch>
          </p:blipFill>
          <p:spPr>
            <a:xfrm>
              <a:off x="12001" y="4480"/>
              <a:ext cx="4836" cy="6033"/>
            </a:xfrm>
            <a:prstGeom prst="rect">
              <a:avLst/>
            </a:prstGeom>
          </p:spPr>
        </p:pic>
      </p:grpSp>
      <p:pic>
        <p:nvPicPr>
          <p:cNvPr id="422" name="Picture 30">
            <a:extLst>
              <a:ext uri="{FF2B5EF4-FFF2-40B4-BE49-F238E27FC236}">
                <a16:creationId xmlns:a16="http://schemas.microsoft.com/office/drawing/2014/main" id="{29831E1E-8242-42FD-A277-5BCC67894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670" y="4408111"/>
            <a:ext cx="583185" cy="899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3" name="Picture 31">
            <a:extLst>
              <a:ext uri="{FF2B5EF4-FFF2-40B4-BE49-F238E27FC236}">
                <a16:creationId xmlns:a16="http://schemas.microsoft.com/office/drawing/2014/main" id="{375CA0D1-CDC5-4398-B00C-5CAA8A64C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003" y="5441301"/>
            <a:ext cx="646625" cy="83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4" name="TextBox 423">
            <a:extLst>
              <a:ext uri="{FF2B5EF4-FFF2-40B4-BE49-F238E27FC236}">
                <a16:creationId xmlns:a16="http://schemas.microsoft.com/office/drawing/2014/main" id="{E8939CD5-05E0-4B2F-8D62-EC7AC7D1AEBA}"/>
              </a:ext>
            </a:extLst>
          </p:cNvPr>
          <p:cNvSpPr txBox="1"/>
          <p:nvPr/>
        </p:nvSpPr>
        <p:spPr>
          <a:xfrm>
            <a:off x="5499673" y="2788899"/>
            <a:ext cx="19256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Bài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giải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5" name="TextBox 424">
            <a:extLst>
              <a:ext uri="{FF2B5EF4-FFF2-40B4-BE49-F238E27FC236}">
                <a16:creationId xmlns:a16="http://schemas.microsoft.com/office/drawing/2014/main" id="{5FDE164F-9F4F-4FB4-A28E-F8603D890776}"/>
              </a:ext>
            </a:extLst>
          </p:cNvPr>
          <p:cNvSpPr txBox="1"/>
          <p:nvPr/>
        </p:nvSpPr>
        <p:spPr>
          <a:xfrm>
            <a:off x="3225071" y="3330319"/>
            <a:ext cx="42797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Tổng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học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lớp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đó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là: </a:t>
            </a:r>
          </a:p>
        </p:txBody>
      </p:sp>
      <p:sp>
        <p:nvSpPr>
          <p:cNvPr id="426" name="TextBox 425">
            <a:extLst>
              <a:ext uri="{FF2B5EF4-FFF2-40B4-BE49-F238E27FC236}">
                <a16:creationId xmlns:a16="http://schemas.microsoft.com/office/drawing/2014/main" id="{93DC4808-48C3-4FA9-B0BD-6067719D8CF0}"/>
              </a:ext>
            </a:extLst>
          </p:cNvPr>
          <p:cNvSpPr txBox="1"/>
          <p:nvPr/>
        </p:nvSpPr>
        <p:spPr>
          <a:xfrm>
            <a:off x="4047203" y="3862167"/>
            <a:ext cx="36393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14 + 17 = 31 (học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BF6184D5-68D3-47D0-BE6F-D4CC94200C6A}"/>
              </a:ext>
            </a:extLst>
          </p:cNvPr>
          <p:cNvSpPr txBox="1"/>
          <p:nvPr/>
        </p:nvSpPr>
        <p:spPr>
          <a:xfrm>
            <a:off x="3053788" y="4556013"/>
            <a:ext cx="11084440" cy="1040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học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trai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bằng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học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cả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lớp</a:t>
            </a:r>
            <a:endParaRPr kumimoji="0" 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1232A943-0B1B-44DE-B132-3B4582AC401C}"/>
              </a:ext>
            </a:extLst>
          </p:cNvPr>
          <p:cNvSpPr txBox="1"/>
          <p:nvPr/>
        </p:nvSpPr>
        <p:spPr>
          <a:xfrm>
            <a:off x="3128763" y="5433733"/>
            <a:ext cx="10914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học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gái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bằng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học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cả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lớp</a:t>
            </a:r>
            <a:endParaRPr kumimoji="0" 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" name="Picture 429" descr="A picture containing text&#10;&#10;Description automatically generated">
            <a:extLst>
              <a:ext uri="{FF2B5EF4-FFF2-40B4-BE49-F238E27FC236}">
                <a16:creationId xmlns:a16="http://schemas.microsoft.com/office/drawing/2014/main" id="{C99B0D62-5CF6-4B93-815B-D7D468D771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891" y="-852318"/>
            <a:ext cx="7528073" cy="752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90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" grpId="0"/>
      <p:bldP spid="425" grpId="0"/>
      <p:bldP spid="427" grpId="0"/>
      <p:bldP spid="4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3EA00-C709-400B-BE11-5172394DB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tage with red curtains&#10;&#10;Description automatically generated with low confidence">
            <a:extLst>
              <a:ext uri="{FF2B5EF4-FFF2-40B4-BE49-F238E27FC236}">
                <a16:creationId xmlns:a16="http://schemas.microsoft.com/office/drawing/2014/main" id="{514CE8DC-5B04-4335-B596-CA7157F18D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lamp&#10;&#10;Description automatically generated">
            <a:extLst>
              <a:ext uri="{FF2B5EF4-FFF2-40B4-BE49-F238E27FC236}">
                <a16:creationId xmlns:a16="http://schemas.microsoft.com/office/drawing/2014/main" id="{FB099799-008C-46FD-9AD0-C0DF77DBD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423" y="3314700"/>
            <a:ext cx="4997153" cy="2860675"/>
          </a:xfrm>
          <a:prstGeom prst="rect">
            <a:avLst/>
          </a:prstGeom>
        </p:spPr>
      </p:pic>
      <p:grpSp>
        <p:nvGrpSpPr>
          <p:cNvPr id="5" name="组合 31">
            <a:extLst>
              <a:ext uri="{FF2B5EF4-FFF2-40B4-BE49-F238E27FC236}">
                <a16:creationId xmlns:a16="http://schemas.microsoft.com/office/drawing/2014/main" id="{3F3EC360-4A4B-48E5-9F50-1FCA1831A799}"/>
              </a:ext>
            </a:extLst>
          </p:cNvPr>
          <p:cNvGrpSpPr/>
          <p:nvPr/>
        </p:nvGrpSpPr>
        <p:grpSpPr>
          <a:xfrm>
            <a:off x="4893796" y="739458"/>
            <a:ext cx="7401560" cy="2646680"/>
            <a:chOff x="678" y="2328"/>
            <a:chExt cx="14704" cy="8316"/>
          </a:xfrm>
        </p:grpSpPr>
        <p:grpSp>
          <p:nvGrpSpPr>
            <p:cNvPr id="6" name="组合 32">
              <a:extLst>
                <a:ext uri="{FF2B5EF4-FFF2-40B4-BE49-F238E27FC236}">
                  <a16:creationId xmlns:a16="http://schemas.microsoft.com/office/drawing/2014/main" id="{AFF21811-874E-4BE3-88E9-946647D98D96}"/>
                </a:ext>
              </a:extLst>
            </p:cNvPr>
            <p:cNvGrpSpPr/>
            <p:nvPr/>
          </p:nvGrpSpPr>
          <p:grpSpPr>
            <a:xfrm>
              <a:off x="678" y="2328"/>
              <a:ext cx="14704" cy="8316"/>
              <a:chOff x="1020" y="2328"/>
              <a:chExt cx="11012" cy="7804"/>
            </a:xfrm>
          </p:grpSpPr>
          <p:sp>
            <p:nvSpPr>
              <p:cNvPr id="9" name="云形 33">
                <a:extLst>
                  <a:ext uri="{FF2B5EF4-FFF2-40B4-BE49-F238E27FC236}">
                    <a16:creationId xmlns:a16="http://schemas.microsoft.com/office/drawing/2014/main" id="{A196800F-5A39-4FE3-9675-8AA160BBCC75}"/>
                  </a:ext>
                </a:extLst>
              </p:cNvPr>
              <p:cNvSpPr/>
              <p:nvPr/>
            </p:nvSpPr>
            <p:spPr>
              <a:xfrm>
                <a:off x="1220" y="2528"/>
                <a:ext cx="10812" cy="7604"/>
              </a:xfrm>
              <a:prstGeom prst="cloud">
                <a:avLst/>
              </a:prstGeom>
              <a:solidFill>
                <a:srgbClr val="FBE09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  <p:sp>
            <p:nvSpPr>
              <p:cNvPr id="10" name="云形 34">
                <a:extLst>
                  <a:ext uri="{FF2B5EF4-FFF2-40B4-BE49-F238E27FC236}">
                    <a16:creationId xmlns:a16="http://schemas.microsoft.com/office/drawing/2014/main" id="{2E857A61-73A3-4EC3-ACFD-747952120EE5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604"/>
              </a:xfrm>
              <a:prstGeom prst="cloud">
                <a:avLst/>
              </a:prstGeom>
              <a:solidFill>
                <a:schemeClr val="bg1"/>
              </a:solidFill>
              <a:ln w="25400" cmpd="sng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</p:grpSp>
        <p:sp>
          <p:nvSpPr>
            <p:cNvPr id="8" name="文本框 35">
              <a:extLst>
                <a:ext uri="{FF2B5EF4-FFF2-40B4-BE49-F238E27FC236}">
                  <a16:creationId xmlns:a16="http://schemas.microsoft.com/office/drawing/2014/main" id="{3FB6F4F4-11E8-44A3-B387-AE5A96DA903A}"/>
                </a:ext>
              </a:extLst>
            </p:cNvPr>
            <p:cNvSpPr txBox="1"/>
            <p:nvPr/>
          </p:nvSpPr>
          <p:spPr>
            <a:xfrm>
              <a:off x="2556" y="3943"/>
              <a:ext cx="11215" cy="16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 fontAlgn="auto">
                <a:lnSpc>
                  <a:spcPct val="150000"/>
                </a:lnSpc>
                <a:buFont typeface="Wingdings" panose="05000000000000000000" pitchFamily="2" charset="2"/>
                <a:buNone/>
                <a:defRPr/>
              </a:pPr>
              <a:endParaRPr lang="zh-CN" altLang="en-US" sz="2200" dirty="0">
                <a:latin typeface="思源黑体 CN Light" panose="020B0300000000000000" charset="-122"/>
                <a:ea typeface="思源黑体 CN Light" panose="020B0300000000000000" charset="-122"/>
                <a:sym typeface="+mn-ea"/>
              </a:endParaRPr>
            </a:p>
          </p:txBody>
        </p:sp>
      </p:grpSp>
      <p:sp>
        <p:nvSpPr>
          <p:cNvPr id="11" name="文本框 35">
            <a:extLst>
              <a:ext uri="{FF2B5EF4-FFF2-40B4-BE49-F238E27FC236}">
                <a16:creationId xmlns:a16="http://schemas.microsoft.com/office/drawing/2014/main" id="{11E677FF-CF03-496A-9F1D-DDF4D51ACC9D}"/>
              </a:ext>
            </a:extLst>
          </p:cNvPr>
          <p:cNvSpPr txBox="1"/>
          <p:nvPr/>
        </p:nvSpPr>
        <p:spPr>
          <a:xfrm>
            <a:off x="5723070" y="963771"/>
            <a:ext cx="5387639" cy="194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Các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em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giỏi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quá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!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Chúng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ta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tiếp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tục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tìm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các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nhạc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cụ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khác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 </a:t>
            </a:r>
            <a:r>
              <a:rPr lang="en-US" altLang="zh-CN" sz="2800" dirty="0" err="1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nào</a:t>
            </a:r>
            <a:r>
              <a:rPr lang="en-US" altLang="zh-CN" sz="2800" dirty="0">
                <a:latin typeface="#9Slide03 Kaleko 105 Round Bold" pitchFamily="2" charset="0"/>
                <a:ea typeface="思源黑体 CN Light" panose="020B0300000000000000" charset="-122"/>
                <a:sym typeface="+mn-ea"/>
              </a:rPr>
              <a:t>.</a:t>
            </a:r>
            <a:endParaRPr lang="zh-CN" altLang="en-US" sz="2800" dirty="0">
              <a:latin typeface="#9Slide03 Kaleko 105 Round Bold" pitchFamily="2" charset="0"/>
              <a:ea typeface="思源黑体 CN Light" panose="020B0300000000000000" charset="-122"/>
              <a:sym typeface="+mn-ea"/>
            </a:endParaRPr>
          </a:p>
        </p:txBody>
      </p: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E86D78FA-259D-4DAC-8834-DED0BB3862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126" y="3044075"/>
            <a:ext cx="3813925" cy="381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26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C47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-1656080" y="-678815"/>
            <a:ext cx="15784195" cy="6068060"/>
            <a:chOff x="-2833" y="4575"/>
            <a:chExt cx="24857" cy="9556"/>
          </a:xfrm>
        </p:grpSpPr>
        <p:pic>
          <p:nvPicPr>
            <p:cNvPr id="8" name="Google Shape;7152;p41"/>
            <p:cNvPicPr preferRelativeResize="0"/>
            <p:nvPr/>
          </p:nvPicPr>
          <p:blipFill>
            <a:blip r:embed="rId4">
              <a:alphaModFix amt="35000"/>
              <a:grayscl/>
            </a:blip>
            <a:stretch>
              <a:fillRect/>
            </a:stretch>
          </p:blipFill>
          <p:spPr>
            <a:xfrm flipH="1" flipV="1">
              <a:off x="-2833" y="4575"/>
              <a:ext cx="14120" cy="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9712;p77"/>
            <p:cNvPicPr preferRelativeResize="0"/>
            <p:nvPr/>
          </p:nvPicPr>
          <p:blipFill>
            <a:blip r:embed="rId5">
              <a:alphaModFix amt="58999"/>
            </a:blip>
            <a:stretch>
              <a:fillRect/>
            </a:stretch>
          </p:blipFill>
          <p:spPr>
            <a:xfrm>
              <a:off x="9048" y="4575"/>
              <a:ext cx="12976" cy="95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" name="组合 29"/>
          <p:cNvGrpSpPr/>
          <p:nvPr/>
        </p:nvGrpSpPr>
        <p:grpSpPr>
          <a:xfrm>
            <a:off x="74930" y="873125"/>
            <a:ext cx="11456670" cy="1149350"/>
            <a:chOff x="118" y="1375"/>
            <a:chExt cx="18042" cy="1810"/>
          </a:xfrm>
        </p:grpSpPr>
        <p:grpSp>
          <p:nvGrpSpPr>
            <p:cNvPr id="39" name="组合 38"/>
            <p:cNvGrpSpPr/>
            <p:nvPr/>
          </p:nvGrpSpPr>
          <p:grpSpPr>
            <a:xfrm>
              <a:off x="118" y="1565"/>
              <a:ext cx="18042" cy="1620"/>
              <a:chOff x="879" y="1083"/>
              <a:chExt cx="12143" cy="1090"/>
            </a:xfrm>
          </p:grpSpPr>
          <p:sp>
            <p:nvSpPr>
              <p:cNvPr id="7252" name="Google Shape;7252;p43"/>
              <p:cNvSpPr txBox="1"/>
              <p:nvPr/>
            </p:nvSpPr>
            <p:spPr>
              <a:xfrm>
                <a:off x="879" y="1083"/>
                <a:ext cx="12143" cy="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500" b="1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3"/>
                  </a:buClr>
                  <a:buSzPts val="2000"/>
                  <a:buFont typeface="Caveat Brush"/>
                  <a:buNone/>
                  <a:defRPr sz="2000" b="0" i="0" u="none" strike="noStrike" cap="none">
                    <a:solidFill>
                      <a:schemeClr val="accent3"/>
                    </a:solidFill>
                    <a:latin typeface="Caveat Brush"/>
                    <a:ea typeface="Caveat Brush"/>
                    <a:cs typeface="Caveat Brush"/>
                    <a:sym typeface="Caveat Brush"/>
                  </a:defRPr>
                </a:lvl9pPr>
              </a:lstStyle>
              <a:p>
                <a:pPr algn="ctr" fontAlgn="auto">
                  <a:defRPr/>
                </a:pPr>
                <a:r>
                  <a:rPr lang="en-US" sz="4400" spc="-300" dirty="0">
                    <a:solidFill>
                      <a:srgbClr val="42210F"/>
                    </a:solidFill>
                    <a:effectLst>
                      <a:outerShdw dist="63500" dir="2700000" algn="tl">
                        <a:srgbClr val="F5AC47">
                          <a:alpha val="100000"/>
                        </a:srgbClr>
                      </a:outerShdw>
                    </a:effectLst>
                    <a:latin typeface="#9Slide03 Kaleko 105 Round Bold" pitchFamily="2" charset="0"/>
                    <a:ea typeface="字魂179号-正酷波波体" charset="-122"/>
                    <a:cs typeface="Open Sans Light" pitchFamily="34" charset="0"/>
                    <a:sym typeface="+mn-lt"/>
                  </a:rPr>
                  <a:t>Bài 3/tr124:</a:t>
                </a:r>
                <a:endParaRPr lang="en-US" altLang="zh-CN" sz="4400" spc="-300" dirty="0">
                  <a:solidFill>
                    <a:srgbClr val="42210F"/>
                  </a:solidFill>
                  <a:effectLst>
                    <a:outerShdw dist="63500" dir="2700000" algn="tl">
                      <a:srgbClr val="F5AC47">
                        <a:alpha val="100000"/>
                      </a:srgbClr>
                    </a:outerShdw>
                  </a:effectLst>
                  <a:latin typeface="#9Slide03 Kaleko 105 Round Bold" pitchFamily="2" charset="0"/>
                  <a:ea typeface="字魂179号-正酷波波体" charset="-122"/>
                  <a:cs typeface="Open Sans Light" pitchFamily="34" charset="0"/>
                  <a:sym typeface="+mn-lt"/>
                </a:endParaRPr>
              </a:p>
            </p:txBody>
          </p:sp>
          <p:grpSp>
            <p:nvGrpSpPr>
              <p:cNvPr id="7256" name="Google Shape;7256;p43"/>
              <p:cNvGrpSpPr/>
              <p:nvPr/>
            </p:nvGrpSpPr>
            <p:grpSpPr>
              <a:xfrm>
                <a:off x="4675" y="1898"/>
                <a:ext cx="5049" cy="275"/>
                <a:chOff x="3962000" y="4060525"/>
                <a:chExt cx="2324125" cy="174750"/>
              </a:xfrm>
            </p:grpSpPr>
            <p:sp>
              <p:nvSpPr>
                <p:cNvPr id="7257" name="Google Shape;7257;p43"/>
                <p:cNvSpPr/>
                <p:nvPr/>
              </p:nvSpPr>
              <p:spPr>
                <a:xfrm>
                  <a:off x="3962000" y="4060525"/>
                  <a:ext cx="1117875" cy="16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5" h="6759" extrusionOk="0">
                      <a:moveTo>
                        <a:pt x="9249" y="189"/>
                      </a:moveTo>
                      <a:lnTo>
                        <a:pt x="9605" y="168"/>
                      </a:lnTo>
                      <a:cubicBezTo>
                        <a:pt x="9730" y="377"/>
                        <a:pt x="10023" y="377"/>
                        <a:pt x="10128" y="168"/>
                      </a:cubicBezTo>
                      <a:lnTo>
                        <a:pt x="11048" y="168"/>
                      </a:lnTo>
                      <a:cubicBezTo>
                        <a:pt x="11174" y="377"/>
                        <a:pt x="11404" y="356"/>
                        <a:pt x="11572" y="440"/>
                      </a:cubicBezTo>
                      <a:cubicBezTo>
                        <a:pt x="11969" y="607"/>
                        <a:pt x="12199" y="440"/>
                        <a:pt x="12262" y="42"/>
                      </a:cubicBezTo>
                      <a:lnTo>
                        <a:pt x="12618" y="42"/>
                      </a:lnTo>
                      <a:cubicBezTo>
                        <a:pt x="13078" y="838"/>
                        <a:pt x="13517" y="838"/>
                        <a:pt x="14041" y="42"/>
                      </a:cubicBezTo>
                      <a:cubicBezTo>
                        <a:pt x="14229" y="1"/>
                        <a:pt x="14396" y="1"/>
                        <a:pt x="14564" y="63"/>
                      </a:cubicBezTo>
                      <a:cubicBezTo>
                        <a:pt x="14606" y="210"/>
                        <a:pt x="14731" y="314"/>
                        <a:pt x="14878" y="335"/>
                      </a:cubicBezTo>
                      <a:cubicBezTo>
                        <a:pt x="15422" y="461"/>
                        <a:pt x="16007" y="398"/>
                        <a:pt x="16510" y="168"/>
                      </a:cubicBezTo>
                      <a:cubicBezTo>
                        <a:pt x="16865" y="147"/>
                        <a:pt x="17221" y="168"/>
                        <a:pt x="17577" y="231"/>
                      </a:cubicBezTo>
                      <a:cubicBezTo>
                        <a:pt x="17807" y="607"/>
                        <a:pt x="18372" y="628"/>
                        <a:pt x="18455" y="1193"/>
                      </a:cubicBezTo>
                      <a:cubicBezTo>
                        <a:pt x="18623" y="900"/>
                        <a:pt x="18790" y="628"/>
                        <a:pt x="18979" y="356"/>
                      </a:cubicBezTo>
                      <a:cubicBezTo>
                        <a:pt x="19292" y="294"/>
                        <a:pt x="19606" y="314"/>
                        <a:pt x="19920" y="419"/>
                      </a:cubicBezTo>
                      <a:cubicBezTo>
                        <a:pt x="20108" y="566"/>
                        <a:pt x="20339" y="712"/>
                        <a:pt x="20569" y="817"/>
                      </a:cubicBezTo>
                      <a:cubicBezTo>
                        <a:pt x="20924" y="900"/>
                        <a:pt x="21301" y="963"/>
                        <a:pt x="21301" y="398"/>
                      </a:cubicBezTo>
                      <a:cubicBezTo>
                        <a:pt x="21887" y="294"/>
                        <a:pt x="22494" y="294"/>
                        <a:pt x="23059" y="398"/>
                      </a:cubicBezTo>
                      <a:cubicBezTo>
                        <a:pt x="23059" y="858"/>
                        <a:pt x="23414" y="1130"/>
                        <a:pt x="23561" y="1507"/>
                      </a:cubicBezTo>
                      <a:cubicBezTo>
                        <a:pt x="23833" y="1361"/>
                        <a:pt x="23833" y="1130"/>
                        <a:pt x="23896" y="963"/>
                      </a:cubicBezTo>
                      <a:cubicBezTo>
                        <a:pt x="23937" y="754"/>
                        <a:pt x="23958" y="566"/>
                        <a:pt x="23958" y="356"/>
                      </a:cubicBezTo>
                      <a:cubicBezTo>
                        <a:pt x="24314" y="294"/>
                        <a:pt x="24670" y="314"/>
                        <a:pt x="25005" y="398"/>
                      </a:cubicBezTo>
                      <a:cubicBezTo>
                        <a:pt x="25025" y="545"/>
                        <a:pt x="25005" y="796"/>
                        <a:pt x="25214" y="796"/>
                      </a:cubicBezTo>
                      <a:cubicBezTo>
                        <a:pt x="25549" y="796"/>
                        <a:pt x="25946" y="796"/>
                        <a:pt x="26072" y="335"/>
                      </a:cubicBezTo>
                      <a:lnTo>
                        <a:pt x="28206" y="356"/>
                      </a:lnTo>
                      <a:cubicBezTo>
                        <a:pt x="28248" y="628"/>
                        <a:pt x="28436" y="670"/>
                        <a:pt x="28666" y="670"/>
                      </a:cubicBezTo>
                      <a:cubicBezTo>
                        <a:pt x="29336" y="712"/>
                        <a:pt x="30005" y="607"/>
                        <a:pt x="30696" y="733"/>
                      </a:cubicBezTo>
                      <a:cubicBezTo>
                        <a:pt x="30947" y="796"/>
                        <a:pt x="31031" y="566"/>
                        <a:pt x="31051" y="335"/>
                      </a:cubicBezTo>
                      <a:cubicBezTo>
                        <a:pt x="31282" y="294"/>
                        <a:pt x="31533" y="314"/>
                        <a:pt x="31742" y="419"/>
                      </a:cubicBezTo>
                      <a:cubicBezTo>
                        <a:pt x="31805" y="586"/>
                        <a:pt x="31972" y="691"/>
                        <a:pt x="32139" y="670"/>
                      </a:cubicBezTo>
                      <a:lnTo>
                        <a:pt x="32997" y="670"/>
                      </a:lnTo>
                      <a:cubicBezTo>
                        <a:pt x="32997" y="900"/>
                        <a:pt x="32997" y="1151"/>
                        <a:pt x="33311" y="1193"/>
                      </a:cubicBezTo>
                      <a:cubicBezTo>
                        <a:pt x="33520" y="1235"/>
                        <a:pt x="33709" y="1130"/>
                        <a:pt x="33813" y="942"/>
                      </a:cubicBezTo>
                      <a:cubicBezTo>
                        <a:pt x="33855" y="817"/>
                        <a:pt x="33876" y="670"/>
                        <a:pt x="33876" y="545"/>
                      </a:cubicBezTo>
                      <a:cubicBezTo>
                        <a:pt x="34169" y="503"/>
                        <a:pt x="34483" y="524"/>
                        <a:pt x="34755" y="607"/>
                      </a:cubicBezTo>
                      <a:cubicBezTo>
                        <a:pt x="34755" y="712"/>
                        <a:pt x="34839" y="817"/>
                        <a:pt x="34943" y="858"/>
                      </a:cubicBezTo>
                      <a:cubicBezTo>
                        <a:pt x="34880" y="1193"/>
                        <a:pt x="35173" y="1507"/>
                        <a:pt x="35006" y="1863"/>
                      </a:cubicBezTo>
                      <a:cubicBezTo>
                        <a:pt x="34943" y="2009"/>
                        <a:pt x="35069" y="2156"/>
                        <a:pt x="35215" y="2198"/>
                      </a:cubicBezTo>
                      <a:cubicBezTo>
                        <a:pt x="35383" y="2239"/>
                        <a:pt x="35571" y="2198"/>
                        <a:pt x="35676" y="2051"/>
                      </a:cubicBezTo>
                      <a:cubicBezTo>
                        <a:pt x="35822" y="1947"/>
                        <a:pt x="35759" y="1821"/>
                        <a:pt x="35676" y="1674"/>
                      </a:cubicBezTo>
                      <a:cubicBezTo>
                        <a:pt x="35424" y="1256"/>
                        <a:pt x="35550" y="984"/>
                        <a:pt x="36010" y="858"/>
                      </a:cubicBezTo>
                      <a:cubicBezTo>
                        <a:pt x="36261" y="879"/>
                        <a:pt x="36533" y="775"/>
                        <a:pt x="36722" y="1026"/>
                      </a:cubicBezTo>
                      <a:cubicBezTo>
                        <a:pt x="36408" y="1172"/>
                        <a:pt x="36345" y="1444"/>
                        <a:pt x="36366" y="1737"/>
                      </a:cubicBezTo>
                      <a:lnTo>
                        <a:pt x="36303" y="1779"/>
                      </a:lnTo>
                      <a:lnTo>
                        <a:pt x="36324" y="1821"/>
                      </a:lnTo>
                      <a:lnTo>
                        <a:pt x="36366" y="1737"/>
                      </a:lnTo>
                      <a:cubicBezTo>
                        <a:pt x="36638" y="1695"/>
                        <a:pt x="36889" y="2051"/>
                        <a:pt x="37182" y="1800"/>
                      </a:cubicBezTo>
                      <a:cubicBezTo>
                        <a:pt x="37119" y="1528"/>
                        <a:pt x="36826" y="1340"/>
                        <a:pt x="36910" y="1026"/>
                      </a:cubicBezTo>
                      <a:cubicBezTo>
                        <a:pt x="37224" y="1005"/>
                        <a:pt x="37517" y="879"/>
                        <a:pt x="37789" y="691"/>
                      </a:cubicBezTo>
                      <a:lnTo>
                        <a:pt x="38145" y="691"/>
                      </a:lnTo>
                      <a:lnTo>
                        <a:pt x="38312" y="858"/>
                      </a:lnTo>
                      <a:cubicBezTo>
                        <a:pt x="38626" y="1172"/>
                        <a:pt x="38689" y="1633"/>
                        <a:pt x="38919" y="2030"/>
                      </a:cubicBezTo>
                      <a:cubicBezTo>
                        <a:pt x="38856" y="1444"/>
                        <a:pt x="39421" y="1277"/>
                        <a:pt x="39567" y="858"/>
                      </a:cubicBezTo>
                      <a:lnTo>
                        <a:pt x="39923" y="858"/>
                      </a:lnTo>
                      <a:cubicBezTo>
                        <a:pt x="39965" y="1382"/>
                        <a:pt x="40676" y="1298"/>
                        <a:pt x="40739" y="1821"/>
                      </a:cubicBezTo>
                      <a:cubicBezTo>
                        <a:pt x="40781" y="1821"/>
                        <a:pt x="40844" y="1821"/>
                        <a:pt x="40886" y="1821"/>
                      </a:cubicBezTo>
                      <a:cubicBezTo>
                        <a:pt x="41534" y="1800"/>
                        <a:pt x="42141" y="1528"/>
                        <a:pt x="42580" y="1026"/>
                      </a:cubicBezTo>
                      <a:lnTo>
                        <a:pt x="42580" y="1026"/>
                      </a:lnTo>
                      <a:cubicBezTo>
                        <a:pt x="42873" y="1068"/>
                        <a:pt x="43145" y="1110"/>
                        <a:pt x="43438" y="1151"/>
                      </a:cubicBezTo>
                      <a:cubicBezTo>
                        <a:pt x="43522" y="1151"/>
                        <a:pt x="43606" y="1172"/>
                        <a:pt x="43606" y="1277"/>
                      </a:cubicBezTo>
                      <a:cubicBezTo>
                        <a:pt x="43606" y="1361"/>
                        <a:pt x="43564" y="1444"/>
                        <a:pt x="43501" y="1486"/>
                      </a:cubicBezTo>
                      <a:cubicBezTo>
                        <a:pt x="43417" y="1549"/>
                        <a:pt x="43292" y="1591"/>
                        <a:pt x="43187" y="1612"/>
                      </a:cubicBezTo>
                      <a:cubicBezTo>
                        <a:pt x="42706" y="1716"/>
                        <a:pt x="42476" y="1947"/>
                        <a:pt x="42706" y="2470"/>
                      </a:cubicBezTo>
                      <a:cubicBezTo>
                        <a:pt x="42748" y="2574"/>
                        <a:pt x="42580" y="2721"/>
                        <a:pt x="42727" y="2888"/>
                      </a:cubicBezTo>
                      <a:cubicBezTo>
                        <a:pt x="42978" y="2867"/>
                        <a:pt x="43145" y="2532"/>
                        <a:pt x="43459" y="2637"/>
                      </a:cubicBezTo>
                      <a:cubicBezTo>
                        <a:pt x="43501" y="3014"/>
                        <a:pt x="43836" y="3035"/>
                        <a:pt x="44087" y="3181"/>
                      </a:cubicBezTo>
                      <a:cubicBezTo>
                        <a:pt x="44317" y="3327"/>
                        <a:pt x="44715" y="3474"/>
                        <a:pt x="44610" y="3976"/>
                      </a:cubicBezTo>
                      <a:cubicBezTo>
                        <a:pt x="44422" y="4687"/>
                        <a:pt x="44338" y="4813"/>
                        <a:pt x="43606" y="4750"/>
                      </a:cubicBezTo>
                      <a:cubicBezTo>
                        <a:pt x="43229" y="4708"/>
                        <a:pt x="42852" y="4646"/>
                        <a:pt x="42497" y="4520"/>
                      </a:cubicBezTo>
                      <a:cubicBezTo>
                        <a:pt x="41848" y="4311"/>
                        <a:pt x="41158" y="4436"/>
                        <a:pt x="40614" y="4813"/>
                      </a:cubicBezTo>
                      <a:cubicBezTo>
                        <a:pt x="40132" y="5232"/>
                        <a:pt x="40090" y="5232"/>
                        <a:pt x="39693" y="4667"/>
                      </a:cubicBezTo>
                      <a:cubicBezTo>
                        <a:pt x="39609" y="4520"/>
                        <a:pt x="39526" y="4248"/>
                        <a:pt x="39358" y="4311"/>
                      </a:cubicBezTo>
                      <a:cubicBezTo>
                        <a:pt x="38730" y="4604"/>
                        <a:pt x="38437" y="4206"/>
                        <a:pt x="38186" y="3683"/>
                      </a:cubicBezTo>
                      <a:cubicBezTo>
                        <a:pt x="37747" y="4018"/>
                        <a:pt x="37391" y="4415"/>
                        <a:pt x="36826" y="4102"/>
                      </a:cubicBezTo>
                      <a:cubicBezTo>
                        <a:pt x="36826" y="4708"/>
                        <a:pt x="36826" y="4708"/>
                        <a:pt x="36387" y="5294"/>
                      </a:cubicBezTo>
                      <a:cubicBezTo>
                        <a:pt x="36324" y="5378"/>
                        <a:pt x="36261" y="5483"/>
                        <a:pt x="36199" y="5587"/>
                      </a:cubicBezTo>
                      <a:cubicBezTo>
                        <a:pt x="35843" y="6048"/>
                        <a:pt x="35822" y="6027"/>
                        <a:pt x="35383" y="5692"/>
                      </a:cubicBezTo>
                      <a:cubicBezTo>
                        <a:pt x="35215" y="5566"/>
                        <a:pt x="35173" y="5399"/>
                        <a:pt x="35069" y="5273"/>
                      </a:cubicBezTo>
                      <a:cubicBezTo>
                        <a:pt x="34818" y="5001"/>
                        <a:pt x="34336" y="5106"/>
                        <a:pt x="34253" y="5483"/>
                      </a:cubicBezTo>
                      <a:cubicBezTo>
                        <a:pt x="34044" y="6089"/>
                        <a:pt x="33813" y="6131"/>
                        <a:pt x="33248" y="5817"/>
                      </a:cubicBezTo>
                      <a:cubicBezTo>
                        <a:pt x="32914" y="5629"/>
                        <a:pt x="32851" y="5252"/>
                        <a:pt x="32558" y="5043"/>
                      </a:cubicBezTo>
                      <a:cubicBezTo>
                        <a:pt x="32453" y="4960"/>
                        <a:pt x="32391" y="4771"/>
                        <a:pt x="32202" y="4897"/>
                      </a:cubicBezTo>
                      <a:cubicBezTo>
                        <a:pt x="32098" y="4980"/>
                        <a:pt x="32160" y="5106"/>
                        <a:pt x="32202" y="5232"/>
                      </a:cubicBezTo>
                      <a:cubicBezTo>
                        <a:pt x="32411" y="5817"/>
                        <a:pt x="32391" y="5817"/>
                        <a:pt x="31847" y="6068"/>
                      </a:cubicBezTo>
                      <a:cubicBezTo>
                        <a:pt x="31637" y="6173"/>
                        <a:pt x="31428" y="6278"/>
                        <a:pt x="31240" y="6424"/>
                      </a:cubicBezTo>
                      <a:cubicBezTo>
                        <a:pt x="31031" y="6550"/>
                        <a:pt x="30717" y="6633"/>
                        <a:pt x="30570" y="6487"/>
                      </a:cubicBezTo>
                      <a:cubicBezTo>
                        <a:pt x="30131" y="6110"/>
                        <a:pt x="29901" y="6424"/>
                        <a:pt x="29650" y="6696"/>
                      </a:cubicBezTo>
                      <a:cubicBezTo>
                        <a:pt x="28875" y="6759"/>
                        <a:pt x="28101" y="6717"/>
                        <a:pt x="27327" y="6612"/>
                      </a:cubicBezTo>
                      <a:cubicBezTo>
                        <a:pt x="27285" y="6550"/>
                        <a:pt x="27243" y="6445"/>
                        <a:pt x="27181" y="6424"/>
                      </a:cubicBezTo>
                      <a:cubicBezTo>
                        <a:pt x="27034" y="6403"/>
                        <a:pt x="26992" y="6529"/>
                        <a:pt x="26971" y="6633"/>
                      </a:cubicBezTo>
                      <a:cubicBezTo>
                        <a:pt x="26804" y="6696"/>
                        <a:pt x="26616" y="6675"/>
                        <a:pt x="26448" y="6592"/>
                      </a:cubicBezTo>
                      <a:cubicBezTo>
                        <a:pt x="26302" y="5964"/>
                        <a:pt x="26218" y="5880"/>
                        <a:pt x="25758" y="6110"/>
                      </a:cubicBezTo>
                      <a:cubicBezTo>
                        <a:pt x="25507" y="6236"/>
                        <a:pt x="25297" y="6424"/>
                        <a:pt x="25025" y="6320"/>
                      </a:cubicBezTo>
                      <a:cubicBezTo>
                        <a:pt x="24481" y="6131"/>
                        <a:pt x="23833" y="6257"/>
                        <a:pt x="23372" y="5817"/>
                      </a:cubicBezTo>
                      <a:cubicBezTo>
                        <a:pt x="23268" y="5692"/>
                        <a:pt x="23100" y="5671"/>
                        <a:pt x="22954" y="5713"/>
                      </a:cubicBezTo>
                      <a:cubicBezTo>
                        <a:pt x="22536" y="5943"/>
                        <a:pt x="22410" y="5692"/>
                        <a:pt x="22284" y="5336"/>
                      </a:cubicBezTo>
                      <a:cubicBezTo>
                        <a:pt x="22222" y="5169"/>
                        <a:pt x="22264" y="4897"/>
                        <a:pt x="21887" y="4855"/>
                      </a:cubicBezTo>
                      <a:cubicBezTo>
                        <a:pt x="21971" y="5629"/>
                        <a:pt x="21510" y="5985"/>
                        <a:pt x="20883" y="6257"/>
                      </a:cubicBezTo>
                      <a:cubicBezTo>
                        <a:pt x="20820" y="6278"/>
                        <a:pt x="20799" y="6403"/>
                        <a:pt x="20757" y="6487"/>
                      </a:cubicBezTo>
                      <a:lnTo>
                        <a:pt x="20422" y="6487"/>
                      </a:lnTo>
                      <a:cubicBezTo>
                        <a:pt x="20150" y="6110"/>
                        <a:pt x="20108" y="6110"/>
                        <a:pt x="19899" y="6508"/>
                      </a:cubicBezTo>
                      <a:cubicBezTo>
                        <a:pt x="19418" y="6571"/>
                        <a:pt x="18937" y="6571"/>
                        <a:pt x="18476" y="6508"/>
                      </a:cubicBezTo>
                      <a:cubicBezTo>
                        <a:pt x="18455" y="6445"/>
                        <a:pt x="18435" y="6340"/>
                        <a:pt x="18414" y="6340"/>
                      </a:cubicBezTo>
                      <a:cubicBezTo>
                        <a:pt x="17598" y="6215"/>
                        <a:pt x="16823" y="5880"/>
                        <a:pt x="16154" y="5399"/>
                      </a:cubicBezTo>
                      <a:cubicBezTo>
                        <a:pt x="15986" y="5273"/>
                        <a:pt x="15735" y="5315"/>
                        <a:pt x="15589" y="5462"/>
                      </a:cubicBezTo>
                      <a:cubicBezTo>
                        <a:pt x="15422" y="5629"/>
                        <a:pt x="15275" y="5796"/>
                        <a:pt x="15108" y="5985"/>
                      </a:cubicBezTo>
                      <a:cubicBezTo>
                        <a:pt x="14940" y="6027"/>
                        <a:pt x="14752" y="6027"/>
                        <a:pt x="14564" y="5985"/>
                      </a:cubicBezTo>
                      <a:cubicBezTo>
                        <a:pt x="14208" y="5566"/>
                        <a:pt x="14041" y="5566"/>
                        <a:pt x="13685" y="5985"/>
                      </a:cubicBezTo>
                      <a:cubicBezTo>
                        <a:pt x="13497" y="6027"/>
                        <a:pt x="13329" y="6006"/>
                        <a:pt x="13162" y="5922"/>
                      </a:cubicBezTo>
                      <a:cubicBezTo>
                        <a:pt x="13036" y="5608"/>
                        <a:pt x="12848" y="5608"/>
                        <a:pt x="12639" y="5838"/>
                      </a:cubicBezTo>
                      <a:lnTo>
                        <a:pt x="11551" y="5817"/>
                      </a:lnTo>
                      <a:cubicBezTo>
                        <a:pt x="11446" y="5629"/>
                        <a:pt x="11153" y="5629"/>
                        <a:pt x="11028" y="5817"/>
                      </a:cubicBezTo>
                      <a:cubicBezTo>
                        <a:pt x="10797" y="5859"/>
                        <a:pt x="10546" y="5859"/>
                        <a:pt x="10316" y="5817"/>
                      </a:cubicBezTo>
                      <a:cubicBezTo>
                        <a:pt x="10002" y="5399"/>
                        <a:pt x="9835" y="5378"/>
                        <a:pt x="9437" y="5755"/>
                      </a:cubicBezTo>
                      <a:cubicBezTo>
                        <a:pt x="8663" y="5922"/>
                        <a:pt x="7889" y="5817"/>
                        <a:pt x="7115" y="5817"/>
                      </a:cubicBezTo>
                      <a:cubicBezTo>
                        <a:pt x="6906" y="5608"/>
                        <a:pt x="6717" y="5608"/>
                        <a:pt x="6592" y="5901"/>
                      </a:cubicBezTo>
                      <a:cubicBezTo>
                        <a:pt x="6362" y="6006"/>
                        <a:pt x="6131" y="6027"/>
                        <a:pt x="5880" y="6006"/>
                      </a:cubicBezTo>
                      <a:cubicBezTo>
                        <a:pt x="5462" y="5587"/>
                        <a:pt x="4771" y="5524"/>
                        <a:pt x="4269" y="5880"/>
                      </a:cubicBezTo>
                      <a:cubicBezTo>
                        <a:pt x="3516" y="5796"/>
                        <a:pt x="2805" y="5504"/>
                        <a:pt x="2072" y="5315"/>
                      </a:cubicBezTo>
                      <a:cubicBezTo>
                        <a:pt x="1110" y="5085"/>
                        <a:pt x="670" y="4290"/>
                        <a:pt x="377" y="3432"/>
                      </a:cubicBezTo>
                      <a:cubicBezTo>
                        <a:pt x="210" y="2909"/>
                        <a:pt x="1" y="2407"/>
                        <a:pt x="210" y="1821"/>
                      </a:cubicBezTo>
                      <a:cubicBezTo>
                        <a:pt x="482" y="1026"/>
                        <a:pt x="984" y="586"/>
                        <a:pt x="1800" y="524"/>
                      </a:cubicBezTo>
                      <a:cubicBezTo>
                        <a:pt x="2219" y="503"/>
                        <a:pt x="2637" y="524"/>
                        <a:pt x="3035" y="503"/>
                      </a:cubicBezTo>
                      <a:cubicBezTo>
                        <a:pt x="3453" y="1319"/>
                        <a:pt x="4144" y="545"/>
                        <a:pt x="4667" y="796"/>
                      </a:cubicBezTo>
                      <a:cubicBezTo>
                        <a:pt x="4834" y="879"/>
                        <a:pt x="5022" y="817"/>
                        <a:pt x="5106" y="649"/>
                      </a:cubicBezTo>
                      <a:cubicBezTo>
                        <a:pt x="5127" y="566"/>
                        <a:pt x="5169" y="482"/>
                        <a:pt x="5190" y="398"/>
                      </a:cubicBezTo>
                      <a:cubicBezTo>
                        <a:pt x="5357" y="356"/>
                        <a:pt x="5525" y="356"/>
                        <a:pt x="5713" y="398"/>
                      </a:cubicBezTo>
                      <a:cubicBezTo>
                        <a:pt x="5713" y="628"/>
                        <a:pt x="5943" y="775"/>
                        <a:pt x="6152" y="691"/>
                      </a:cubicBezTo>
                      <a:cubicBezTo>
                        <a:pt x="6550" y="566"/>
                        <a:pt x="6947" y="503"/>
                        <a:pt x="7366" y="524"/>
                      </a:cubicBezTo>
                      <a:cubicBezTo>
                        <a:pt x="7533" y="524"/>
                        <a:pt x="7617" y="398"/>
                        <a:pt x="7659" y="252"/>
                      </a:cubicBezTo>
                      <a:cubicBezTo>
                        <a:pt x="7952" y="189"/>
                        <a:pt x="8245" y="168"/>
                        <a:pt x="8538" y="231"/>
                      </a:cubicBezTo>
                      <a:cubicBezTo>
                        <a:pt x="8852" y="628"/>
                        <a:pt x="8956" y="628"/>
                        <a:pt x="9249" y="189"/>
                      </a:cubicBezTo>
                      <a:close/>
                      <a:moveTo>
                        <a:pt x="40216" y="3181"/>
                      </a:moveTo>
                      <a:cubicBezTo>
                        <a:pt x="40237" y="3014"/>
                        <a:pt x="40132" y="2930"/>
                        <a:pt x="39986" y="2867"/>
                      </a:cubicBezTo>
                      <a:cubicBezTo>
                        <a:pt x="39860" y="2783"/>
                        <a:pt x="39672" y="2846"/>
                        <a:pt x="39630" y="2993"/>
                      </a:cubicBezTo>
                      <a:cubicBezTo>
                        <a:pt x="39567" y="3139"/>
                        <a:pt x="39672" y="3307"/>
                        <a:pt x="39818" y="3327"/>
                      </a:cubicBezTo>
                      <a:cubicBezTo>
                        <a:pt x="39965" y="3348"/>
                        <a:pt x="40111" y="3348"/>
                        <a:pt x="40216" y="3181"/>
                      </a:cubicBezTo>
                      <a:close/>
                      <a:moveTo>
                        <a:pt x="30654" y="1089"/>
                      </a:moveTo>
                      <a:cubicBezTo>
                        <a:pt x="30633" y="1151"/>
                        <a:pt x="30591" y="1214"/>
                        <a:pt x="30612" y="1235"/>
                      </a:cubicBezTo>
                      <a:cubicBezTo>
                        <a:pt x="30612" y="1277"/>
                        <a:pt x="30696" y="1298"/>
                        <a:pt x="30738" y="1319"/>
                      </a:cubicBezTo>
                      <a:cubicBezTo>
                        <a:pt x="30759" y="1256"/>
                        <a:pt x="30821" y="1193"/>
                        <a:pt x="30800" y="1172"/>
                      </a:cubicBezTo>
                      <a:cubicBezTo>
                        <a:pt x="30779" y="1130"/>
                        <a:pt x="30717" y="1130"/>
                        <a:pt x="30654" y="1110"/>
                      </a:cubicBezTo>
                      <a:close/>
                      <a:moveTo>
                        <a:pt x="31888" y="1444"/>
                      </a:moveTo>
                      <a:cubicBezTo>
                        <a:pt x="31867" y="1382"/>
                        <a:pt x="31847" y="1319"/>
                        <a:pt x="31826" y="1298"/>
                      </a:cubicBezTo>
                      <a:cubicBezTo>
                        <a:pt x="31784" y="1277"/>
                        <a:pt x="31721" y="1319"/>
                        <a:pt x="31679" y="1340"/>
                      </a:cubicBezTo>
                      <a:cubicBezTo>
                        <a:pt x="31700" y="1402"/>
                        <a:pt x="31700" y="1465"/>
                        <a:pt x="31742" y="1486"/>
                      </a:cubicBezTo>
                      <a:cubicBezTo>
                        <a:pt x="31784" y="1507"/>
                        <a:pt x="31826" y="1465"/>
                        <a:pt x="31888" y="1444"/>
                      </a:cubicBezTo>
                      <a:close/>
                      <a:moveTo>
                        <a:pt x="43417" y="3286"/>
                      </a:moveTo>
                      <a:cubicBezTo>
                        <a:pt x="43355" y="3265"/>
                        <a:pt x="43313" y="3223"/>
                        <a:pt x="43271" y="3223"/>
                      </a:cubicBezTo>
                      <a:cubicBezTo>
                        <a:pt x="43229" y="3244"/>
                        <a:pt x="43229" y="3327"/>
                        <a:pt x="43208" y="3369"/>
                      </a:cubicBezTo>
                      <a:cubicBezTo>
                        <a:pt x="43250" y="3390"/>
                        <a:pt x="43313" y="3453"/>
                        <a:pt x="43334" y="3432"/>
                      </a:cubicBezTo>
                      <a:cubicBezTo>
                        <a:pt x="43375" y="3411"/>
                        <a:pt x="43396" y="3348"/>
                        <a:pt x="43417" y="3307"/>
                      </a:cubicBezTo>
                      <a:close/>
                      <a:moveTo>
                        <a:pt x="35989" y="5001"/>
                      </a:moveTo>
                      <a:cubicBezTo>
                        <a:pt x="35969" y="5064"/>
                        <a:pt x="35948" y="5106"/>
                        <a:pt x="35927" y="5148"/>
                      </a:cubicBezTo>
                      <a:cubicBezTo>
                        <a:pt x="35969" y="5169"/>
                        <a:pt x="36031" y="5232"/>
                        <a:pt x="36052" y="5211"/>
                      </a:cubicBezTo>
                      <a:cubicBezTo>
                        <a:pt x="36094" y="5190"/>
                        <a:pt x="36115" y="5127"/>
                        <a:pt x="36136" y="506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58" name="Google Shape;7258;p43"/>
                <p:cNvSpPr/>
                <p:nvPr/>
              </p:nvSpPr>
              <p:spPr>
                <a:xfrm>
                  <a:off x="4702700" y="4077275"/>
                  <a:ext cx="1172275" cy="1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91" h="6320" extrusionOk="0">
                      <a:moveTo>
                        <a:pt x="14019" y="1716"/>
                      </a:moveTo>
                      <a:cubicBezTo>
                        <a:pt x="13538" y="1862"/>
                        <a:pt x="13350" y="2197"/>
                        <a:pt x="13099" y="2239"/>
                      </a:cubicBezTo>
                      <a:cubicBezTo>
                        <a:pt x="12952" y="2072"/>
                        <a:pt x="13141" y="1925"/>
                        <a:pt x="13078" y="1800"/>
                      </a:cubicBezTo>
                      <a:cubicBezTo>
                        <a:pt x="12869" y="1277"/>
                        <a:pt x="13078" y="1067"/>
                        <a:pt x="13559" y="963"/>
                      </a:cubicBezTo>
                      <a:cubicBezTo>
                        <a:pt x="13685" y="942"/>
                        <a:pt x="13789" y="900"/>
                        <a:pt x="13894" y="837"/>
                      </a:cubicBezTo>
                      <a:cubicBezTo>
                        <a:pt x="13957" y="774"/>
                        <a:pt x="13978" y="691"/>
                        <a:pt x="13978" y="628"/>
                      </a:cubicBezTo>
                      <a:cubicBezTo>
                        <a:pt x="13978" y="523"/>
                        <a:pt x="13915" y="502"/>
                        <a:pt x="13810" y="481"/>
                      </a:cubicBezTo>
                      <a:cubicBezTo>
                        <a:pt x="13517" y="460"/>
                        <a:pt x="13245" y="419"/>
                        <a:pt x="12973" y="377"/>
                      </a:cubicBezTo>
                      <a:cubicBezTo>
                        <a:pt x="12994" y="188"/>
                        <a:pt x="13057" y="21"/>
                        <a:pt x="13287" y="105"/>
                      </a:cubicBezTo>
                      <a:cubicBezTo>
                        <a:pt x="13601" y="209"/>
                        <a:pt x="13894" y="293"/>
                        <a:pt x="14187" y="63"/>
                      </a:cubicBezTo>
                      <a:cubicBezTo>
                        <a:pt x="15317" y="0"/>
                        <a:pt x="16447" y="21"/>
                        <a:pt x="17597" y="126"/>
                      </a:cubicBezTo>
                      <a:cubicBezTo>
                        <a:pt x="17869" y="460"/>
                        <a:pt x="18016" y="460"/>
                        <a:pt x="18288" y="126"/>
                      </a:cubicBezTo>
                      <a:cubicBezTo>
                        <a:pt x="18539" y="42"/>
                        <a:pt x="18811" y="42"/>
                        <a:pt x="19041" y="168"/>
                      </a:cubicBezTo>
                      <a:cubicBezTo>
                        <a:pt x="19083" y="188"/>
                        <a:pt x="19104" y="188"/>
                        <a:pt x="19146" y="209"/>
                      </a:cubicBezTo>
                      <a:lnTo>
                        <a:pt x="20087" y="230"/>
                      </a:lnTo>
                      <a:cubicBezTo>
                        <a:pt x="20548" y="523"/>
                        <a:pt x="21008" y="732"/>
                        <a:pt x="21468" y="230"/>
                      </a:cubicBezTo>
                      <a:cubicBezTo>
                        <a:pt x="22012" y="168"/>
                        <a:pt x="22556" y="188"/>
                        <a:pt x="23079" y="293"/>
                      </a:cubicBezTo>
                      <a:cubicBezTo>
                        <a:pt x="23100" y="398"/>
                        <a:pt x="23142" y="502"/>
                        <a:pt x="23268" y="502"/>
                      </a:cubicBezTo>
                      <a:cubicBezTo>
                        <a:pt x="23393" y="481"/>
                        <a:pt x="23414" y="377"/>
                        <a:pt x="23435" y="272"/>
                      </a:cubicBezTo>
                      <a:cubicBezTo>
                        <a:pt x="23665" y="209"/>
                        <a:pt x="23916" y="188"/>
                        <a:pt x="24147" y="230"/>
                      </a:cubicBezTo>
                      <a:cubicBezTo>
                        <a:pt x="24272" y="398"/>
                        <a:pt x="24377" y="398"/>
                        <a:pt x="24502" y="230"/>
                      </a:cubicBezTo>
                      <a:cubicBezTo>
                        <a:pt x="24795" y="188"/>
                        <a:pt x="25088" y="188"/>
                        <a:pt x="25381" y="272"/>
                      </a:cubicBezTo>
                      <a:cubicBezTo>
                        <a:pt x="25758" y="670"/>
                        <a:pt x="25946" y="670"/>
                        <a:pt x="26281" y="251"/>
                      </a:cubicBezTo>
                      <a:cubicBezTo>
                        <a:pt x="26804" y="188"/>
                        <a:pt x="27348" y="188"/>
                        <a:pt x="27871" y="272"/>
                      </a:cubicBezTo>
                      <a:cubicBezTo>
                        <a:pt x="27871" y="523"/>
                        <a:pt x="28080" y="732"/>
                        <a:pt x="28331" y="732"/>
                      </a:cubicBezTo>
                      <a:cubicBezTo>
                        <a:pt x="28666" y="753"/>
                        <a:pt x="28980" y="816"/>
                        <a:pt x="29273" y="921"/>
                      </a:cubicBezTo>
                      <a:cubicBezTo>
                        <a:pt x="29817" y="1088"/>
                        <a:pt x="30382" y="900"/>
                        <a:pt x="30717" y="440"/>
                      </a:cubicBezTo>
                      <a:cubicBezTo>
                        <a:pt x="30947" y="377"/>
                        <a:pt x="31198" y="398"/>
                        <a:pt x="31428" y="481"/>
                      </a:cubicBezTo>
                      <a:cubicBezTo>
                        <a:pt x="31574" y="837"/>
                        <a:pt x="31763" y="858"/>
                        <a:pt x="31951" y="502"/>
                      </a:cubicBezTo>
                      <a:cubicBezTo>
                        <a:pt x="32537" y="356"/>
                        <a:pt x="33144" y="356"/>
                        <a:pt x="33730" y="523"/>
                      </a:cubicBezTo>
                      <a:cubicBezTo>
                        <a:pt x="33960" y="858"/>
                        <a:pt x="34190" y="816"/>
                        <a:pt x="34441" y="544"/>
                      </a:cubicBezTo>
                      <a:lnTo>
                        <a:pt x="35508" y="586"/>
                      </a:lnTo>
                      <a:cubicBezTo>
                        <a:pt x="35675" y="795"/>
                        <a:pt x="35759" y="712"/>
                        <a:pt x="35843" y="502"/>
                      </a:cubicBezTo>
                      <a:lnTo>
                        <a:pt x="38333" y="649"/>
                      </a:lnTo>
                      <a:cubicBezTo>
                        <a:pt x="38375" y="858"/>
                        <a:pt x="38479" y="1088"/>
                        <a:pt x="38709" y="1025"/>
                      </a:cubicBezTo>
                      <a:cubicBezTo>
                        <a:pt x="39191" y="921"/>
                        <a:pt x="39651" y="1088"/>
                        <a:pt x="40090" y="1151"/>
                      </a:cubicBezTo>
                      <a:cubicBezTo>
                        <a:pt x="40467" y="1235"/>
                        <a:pt x="40844" y="1151"/>
                        <a:pt x="41157" y="921"/>
                      </a:cubicBezTo>
                      <a:cubicBezTo>
                        <a:pt x="41576" y="900"/>
                        <a:pt x="41994" y="921"/>
                        <a:pt x="42413" y="1025"/>
                      </a:cubicBezTo>
                      <a:cubicBezTo>
                        <a:pt x="42476" y="1235"/>
                        <a:pt x="42580" y="1339"/>
                        <a:pt x="42748" y="1109"/>
                      </a:cubicBezTo>
                      <a:cubicBezTo>
                        <a:pt x="43166" y="1067"/>
                        <a:pt x="43585" y="1088"/>
                        <a:pt x="44003" y="1172"/>
                      </a:cubicBezTo>
                      <a:cubicBezTo>
                        <a:pt x="44066" y="1402"/>
                        <a:pt x="44170" y="1528"/>
                        <a:pt x="44359" y="1256"/>
                      </a:cubicBezTo>
                      <a:lnTo>
                        <a:pt x="45405" y="1318"/>
                      </a:lnTo>
                      <a:cubicBezTo>
                        <a:pt x="45426" y="1423"/>
                        <a:pt x="45468" y="1569"/>
                        <a:pt x="45593" y="1590"/>
                      </a:cubicBezTo>
                      <a:cubicBezTo>
                        <a:pt x="46137" y="1695"/>
                        <a:pt x="46409" y="2113"/>
                        <a:pt x="46744" y="2469"/>
                      </a:cubicBezTo>
                      <a:cubicBezTo>
                        <a:pt x="46890" y="2616"/>
                        <a:pt x="46890" y="2699"/>
                        <a:pt x="46807" y="2909"/>
                      </a:cubicBezTo>
                      <a:cubicBezTo>
                        <a:pt x="46660" y="3369"/>
                        <a:pt x="46263" y="3704"/>
                        <a:pt x="46137" y="4164"/>
                      </a:cubicBezTo>
                      <a:cubicBezTo>
                        <a:pt x="46074" y="4394"/>
                        <a:pt x="46116" y="4666"/>
                        <a:pt x="45823" y="4750"/>
                      </a:cubicBezTo>
                      <a:cubicBezTo>
                        <a:pt x="45551" y="4813"/>
                        <a:pt x="45426" y="4541"/>
                        <a:pt x="45258" y="4394"/>
                      </a:cubicBezTo>
                      <a:cubicBezTo>
                        <a:pt x="45175" y="4310"/>
                        <a:pt x="45133" y="4206"/>
                        <a:pt x="45049" y="4143"/>
                      </a:cubicBezTo>
                      <a:cubicBezTo>
                        <a:pt x="44840" y="3892"/>
                        <a:pt x="44610" y="3892"/>
                        <a:pt x="44547" y="4227"/>
                      </a:cubicBezTo>
                      <a:cubicBezTo>
                        <a:pt x="44484" y="4603"/>
                        <a:pt x="44296" y="4520"/>
                        <a:pt x="44003" y="4541"/>
                      </a:cubicBezTo>
                      <a:cubicBezTo>
                        <a:pt x="43313" y="4582"/>
                        <a:pt x="42622" y="4771"/>
                        <a:pt x="41911" y="4541"/>
                      </a:cubicBezTo>
                      <a:cubicBezTo>
                        <a:pt x="41785" y="4499"/>
                        <a:pt x="41680" y="4582"/>
                        <a:pt x="41597" y="4645"/>
                      </a:cubicBezTo>
                      <a:cubicBezTo>
                        <a:pt x="41325" y="4834"/>
                        <a:pt x="41011" y="4917"/>
                        <a:pt x="40697" y="4875"/>
                      </a:cubicBezTo>
                      <a:cubicBezTo>
                        <a:pt x="40488" y="4854"/>
                        <a:pt x="40446" y="5022"/>
                        <a:pt x="40425" y="5168"/>
                      </a:cubicBezTo>
                      <a:cubicBezTo>
                        <a:pt x="37831" y="5252"/>
                        <a:pt x="35236" y="5168"/>
                        <a:pt x="32662" y="4896"/>
                      </a:cubicBezTo>
                      <a:cubicBezTo>
                        <a:pt x="31951" y="4813"/>
                        <a:pt x="31240" y="4813"/>
                        <a:pt x="30528" y="4896"/>
                      </a:cubicBezTo>
                      <a:cubicBezTo>
                        <a:pt x="29712" y="5022"/>
                        <a:pt x="28875" y="5022"/>
                        <a:pt x="28059" y="4896"/>
                      </a:cubicBezTo>
                      <a:cubicBezTo>
                        <a:pt x="27473" y="4792"/>
                        <a:pt x="26888" y="4813"/>
                        <a:pt x="26302" y="4938"/>
                      </a:cubicBezTo>
                      <a:cubicBezTo>
                        <a:pt x="25130" y="5273"/>
                        <a:pt x="23895" y="5106"/>
                        <a:pt x="22703" y="5168"/>
                      </a:cubicBezTo>
                      <a:cubicBezTo>
                        <a:pt x="21343" y="5252"/>
                        <a:pt x="20004" y="5357"/>
                        <a:pt x="18644" y="5440"/>
                      </a:cubicBezTo>
                      <a:cubicBezTo>
                        <a:pt x="18413" y="5461"/>
                        <a:pt x="18183" y="5482"/>
                        <a:pt x="17953" y="5482"/>
                      </a:cubicBezTo>
                      <a:cubicBezTo>
                        <a:pt x="16405" y="5378"/>
                        <a:pt x="14898" y="5670"/>
                        <a:pt x="13371" y="5775"/>
                      </a:cubicBezTo>
                      <a:cubicBezTo>
                        <a:pt x="13141" y="5796"/>
                        <a:pt x="12911" y="5838"/>
                        <a:pt x="12659" y="5838"/>
                      </a:cubicBezTo>
                      <a:cubicBezTo>
                        <a:pt x="11090" y="5838"/>
                        <a:pt x="9563" y="5838"/>
                        <a:pt x="7993" y="5963"/>
                      </a:cubicBezTo>
                      <a:cubicBezTo>
                        <a:pt x="6236" y="6110"/>
                        <a:pt x="4478" y="6026"/>
                        <a:pt x="2700" y="6047"/>
                      </a:cubicBezTo>
                      <a:cubicBezTo>
                        <a:pt x="2051" y="6026"/>
                        <a:pt x="1403" y="6110"/>
                        <a:pt x="775" y="6256"/>
                      </a:cubicBezTo>
                      <a:cubicBezTo>
                        <a:pt x="503" y="6319"/>
                        <a:pt x="189" y="6235"/>
                        <a:pt x="1" y="6026"/>
                      </a:cubicBezTo>
                      <a:cubicBezTo>
                        <a:pt x="252" y="5754"/>
                        <a:pt x="482" y="5440"/>
                        <a:pt x="921" y="5838"/>
                      </a:cubicBezTo>
                      <a:cubicBezTo>
                        <a:pt x="1068" y="5963"/>
                        <a:pt x="1382" y="5901"/>
                        <a:pt x="1591" y="5754"/>
                      </a:cubicBezTo>
                      <a:cubicBezTo>
                        <a:pt x="1800" y="5629"/>
                        <a:pt x="1988" y="5503"/>
                        <a:pt x="2198" y="5398"/>
                      </a:cubicBezTo>
                      <a:cubicBezTo>
                        <a:pt x="2742" y="5126"/>
                        <a:pt x="2763" y="5147"/>
                        <a:pt x="2553" y="4562"/>
                      </a:cubicBezTo>
                      <a:cubicBezTo>
                        <a:pt x="2511" y="4457"/>
                        <a:pt x="2449" y="4331"/>
                        <a:pt x="2553" y="4248"/>
                      </a:cubicBezTo>
                      <a:cubicBezTo>
                        <a:pt x="2742" y="4101"/>
                        <a:pt x="2804" y="4290"/>
                        <a:pt x="2909" y="4373"/>
                      </a:cubicBezTo>
                      <a:cubicBezTo>
                        <a:pt x="3202" y="4582"/>
                        <a:pt x="3265" y="4959"/>
                        <a:pt x="3600" y="5168"/>
                      </a:cubicBezTo>
                      <a:cubicBezTo>
                        <a:pt x="4164" y="5482"/>
                        <a:pt x="4374" y="5419"/>
                        <a:pt x="4604" y="4813"/>
                      </a:cubicBezTo>
                      <a:cubicBezTo>
                        <a:pt x="4708" y="4436"/>
                        <a:pt x="5169" y="4331"/>
                        <a:pt x="5420" y="4603"/>
                      </a:cubicBezTo>
                      <a:cubicBezTo>
                        <a:pt x="5524" y="4729"/>
                        <a:pt x="5566" y="4917"/>
                        <a:pt x="5734" y="5022"/>
                      </a:cubicBezTo>
                      <a:cubicBezTo>
                        <a:pt x="6173" y="5378"/>
                        <a:pt x="6194" y="5378"/>
                        <a:pt x="6550" y="4917"/>
                      </a:cubicBezTo>
                      <a:cubicBezTo>
                        <a:pt x="6613" y="4813"/>
                        <a:pt x="6675" y="4708"/>
                        <a:pt x="6738" y="4624"/>
                      </a:cubicBezTo>
                      <a:cubicBezTo>
                        <a:pt x="7177" y="4038"/>
                        <a:pt x="7177" y="4038"/>
                        <a:pt x="7177" y="3432"/>
                      </a:cubicBezTo>
                      <a:cubicBezTo>
                        <a:pt x="7721" y="3745"/>
                        <a:pt x="8098" y="3369"/>
                        <a:pt x="8537" y="3034"/>
                      </a:cubicBezTo>
                      <a:cubicBezTo>
                        <a:pt x="8789" y="3557"/>
                        <a:pt x="9082" y="3934"/>
                        <a:pt x="9709" y="3662"/>
                      </a:cubicBezTo>
                      <a:cubicBezTo>
                        <a:pt x="9877" y="3578"/>
                        <a:pt x="9960" y="3850"/>
                        <a:pt x="10044" y="3997"/>
                      </a:cubicBezTo>
                      <a:cubicBezTo>
                        <a:pt x="10442" y="4562"/>
                        <a:pt x="10483" y="4562"/>
                        <a:pt x="10965" y="4143"/>
                      </a:cubicBezTo>
                      <a:cubicBezTo>
                        <a:pt x="11509" y="3766"/>
                        <a:pt x="12220" y="3641"/>
                        <a:pt x="12869" y="3850"/>
                      </a:cubicBezTo>
                      <a:cubicBezTo>
                        <a:pt x="13224" y="3976"/>
                        <a:pt x="13601" y="4059"/>
                        <a:pt x="13978" y="4080"/>
                      </a:cubicBezTo>
                      <a:cubicBezTo>
                        <a:pt x="14710" y="4164"/>
                        <a:pt x="14794" y="4017"/>
                        <a:pt x="14982" y="3306"/>
                      </a:cubicBezTo>
                      <a:cubicBezTo>
                        <a:pt x="15087" y="2804"/>
                        <a:pt x="14731" y="2699"/>
                        <a:pt x="14459" y="2511"/>
                      </a:cubicBezTo>
                      <a:cubicBezTo>
                        <a:pt x="14166" y="2344"/>
                        <a:pt x="13873" y="2365"/>
                        <a:pt x="13999" y="1737"/>
                      </a:cubicBezTo>
                      <a:cubicBezTo>
                        <a:pt x="13978" y="1465"/>
                        <a:pt x="13873" y="1569"/>
                        <a:pt x="13852" y="1800"/>
                      </a:cubicBezTo>
                      <a:cubicBezTo>
                        <a:pt x="13852" y="1862"/>
                        <a:pt x="13747" y="1988"/>
                        <a:pt x="13936" y="1988"/>
                      </a:cubicBezTo>
                      <a:cubicBezTo>
                        <a:pt x="14103" y="1967"/>
                        <a:pt x="14291" y="1988"/>
                        <a:pt x="14333" y="1737"/>
                      </a:cubicBezTo>
                      <a:cubicBezTo>
                        <a:pt x="14354" y="1611"/>
                        <a:pt x="14312" y="1507"/>
                        <a:pt x="14019" y="1716"/>
                      </a:cubicBezTo>
                      <a:close/>
                      <a:moveTo>
                        <a:pt x="16509" y="1318"/>
                      </a:moveTo>
                      <a:cubicBezTo>
                        <a:pt x="16488" y="984"/>
                        <a:pt x="16363" y="732"/>
                        <a:pt x="16091" y="753"/>
                      </a:cubicBezTo>
                      <a:cubicBezTo>
                        <a:pt x="15735" y="795"/>
                        <a:pt x="15547" y="1172"/>
                        <a:pt x="15359" y="1423"/>
                      </a:cubicBezTo>
                      <a:cubicBezTo>
                        <a:pt x="15254" y="1590"/>
                        <a:pt x="15400" y="1988"/>
                        <a:pt x="15568" y="2218"/>
                      </a:cubicBezTo>
                      <a:cubicBezTo>
                        <a:pt x="15631" y="2260"/>
                        <a:pt x="15714" y="2260"/>
                        <a:pt x="15798" y="2239"/>
                      </a:cubicBezTo>
                      <a:cubicBezTo>
                        <a:pt x="16007" y="1883"/>
                        <a:pt x="16468" y="1716"/>
                        <a:pt x="16509" y="1318"/>
                      </a:cubicBezTo>
                      <a:close/>
                      <a:moveTo>
                        <a:pt x="43898" y="2176"/>
                      </a:moveTo>
                      <a:cubicBezTo>
                        <a:pt x="43857" y="2197"/>
                        <a:pt x="43773" y="2218"/>
                        <a:pt x="43752" y="2239"/>
                      </a:cubicBezTo>
                      <a:cubicBezTo>
                        <a:pt x="43689" y="2532"/>
                        <a:pt x="43752" y="2825"/>
                        <a:pt x="43919" y="3076"/>
                      </a:cubicBezTo>
                      <a:cubicBezTo>
                        <a:pt x="44045" y="3327"/>
                        <a:pt x="44338" y="3432"/>
                        <a:pt x="44610" y="3327"/>
                      </a:cubicBezTo>
                      <a:cubicBezTo>
                        <a:pt x="44777" y="3264"/>
                        <a:pt x="45049" y="3222"/>
                        <a:pt x="44986" y="2950"/>
                      </a:cubicBezTo>
                      <a:cubicBezTo>
                        <a:pt x="44945" y="2720"/>
                        <a:pt x="44840" y="2469"/>
                        <a:pt x="44505" y="2616"/>
                      </a:cubicBezTo>
                      <a:cubicBezTo>
                        <a:pt x="44170" y="2762"/>
                        <a:pt x="44108" y="2595"/>
                        <a:pt x="44108" y="2302"/>
                      </a:cubicBezTo>
                      <a:cubicBezTo>
                        <a:pt x="44108" y="2197"/>
                        <a:pt x="44003" y="2155"/>
                        <a:pt x="43898" y="2176"/>
                      </a:cubicBezTo>
                      <a:close/>
                      <a:moveTo>
                        <a:pt x="41911" y="2783"/>
                      </a:moveTo>
                      <a:cubicBezTo>
                        <a:pt x="41932" y="2741"/>
                        <a:pt x="41994" y="2678"/>
                        <a:pt x="41973" y="2637"/>
                      </a:cubicBezTo>
                      <a:cubicBezTo>
                        <a:pt x="41953" y="2616"/>
                        <a:pt x="41890" y="2595"/>
                        <a:pt x="41827" y="2574"/>
                      </a:cubicBezTo>
                      <a:cubicBezTo>
                        <a:pt x="41806" y="2616"/>
                        <a:pt x="41764" y="2678"/>
                        <a:pt x="41785" y="2720"/>
                      </a:cubicBezTo>
                      <a:cubicBezTo>
                        <a:pt x="41785" y="2762"/>
                        <a:pt x="41869" y="2762"/>
                        <a:pt x="41911" y="2783"/>
                      </a:cubicBezTo>
                      <a:close/>
                      <a:moveTo>
                        <a:pt x="9312" y="4854"/>
                      </a:moveTo>
                      <a:cubicBezTo>
                        <a:pt x="9354" y="4875"/>
                        <a:pt x="9416" y="4917"/>
                        <a:pt x="9458" y="4917"/>
                      </a:cubicBezTo>
                      <a:cubicBezTo>
                        <a:pt x="9479" y="4896"/>
                        <a:pt x="9500" y="4813"/>
                        <a:pt x="9521" y="4771"/>
                      </a:cubicBezTo>
                      <a:cubicBezTo>
                        <a:pt x="9458" y="4750"/>
                        <a:pt x="9416" y="4708"/>
                        <a:pt x="9374" y="4708"/>
                      </a:cubicBezTo>
                      <a:cubicBezTo>
                        <a:pt x="9333" y="4729"/>
                        <a:pt x="9333" y="4792"/>
                        <a:pt x="9312" y="4854"/>
                      </a:cubicBezTo>
                      <a:close/>
                      <a:moveTo>
                        <a:pt x="16070" y="3327"/>
                      </a:moveTo>
                      <a:lnTo>
                        <a:pt x="15924" y="3264"/>
                      </a:lnTo>
                      <a:cubicBezTo>
                        <a:pt x="15903" y="3327"/>
                        <a:pt x="15861" y="3369"/>
                        <a:pt x="15882" y="3411"/>
                      </a:cubicBezTo>
                      <a:cubicBezTo>
                        <a:pt x="15882" y="3453"/>
                        <a:pt x="15965" y="3453"/>
                        <a:pt x="16007" y="3473"/>
                      </a:cubicBezTo>
                      <a:close/>
                      <a:moveTo>
                        <a:pt x="42685" y="3327"/>
                      </a:moveTo>
                      <a:cubicBezTo>
                        <a:pt x="42643" y="3306"/>
                        <a:pt x="42580" y="3264"/>
                        <a:pt x="42538" y="3285"/>
                      </a:cubicBezTo>
                      <a:cubicBezTo>
                        <a:pt x="42517" y="3285"/>
                        <a:pt x="42497" y="3369"/>
                        <a:pt x="42476" y="3411"/>
                      </a:cubicBezTo>
                      <a:cubicBezTo>
                        <a:pt x="42538" y="3432"/>
                        <a:pt x="42580" y="3494"/>
                        <a:pt x="42622" y="3473"/>
                      </a:cubicBezTo>
                      <a:cubicBezTo>
                        <a:pt x="42664" y="3473"/>
                        <a:pt x="42685" y="3390"/>
                        <a:pt x="42706" y="332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59" name="Google Shape;7259;p43"/>
                <p:cNvSpPr/>
                <p:nvPr/>
              </p:nvSpPr>
              <p:spPr>
                <a:xfrm>
                  <a:off x="5713850" y="4108125"/>
                  <a:ext cx="572275" cy="10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1" h="4290" extrusionOk="0">
                      <a:moveTo>
                        <a:pt x="0" y="3913"/>
                      </a:moveTo>
                      <a:cubicBezTo>
                        <a:pt x="21" y="3746"/>
                        <a:pt x="63" y="3600"/>
                        <a:pt x="272" y="3620"/>
                      </a:cubicBezTo>
                      <a:cubicBezTo>
                        <a:pt x="586" y="3662"/>
                        <a:pt x="921" y="3579"/>
                        <a:pt x="1172" y="3390"/>
                      </a:cubicBezTo>
                      <a:cubicBezTo>
                        <a:pt x="1276" y="3328"/>
                        <a:pt x="1381" y="3244"/>
                        <a:pt x="1486" y="3286"/>
                      </a:cubicBezTo>
                      <a:cubicBezTo>
                        <a:pt x="2197" y="3495"/>
                        <a:pt x="2887" y="3328"/>
                        <a:pt x="3578" y="3286"/>
                      </a:cubicBezTo>
                      <a:cubicBezTo>
                        <a:pt x="3871" y="3244"/>
                        <a:pt x="4059" y="3348"/>
                        <a:pt x="4122" y="2972"/>
                      </a:cubicBezTo>
                      <a:cubicBezTo>
                        <a:pt x="4185" y="2637"/>
                        <a:pt x="4415" y="2637"/>
                        <a:pt x="4624" y="2867"/>
                      </a:cubicBezTo>
                      <a:cubicBezTo>
                        <a:pt x="4708" y="2951"/>
                        <a:pt x="4771" y="3076"/>
                        <a:pt x="4854" y="3139"/>
                      </a:cubicBezTo>
                      <a:cubicBezTo>
                        <a:pt x="5001" y="3286"/>
                        <a:pt x="5147" y="3558"/>
                        <a:pt x="5419" y="3474"/>
                      </a:cubicBezTo>
                      <a:cubicBezTo>
                        <a:pt x="5691" y="3411"/>
                        <a:pt x="5649" y="3139"/>
                        <a:pt x="5712" y="2909"/>
                      </a:cubicBezTo>
                      <a:cubicBezTo>
                        <a:pt x="5838" y="2449"/>
                        <a:pt x="6235" y="2114"/>
                        <a:pt x="6403" y="1633"/>
                      </a:cubicBezTo>
                      <a:cubicBezTo>
                        <a:pt x="6465" y="1444"/>
                        <a:pt x="6465" y="1361"/>
                        <a:pt x="6340" y="1214"/>
                      </a:cubicBezTo>
                      <a:cubicBezTo>
                        <a:pt x="5984" y="838"/>
                        <a:pt x="5712" y="419"/>
                        <a:pt x="5168" y="335"/>
                      </a:cubicBezTo>
                      <a:cubicBezTo>
                        <a:pt x="5043" y="315"/>
                        <a:pt x="5022" y="168"/>
                        <a:pt x="5001" y="43"/>
                      </a:cubicBezTo>
                      <a:cubicBezTo>
                        <a:pt x="6800" y="1"/>
                        <a:pt x="8579" y="231"/>
                        <a:pt x="10378" y="315"/>
                      </a:cubicBezTo>
                      <a:cubicBezTo>
                        <a:pt x="10880" y="335"/>
                        <a:pt x="11382" y="335"/>
                        <a:pt x="11864" y="377"/>
                      </a:cubicBezTo>
                      <a:cubicBezTo>
                        <a:pt x="14584" y="545"/>
                        <a:pt x="17283" y="649"/>
                        <a:pt x="19940" y="1235"/>
                      </a:cubicBezTo>
                      <a:cubicBezTo>
                        <a:pt x="20463" y="1340"/>
                        <a:pt x="20986" y="1361"/>
                        <a:pt x="21509" y="1423"/>
                      </a:cubicBezTo>
                      <a:cubicBezTo>
                        <a:pt x="21656" y="1444"/>
                        <a:pt x="21802" y="1486"/>
                        <a:pt x="21928" y="1528"/>
                      </a:cubicBezTo>
                      <a:cubicBezTo>
                        <a:pt x="22346" y="1675"/>
                        <a:pt x="22890" y="2239"/>
                        <a:pt x="22870" y="2491"/>
                      </a:cubicBezTo>
                      <a:cubicBezTo>
                        <a:pt x="22870" y="2825"/>
                        <a:pt x="22200" y="3600"/>
                        <a:pt x="21865" y="3746"/>
                      </a:cubicBezTo>
                      <a:cubicBezTo>
                        <a:pt x="21321" y="3976"/>
                        <a:pt x="20735" y="3851"/>
                        <a:pt x="20212" y="3767"/>
                      </a:cubicBezTo>
                      <a:cubicBezTo>
                        <a:pt x="18664" y="3537"/>
                        <a:pt x="17116" y="3600"/>
                        <a:pt x="15567" y="3369"/>
                      </a:cubicBezTo>
                      <a:cubicBezTo>
                        <a:pt x="15274" y="3369"/>
                        <a:pt x="14981" y="3390"/>
                        <a:pt x="14688" y="3453"/>
                      </a:cubicBezTo>
                      <a:cubicBezTo>
                        <a:pt x="13035" y="3453"/>
                        <a:pt x="11445" y="3976"/>
                        <a:pt x="9771" y="3892"/>
                      </a:cubicBezTo>
                      <a:cubicBezTo>
                        <a:pt x="9123" y="3913"/>
                        <a:pt x="8474" y="3872"/>
                        <a:pt x="7846" y="3746"/>
                      </a:cubicBezTo>
                      <a:cubicBezTo>
                        <a:pt x="7574" y="3704"/>
                        <a:pt x="7302" y="3725"/>
                        <a:pt x="7051" y="3809"/>
                      </a:cubicBezTo>
                      <a:cubicBezTo>
                        <a:pt x="5398" y="4290"/>
                        <a:pt x="3724" y="4018"/>
                        <a:pt x="2051" y="3976"/>
                      </a:cubicBezTo>
                      <a:cubicBezTo>
                        <a:pt x="1360" y="3997"/>
                        <a:pt x="690" y="3976"/>
                        <a:pt x="0" y="391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0" name="Google Shape;7260;p43"/>
                <p:cNvSpPr/>
                <p:nvPr/>
              </p:nvSpPr>
              <p:spPr>
                <a:xfrm>
                  <a:off x="4481425" y="4181875"/>
                  <a:ext cx="142325" cy="4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3" h="1864" extrusionOk="0">
                      <a:moveTo>
                        <a:pt x="1" y="1633"/>
                      </a:moveTo>
                      <a:cubicBezTo>
                        <a:pt x="43" y="1549"/>
                        <a:pt x="64" y="1424"/>
                        <a:pt x="106" y="1403"/>
                      </a:cubicBezTo>
                      <a:cubicBezTo>
                        <a:pt x="733" y="1131"/>
                        <a:pt x="1215" y="775"/>
                        <a:pt x="1131" y="1"/>
                      </a:cubicBezTo>
                      <a:cubicBezTo>
                        <a:pt x="1487" y="43"/>
                        <a:pt x="1466" y="315"/>
                        <a:pt x="1507" y="482"/>
                      </a:cubicBezTo>
                      <a:cubicBezTo>
                        <a:pt x="1633" y="838"/>
                        <a:pt x="1779" y="1089"/>
                        <a:pt x="2198" y="859"/>
                      </a:cubicBezTo>
                      <a:cubicBezTo>
                        <a:pt x="2344" y="817"/>
                        <a:pt x="2512" y="838"/>
                        <a:pt x="2616" y="963"/>
                      </a:cubicBezTo>
                      <a:cubicBezTo>
                        <a:pt x="3077" y="1403"/>
                        <a:pt x="3725" y="1277"/>
                        <a:pt x="4248" y="1466"/>
                      </a:cubicBezTo>
                      <a:cubicBezTo>
                        <a:pt x="4541" y="1570"/>
                        <a:pt x="4751" y="1382"/>
                        <a:pt x="4981" y="1256"/>
                      </a:cubicBezTo>
                      <a:cubicBezTo>
                        <a:pt x="5441" y="1026"/>
                        <a:pt x="5546" y="1110"/>
                        <a:pt x="5692" y="1738"/>
                      </a:cubicBezTo>
                      <a:cubicBezTo>
                        <a:pt x="5462" y="1842"/>
                        <a:pt x="5232" y="1863"/>
                        <a:pt x="5002" y="1821"/>
                      </a:cubicBezTo>
                      <a:cubicBezTo>
                        <a:pt x="3328" y="1549"/>
                        <a:pt x="1654" y="1738"/>
                        <a:pt x="1" y="163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1" name="Google Shape;7261;p43"/>
                <p:cNvSpPr/>
                <p:nvPr/>
              </p:nvSpPr>
              <p:spPr>
                <a:xfrm>
                  <a:off x="4339675" y="4191825"/>
                  <a:ext cx="84250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1256" extrusionOk="0">
                      <a:moveTo>
                        <a:pt x="1" y="712"/>
                      </a:moveTo>
                      <a:cubicBezTo>
                        <a:pt x="168" y="544"/>
                        <a:pt x="315" y="356"/>
                        <a:pt x="482" y="189"/>
                      </a:cubicBezTo>
                      <a:cubicBezTo>
                        <a:pt x="628" y="21"/>
                        <a:pt x="879" y="0"/>
                        <a:pt x="1047" y="126"/>
                      </a:cubicBezTo>
                      <a:cubicBezTo>
                        <a:pt x="1716" y="607"/>
                        <a:pt x="2491" y="921"/>
                        <a:pt x="3307" y="1068"/>
                      </a:cubicBezTo>
                      <a:cubicBezTo>
                        <a:pt x="3328" y="1068"/>
                        <a:pt x="3348" y="1172"/>
                        <a:pt x="3369" y="1235"/>
                      </a:cubicBezTo>
                      <a:cubicBezTo>
                        <a:pt x="2888" y="1256"/>
                        <a:pt x="2428" y="1193"/>
                        <a:pt x="1988" y="1026"/>
                      </a:cubicBezTo>
                      <a:cubicBezTo>
                        <a:pt x="1340" y="837"/>
                        <a:pt x="670" y="712"/>
                        <a:pt x="1" y="71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2" name="Google Shape;7262;p43"/>
                <p:cNvSpPr/>
                <p:nvPr/>
              </p:nvSpPr>
              <p:spPr>
                <a:xfrm>
                  <a:off x="5399450" y="4080400"/>
                  <a:ext cx="70650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943" extrusionOk="0">
                      <a:moveTo>
                        <a:pt x="2826" y="315"/>
                      </a:moveTo>
                      <a:cubicBezTo>
                        <a:pt x="2491" y="754"/>
                        <a:pt x="1926" y="942"/>
                        <a:pt x="1403" y="775"/>
                      </a:cubicBezTo>
                      <a:cubicBezTo>
                        <a:pt x="1089" y="670"/>
                        <a:pt x="775" y="607"/>
                        <a:pt x="461" y="587"/>
                      </a:cubicBezTo>
                      <a:cubicBezTo>
                        <a:pt x="210" y="587"/>
                        <a:pt x="1" y="377"/>
                        <a:pt x="1" y="126"/>
                      </a:cubicBezTo>
                      <a:cubicBezTo>
                        <a:pt x="942" y="1"/>
                        <a:pt x="1884" y="294"/>
                        <a:pt x="2826" y="31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3" name="Google Shape;7263;p43"/>
                <p:cNvSpPr/>
                <p:nvPr/>
              </p:nvSpPr>
              <p:spPr>
                <a:xfrm>
                  <a:off x="5661000" y="4092950"/>
                  <a:ext cx="70650" cy="1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" h="587" extrusionOk="0">
                      <a:moveTo>
                        <a:pt x="2825" y="294"/>
                      </a:moveTo>
                      <a:cubicBezTo>
                        <a:pt x="2512" y="503"/>
                        <a:pt x="2135" y="587"/>
                        <a:pt x="1758" y="503"/>
                      </a:cubicBezTo>
                      <a:cubicBezTo>
                        <a:pt x="1319" y="440"/>
                        <a:pt x="859" y="273"/>
                        <a:pt x="377" y="398"/>
                      </a:cubicBezTo>
                      <a:cubicBezTo>
                        <a:pt x="147" y="440"/>
                        <a:pt x="43" y="210"/>
                        <a:pt x="1" y="1"/>
                      </a:cubicBezTo>
                      <a:cubicBezTo>
                        <a:pt x="942" y="85"/>
                        <a:pt x="1905" y="43"/>
                        <a:pt x="2825" y="29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4" name="Google Shape;7264;p43"/>
                <p:cNvSpPr/>
                <p:nvPr/>
              </p:nvSpPr>
              <p:spPr>
                <a:xfrm>
                  <a:off x="4834525" y="4073075"/>
                  <a:ext cx="28275" cy="4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738" extrusionOk="0">
                      <a:moveTo>
                        <a:pt x="1130" y="356"/>
                      </a:moveTo>
                      <a:cubicBezTo>
                        <a:pt x="649" y="482"/>
                        <a:pt x="523" y="754"/>
                        <a:pt x="796" y="1172"/>
                      </a:cubicBezTo>
                      <a:cubicBezTo>
                        <a:pt x="879" y="1319"/>
                        <a:pt x="942" y="1445"/>
                        <a:pt x="796" y="1549"/>
                      </a:cubicBezTo>
                      <a:cubicBezTo>
                        <a:pt x="670" y="1696"/>
                        <a:pt x="503" y="1737"/>
                        <a:pt x="335" y="1696"/>
                      </a:cubicBezTo>
                      <a:cubicBezTo>
                        <a:pt x="189" y="1654"/>
                        <a:pt x="63" y="1507"/>
                        <a:pt x="126" y="1361"/>
                      </a:cubicBezTo>
                      <a:cubicBezTo>
                        <a:pt x="293" y="1005"/>
                        <a:pt x="0" y="691"/>
                        <a:pt x="63" y="356"/>
                      </a:cubicBezTo>
                      <a:cubicBezTo>
                        <a:pt x="231" y="356"/>
                        <a:pt x="377" y="294"/>
                        <a:pt x="419" y="105"/>
                      </a:cubicBezTo>
                      <a:cubicBezTo>
                        <a:pt x="649" y="1"/>
                        <a:pt x="879" y="126"/>
                        <a:pt x="1109" y="147"/>
                      </a:cubicBezTo>
                      <a:cubicBezTo>
                        <a:pt x="1130" y="210"/>
                        <a:pt x="1130" y="294"/>
                        <a:pt x="113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5" name="Google Shape;7265;p43"/>
                <p:cNvSpPr/>
                <p:nvPr/>
              </p:nvSpPr>
              <p:spPr>
                <a:xfrm>
                  <a:off x="4920300" y="4077275"/>
                  <a:ext cx="30900" cy="3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6" h="1361" extrusionOk="0">
                      <a:moveTo>
                        <a:pt x="880" y="0"/>
                      </a:moveTo>
                      <a:cubicBezTo>
                        <a:pt x="942" y="126"/>
                        <a:pt x="1089" y="209"/>
                        <a:pt x="1235" y="188"/>
                      </a:cubicBezTo>
                      <a:cubicBezTo>
                        <a:pt x="1089" y="607"/>
                        <a:pt x="524" y="774"/>
                        <a:pt x="608" y="1360"/>
                      </a:cubicBezTo>
                      <a:cubicBezTo>
                        <a:pt x="378" y="963"/>
                        <a:pt x="315" y="523"/>
                        <a:pt x="1" y="188"/>
                      </a:cubicBezTo>
                      <a:lnTo>
                        <a:pt x="168" y="42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6" name="Google Shape;7266;p43"/>
                <p:cNvSpPr/>
                <p:nvPr/>
              </p:nvSpPr>
              <p:spPr>
                <a:xfrm>
                  <a:off x="4068725" y="4198100"/>
                  <a:ext cx="4030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566" extrusionOk="0">
                      <a:moveTo>
                        <a:pt x="0" y="356"/>
                      </a:moveTo>
                      <a:cubicBezTo>
                        <a:pt x="502" y="1"/>
                        <a:pt x="1172" y="63"/>
                        <a:pt x="1611" y="482"/>
                      </a:cubicBezTo>
                      <a:cubicBezTo>
                        <a:pt x="1067" y="565"/>
                        <a:pt x="523" y="524"/>
                        <a:pt x="0" y="35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7" name="Google Shape;7267;p43"/>
                <p:cNvSpPr/>
                <p:nvPr/>
              </p:nvSpPr>
              <p:spPr>
                <a:xfrm>
                  <a:off x="4304100" y="4198625"/>
                  <a:ext cx="2200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670" extrusionOk="0">
                      <a:moveTo>
                        <a:pt x="1" y="440"/>
                      </a:moveTo>
                      <a:cubicBezTo>
                        <a:pt x="357" y="21"/>
                        <a:pt x="524" y="0"/>
                        <a:pt x="880" y="440"/>
                      </a:cubicBezTo>
                      <a:cubicBezTo>
                        <a:pt x="587" y="670"/>
                        <a:pt x="294" y="503"/>
                        <a:pt x="1" y="44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8" name="Google Shape;7268;p43"/>
                <p:cNvSpPr/>
                <p:nvPr/>
              </p:nvSpPr>
              <p:spPr>
                <a:xfrm>
                  <a:off x="4197925" y="4194450"/>
                  <a:ext cx="22000" cy="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" h="482" extrusionOk="0">
                      <a:moveTo>
                        <a:pt x="0" y="377"/>
                      </a:moveTo>
                      <a:cubicBezTo>
                        <a:pt x="398" y="0"/>
                        <a:pt x="565" y="21"/>
                        <a:pt x="879" y="439"/>
                      </a:cubicBezTo>
                      <a:cubicBezTo>
                        <a:pt x="586" y="481"/>
                        <a:pt x="272" y="460"/>
                        <a:pt x="0" y="37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69" name="Google Shape;7269;p43"/>
                <p:cNvSpPr/>
                <p:nvPr/>
              </p:nvSpPr>
              <p:spPr>
                <a:xfrm>
                  <a:off x="4126775" y="4200200"/>
                  <a:ext cx="131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19" extrusionOk="0">
                      <a:moveTo>
                        <a:pt x="1" y="314"/>
                      </a:moveTo>
                      <a:cubicBezTo>
                        <a:pt x="126" y="0"/>
                        <a:pt x="315" y="0"/>
                        <a:pt x="524" y="209"/>
                      </a:cubicBezTo>
                      <a:cubicBezTo>
                        <a:pt x="398" y="377"/>
                        <a:pt x="168" y="419"/>
                        <a:pt x="1" y="314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0" name="Google Shape;7270;p43"/>
                <p:cNvSpPr/>
                <p:nvPr/>
              </p:nvSpPr>
              <p:spPr>
                <a:xfrm>
                  <a:off x="4277425" y="4200200"/>
                  <a:ext cx="13100" cy="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398" extrusionOk="0">
                      <a:moveTo>
                        <a:pt x="1" y="251"/>
                      </a:moveTo>
                      <a:cubicBezTo>
                        <a:pt x="231" y="0"/>
                        <a:pt x="398" y="0"/>
                        <a:pt x="524" y="335"/>
                      </a:cubicBezTo>
                      <a:cubicBezTo>
                        <a:pt x="356" y="398"/>
                        <a:pt x="147" y="377"/>
                        <a:pt x="1" y="25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1" name="Google Shape;7271;p43"/>
                <p:cNvSpPr/>
                <p:nvPr/>
              </p:nvSpPr>
              <p:spPr>
                <a:xfrm>
                  <a:off x="4459475" y="4212750"/>
                  <a:ext cx="13100" cy="1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440" extrusionOk="0">
                      <a:moveTo>
                        <a:pt x="0" y="398"/>
                      </a:moveTo>
                      <a:cubicBezTo>
                        <a:pt x="209" y="0"/>
                        <a:pt x="272" y="0"/>
                        <a:pt x="523" y="377"/>
                      </a:cubicBezTo>
                      <a:cubicBezTo>
                        <a:pt x="335" y="440"/>
                        <a:pt x="168" y="440"/>
                        <a:pt x="0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2" name="Google Shape;7272;p43"/>
                <p:cNvSpPr/>
                <p:nvPr/>
              </p:nvSpPr>
              <p:spPr>
                <a:xfrm>
                  <a:off x="5762475" y="4100800"/>
                  <a:ext cx="8925" cy="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" h="378" extrusionOk="0">
                      <a:moveTo>
                        <a:pt x="357" y="168"/>
                      </a:moveTo>
                      <a:cubicBezTo>
                        <a:pt x="189" y="377"/>
                        <a:pt x="85" y="273"/>
                        <a:pt x="1" y="63"/>
                      </a:cubicBezTo>
                      <a:cubicBezTo>
                        <a:pt x="126" y="1"/>
                        <a:pt x="294" y="43"/>
                        <a:pt x="357" y="16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3" name="Google Shape;7273;p43"/>
                <p:cNvSpPr/>
                <p:nvPr/>
              </p:nvSpPr>
              <p:spPr>
                <a:xfrm>
                  <a:off x="5802775" y="4104475"/>
                  <a:ext cx="890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419" extrusionOk="0">
                      <a:moveTo>
                        <a:pt x="356" y="147"/>
                      </a:moveTo>
                      <a:cubicBezTo>
                        <a:pt x="167" y="419"/>
                        <a:pt x="63" y="293"/>
                        <a:pt x="0" y="42"/>
                      </a:cubicBezTo>
                      <a:cubicBezTo>
                        <a:pt x="126" y="0"/>
                        <a:pt x="272" y="42"/>
                        <a:pt x="356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4" name="Google Shape;7274;p43"/>
                <p:cNvSpPr/>
                <p:nvPr/>
              </p:nvSpPr>
              <p:spPr>
                <a:xfrm>
                  <a:off x="4636800" y="4220600"/>
                  <a:ext cx="8900" cy="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73" extrusionOk="0">
                      <a:moveTo>
                        <a:pt x="0" y="230"/>
                      </a:moveTo>
                      <a:cubicBezTo>
                        <a:pt x="21" y="126"/>
                        <a:pt x="63" y="0"/>
                        <a:pt x="189" y="21"/>
                      </a:cubicBezTo>
                      <a:cubicBezTo>
                        <a:pt x="251" y="21"/>
                        <a:pt x="293" y="147"/>
                        <a:pt x="356" y="209"/>
                      </a:cubicBezTo>
                      <a:cubicBezTo>
                        <a:pt x="230" y="272"/>
                        <a:pt x="105" y="272"/>
                        <a:pt x="0" y="23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5" name="Google Shape;7275;p43"/>
                <p:cNvSpPr/>
                <p:nvPr/>
              </p:nvSpPr>
              <p:spPr>
                <a:xfrm>
                  <a:off x="4237675" y="4200725"/>
                  <a:ext cx="1310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231" extrusionOk="0">
                      <a:moveTo>
                        <a:pt x="1" y="188"/>
                      </a:moveTo>
                      <a:cubicBezTo>
                        <a:pt x="126" y="0"/>
                        <a:pt x="398" y="0"/>
                        <a:pt x="524" y="188"/>
                      </a:cubicBezTo>
                      <a:cubicBezTo>
                        <a:pt x="356" y="230"/>
                        <a:pt x="168" y="230"/>
                        <a:pt x="1" y="18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6" name="Google Shape;7276;p43"/>
                <p:cNvSpPr/>
                <p:nvPr/>
              </p:nvSpPr>
              <p:spPr>
                <a:xfrm>
                  <a:off x="4960075" y="4079350"/>
                  <a:ext cx="6697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9" h="1089" extrusionOk="0">
                      <a:moveTo>
                        <a:pt x="0" y="105"/>
                      </a:moveTo>
                      <a:cubicBezTo>
                        <a:pt x="147" y="85"/>
                        <a:pt x="314" y="1"/>
                        <a:pt x="439" y="43"/>
                      </a:cubicBezTo>
                      <a:cubicBezTo>
                        <a:pt x="1172" y="273"/>
                        <a:pt x="1946" y="85"/>
                        <a:pt x="2678" y="294"/>
                      </a:cubicBezTo>
                      <a:cubicBezTo>
                        <a:pt x="2239" y="775"/>
                        <a:pt x="1632" y="1068"/>
                        <a:pt x="983" y="1089"/>
                      </a:cubicBezTo>
                      <a:cubicBezTo>
                        <a:pt x="921" y="1089"/>
                        <a:pt x="879" y="1089"/>
                        <a:pt x="816" y="1089"/>
                      </a:cubicBezTo>
                      <a:cubicBezTo>
                        <a:pt x="774" y="566"/>
                        <a:pt x="42" y="629"/>
                        <a:pt x="0" y="10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7" name="Google Shape;7277;p43"/>
                <p:cNvSpPr/>
                <p:nvPr/>
              </p:nvSpPr>
              <p:spPr>
                <a:xfrm>
                  <a:off x="4871150" y="4086675"/>
                  <a:ext cx="20425" cy="2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" h="1006" extrusionOk="0">
                      <a:moveTo>
                        <a:pt x="377" y="1"/>
                      </a:moveTo>
                      <a:lnTo>
                        <a:pt x="544" y="1"/>
                      </a:lnTo>
                      <a:cubicBezTo>
                        <a:pt x="460" y="315"/>
                        <a:pt x="753" y="482"/>
                        <a:pt x="816" y="754"/>
                      </a:cubicBezTo>
                      <a:cubicBezTo>
                        <a:pt x="523" y="1005"/>
                        <a:pt x="272" y="670"/>
                        <a:pt x="0" y="712"/>
                      </a:cubicBezTo>
                      <a:cubicBezTo>
                        <a:pt x="0" y="398"/>
                        <a:pt x="42" y="126"/>
                        <a:pt x="377" y="1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8" name="Google Shape;7278;p43"/>
                <p:cNvSpPr/>
                <p:nvPr/>
              </p:nvSpPr>
              <p:spPr>
                <a:xfrm>
                  <a:off x="4951175" y="4130100"/>
                  <a:ext cx="16750" cy="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66" extrusionOk="0">
                      <a:moveTo>
                        <a:pt x="649" y="398"/>
                      </a:moveTo>
                      <a:cubicBezTo>
                        <a:pt x="544" y="565"/>
                        <a:pt x="398" y="565"/>
                        <a:pt x="251" y="544"/>
                      </a:cubicBezTo>
                      <a:cubicBezTo>
                        <a:pt x="105" y="524"/>
                        <a:pt x="0" y="356"/>
                        <a:pt x="63" y="210"/>
                      </a:cubicBezTo>
                      <a:cubicBezTo>
                        <a:pt x="105" y="63"/>
                        <a:pt x="293" y="0"/>
                        <a:pt x="419" y="84"/>
                      </a:cubicBezTo>
                      <a:cubicBezTo>
                        <a:pt x="565" y="147"/>
                        <a:pt x="670" y="231"/>
                        <a:pt x="649" y="398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79" name="Google Shape;7279;p43"/>
                <p:cNvSpPr/>
                <p:nvPr/>
              </p:nvSpPr>
              <p:spPr>
                <a:xfrm>
                  <a:off x="5042200" y="4141075"/>
                  <a:ext cx="5250" cy="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31" extrusionOk="0">
                      <a:moveTo>
                        <a:pt x="209" y="85"/>
                      </a:moveTo>
                      <a:cubicBezTo>
                        <a:pt x="188" y="126"/>
                        <a:pt x="167" y="210"/>
                        <a:pt x="126" y="210"/>
                      </a:cubicBezTo>
                      <a:cubicBezTo>
                        <a:pt x="105" y="231"/>
                        <a:pt x="42" y="189"/>
                        <a:pt x="0" y="168"/>
                      </a:cubicBezTo>
                      <a:cubicBezTo>
                        <a:pt x="21" y="105"/>
                        <a:pt x="21" y="22"/>
                        <a:pt x="63" y="22"/>
                      </a:cubicBezTo>
                      <a:cubicBezTo>
                        <a:pt x="105" y="1"/>
                        <a:pt x="147" y="43"/>
                        <a:pt x="209" y="85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0" name="Google Shape;7280;p43"/>
                <p:cNvSpPr/>
                <p:nvPr/>
              </p:nvSpPr>
              <p:spPr>
                <a:xfrm>
                  <a:off x="4860150" y="4186075"/>
                  <a:ext cx="5250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0" extrusionOk="0">
                      <a:moveTo>
                        <a:pt x="63" y="0"/>
                      </a:moveTo>
                      <a:lnTo>
                        <a:pt x="210" y="63"/>
                      </a:lnTo>
                      <a:cubicBezTo>
                        <a:pt x="189" y="105"/>
                        <a:pt x="168" y="189"/>
                        <a:pt x="126" y="189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ubicBezTo>
                        <a:pt x="22" y="84"/>
                        <a:pt x="22" y="42"/>
                        <a:pt x="63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1" name="Google Shape;7281;p43"/>
                <p:cNvSpPr/>
                <p:nvPr/>
              </p:nvSpPr>
              <p:spPr>
                <a:xfrm>
                  <a:off x="4869575" y="4104475"/>
                  <a:ext cx="2100" cy="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63" extrusionOk="0">
                      <a:moveTo>
                        <a:pt x="84" y="0"/>
                      </a:moveTo>
                      <a:lnTo>
                        <a:pt x="42" y="63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2" name="Google Shape;7282;p43"/>
                <p:cNvSpPr/>
                <p:nvPr/>
              </p:nvSpPr>
              <p:spPr>
                <a:xfrm>
                  <a:off x="5084025" y="4095575"/>
                  <a:ext cx="31425" cy="3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549" extrusionOk="0">
                      <a:moveTo>
                        <a:pt x="1256" y="586"/>
                      </a:moveTo>
                      <a:cubicBezTo>
                        <a:pt x="1215" y="984"/>
                        <a:pt x="733" y="1151"/>
                        <a:pt x="545" y="1528"/>
                      </a:cubicBezTo>
                      <a:cubicBezTo>
                        <a:pt x="461" y="1549"/>
                        <a:pt x="378" y="1528"/>
                        <a:pt x="315" y="1486"/>
                      </a:cubicBezTo>
                      <a:cubicBezTo>
                        <a:pt x="147" y="1256"/>
                        <a:pt x="1" y="858"/>
                        <a:pt x="106" y="712"/>
                      </a:cubicBezTo>
                      <a:cubicBezTo>
                        <a:pt x="294" y="440"/>
                        <a:pt x="482" y="84"/>
                        <a:pt x="838" y="42"/>
                      </a:cubicBezTo>
                      <a:cubicBezTo>
                        <a:pt x="1110" y="0"/>
                        <a:pt x="1235" y="252"/>
                        <a:pt x="1256" y="586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3" name="Google Shape;7283;p43"/>
                <p:cNvSpPr/>
                <p:nvPr/>
              </p:nvSpPr>
              <p:spPr>
                <a:xfrm>
                  <a:off x="5794925" y="4131675"/>
                  <a:ext cx="34025" cy="3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" h="1256" extrusionOk="0">
                      <a:moveTo>
                        <a:pt x="209" y="0"/>
                      </a:moveTo>
                      <a:cubicBezTo>
                        <a:pt x="314" y="0"/>
                        <a:pt x="419" y="21"/>
                        <a:pt x="419" y="126"/>
                      </a:cubicBezTo>
                      <a:cubicBezTo>
                        <a:pt x="419" y="419"/>
                        <a:pt x="502" y="565"/>
                        <a:pt x="816" y="419"/>
                      </a:cubicBezTo>
                      <a:cubicBezTo>
                        <a:pt x="1151" y="272"/>
                        <a:pt x="1256" y="544"/>
                        <a:pt x="1297" y="774"/>
                      </a:cubicBezTo>
                      <a:cubicBezTo>
                        <a:pt x="1360" y="1046"/>
                        <a:pt x="1088" y="1088"/>
                        <a:pt x="921" y="1151"/>
                      </a:cubicBezTo>
                      <a:cubicBezTo>
                        <a:pt x="649" y="1256"/>
                        <a:pt x="356" y="1130"/>
                        <a:pt x="230" y="900"/>
                      </a:cubicBezTo>
                      <a:cubicBezTo>
                        <a:pt x="63" y="649"/>
                        <a:pt x="0" y="356"/>
                        <a:pt x="63" y="63"/>
                      </a:cubicBezTo>
                      <a:cubicBezTo>
                        <a:pt x="84" y="42"/>
                        <a:pt x="168" y="21"/>
                        <a:pt x="209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4" name="Google Shape;7284;p43"/>
                <p:cNvSpPr/>
                <p:nvPr/>
              </p:nvSpPr>
              <p:spPr>
                <a:xfrm>
                  <a:off x="5046900" y="4113350"/>
                  <a:ext cx="15200" cy="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" h="545" extrusionOk="0">
                      <a:moveTo>
                        <a:pt x="398" y="22"/>
                      </a:moveTo>
                      <a:cubicBezTo>
                        <a:pt x="523" y="43"/>
                        <a:pt x="607" y="168"/>
                        <a:pt x="565" y="294"/>
                      </a:cubicBezTo>
                      <a:cubicBezTo>
                        <a:pt x="544" y="524"/>
                        <a:pt x="335" y="524"/>
                        <a:pt x="168" y="524"/>
                      </a:cubicBezTo>
                      <a:cubicBezTo>
                        <a:pt x="0" y="545"/>
                        <a:pt x="84" y="398"/>
                        <a:pt x="84" y="357"/>
                      </a:cubicBezTo>
                      <a:cubicBezTo>
                        <a:pt x="105" y="106"/>
                        <a:pt x="210" y="1"/>
                        <a:pt x="398" y="22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5" name="Google Shape;7285;p43"/>
                <p:cNvSpPr/>
                <p:nvPr/>
              </p:nvSpPr>
              <p:spPr>
                <a:xfrm>
                  <a:off x="5746800" y="4141600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147" y="210"/>
                      </a:moveTo>
                      <a:cubicBezTo>
                        <a:pt x="105" y="189"/>
                        <a:pt x="21" y="189"/>
                        <a:pt x="21" y="147"/>
                      </a:cubicBezTo>
                      <a:cubicBezTo>
                        <a:pt x="0" y="105"/>
                        <a:pt x="42" y="43"/>
                        <a:pt x="63" y="1"/>
                      </a:cubicBezTo>
                      <a:cubicBezTo>
                        <a:pt x="126" y="22"/>
                        <a:pt x="189" y="43"/>
                        <a:pt x="209" y="64"/>
                      </a:cubicBezTo>
                      <a:cubicBezTo>
                        <a:pt x="230" y="105"/>
                        <a:pt x="168" y="168"/>
                        <a:pt x="147" y="21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6" name="Google Shape;7286;p43"/>
                <p:cNvSpPr/>
                <p:nvPr/>
              </p:nvSpPr>
              <p:spPr>
                <a:xfrm>
                  <a:off x="4935475" y="4194950"/>
                  <a:ext cx="5250" cy="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211" extrusionOk="0">
                      <a:moveTo>
                        <a:pt x="1" y="147"/>
                      </a:moveTo>
                      <a:cubicBezTo>
                        <a:pt x="22" y="85"/>
                        <a:pt x="22" y="22"/>
                        <a:pt x="63" y="1"/>
                      </a:cubicBezTo>
                      <a:cubicBezTo>
                        <a:pt x="105" y="1"/>
                        <a:pt x="168" y="43"/>
                        <a:pt x="210" y="64"/>
                      </a:cubicBezTo>
                      <a:cubicBezTo>
                        <a:pt x="189" y="106"/>
                        <a:pt x="168" y="189"/>
                        <a:pt x="147" y="210"/>
                      </a:cubicBezTo>
                      <a:cubicBezTo>
                        <a:pt x="105" y="210"/>
                        <a:pt x="43" y="168"/>
                        <a:pt x="1" y="147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7" name="Google Shape;7287;p43"/>
                <p:cNvSpPr/>
                <p:nvPr/>
              </p:nvSpPr>
              <p:spPr>
                <a:xfrm>
                  <a:off x="5099200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lnTo>
                        <a:pt x="168" y="209"/>
                      </a:lnTo>
                      <a:cubicBezTo>
                        <a:pt x="105" y="189"/>
                        <a:pt x="43" y="168"/>
                        <a:pt x="22" y="147"/>
                      </a:cubicBezTo>
                      <a:cubicBezTo>
                        <a:pt x="1" y="105"/>
                        <a:pt x="64" y="42"/>
                        <a:pt x="84" y="0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  <p:sp>
              <p:nvSpPr>
                <p:cNvPr id="7288" name="Google Shape;7288;p43"/>
                <p:cNvSpPr/>
                <p:nvPr/>
              </p:nvSpPr>
              <p:spPr>
                <a:xfrm>
                  <a:off x="5764575" y="4158875"/>
                  <a:ext cx="5775" cy="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210" extrusionOk="0">
                      <a:moveTo>
                        <a:pt x="231" y="63"/>
                      </a:moveTo>
                      <a:cubicBezTo>
                        <a:pt x="210" y="105"/>
                        <a:pt x="189" y="189"/>
                        <a:pt x="147" y="209"/>
                      </a:cubicBezTo>
                      <a:cubicBezTo>
                        <a:pt x="126" y="209"/>
                        <a:pt x="63" y="168"/>
                        <a:pt x="1" y="147"/>
                      </a:cubicBezTo>
                      <a:cubicBezTo>
                        <a:pt x="22" y="105"/>
                        <a:pt x="42" y="21"/>
                        <a:pt x="84" y="0"/>
                      </a:cubicBezTo>
                      <a:cubicBezTo>
                        <a:pt x="105" y="0"/>
                        <a:pt x="168" y="63"/>
                        <a:pt x="231" y="63"/>
                      </a:cubicBezTo>
                      <a:close/>
                    </a:path>
                  </a:pathLst>
                </a:custGeom>
                <a:solidFill>
                  <a:srgbClr val="FF7884">
                    <a:alpha val="334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rgbClr val="4B4D4B"/>
                    </a:solidFill>
                    <a:latin typeface="思源宋体 CN Heavy" panose="02020900000000000000" charset="-122"/>
                    <a:ea typeface="思源宋体 CN Heavy" panose="02020900000000000000" charset="-122"/>
                  </a:endParaRPr>
                </a:p>
              </p:txBody>
            </p:sp>
          </p:grpSp>
        </p:grpSp>
        <p:grpSp>
          <p:nvGrpSpPr>
            <p:cNvPr id="28" name="组合 27"/>
            <p:cNvGrpSpPr/>
            <p:nvPr/>
          </p:nvGrpSpPr>
          <p:grpSpPr>
            <a:xfrm>
              <a:off x="4950" y="1375"/>
              <a:ext cx="8642" cy="1528"/>
              <a:chOff x="4980" y="1375"/>
              <a:chExt cx="8642" cy="1528"/>
            </a:xfrm>
          </p:grpSpPr>
          <p:pic>
            <p:nvPicPr>
              <p:cNvPr id="20" name="图片 19" descr="卡通人物&#10;&#10;中度可信度描述已自动生成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6" cstate="email"/>
              <a:stretch>
                <a:fillRect/>
              </a:stretch>
            </p:blipFill>
            <p:spPr>
              <a:xfrm rot="840000">
                <a:off x="4980" y="1375"/>
                <a:ext cx="1529" cy="1529"/>
              </a:xfrm>
              <a:prstGeom prst="rect">
                <a:avLst/>
              </a:prstGeom>
            </p:spPr>
          </p:pic>
          <p:pic>
            <p:nvPicPr>
              <p:cNvPr id="24" name="图片 23" descr="卡通人物&#10;&#10;中度可信度描述已自动生成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6" cstate="email"/>
              <a:stretch>
                <a:fillRect/>
              </a:stretch>
            </p:blipFill>
            <p:spPr>
              <a:xfrm rot="20760000" flipH="1">
                <a:off x="12094" y="1375"/>
                <a:ext cx="1529" cy="1529"/>
              </a:xfrm>
              <a:prstGeom prst="rect">
                <a:avLst/>
              </a:prstGeom>
            </p:spPr>
          </p:pic>
        </p:grpSp>
      </p:grpSp>
      <p:grpSp>
        <p:nvGrpSpPr>
          <p:cNvPr id="6" name="组合 5"/>
          <p:cNvGrpSpPr/>
          <p:nvPr/>
        </p:nvGrpSpPr>
        <p:grpSpPr>
          <a:xfrm>
            <a:off x="-736082" y="1790899"/>
            <a:ext cx="11456669" cy="8621395"/>
            <a:chOff x="-1173" y="2668"/>
            <a:chExt cx="17046" cy="13577"/>
          </a:xfrm>
        </p:grpSpPr>
        <p:grpSp>
          <p:nvGrpSpPr>
            <p:cNvPr id="5" name="组合 4"/>
            <p:cNvGrpSpPr/>
            <p:nvPr/>
          </p:nvGrpSpPr>
          <p:grpSpPr>
            <a:xfrm>
              <a:off x="-1173" y="2668"/>
              <a:ext cx="16228" cy="13577"/>
              <a:chOff x="930956" y="2227630"/>
              <a:chExt cx="4555443" cy="3811220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3" name="椭圆 2"/>
              <p:cNvSpPr/>
              <p:nvPr/>
            </p:nvSpPr>
            <p:spPr>
              <a:xfrm>
                <a:off x="930956" y="2227630"/>
                <a:ext cx="4555443" cy="38112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1058863" y="2404622"/>
                <a:ext cx="4275137" cy="349533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42210F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pic>
          <p:nvPicPr>
            <p:cNvPr id="15" name="图片 14" descr="D:\PPT\包图网\素材\微信截图_20211013140823.png微信截图_20211013140823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9785" y="3577"/>
              <a:ext cx="6088" cy="6337"/>
            </a:xfrm>
            <a:prstGeom prst="rect">
              <a:avLst/>
            </a:prstGeom>
          </p:spPr>
        </p:pic>
        <p:pic>
          <p:nvPicPr>
            <p:cNvPr id="2" name="图片 1" descr="D:\PPT\包图网\素材\微信截图_20211013140909.png微信截图_20211013140909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-453" y="4077"/>
              <a:ext cx="4888" cy="5336"/>
            </a:xfrm>
            <a:prstGeom prst="rect">
              <a:avLst/>
            </a:prstGeom>
          </p:spPr>
        </p:pic>
      </p:grpSp>
      <p:graphicFrame>
        <p:nvGraphicFramePr>
          <p:cNvPr id="54" name="Group 11">
            <a:extLst>
              <a:ext uri="{FF2B5EF4-FFF2-40B4-BE49-F238E27FC236}">
                <a16:creationId xmlns:a16="http://schemas.microsoft.com/office/drawing/2014/main" id="{7BF4A1AA-9C27-4462-AF4D-DC6086D1E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229778"/>
              </p:ext>
            </p:extLst>
          </p:nvPr>
        </p:nvGraphicFramePr>
        <p:xfrm>
          <a:off x="2497639" y="2901790"/>
          <a:ext cx="6062506" cy="3377080"/>
        </p:xfrm>
        <a:graphic>
          <a:graphicData uri="http://schemas.openxmlformats.org/drawingml/2006/table">
            <a:tbl>
              <a:tblPr/>
              <a:tblGrid>
                <a:gridCol w="6062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172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kumimoji="0" 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kumimoji="0" 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kumimoji="0" 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kumimoji="0" 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kumimoji="0" 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kumimoji="0" 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kumimoji="0" 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kumimoji="0" 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?</a:t>
                      </a:r>
                    </a:p>
                  </a:txBody>
                  <a:tcPr marT="45668" marB="4566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5" name="Object 19">
            <a:extLst>
              <a:ext uri="{FF2B5EF4-FFF2-40B4-BE49-F238E27FC236}">
                <a16:creationId xmlns:a16="http://schemas.microsoft.com/office/drawing/2014/main" id="{387383A3-C3AA-434E-9022-7E18521349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546404"/>
              </p:ext>
            </p:extLst>
          </p:nvPr>
        </p:nvGraphicFramePr>
        <p:xfrm>
          <a:off x="2991785" y="3894911"/>
          <a:ext cx="3392513" cy="1516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977900" imgH="431800" progId="Equation.3">
                  <p:embed/>
                </p:oleObj>
              </mc:Choice>
              <mc:Fallback>
                <p:oleObj name="Equation" r:id="rId9" imgW="977900" imgH="431800" progId="Equation.3">
                  <p:embed/>
                  <p:pic>
                    <p:nvPicPr>
                      <p:cNvPr id="371" name="Object 19">
                        <a:extLst>
                          <a:ext uri="{FF2B5EF4-FFF2-40B4-BE49-F238E27FC236}">
                            <a16:creationId xmlns:a16="http://schemas.microsoft.com/office/drawing/2014/main" id="{627994C8-0EEB-453B-8584-8CE6BCC7C2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1785" y="3894911"/>
                        <a:ext cx="3392513" cy="15160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21">
            <a:extLst>
              <a:ext uri="{FF2B5EF4-FFF2-40B4-BE49-F238E27FC236}">
                <a16:creationId xmlns:a16="http://schemas.microsoft.com/office/drawing/2014/main" id="{E281F696-C6C5-4A8F-992A-FD014A1891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2197778"/>
              </p:ext>
            </p:extLst>
          </p:nvPr>
        </p:nvGraphicFramePr>
        <p:xfrm>
          <a:off x="7045293" y="5038165"/>
          <a:ext cx="532002" cy="1755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39639" imgH="393529" progId="Equation.3">
                  <p:embed/>
                </p:oleObj>
              </mc:Choice>
              <mc:Fallback>
                <p:oleObj name="Equation" r:id="rId11" imgW="139639" imgH="393529" progId="Equation.3">
                  <p:embed/>
                  <p:pic>
                    <p:nvPicPr>
                      <p:cNvPr id="372" name="Object 21">
                        <a:extLst>
                          <a:ext uri="{FF2B5EF4-FFF2-40B4-BE49-F238E27FC236}">
                            <a16:creationId xmlns:a16="http://schemas.microsoft.com/office/drawing/2014/main" id="{9431797D-F3B3-40AC-B6C9-DB94F0C899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5293" y="5038165"/>
                        <a:ext cx="532002" cy="17550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onr22tw">
      <a:majorFont>
        <a:latin typeface="方正卡通简体"/>
        <a:ea typeface="方正卡通简体"/>
        <a:cs typeface=""/>
      </a:majorFont>
      <a:minorFont>
        <a:latin typeface="方正卡通简体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542</Words>
  <Application>Microsoft Office PowerPoint</Application>
  <PresentationFormat>Widescreen</PresentationFormat>
  <Paragraphs>86</Paragraphs>
  <Slides>16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3" baseType="lpstr">
      <vt:lpstr>Arial</vt:lpstr>
      <vt:lpstr>Abadi</vt:lpstr>
      <vt:lpstr>#9Slide03 Kaleko 105 Round Bold</vt:lpstr>
      <vt:lpstr>Raleway</vt:lpstr>
      <vt:lpstr>字魂179号-正酷波波体</vt:lpstr>
      <vt:lpstr>Times New Roman</vt:lpstr>
      <vt:lpstr>方正卡通简体</vt:lpstr>
      <vt:lpstr>#9Slide03 AmpleSoft Bold</vt:lpstr>
      <vt:lpstr>思源黑体 CN Light</vt:lpstr>
      <vt:lpstr>UVN Van Chuong Nang</vt:lpstr>
      <vt:lpstr>Cambria Math</vt:lpstr>
      <vt:lpstr>Caveat Brush</vt:lpstr>
      <vt:lpstr>Calibri</vt:lpstr>
      <vt:lpstr>思源宋体 CN Heavy</vt:lpstr>
      <vt:lpstr>Wingdings</vt:lpstr>
      <vt:lpstr>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Lan Anh Dương</cp:lastModifiedBy>
  <cp:revision>12</cp:revision>
  <dcterms:created xsi:type="dcterms:W3CDTF">2021-10-11T07:18:00Z</dcterms:created>
  <dcterms:modified xsi:type="dcterms:W3CDTF">2023-07-23T14:18:52Z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2052-11.1.0.11045</vt:lpwstr>
  </property>
  <property fmtid="{D5CDD505-2E9C-101B-9397-08002B2CF9AE}" pid="3" name="ICV">
    <vt:lpwstr>232CD0C472D74675A46E3205259C560D</vt:lpwstr>
  </property>
</Properties>
</file>