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67" r:id="rId2"/>
    <p:sldMasterId id="2147483679" r:id="rId3"/>
    <p:sldMasterId id="2147483692" r:id="rId4"/>
    <p:sldMasterId id="2147483721" r:id="rId5"/>
  </p:sldMasterIdLst>
  <p:notesMasterIdLst>
    <p:notesMasterId r:id="rId28"/>
  </p:notesMasterIdLst>
  <p:sldIdLst>
    <p:sldId id="257" r:id="rId6"/>
    <p:sldId id="258" r:id="rId7"/>
    <p:sldId id="287" r:id="rId8"/>
    <p:sldId id="260" r:id="rId9"/>
    <p:sldId id="307" r:id="rId10"/>
    <p:sldId id="272" r:id="rId11"/>
    <p:sldId id="308" r:id="rId12"/>
    <p:sldId id="259" r:id="rId13"/>
    <p:sldId id="266" r:id="rId14"/>
    <p:sldId id="319" r:id="rId15"/>
    <p:sldId id="281" r:id="rId16"/>
    <p:sldId id="262" r:id="rId17"/>
    <p:sldId id="309" r:id="rId18"/>
    <p:sldId id="310" r:id="rId19"/>
    <p:sldId id="314" r:id="rId20"/>
    <p:sldId id="311" r:id="rId21"/>
    <p:sldId id="318" r:id="rId22"/>
    <p:sldId id="312" r:id="rId23"/>
    <p:sldId id="264" r:id="rId24"/>
    <p:sldId id="315" r:id="rId25"/>
    <p:sldId id="261" r:id="rId26"/>
    <p:sldId id="321" r:id="rId27"/>
  </p:sldIdLst>
  <p:sldSz cx="12192000" cy="6858000"/>
  <p:notesSz cx="6858000" cy="9144000"/>
  <p:embeddedFontLst>
    <p:embeddedFont>
      <p:font typeface="等线" panose="02010600030101010101" pitchFamily="2" charset="-122"/>
      <p:regular r:id="rId29"/>
      <p:bold r:id="rId30"/>
    </p:embeddedFont>
    <p:embeddedFont>
      <p:font typeface="等线" panose="02010600030101010101" pitchFamily="2" charset="-122"/>
      <p:regular r:id="rId29"/>
      <p:bold r:id="rId30"/>
    </p:embeddedFont>
    <p:embeddedFont>
      <p:font typeface="微软雅黑" panose="020B0503020204020204" pitchFamily="34" charset="-122"/>
      <p:regular r:id="rId31"/>
      <p:bold r:id="rId32"/>
    </p:embeddedFont>
    <p:embeddedFont>
      <p:font typeface=".VnAristote" panose="020B7200000000000000" pitchFamily="34" charset="0"/>
      <p:regular r:id="rId33"/>
    </p:embeddedFont>
    <p:embeddedFont>
      <p:font typeface=".VnVogueH" panose="020B7200000000000000" pitchFamily="34" charset="0"/>
      <p:regular r:id="rId34"/>
    </p:embeddedFont>
    <p:embeddedFont>
      <p:font typeface="Calibri" panose="020F0502020204030204" pitchFamily="34" charset="0"/>
      <p:regular r:id="rId35"/>
      <p:bold r:id="rId36"/>
      <p:italic r:id="rId37"/>
      <p:boldItalic r:id="rId38"/>
    </p:embeddedFont>
    <p:embeddedFont>
      <p:font typeface="DengXian Light" panose="02010600030101010101" pitchFamily="2" charset="-122"/>
      <p:regular r:id="rId39"/>
    </p:embeddedFont>
    <p:embeddedFont>
      <p:font typeface="SVN-Gidry" panose="02040603050506020204" pitchFamily="18" charset="0"/>
      <p:regular r:id="rId40"/>
    </p:embeddedFont>
    <p:embeddedFont>
      <p:font typeface="SVN-Hole Hearted" panose="020B0A06020104020203" pitchFamily="34" charset="0"/>
      <p:regular r:id="rId41"/>
    </p:embeddedFont>
    <p:embeddedFont>
      <p:font typeface="SVN-Holidays" panose="02040603050506020204" pitchFamily="18" charset="0"/>
      <p:regular r:id="rId42"/>
    </p:embeddedFont>
    <p:embeddedFont>
      <p:font typeface="UTM Silk Script" panose="02040603050506020204" pitchFamily="18" charset="0"/>
      <p:regular r:id="rId43"/>
    </p:embeddedFont>
    <p:embeddedFont>
      <p:font typeface="UTM Spring" panose="02040603050506020204" pitchFamily="18" charset="0"/>
      <p:regular r:id="rId44"/>
    </p:embeddedFont>
    <p:embeddedFont>
      <p:font typeface="UTM Staccato " panose="02040603050506020204" pitchFamily="18" charset="0"/>
      <p:regular r:id="rId45"/>
    </p:embeddedFont>
    <p:embeddedFont>
      <p:font typeface="Verdana" panose="020B0604030504040204" pitchFamily="34" charset="0"/>
      <p:regular r:id="rId46"/>
      <p:bold r:id="rId47"/>
      <p:italic r:id="rId48"/>
      <p:boldItalic r:id="rId49"/>
    </p:embeddedFont>
  </p:embeddedFontLst>
  <p:custDataLst>
    <p:tags r:id="rId5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622D"/>
    <a:srgbClr val="EBAA51"/>
    <a:srgbClr val="A0F781"/>
    <a:srgbClr val="F5AD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93" autoAdjust="0"/>
    <p:restoredTop sz="93975" autoAdjust="0"/>
  </p:normalViewPr>
  <p:slideViewPr>
    <p:cSldViewPr snapToGrid="0">
      <p:cViewPr varScale="1">
        <p:scale>
          <a:sx n="65" d="100"/>
          <a:sy n="65" d="100"/>
        </p:scale>
        <p:origin x="888" y="7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11.fntdata"/><Relationship Id="rId21" Type="http://schemas.openxmlformats.org/officeDocument/2006/relationships/slide" Target="slides/slide16.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0" Type="http://schemas.openxmlformats.org/officeDocument/2006/relationships/tags" Target="tags/tag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font" Target="fonts/font1.fntdata"/><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3" Type="http://schemas.openxmlformats.org/officeDocument/2006/relationships/theme" Target="theme/theme1.xml"/><Relationship Id="rId5" Type="http://schemas.openxmlformats.org/officeDocument/2006/relationships/slideMaster" Target="slideMasters/slideMaster5.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3.fntdata"/><Relationship Id="rId44" Type="http://schemas.openxmlformats.org/officeDocument/2006/relationships/font" Target="fonts/font16.fntdata"/><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font" Target="fonts/font20.fntdata"/><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0" Type="http://schemas.openxmlformats.org/officeDocument/2006/relationships/slide" Target="slides/slide15.xml"/><Relationship Id="rId41" Type="http://schemas.openxmlformats.org/officeDocument/2006/relationships/font" Target="fonts/font13.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font" Target="fonts/font2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2E7AB3-39C2-487B-B372-77BBB61A3425}" type="datetimeFigureOut">
              <a:rPr lang="en-US" smtClean="0"/>
              <a:t>7/23/2023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6BDC87-5136-4CA5-82B3-A8E1C1B686B7}" type="slidenum">
              <a:rPr lang="en-US" smtClean="0"/>
              <a:t>‹#›</a:t>
            </a:fld>
            <a:endParaRPr lang="en-US"/>
          </a:p>
        </p:txBody>
      </p:sp>
    </p:spTree>
    <p:extLst>
      <p:ext uri="{BB962C8B-B14F-4D97-AF65-F5344CB8AC3E}">
        <p14:creationId xmlns:p14="http://schemas.microsoft.com/office/powerpoint/2010/main" val="765377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5123099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2657576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22284009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30244061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2647078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30951427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83F82-363C-4559-B230-EE87C7ADCB8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213262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2553015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4200917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1326392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4233708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1255650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29661557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39341983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2126442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5.png"/><Relationship Id="rId18" Type="http://schemas.openxmlformats.org/officeDocument/2006/relationships/image" Target="../media/image20.png"/><Relationship Id="rId3" Type="http://schemas.openxmlformats.org/officeDocument/2006/relationships/image" Target="../media/image11.png"/><Relationship Id="rId7" Type="http://schemas.openxmlformats.org/officeDocument/2006/relationships/image" Target="../media/image14.png"/><Relationship Id="rId12" Type="http://schemas.openxmlformats.org/officeDocument/2006/relationships/image" Target="../media/image17.png"/><Relationship Id="rId17" Type="http://schemas.openxmlformats.org/officeDocument/2006/relationships/image" Target="../media/image19.png"/><Relationship Id="rId2" Type="http://schemas.openxmlformats.org/officeDocument/2006/relationships/image" Target="../media/image10.png"/><Relationship Id="rId16" Type="http://schemas.openxmlformats.org/officeDocument/2006/relationships/image" Target="../media/image18.png"/><Relationship Id="rId1" Type="http://schemas.openxmlformats.org/officeDocument/2006/relationships/slideMaster" Target="../slideMasters/slideMaster3.xml"/><Relationship Id="rId6" Type="http://schemas.openxmlformats.org/officeDocument/2006/relationships/image" Target="../media/image13.png"/><Relationship Id="rId11" Type="http://schemas.openxmlformats.org/officeDocument/2006/relationships/image" Target="../media/image16.png"/><Relationship Id="rId5" Type="http://schemas.openxmlformats.org/officeDocument/2006/relationships/image" Target="../media/image4.png"/><Relationship Id="rId15" Type="http://schemas.openxmlformats.org/officeDocument/2006/relationships/image" Target="../media/image8.png"/><Relationship Id="rId10" Type="http://schemas.openxmlformats.org/officeDocument/2006/relationships/image" Target="../media/image9.png"/><Relationship Id="rId19" Type="http://schemas.openxmlformats.org/officeDocument/2006/relationships/image" Target="../media/image21.png"/><Relationship Id="rId4" Type="http://schemas.openxmlformats.org/officeDocument/2006/relationships/image" Target="../media/image12.png"/><Relationship Id="rId9" Type="http://schemas.openxmlformats.org/officeDocument/2006/relationships/image" Target="../media/image7.png"/><Relationship Id="rId1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5.xml"/><Relationship Id="rId4" Type="http://schemas.openxmlformats.org/officeDocument/2006/relationships/image" Target="../media/image25.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hyperlink" Target="http://www.1ppt.com/xiazai/" TargetMode="External"/><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6380078"/>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7"/>
          <p:cNvSpPr>
            <a:spLocks noGrp="1" noChangeArrowheads="1"/>
          </p:cNvSpPr>
          <p:nvPr>
            <p:ph type="dt" sz="half" idx="10"/>
          </p:nvPr>
        </p:nvSpPr>
        <p:spPr/>
        <p:txBody>
          <a:bodyPr/>
          <a:lstStyle>
            <a:lvl1pPr>
              <a:defRPr/>
            </a:lvl1pPr>
          </a:lstStyle>
          <a:p>
            <a:pPr fontAlgn="base">
              <a:spcBef>
                <a:spcPct val="0"/>
              </a:spcBef>
              <a:spcAft>
                <a:spcPct val="0"/>
              </a:spcAft>
              <a:defRPr/>
            </a:pPr>
            <a:endParaRPr lang="en-US">
              <a:solidFill>
                <a:srgbClr val="006699"/>
              </a:solidFill>
            </a:endParaRPr>
          </a:p>
        </p:txBody>
      </p:sp>
      <p:sp>
        <p:nvSpPr>
          <p:cNvPr id="5" name="Rectangle 48"/>
          <p:cNvSpPr>
            <a:spLocks noGrp="1" noChangeArrowheads="1"/>
          </p:cNvSpPr>
          <p:nvPr>
            <p:ph type="ftr" sz="quarter" idx="11"/>
          </p:nvPr>
        </p:nvSpPr>
        <p:spPr/>
        <p:txBody>
          <a:bodyPr/>
          <a:lstStyle>
            <a:lvl1pPr>
              <a:defRPr/>
            </a:lvl1pPr>
          </a:lstStyle>
          <a:p>
            <a:pPr fontAlgn="base">
              <a:spcBef>
                <a:spcPct val="0"/>
              </a:spcBef>
              <a:spcAft>
                <a:spcPct val="0"/>
              </a:spcAft>
              <a:defRPr/>
            </a:pPr>
            <a:endParaRPr lang="en-US">
              <a:solidFill>
                <a:srgbClr val="006699"/>
              </a:solidFill>
            </a:endParaRPr>
          </a:p>
        </p:txBody>
      </p:sp>
      <p:sp>
        <p:nvSpPr>
          <p:cNvPr id="6" name="Rectangle 49"/>
          <p:cNvSpPr>
            <a:spLocks noGrp="1" noChangeArrowheads="1"/>
          </p:cNvSpPr>
          <p:nvPr>
            <p:ph type="sldNum" sz="quarter" idx="12"/>
          </p:nvPr>
        </p:nvSpPr>
        <p:spPr/>
        <p:txBody>
          <a:bodyPr/>
          <a:lstStyle>
            <a:lvl1pPr>
              <a:defRPr/>
            </a:lvl1pPr>
          </a:lstStyle>
          <a:p>
            <a:pPr fontAlgn="base">
              <a:spcBef>
                <a:spcPct val="0"/>
              </a:spcBef>
              <a:spcAft>
                <a:spcPct val="0"/>
              </a:spcAft>
            </a:pPr>
            <a:fld id="{8FF887BC-2B14-4A4B-B076-00B186C154F6}" type="slidenum">
              <a:rPr lang="en-US" altLang="en-US" smtClean="0">
                <a:solidFill>
                  <a:srgbClr val="006699"/>
                </a:solidFill>
              </a:rPr>
              <a:pPr fontAlgn="base">
                <a:spcBef>
                  <a:spcPct val="0"/>
                </a:spcBef>
                <a:spcAft>
                  <a:spcPct val="0"/>
                </a:spcAft>
              </a:pPr>
              <a:t>‹#›</a:t>
            </a:fld>
            <a:endParaRPr lang="en-US" altLang="en-US">
              <a:solidFill>
                <a:srgbClr val="006699"/>
              </a:solidFill>
            </a:endParaRPr>
          </a:p>
        </p:txBody>
      </p:sp>
    </p:spTree>
    <p:extLst>
      <p:ext uri="{BB962C8B-B14F-4D97-AF65-F5344CB8AC3E}">
        <p14:creationId xmlns:p14="http://schemas.microsoft.com/office/powerpoint/2010/main" val="2771314363"/>
      </p:ext>
    </p:extLst>
  </p:cSld>
  <p:clrMapOvr>
    <a:masterClrMapping/>
  </p:clrMapOvr>
  <p:transition spd="med">
    <p:plus/>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7"/>
          <p:cNvSpPr>
            <a:spLocks noGrp="1" noChangeArrowheads="1"/>
          </p:cNvSpPr>
          <p:nvPr>
            <p:ph type="dt" sz="half" idx="10"/>
          </p:nvPr>
        </p:nvSpPr>
        <p:spPr/>
        <p:txBody>
          <a:bodyPr/>
          <a:lstStyle>
            <a:lvl1pPr>
              <a:defRPr/>
            </a:lvl1pPr>
          </a:lstStyle>
          <a:p>
            <a:pPr fontAlgn="base">
              <a:spcBef>
                <a:spcPct val="0"/>
              </a:spcBef>
              <a:spcAft>
                <a:spcPct val="0"/>
              </a:spcAft>
              <a:defRPr/>
            </a:pPr>
            <a:endParaRPr lang="en-US">
              <a:solidFill>
                <a:srgbClr val="006699"/>
              </a:solidFill>
            </a:endParaRPr>
          </a:p>
        </p:txBody>
      </p:sp>
      <p:sp>
        <p:nvSpPr>
          <p:cNvPr id="5" name="Rectangle 48"/>
          <p:cNvSpPr>
            <a:spLocks noGrp="1" noChangeArrowheads="1"/>
          </p:cNvSpPr>
          <p:nvPr>
            <p:ph type="ftr" sz="quarter" idx="11"/>
          </p:nvPr>
        </p:nvSpPr>
        <p:spPr/>
        <p:txBody>
          <a:bodyPr/>
          <a:lstStyle>
            <a:lvl1pPr>
              <a:defRPr/>
            </a:lvl1pPr>
          </a:lstStyle>
          <a:p>
            <a:pPr fontAlgn="base">
              <a:spcBef>
                <a:spcPct val="0"/>
              </a:spcBef>
              <a:spcAft>
                <a:spcPct val="0"/>
              </a:spcAft>
              <a:defRPr/>
            </a:pPr>
            <a:endParaRPr lang="en-US">
              <a:solidFill>
                <a:srgbClr val="006699"/>
              </a:solidFill>
            </a:endParaRPr>
          </a:p>
        </p:txBody>
      </p:sp>
      <p:sp>
        <p:nvSpPr>
          <p:cNvPr id="6" name="Rectangle 49"/>
          <p:cNvSpPr>
            <a:spLocks noGrp="1" noChangeArrowheads="1"/>
          </p:cNvSpPr>
          <p:nvPr>
            <p:ph type="sldNum" sz="quarter" idx="12"/>
          </p:nvPr>
        </p:nvSpPr>
        <p:spPr/>
        <p:txBody>
          <a:bodyPr/>
          <a:lstStyle>
            <a:lvl1pPr>
              <a:defRPr/>
            </a:lvl1pPr>
          </a:lstStyle>
          <a:p>
            <a:pPr fontAlgn="base">
              <a:spcBef>
                <a:spcPct val="0"/>
              </a:spcBef>
              <a:spcAft>
                <a:spcPct val="0"/>
              </a:spcAft>
            </a:pPr>
            <a:fld id="{1E29DA03-27A6-4B75-A2FB-6C8DBE068F41}" type="slidenum">
              <a:rPr lang="en-US" altLang="en-US" smtClean="0">
                <a:solidFill>
                  <a:srgbClr val="006699"/>
                </a:solidFill>
              </a:rPr>
              <a:pPr fontAlgn="base">
                <a:spcBef>
                  <a:spcPct val="0"/>
                </a:spcBef>
                <a:spcAft>
                  <a:spcPct val="0"/>
                </a:spcAft>
              </a:pPr>
              <a:t>‹#›</a:t>
            </a:fld>
            <a:endParaRPr lang="en-US" altLang="en-US">
              <a:solidFill>
                <a:srgbClr val="006699"/>
              </a:solidFill>
            </a:endParaRPr>
          </a:p>
        </p:txBody>
      </p:sp>
    </p:spTree>
    <p:extLst>
      <p:ext uri="{BB962C8B-B14F-4D97-AF65-F5344CB8AC3E}">
        <p14:creationId xmlns:p14="http://schemas.microsoft.com/office/powerpoint/2010/main" val="2761854015"/>
      </p:ext>
    </p:extLst>
  </p:cSld>
  <p:clrMapOvr>
    <a:masterClrMapping/>
  </p:clrMapOvr>
  <p:transition spd="med">
    <p:plus/>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7"/>
          <p:cNvSpPr>
            <a:spLocks noGrp="1" noChangeArrowheads="1"/>
          </p:cNvSpPr>
          <p:nvPr>
            <p:ph type="dt" sz="half" idx="10"/>
          </p:nvPr>
        </p:nvSpPr>
        <p:spPr/>
        <p:txBody>
          <a:bodyPr/>
          <a:lstStyle>
            <a:lvl1pPr>
              <a:defRPr/>
            </a:lvl1pPr>
          </a:lstStyle>
          <a:p>
            <a:pPr fontAlgn="base">
              <a:spcBef>
                <a:spcPct val="0"/>
              </a:spcBef>
              <a:spcAft>
                <a:spcPct val="0"/>
              </a:spcAft>
              <a:defRPr/>
            </a:pPr>
            <a:endParaRPr lang="en-US">
              <a:solidFill>
                <a:srgbClr val="006699"/>
              </a:solidFill>
            </a:endParaRPr>
          </a:p>
        </p:txBody>
      </p:sp>
      <p:sp>
        <p:nvSpPr>
          <p:cNvPr id="6" name="Rectangle 48"/>
          <p:cNvSpPr>
            <a:spLocks noGrp="1" noChangeArrowheads="1"/>
          </p:cNvSpPr>
          <p:nvPr>
            <p:ph type="ftr" sz="quarter" idx="11"/>
          </p:nvPr>
        </p:nvSpPr>
        <p:spPr/>
        <p:txBody>
          <a:bodyPr/>
          <a:lstStyle>
            <a:lvl1pPr>
              <a:defRPr/>
            </a:lvl1pPr>
          </a:lstStyle>
          <a:p>
            <a:pPr fontAlgn="base">
              <a:spcBef>
                <a:spcPct val="0"/>
              </a:spcBef>
              <a:spcAft>
                <a:spcPct val="0"/>
              </a:spcAft>
              <a:defRPr/>
            </a:pPr>
            <a:endParaRPr lang="en-US">
              <a:solidFill>
                <a:srgbClr val="006699"/>
              </a:solidFill>
            </a:endParaRPr>
          </a:p>
        </p:txBody>
      </p:sp>
      <p:sp>
        <p:nvSpPr>
          <p:cNvPr id="7" name="Rectangle 49"/>
          <p:cNvSpPr>
            <a:spLocks noGrp="1" noChangeArrowheads="1"/>
          </p:cNvSpPr>
          <p:nvPr>
            <p:ph type="sldNum" sz="quarter" idx="12"/>
          </p:nvPr>
        </p:nvSpPr>
        <p:spPr/>
        <p:txBody>
          <a:bodyPr/>
          <a:lstStyle>
            <a:lvl1pPr>
              <a:defRPr/>
            </a:lvl1pPr>
          </a:lstStyle>
          <a:p>
            <a:pPr fontAlgn="base">
              <a:spcBef>
                <a:spcPct val="0"/>
              </a:spcBef>
              <a:spcAft>
                <a:spcPct val="0"/>
              </a:spcAft>
            </a:pPr>
            <a:fld id="{A2EF79C6-11BA-4A61-82C9-1E2918987EA0}" type="slidenum">
              <a:rPr lang="en-US" altLang="en-US" smtClean="0">
                <a:solidFill>
                  <a:srgbClr val="006699"/>
                </a:solidFill>
              </a:rPr>
              <a:pPr fontAlgn="base">
                <a:spcBef>
                  <a:spcPct val="0"/>
                </a:spcBef>
                <a:spcAft>
                  <a:spcPct val="0"/>
                </a:spcAft>
              </a:pPr>
              <a:t>‹#›</a:t>
            </a:fld>
            <a:endParaRPr lang="en-US" altLang="en-US">
              <a:solidFill>
                <a:srgbClr val="006699"/>
              </a:solidFill>
            </a:endParaRPr>
          </a:p>
        </p:txBody>
      </p:sp>
    </p:spTree>
    <p:extLst>
      <p:ext uri="{BB962C8B-B14F-4D97-AF65-F5344CB8AC3E}">
        <p14:creationId xmlns:p14="http://schemas.microsoft.com/office/powerpoint/2010/main" val="2745758136"/>
      </p:ext>
    </p:extLst>
  </p:cSld>
  <p:clrMapOvr>
    <a:masterClrMapping/>
  </p:clrMapOvr>
  <p:transition spd="med">
    <p:plus/>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7"/>
          <p:cNvSpPr>
            <a:spLocks noGrp="1" noChangeArrowheads="1"/>
          </p:cNvSpPr>
          <p:nvPr>
            <p:ph type="dt" sz="half" idx="10"/>
          </p:nvPr>
        </p:nvSpPr>
        <p:spPr/>
        <p:txBody>
          <a:bodyPr/>
          <a:lstStyle>
            <a:lvl1pPr>
              <a:defRPr/>
            </a:lvl1pPr>
          </a:lstStyle>
          <a:p>
            <a:pPr fontAlgn="base">
              <a:spcBef>
                <a:spcPct val="0"/>
              </a:spcBef>
              <a:spcAft>
                <a:spcPct val="0"/>
              </a:spcAft>
              <a:defRPr/>
            </a:pPr>
            <a:endParaRPr lang="en-US">
              <a:solidFill>
                <a:srgbClr val="006699"/>
              </a:solidFill>
            </a:endParaRPr>
          </a:p>
        </p:txBody>
      </p:sp>
      <p:sp>
        <p:nvSpPr>
          <p:cNvPr id="8" name="Rectangle 48"/>
          <p:cNvSpPr>
            <a:spLocks noGrp="1" noChangeArrowheads="1"/>
          </p:cNvSpPr>
          <p:nvPr>
            <p:ph type="ftr" sz="quarter" idx="11"/>
          </p:nvPr>
        </p:nvSpPr>
        <p:spPr/>
        <p:txBody>
          <a:bodyPr/>
          <a:lstStyle>
            <a:lvl1pPr>
              <a:defRPr/>
            </a:lvl1pPr>
          </a:lstStyle>
          <a:p>
            <a:pPr fontAlgn="base">
              <a:spcBef>
                <a:spcPct val="0"/>
              </a:spcBef>
              <a:spcAft>
                <a:spcPct val="0"/>
              </a:spcAft>
              <a:defRPr/>
            </a:pPr>
            <a:endParaRPr lang="en-US">
              <a:solidFill>
                <a:srgbClr val="006699"/>
              </a:solidFill>
            </a:endParaRPr>
          </a:p>
        </p:txBody>
      </p:sp>
      <p:sp>
        <p:nvSpPr>
          <p:cNvPr id="9" name="Rectangle 49"/>
          <p:cNvSpPr>
            <a:spLocks noGrp="1" noChangeArrowheads="1"/>
          </p:cNvSpPr>
          <p:nvPr>
            <p:ph type="sldNum" sz="quarter" idx="12"/>
          </p:nvPr>
        </p:nvSpPr>
        <p:spPr/>
        <p:txBody>
          <a:bodyPr/>
          <a:lstStyle>
            <a:lvl1pPr>
              <a:defRPr/>
            </a:lvl1pPr>
          </a:lstStyle>
          <a:p>
            <a:pPr fontAlgn="base">
              <a:spcBef>
                <a:spcPct val="0"/>
              </a:spcBef>
              <a:spcAft>
                <a:spcPct val="0"/>
              </a:spcAft>
            </a:pPr>
            <a:fld id="{F76D2707-3F8E-42DE-8AA2-1D5F8FDFB5E2}" type="slidenum">
              <a:rPr lang="en-US" altLang="en-US" smtClean="0">
                <a:solidFill>
                  <a:srgbClr val="006699"/>
                </a:solidFill>
              </a:rPr>
              <a:pPr fontAlgn="base">
                <a:spcBef>
                  <a:spcPct val="0"/>
                </a:spcBef>
                <a:spcAft>
                  <a:spcPct val="0"/>
                </a:spcAft>
              </a:pPr>
              <a:t>‹#›</a:t>
            </a:fld>
            <a:endParaRPr lang="en-US" altLang="en-US">
              <a:solidFill>
                <a:srgbClr val="006699"/>
              </a:solidFill>
            </a:endParaRPr>
          </a:p>
        </p:txBody>
      </p:sp>
    </p:spTree>
    <p:extLst>
      <p:ext uri="{BB962C8B-B14F-4D97-AF65-F5344CB8AC3E}">
        <p14:creationId xmlns:p14="http://schemas.microsoft.com/office/powerpoint/2010/main" val="3055194548"/>
      </p:ext>
    </p:extLst>
  </p:cSld>
  <p:clrMapOvr>
    <a:masterClrMapping/>
  </p:clrMapOvr>
  <p:transition spd="med">
    <p:plus/>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7"/>
          <p:cNvSpPr>
            <a:spLocks noGrp="1" noChangeArrowheads="1"/>
          </p:cNvSpPr>
          <p:nvPr>
            <p:ph type="dt" sz="half" idx="10"/>
          </p:nvPr>
        </p:nvSpPr>
        <p:spPr/>
        <p:txBody>
          <a:bodyPr/>
          <a:lstStyle>
            <a:lvl1pPr>
              <a:defRPr/>
            </a:lvl1pPr>
          </a:lstStyle>
          <a:p>
            <a:pPr fontAlgn="base">
              <a:spcBef>
                <a:spcPct val="0"/>
              </a:spcBef>
              <a:spcAft>
                <a:spcPct val="0"/>
              </a:spcAft>
              <a:defRPr/>
            </a:pPr>
            <a:endParaRPr lang="en-US">
              <a:solidFill>
                <a:srgbClr val="006699"/>
              </a:solidFill>
            </a:endParaRPr>
          </a:p>
        </p:txBody>
      </p:sp>
      <p:sp>
        <p:nvSpPr>
          <p:cNvPr id="4" name="Rectangle 48"/>
          <p:cNvSpPr>
            <a:spLocks noGrp="1" noChangeArrowheads="1"/>
          </p:cNvSpPr>
          <p:nvPr>
            <p:ph type="ftr" sz="quarter" idx="11"/>
          </p:nvPr>
        </p:nvSpPr>
        <p:spPr/>
        <p:txBody>
          <a:bodyPr/>
          <a:lstStyle>
            <a:lvl1pPr>
              <a:defRPr/>
            </a:lvl1pPr>
          </a:lstStyle>
          <a:p>
            <a:pPr fontAlgn="base">
              <a:spcBef>
                <a:spcPct val="0"/>
              </a:spcBef>
              <a:spcAft>
                <a:spcPct val="0"/>
              </a:spcAft>
              <a:defRPr/>
            </a:pPr>
            <a:endParaRPr lang="en-US">
              <a:solidFill>
                <a:srgbClr val="006699"/>
              </a:solidFill>
            </a:endParaRPr>
          </a:p>
        </p:txBody>
      </p:sp>
      <p:sp>
        <p:nvSpPr>
          <p:cNvPr id="5" name="Rectangle 49"/>
          <p:cNvSpPr>
            <a:spLocks noGrp="1" noChangeArrowheads="1"/>
          </p:cNvSpPr>
          <p:nvPr>
            <p:ph type="sldNum" sz="quarter" idx="12"/>
          </p:nvPr>
        </p:nvSpPr>
        <p:spPr/>
        <p:txBody>
          <a:bodyPr/>
          <a:lstStyle>
            <a:lvl1pPr>
              <a:defRPr/>
            </a:lvl1pPr>
          </a:lstStyle>
          <a:p>
            <a:pPr fontAlgn="base">
              <a:spcBef>
                <a:spcPct val="0"/>
              </a:spcBef>
              <a:spcAft>
                <a:spcPct val="0"/>
              </a:spcAft>
            </a:pPr>
            <a:fld id="{1DE2D2FA-CB71-41A1-AF2D-A80422FC7C0B}" type="slidenum">
              <a:rPr lang="en-US" altLang="en-US" smtClean="0">
                <a:solidFill>
                  <a:srgbClr val="006699"/>
                </a:solidFill>
              </a:rPr>
              <a:pPr fontAlgn="base">
                <a:spcBef>
                  <a:spcPct val="0"/>
                </a:spcBef>
                <a:spcAft>
                  <a:spcPct val="0"/>
                </a:spcAft>
              </a:pPr>
              <a:t>‹#›</a:t>
            </a:fld>
            <a:endParaRPr lang="en-US" altLang="en-US">
              <a:solidFill>
                <a:srgbClr val="006699"/>
              </a:solidFill>
            </a:endParaRPr>
          </a:p>
        </p:txBody>
      </p:sp>
    </p:spTree>
    <p:extLst>
      <p:ext uri="{BB962C8B-B14F-4D97-AF65-F5344CB8AC3E}">
        <p14:creationId xmlns:p14="http://schemas.microsoft.com/office/powerpoint/2010/main" val="1840416310"/>
      </p:ext>
    </p:extLst>
  </p:cSld>
  <p:clrMapOvr>
    <a:masterClrMapping/>
  </p:clrMapOvr>
  <p:transition spd="med">
    <p:plus/>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7"/>
          <p:cNvSpPr>
            <a:spLocks noGrp="1" noChangeArrowheads="1"/>
          </p:cNvSpPr>
          <p:nvPr>
            <p:ph type="dt" sz="half" idx="10"/>
          </p:nvPr>
        </p:nvSpPr>
        <p:spPr/>
        <p:txBody>
          <a:bodyPr/>
          <a:lstStyle>
            <a:lvl1pPr>
              <a:defRPr/>
            </a:lvl1pPr>
          </a:lstStyle>
          <a:p>
            <a:pPr fontAlgn="base">
              <a:spcBef>
                <a:spcPct val="0"/>
              </a:spcBef>
              <a:spcAft>
                <a:spcPct val="0"/>
              </a:spcAft>
              <a:defRPr/>
            </a:pPr>
            <a:endParaRPr lang="en-US">
              <a:solidFill>
                <a:srgbClr val="006699"/>
              </a:solidFill>
            </a:endParaRPr>
          </a:p>
        </p:txBody>
      </p:sp>
      <p:sp>
        <p:nvSpPr>
          <p:cNvPr id="3" name="Rectangle 48"/>
          <p:cNvSpPr>
            <a:spLocks noGrp="1" noChangeArrowheads="1"/>
          </p:cNvSpPr>
          <p:nvPr>
            <p:ph type="ftr" sz="quarter" idx="11"/>
          </p:nvPr>
        </p:nvSpPr>
        <p:spPr/>
        <p:txBody>
          <a:bodyPr/>
          <a:lstStyle>
            <a:lvl1pPr>
              <a:defRPr/>
            </a:lvl1pPr>
          </a:lstStyle>
          <a:p>
            <a:pPr fontAlgn="base">
              <a:spcBef>
                <a:spcPct val="0"/>
              </a:spcBef>
              <a:spcAft>
                <a:spcPct val="0"/>
              </a:spcAft>
              <a:defRPr/>
            </a:pPr>
            <a:endParaRPr lang="en-US">
              <a:solidFill>
                <a:srgbClr val="006699"/>
              </a:solidFill>
            </a:endParaRPr>
          </a:p>
        </p:txBody>
      </p:sp>
      <p:sp>
        <p:nvSpPr>
          <p:cNvPr id="4" name="Rectangle 49"/>
          <p:cNvSpPr>
            <a:spLocks noGrp="1" noChangeArrowheads="1"/>
          </p:cNvSpPr>
          <p:nvPr>
            <p:ph type="sldNum" sz="quarter" idx="12"/>
          </p:nvPr>
        </p:nvSpPr>
        <p:spPr/>
        <p:txBody>
          <a:bodyPr/>
          <a:lstStyle>
            <a:lvl1pPr>
              <a:defRPr/>
            </a:lvl1pPr>
          </a:lstStyle>
          <a:p>
            <a:pPr fontAlgn="base">
              <a:spcBef>
                <a:spcPct val="0"/>
              </a:spcBef>
              <a:spcAft>
                <a:spcPct val="0"/>
              </a:spcAft>
            </a:pPr>
            <a:fld id="{BF2778BD-7D79-4C09-AECC-7B863B467D39}" type="slidenum">
              <a:rPr lang="en-US" altLang="en-US" smtClean="0">
                <a:solidFill>
                  <a:srgbClr val="006699"/>
                </a:solidFill>
              </a:rPr>
              <a:pPr fontAlgn="base">
                <a:spcBef>
                  <a:spcPct val="0"/>
                </a:spcBef>
                <a:spcAft>
                  <a:spcPct val="0"/>
                </a:spcAft>
              </a:pPr>
              <a:t>‹#›</a:t>
            </a:fld>
            <a:endParaRPr lang="en-US" altLang="en-US">
              <a:solidFill>
                <a:srgbClr val="006699"/>
              </a:solidFill>
            </a:endParaRPr>
          </a:p>
        </p:txBody>
      </p:sp>
    </p:spTree>
    <p:extLst>
      <p:ext uri="{BB962C8B-B14F-4D97-AF65-F5344CB8AC3E}">
        <p14:creationId xmlns:p14="http://schemas.microsoft.com/office/powerpoint/2010/main" val="3493380284"/>
      </p:ext>
    </p:extLst>
  </p:cSld>
  <p:clrMapOvr>
    <a:masterClrMapping/>
  </p:clrMapOvr>
  <p:transition spd="med">
    <p:plus/>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7"/>
          <p:cNvSpPr>
            <a:spLocks noGrp="1" noChangeArrowheads="1"/>
          </p:cNvSpPr>
          <p:nvPr>
            <p:ph type="dt" sz="half" idx="10"/>
          </p:nvPr>
        </p:nvSpPr>
        <p:spPr/>
        <p:txBody>
          <a:bodyPr/>
          <a:lstStyle>
            <a:lvl1pPr>
              <a:defRPr/>
            </a:lvl1pPr>
          </a:lstStyle>
          <a:p>
            <a:pPr fontAlgn="base">
              <a:spcBef>
                <a:spcPct val="0"/>
              </a:spcBef>
              <a:spcAft>
                <a:spcPct val="0"/>
              </a:spcAft>
              <a:defRPr/>
            </a:pPr>
            <a:endParaRPr lang="en-US">
              <a:solidFill>
                <a:srgbClr val="006699"/>
              </a:solidFill>
            </a:endParaRPr>
          </a:p>
        </p:txBody>
      </p:sp>
      <p:sp>
        <p:nvSpPr>
          <p:cNvPr id="6" name="Rectangle 48"/>
          <p:cNvSpPr>
            <a:spLocks noGrp="1" noChangeArrowheads="1"/>
          </p:cNvSpPr>
          <p:nvPr>
            <p:ph type="ftr" sz="quarter" idx="11"/>
          </p:nvPr>
        </p:nvSpPr>
        <p:spPr/>
        <p:txBody>
          <a:bodyPr/>
          <a:lstStyle>
            <a:lvl1pPr>
              <a:defRPr/>
            </a:lvl1pPr>
          </a:lstStyle>
          <a:p>
            <a:pPr fontAlgn="base">
              <a:spcBef>
                <a:spcPct val="0"/>
              </a:spcBef>
              <a:spcAft>
                <a:spcPct val="0"/>
              </a:spcAft>
              <a:defRPr/>
            </a:pPr>
            <a:endParaRPr lang="en-US">
              <a:solidFill>
                <a:srgbClr val="006699"/>
              </a:solidFill>
            </a:endParaRPr>
          </a:p>
        </p:txBody>
      </p:sp>
      <p:sp>
        <p:nvSpPr>
          <p:cNvPr id="7" name="Rectangle 49"/>
          <p:cNvSpPr>
            <a:spLocks noGrp="1" noChangeArrowheads="1"/>
          </p:cNvSpPr>
          <p:nvPr>
            <p:ph type="sldNum" sz="quarter" idx="12"/>
          </p:nvPr>
        </p:nvSpPr>
        <p:spPr/>
        <p:txBody>
          <a:bodyPr/>
          <a:lstStyle>
            <a:lvl1pPr>
              <a:defRPr/>
            </a:lvl1pPr>
          </a:lstStyle>
          <a:p>
            <a:pPr fontAlgn="base">
              <a:spcBef>
                <a:spcPct val="0"/>
              </a:spcBef>
              <a:spcAft>
                <a:spcPct val="0"/>
              </a:spcAft>
            </a:pPr>
            <a:fld id="{4B8127E4-6B32-4C65-9687-AB81F7282BF3}" type="slidenum">
              <a:rPr lang="en-US" altLang="en-US" smtClean="0">
                <a:solidFill>
                  <a:srgbClr val="006699"/>
                </a:solidFill>
              </a:rPr>
              <a:pPr fontAlgn="base">
                <a:spcBef>
                  <a:spcPct val="0"/>
                </a:spcBef>
                <a:spcAft>
                  <a:spcPct val="0"/>
                </a:spcAft>
              </a:pPr>
              <a:t>‹#›</a:t>
            </a:fld>
            <a:endParaRPr lang="en-US" altLang="en-US">
              <a:solidFill>
                <a:srgbClr val="006699"/>
              </a:solidFill>
            </a:endParaRPr>
          </a:p>
        </p:txBody>
      </p:sp>
    </p:spTree>
    <p:extLst>
      <p:ext uri="{BB962C8B-B14F-4D97-AF65-F5344CB8AC3E}">
        <p14:creationId xmlns:p14="http://schemas.microsoft.com/office/powerpoint/2010/main" val="4185024988"/>
      </p:ext>
    </p:extLst>
  </p:cSld>
  <p:clrMapOvr>
    <a:masterClrMapping/>
  </p:clrMapOvr>
  <p:transition spd="med">
    <p:plus/>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7"/>
          <p:cNvSpPr>
            <a:spLocks noGrp="1" noChangeArrowheads="1"/>
          </p:cNvSpPr>
          <p:nvPr>
            <p:ph type="dt" sz="half" idx="10"/>
          </p:nvPr>
        </p:nvSpPr>
        <p:spPr/>
        <p:txBody>
          <a:bodyPr/>
          <a:lstStyle>
            <a:lvl1pPr>
              <a:defRPr/>
            </a:lvl1pPr>
          </a:lstStyle>
          <a:p>
            <a:pPr fontAlgn="base">
              <a:spcBef>
                <a:spcPct val="0"/>
              </a:spcBef>
              <a:spcAft>
                <a:spcPct val="0"/>
              </a:spcAft>
              <a:defRPr/>
            </a:pPr>
            <a:endParaRPr lang="en-US">
              <a:solidFill>
                <a:srgbClr val="006699"/>
              </a:solidFill>
            </a:endParaRPr>
          </a:p>
        </p:txBody>
      </p:sp>
      <p:sp>
        <p:nvSpPr>
          <p:cNvPr id="6" name="Rectangle 48"/>
          <p:cNvSpPr>
            <a:spLocks noGrp="1" noChangeArrowheads="1"/>
          </p:cNvSpPr>
          <p:nvPr>
            <p:ph type="ftr" sz="quarter" idx="11"/>
          </p:nvPr>
        </p:nvSpPr>
        <p:spPr/>
        <p:txBody>
          <a:bodyPr/>
          <a:lstStyle>
            <a:lvl1pPr>
              <a:defRPr/>
            </a:lvl1pPr>
          </a:lstStyle>
          <a:p>
            <a:pPr fontAlgn="base">
              <a:spcBef>
                <a:spcPct val="0"/>
              </a:spcBef>
              <a:spcAft>
                <a:spcPct val="0"/>
              </a:spcAft>
              <a:defRPr/>
            </a:pPr>
            <a:endParaRPr lang="en-US">
              <a:solidFill>
                <a:srgbClr val="006699"/>
              </a:solidFill>
            </a:endParaRPr>
          </a:p>
        </p:txBody>
      </p:sp>
      <p:sp>
        <p:nvSpPr>
          <p:cNvPr id="7" name="Rectangle 49"/>
          <p:cNvSpPr>
            <a:spLocks noGrp="1" noChangeArrowheads="1"/>
          </p:cNvSpPr>
          <p:nvPr>
            <p:ph type="sldNum" sz="quarter" idx="12"/>
          </p:nvPr>
        </p:nvSpPr>
        <p:spPr/>
        <p:txBody>
          <a:bodyPr/>
          <a:lstStyle>
            <a:lvl1pPr>
              <a:defRPr/>
            </a:lvl1pPr>
          </a:lstStyle>
          <a:p>
            <a:pPr fontAlgn="base">
              <a:spcBef>
                <a:spcPct val="0"/>
              </a:spcBef>
              <a:spcAft>
                <a:spcPct val="0"/>
              </a:spcAft>
            </a:pPr>
            <a:fld id="{C5E48C6A-4420-48EC-AD6E-B3AF8246BC69}" type="slidenum">
              <a:rPr lang="en-US" altLang="en-US" smtClean="0">
                <a:solidFill>
                  <a:srgbClr val="006699"/>
                </a:solidFill>
              </a:rPr>
              <a:pPr fontAlgn="base">
                <a:spcBef>
                  <a:spcPct val="0"/>
                </a:spcBef>
                <a:spcAft>
                  <a:spcPct val="0"/>
                </a:spcAft>
              </a:pPr>
              <a:t>‹#›</a:t>
            </a:fld>
            <a:endParaRPr lang="en-US" altLang="en-US">
              <a:solidFill>
                <a:srgbClr val="006699"/>
              </a:solidFill>
            </a:endParaRPr>
          </a:p>
        </p:txBody>
      </p:sp>
    </p:spTree>
    <p:extLst>
      <p:ext uri="{BB962C8B-B14F-4D97-AF65-F5344CB8AC3E}">
        <p14:creationId xmlns:p14="http://schemas.microsoft.com/office/powerpoint/2010/main" val="42766475"/>
      </p:ext>
    </p:extLst>
  </p:cSld>
  <p:clrMapOvr>
    <a:masterClrMapping/>
  </p:clrMapOvr>
  <p:transition spd="med">
    <p:plus/>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7"/>
          <p:cNvSpPr>
            <a:spLocks noGrp="1" noChangeArrowheads="1"/>
          </p:cNvSpPr>
          <p:nvPr>
            <p:ph type="dt" sz="half" idx="10"/>
          </p:nvPr>
        </p:nvSpPr>
        <p:spPr/>
        <p:txBody>
          <a:bodyPr/>
          <a:lstStyle>
            <a:lvl1pPr>
              <a:defRPr/>
            </a:lvl1pPr>
          </a:lstStyle>
          <a:p>
            <a:pPr fontAlgn="base">
              <a:spcBef>
                <a:spcPct val="0"/>
              </a:spcBef>
              <a:spcAft>
                <a:spcPct val="0"/>
              </a:spcAft>
              <a:defRPr/>
            </a:pPr>
            <a:endParaRPr lang="en-US">
              <a:solidFill>
                <a:srgbClr val="006699"/>
              </a:solidFill>
            </a:endParaRPr>
          </a:p>
        </p:txBody>
      </p:sp>
      <p:sp>
        <p:nvSpPr>
          <p:cNvPr id="5" name="Rectangle 48"/>
          <p:cNvSpPr>
            <a:spLocks noGrp="1" noChangeArrowheads="1"/>
          </p:cNvSpPr>
          <p:nvPr>
            <p:ph type="ftr" sz="quarter" idx="11"/>
          </p:nvPr>
        </p:nvSpPr>
        <p:spPr/>
        <p:txBody>
          <a:bodyPr/>
          <a:lstStyle>
            <a:lvl1pPr>
              <a:defRPr/>
            </a:lvl1pPr>
          </a:lstStyle>
          <a:p>
            <a:pPr fontAlgn="base">
              <a:spcBef>
                <a:spcPct val="0"/>
              </a:spcBef>
              <a:spcAft>
                <a:spcPct val="0"/>
              </a:spcAft>
              <a:defRPr/>
            </a:pPr>
            <a:endParaRPr lang="en-US">
              <a:solidFill>
                <a:srgbClr val="006699"/>
              </a:solidFill>
            </a:endParaRPr>
          </a:p>
        </p:txBody>
      </p:sp>
      <p:sp>
        <p:nvSpPr>
          <p:cNvPr id="6" name="Rectangle 49"/>
          <p:cNvSpPr>
            <a:spLocks noGrp="1" noChangeArrowheads="1"/>
          </p:cNvSpPr>
          <p:nvPr>
            <p:ph type="sldNum" sz="quarter" idx="12"/>
          </p:nvPr>
        </p:nvSpPr>
        <p:spPr/>
        <p:txBody>
          <a:bodyPr/>
          <a:lstStyle>
            <a:lvl1pPr>
              <a:defRPr/>
            </a:lvl1pPr>
          </a:lstStyle>
          <a:p>
            <a:pPr fontAlgn="base">
              <a:spcBef>
                <a:spcPct val="0"/>
              </a:spcBef>
              <a:spcAft>
                <a:spcPct val="0"/>
              </a:spcAft>
            </a:pPr>
            <a:fld id="{AA6AC127-439D-44A5-A7AC-25799C2B4834}" type="slidenum">
              <a:rPr lang="en-US" altLang="en-US" smtClean="0">
                <a:solidFill>
                  <a:srgbClr val="006699"/>
                </a:solidFill>
              </a:rPr>
              <a:pPr fontAlgn="base">
                <a:spcBef>
                  <a:spcPct val="0"/>
                </a:spcBef>
                <a:spcAft>
                  <a:spcPct val="0"/>
                </a:spcAft>
              </a:pPr>
              <a:t>‹#›</a:t>
            </a:fld>
            <a:endParaRPr lang="en-US" altLang="en-US">
              <a:solidFill>
                <a:srgbClr val="006699"/>
              </a:solidFill>
            </a:endParaRPr>
          </a:p>
        </p:txBody>
      </p:sp>
    </p:spTree>
    <p:extLst>
      <p:ext uri="{BB962C8B-B14F-4D97-AF65-F5344CB8AC3E}">
        <p14:creationId xmlns:p14="http://schemas.microsoft.com/office/powerpoint/2010/main" val="2752849748"/>
      </p:ext>
    </p:extLst>
  </p:cSld>
  <p:clrMapOvr>
    <a:masterClrMapping/>
  </p:clrMapOvr>
  <p:transition spd="med">
    <p:plus/>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4968" y="103189"/>
            <a:ext cx="2747433" cy="59531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90551" y="103189"/>
            <a:ext cx="8041216" cy="5953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7"/>
          <p:cNvSpPr>
            <a:spLocks noGrp="1" noChangeArrowheads="1"/>
          </p:cNvSpPr>
          <p:nvPr>
            <p:ph type="dt" sz="half" idx="10"/>
          </p:nvPr>
        </p:nvSpPr>
        <p:spPr/>
        <p:txBody>
          <a:bodyPr/>
          <a:lstStyle>
            <a:lvl1pPr>
              <a:defRPr/>
            </a:lvl1pPr>
          </a:lstStyle>
          <a:p>
            <a:pPr fontAlgn="base">
              <a:spcBef>
                <a:spcPct val="0"/>
              </a:spcBef>
              <a:spcAft>
                <a:spcPct val="0"/>
              </a:spcAft>
              <a:defRPr/>
            </a:pPr>
            <a:endParaRPr lang="en-US">
              <a:solidFill>
                <a:srgbClr val="006699"/>
              </a:solidFill>
            </a:endParaRPr>
          </a:p>
        </p:txBody>
      </p:sp>
      <p:sp>
        <p:nvSpPr>
          <p:cNvPr id="5" name="Rectangle 48"/>
          <p:cNvSpPr>
            <a:spLocks noGrp="1" noChangeArrowheads="1"/>
          </p:cNvSpPr>
          <p:nvPr>
            <p:ph type="ftr" sz="quarter" idx="11"/>
          </p:nvPr>
        </p:nvSpPr>
        <p:spPr/>
        <p:txBody>
          <a:bodyPr/>
          <a:lstStyle>
            <a:lvl1pPr>
              <a:defRPr/>
            </a:lvl1pPr>
          </a:lstStyle>
          <a:p>
            <a:pPr fontAlgn="base">
              <a:spcBef>
                <a:spcPct val="0"/>
              </a:spcBef>
              <a:spcAft>
                <a:spcPct val="0"/>
              </a:spcAft>
              <a:defRPr/>
            </a:pPr>
            <a:endParaRPr lang="en-US">
              <a:solidFill>
                <a:srgbClr val="006699"/>
              </a:solidFill>
            </a:endParaRPr>
          </a:p>
        </p:txBody>
      </p:sp>
      <p:sp>
        <p:nvSpPr>
          <p:cNvPr id="6" name="Rectangle 49"/>
          <p:cNvSpPr>
            <a:spLocks noGrp="1" noChangeArrowheads="1"/>
          </p:cNvSpPr>
          <p:nvPr>
            <p:ph type="sldNum" sz="quarter" idx="12"/>
          </p:nvPr>
        </p:nvSpPr>
        <p:spPr/>
        <p:txBody>
          <a:bodyPr/>
          <a:lstStyle>
            <a:lvl1pPr>
              <a:defRPr/>
            </a:lvl1pPr>
          </a:lstStyle>
          <a:p>
            <a:pPr fontAlgn="base">
              <a:spcBef>
                <a:spcPct val="0"/>
              </a:spcBef>
              <a:spcAft>
                <a:spcPct val="0"/>
              </a:spcAft>
            </a:pPr>
            <a:fld id="{B556CDAD-BAD9-4B12-82B2-8C3054859E8D}" type="slidenum">
              <a:rPr lang="en-US" altLang="en-US" smtClean="0">
                <a:solidFill>
                  <a:srgbClr val="006699"/>
                </a:solidFill>
              </a:rPr>
              <a:pPr fontAlgn="base">
                <a:spcBef>
                  <a:spcPct val="0"/>
                </a:spcBef>
                <a:spcAft>
                  <a:spcPct val="0"/>
                </a:spcAft>
              </a:pPr>
              <a:t>‹#›</a:t>
            </a:fld>
            <a:endParaRPr lang="en-US" altLang="en-US">
              <a:solidFill>
                <a:srgbClr val="006699"/>
              </a:solidFill>
            </a:endParaRPr>
          </a:p>
        </p:txBody>
      </p:sp>
    </p:spTree>
    <p:extLst>
      <p:ext uri="{BB962C8B-B14F-4D97-AF65-F5344CB8AC3E}">
        <p14:creationId xmlns:p14="http://schemas.microsoft.com/office/powerpoint/2010/main" val="3739931566"/>
      </p:ext>
    </p:extLst>
  </p:cSld>
  <p:clrMapOvr>
    <a:masterClrMapping/>
  </p:clrMapOvr>
  <p:transition spd="med">
    <p:plus/>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980049543"/>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标题幻灯片">
    <p:spTree>
      <p:nvGrpSpPr>
        <p:cNvPr id="1" name=""/>
        <p:cNvGrpSpPr/>
        <p:nvPr/>
      </p:nvGrpSpPr>
      <p:grpSpPr>
        <a:xfrm>
          <a:off x="0" y="0"/>
          <a:ext cx="0" cy="0"/>
          <a:chOff x="0" y="0"/>
          <a:chExt cx="0" cy="0"/>
        </a:xfrm>
      </p:grpSpPr>
      <p:pic>
        <p:nvPicPr>
          <p:cNvPr id="19" name="图片 18">
            <a:extLst>
              <a:ext uri="{FF2B5EF4-FFF2-40B4-BE49-F238E27FC236}">
                <a16:creationId xmlns:a16="http://schemas.microsoft.com/office/drawing/2014/main" id="{7C260D4C-E31C-4D86-B095-F55D81A417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61352" y="598456"/>
            <a:ext cx="1268133" cy="1651824"/>
          </a:xfrm>
          <a:prstGeom prst="rect">
            <a:avLst/>
          </a:prstGeom>
        </p:spPr>
      </p:pic>
      <p:pic>
        <p:nvPicPr>
          <p:cNvPr id="21" name="图片 20">
            <a:extLst>
              <a:ext uri="{FF2B5EF4-FFF2-40B4-BE49-F238E27FC236}">
                <a16:creationId xmlns:a16="http://schemas.microsoft.com/office/drawing/2014/main" id="{C36D5DC5-1CE3-4E4E-8D65-156479E2ED0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8890" y="209011"/>
            <a:ext cx="4251917" cy="1877176"/>
          </a:xfrm>
          <a:prstGeom prst="rect">
            <a:avLst/>
          </a:prstGeom>
        </p:spPr>
      </p:pic>
      <p:grpSp>
        <p:nvGrpSpPr>
          <p:cNvPr id="12" name="组合 11">
            <a:extLst>
              <a:ext uri="{FF2B5EF4-FFF2-40B4-BE49-F238E27FC236}">
                <a16:creationId xmlns:a16="http://schemas.microsoft.com/office/drawing/2014/main" id="{C71C9365-2811-477B-A433-D93356746B07}"/>
              </a:ext>
            </a:extLst>
          </p:cNvPr>
          <p:cNvGrpSpPr/>
          <p:nvPr userDrawn="1"/>
        </p:nvGrpSpPr>
        <p:grpSpPr>
          <a:xfrm>
            <a:off x="1504949" y="1452684"/>
            <a:ext cx="9182101" cy="4191000"/>
            <a:chOff x="297976" y="276367"/>
            <a:chExt cx="11596048" cy="6305265"/>
          </a:xfrm>
        </p:grpSpPr>
        <p:sp>
          <p:nvSpPr>
            <p:cNvPr id="7" name="矩形: 圆角 6">
              <a:extLst>
                <a:ext uri="{FF2B5EF4-FFF2-40B4-BE49-F238E27FC236}">
                  <a16:creationId xmlns:a16="http://schemas.microsoft.com/office/drawing/2014/main" id="{D36EAEBA-638F-4FC5-B756-64F858455850}"/>
                </a:ext>
              </a:extLst>
            </p:cNvPr>
            <p:cNvSpPr/>
            <p:nvPr userDrawn="1"/>
          </p:nvSpPr>
          <p:spPr>
            <a:xfrm>
              <a:off x="297976" y="276367"/>
              <a:ext cx="11596048" cy="6305265"/>
            </a:xfrm>
            <a:prstGeom prst="roundRect">
              <a:avLst>
                <a:gd name="adj" fmla="val 47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8" name="矩形: 圆角 7">
              <a:extLst>
                <a:ext uri="{FF2B5EF4-FFF2-40B4-BE49-F238E27FC236}">
                  <a16:creationId xmlns:a16="http://schemas.microsoft.com/office/drawing/2014/main" id="{7BCAE925-7D56-4E9A-B63C-71B49CB9C6E3}"/>
                </a:ext>
              </a:extLst>
            </p:cNvPr>
            <p:cNvSpPr/>
            <p:nvPr userDrawn="1"/>
          </p:nvSpPr>
          <p:spPr>
            <a:xfrm>
              <a:off x="436295" y="407593"/>
              <a:ext cx="11291248" cy="6007722"/>
            </a:xfrm>
            <a:prstGeom prst="roundRect">
              <a:avLst>
                <a:gd name="adj" fmla="val 4762"/>
              </a:avLst>
            </a:prstGeom>
            <a:noFill/>
            <a:ln w="25400">
              <a:solidFill>
                <a:srgbClr val="ABDBE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grpSp>
      <p:pic>
        <p:nvPicPr>
          <p:cNvPr id="23" name="图片 22">
            <a:extLst>
              <a:ext uri="{FF2B5EF4-FFF2-40B4-BE49-F238E27FC236}">
                <a16:creationId xmlns:a16="http://schemas.microsoft.com/office/drawing/2014/main" id="{4C046537-94B1-4FC2-A4C4-3E9FF60A462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426210" y="4417964"/>
            <a:ext cx="2068079" cy="2626397"/>
          </a:xfrm>
          <a:prstGeom prst="rect">
            <a:avLst/>
          </a:prstGeom>
        </p:spPr>
      </p:pic>
      <p:pic>
        <p:nvPicPr>
          <p:cNvPr id="11" name="图片 10">
            <a:extLst>
              <a:ext uri="{FF2B5EF4-FFF2-40B4-BE49-F238E27FC236}">
                <a16:creationId xmlns:a16="http://schemas.microsoft.com/office/drawing/2014/main" id="{C65847EF-3DB5-49E6-97E4-620FF057B08D}"/>
              </a:ext>
            </a:extLst>
          </p:cNvPr>
          <p:cNvPicPr>
            <a:picLocks noChangeAspect="1"/>
          </p:cNvPicPr>
          <p:nvPr userDrawn="1"/>
        </p:nvPicPr>
        <p:blipFill rotWithShape="1">
          <a:blip r:embed="rId5" cstate="print">
            <a:biLevel thresh="25000"/>
            <a:extLst>
              <a:ext uri="{28A0092B-C50C-407E-A947-70E740481C1C}">
                <a14:useLocalDpi xmlns:a14="http://schemas.microsoft.com/office/drawing/2010/main" val="0"/>
              </a:ext>
            </a:extLst>
          </a:blip>
          <a:srcRect l="1571" r="46881" b="71594"/>
          <a:stretch/>
        </p:blipFill>
        <p:spPr>
          <a:xfrm>
            <a:off x="1" y="76200"/>
            <a:ext cx="3124200" cy="1948107"/>
          </a:xfrm>
          <a:prstGeom prst="rect">
            <a:avLst/>
          </a:prstGeom>
        </p:spPr>
      </p:pic>
      <p:pic>
        <p:nvPicPr>
          <p:cNvPr id="15" name="图片 14">
            <a:extLst>
              <a:ext uri="{FF2B5EF4-FFF2-40B4-BE49-F238E27FC236}">
                <a16:creationId xmlns:a16="http://schemas.microsoft.com/office/drawing/2014/main" id="{6990F11C-0ABE-404A-8FAE-57A83AA186E3}"/>
              </a:ext>
            </a:extLst>
          </p:cNvPr>
          <p:cNvPicPr>
            <a:picLocks noChangeAspect="1"/>
          </p:cNvPicPr>
          <p:nvPr userDrawn="1"/>
        </p:nvPicPr>
        <p:blipFill rotWithShape="1">
          <a:blip r:embed="rId5" cstate="print">
            <a:biLevel thresh="25000"/>
            <a:extLst>
              <a:ext uri="{28A0092B-C50C-407E-A947-70E740481C1C}">
                <a14:useLocalDpi xmlns:a14="http://schemas.microsoft.com/office/drawing/2010/main" val="0"/>
              </a:ext>
            </a:extLst>
          </a:blip>
          <a:srcRect l="48289" t="42186" r="163" b="29408"/>
          <a:stretch/>
        </p:blipFill>
        <p:spPr>
          <a:xfrm>
            <a:off x="9067799" y="2283496"/>
            <a:ext cx="3124200" cy="1948107"/>
          </a:xfrm>
          <a:prstGeom prst="rect">
            <a:avLst/>
          </a:prstGeom>
        </p:spPr>
      </p:pic>
      <p:pic>
        <p:nvPicPr>
          <p:cNvPr id="14" name="图片 13">
            <a:extLst>
              <a:ext uri="{FF2B5EF4-FFF2-40B4-BE49-F238E27FC236}">
                <a16:creationId xmlns:a16="http://schemas.microsoft.com/office/drawing/2014/main" id="{9981F5AF-D871-42D8-9D0E-82343A813BC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 y="3429000"/>
            <a:ext cx="12192000" cy="3458357"/>
          </a:xfrm>
          <a:prstGeom prst="rect">
            <a:avLst/>
          </a:prstGeom>
        </p:spPr>
      </p:pic>
      <p:pic>
        <p:nvPicPr>
          <p:cNvPr id="17" name="图片 16">
            <a:extLst>
              <a:ext uri="{FF2B5EF4-FFF2-40B4-BE49-F238E27FC236}">
                <a16:creationId xmlns:a16="http://schemas.microsoft.com/office/drawing/2014/main" id="{074D4348-797C-476C-B644-24211C4E7A4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21377" y="700697"/>
            <a:ext cx="2342628" cy="1569916"/>
          </a:xfrm>
          <a:prstGeom prst="rect">
            <a:avLst/>
          </a:prstGeom>
        </p:spPr>
      </p:pic>
      <p:pic>
        <p:nvPicPr>
          <p:cNvPr id="25" name="图片 24">
            <a:extLst>
              <a:ext uri="{FF2B5EF4-FFF2-40B4-BE49-F238E27FC236}">
                <a16:creationId xmlns:a16="http://schemas.microsoft.com/office/drawing/2014/main" id="{E78C300C-11A9-4741-A765-F7AF6C766B93}"/>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l="6062" t="-1" b="1388"/>
          <a:stretch/>
        </p:blipFill>
        <p:spPr>
          <a:xfrm>
            <a:off x="0" y="3548184"/>
            <a:ext cx="3124200" cy="3339173"/>
          </a:xfrm>
          <a:prstGeom prst="rect">
            <a:avLst/>
          </a:prstGeom>
        </p:spPr>
      </p:pic>
      <p:pic>
        <p:nvPicPr>
          <p:cNvPr id="29" name="图片 28">
            <a:extLst>
              <a:ext uri="{FF2B5EF4-FFF2-40B4-BE49-F238E27FC236}">
                <a16:creationId xmlns:a16="http://schemas.microsoft.com/office/drawing/2014/main" id="{07F3948A-7299-4433-B2E0-5FBB1D1CD75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1685" y="2869397"/>
            <a:ext cx="12192000" cy="3987583"/>
          </a:xfrm>
          <a:prstGeom prst="rect">
            <a:avLst/>
          </a:prstGeom>
        </p:spPr>
      </p:pic>
      <p:pic>
        <p:nvPicPr>
          <p:cNvPr id="31" name="图片 30">
            <a:extLst>
              <a:ext uri="{FF2B5EF4-FFF2-40B4-BE49-F238E27FC236}">
                <a16:creationId xmlns:a16="http://schemas.microsoft.com/office/drawing/2014/main" id="{6A5EBCDF-EB7B-45F6-BCD9-7B63633779D9}"/>
              </a:ext>
            </a:extLst>
          </p:cNvPr>
          <p:cNvPicPr>
            <a:picLocks noChangeAspect="1"/>
          </p:cNvPicPr>
          <p:nvPr userDrawn="1"/>
        </p:nvPicPr>
        <p:blipFill rotWithShape="1">
          <a:blip r:embed="rId10" cstate="print">
            <a:extLst>
              <a:ext uri="{28A0092B-C50C-407E-A947-70E740481C1C}">
                <a14:useLocalDpi xmlns:a14="http://schemas.microsoft.com/office/drawing/2010/main" val="0"/>
              </a:ext>
            </a:extLst>
          </a:blip>
          <a:srcRect r="81266" b="26103"/>
          <a:stretch/>
        </p:blipFill>
        <p:spPr>
          <a:xfrm>
            <a:off x="-21687" y="209011"/>
            <a:ext cx="1179568" cy="5067839"/>
          </a:xfrm>
          <a:prstGeom prst="rect">
            <a:avLst/>
          </a:prstGeom>
        </p:spPr>
      </p:pic>
      <p:pic>
        <p:nvPicPr>
          <p:cNvPr id="33" name="图片 32">
            <a:extLst>
              <a:ext uri="{FF2B5EF4-FFF2-40B4-BE49-F238E27FC236}">
                <a16:creationId xmlns:a16="http://schemas.microsoft.com/office/drawing/2014/main" id="{CCFBE4C5-C175-4986-95BE-9679B73A30D0}"/>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10826853" y="1837406"/>
            <a:ext cx="1365145" cy="1863438"/>
          </a:xfrm>
          <a:prstGeom prst="rect">
            <a:avLst/>
          </a:prstGeom>
        </p:spPr>
      </p:pic>
      <p:pic>
        <p:nvPicPr>
          <p:cNvPr id="35" name="图片 34">
            <a:extLst>
              <a:ext uri="{FF2B5EF4-FFF2-40B4-BE49-F238E27FC236}">
                <a16:creationId xmlns:a16="http://schemas.microsoft.com/office/drawing/2014/main" id="{F0BECEF6-007B-478A-A6D1-F91377A84DDB}"/>
              </a:ext>
            </a:extLst>
          </p:cNvPr>
          <p:cNvPicPr>
            <a:picLocks noChangeAspect="1"/>
          </p:cNvPicPr>
          <p:nvPr userDrawn="1"/>
        </p:nvPicPr>
        <p:blipFill rotWithShape="1">
          <a:blip r:embed="rId12" cstate="print">
            <a:extLst>
              <a:ext uri="{28A0092B-C50C-407E-A947-70E740481C1C}">
                <a14:useLocalDpi xmlns:a14="http://schemas.microsoft.com/office/drawing/2010/main" val="0"/>
              </a:ext>
            </a:extLst>
          </a:blip>
          <a:srcRect t="71594" r="71041"/>
          <a:stretch/>
        </p:blipFill>
        <p:spPr>
          <a:xfrm>
            <a:off x="665050" y="1503739"/>
            <a:ext cx="2140552" cy="1948107"/>
          </a:xfrm>
          <a:prstGeom prst="rect">
            <a:avLst/>
          </a:prstGeom>
        </p:spPr>
      </p:pic>
      <p:pic>
        <p:nvPicPr>
          <p:cNvPr id="36" name="图片 35">
            <a:extLst>
              <a:ext uri="{FF2B5EF4-FFF2-40B4-BE49-F238E27FC236}">
                <a16:creationId xmlns:a16="http://schemas.microsoft.com/office/drawing/2014/main" id="{BC7613A0-C086-472C-B1FD-8401EA1B5F1E}"/>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l="74807" b="38924"/>
          <a:stretch/>
        </p:blipFill>
        <p:spPr>
          <a:xfrm>
            <a:off x="10339438" y="419100"/>
            <a:ext cx="1862146" cy="4188621"/>
          </a:xfrm>
          <a:prstGeom prst="rect">
            <a:avLst/>
          </a:prstGeom>
        </p:spPr>
      </p:pic>
      <p:pic>
        <p:nvPicPr>
          <p:cNvPr id="37" name="图片 36">
            <a:extLst>
              <a:ext uri="{FF2B5EF4-FFF2-40B4-BE49-F238E27FC236}">
                <a16:creationId xmlns:a16="http://schemas.microsoft.com/office/drawing/2014/main" id="{6F5A71CC-3EB7-4DD3-9578-52C1C46F3B3E}"/>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l="85193" b="85845"/>
          <a:stretch/>
        </p:blipFill>
        <p:spPr>
          <a:xfrm>
            <a:off x="11269289" y="1257188"/>
            <a:ext cx="932295" cy="970730"/>
          </a:xfrm>
          <a:prstGeom prst="rect">
            <a:avLst/>
          </a:prstGeom>
        </p:spPr>
      </p:pic>
      <p:pic>
        <p:nvPicPr>
          <p:cNvPr id="38" name="图片 37">
            <a:extLst>
              <a:ext uri="{FF2B5EF4-FFF2-40B4-BE49-F238E27FC236}">
                <a16:creationId xmlns:a16="http://schemas.microsoft.com/office/drawing/2014/main" id="{6294933D-D4DC-432A-827D-DB4ABFA99A9F}"/>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l="49374" t="77390" r="15094"/>
          <a:stretch/>
        </p:blipFill>
        <p:spPr>
          <a:xfrm>
            <a:off x="7949188" y="5126014"/>
            <a:ext cx="2237221" cy="1550595"/>
          </a:xfrm>
          <a:prstGeom prst="rect">
            <a:avLst/>
          </a:prstGeom>
        </p:spPr>
      </p:pic>
      <p:grpSp>
        <p:nvGrpSpPr>
          <p:cNvPr id="39" name="组合 38">
            <a:extLst>
              <a:ext uri="{FF2B5EF4-FFF2-40B4-BE49-F238E27FC236}">
                <a16:creationId xmlns:a16="http://schemas.microsoft.com/office/drawing/2014/main" id="{BD23E41D-0BCC-4900-A3E6-0949C34FF486}"/>
              </a:ext>
            </a:extLst>
          </p:cNvPr>
          <p:cNvGrpSpPr/>
          <p:nvPr userDrawn="1"/>
        </p:nvGrpSpPr>
        <p:grpSpPr>
          <a:xfrm>
            <a:off x="2839384" y="1991212"/>
            <a:ext cx="6993311" cy="1658796"/>
            <a:chOff x="2839384" y="1991212"/>
            <a:chExt cx="6993311" cy="1658796"/>
          </a:xfrm>
        </p:grpSpPr>
        <p:grpSp>
          <p:nvGrpSpPr>
            <p:cNvPr id="40" name="组合 39">
              <a:extLst>
                <a:ext uri="{FF2B5EF4-FFF2-40B4-BE49-F238E27FC236}">
                  <a16:creationId xmlns:a16="http://schemas.microsoft.com/office/drawing/2014/main" id="{8A7F34DF-77D2-40AD-B22B-F5277BBE611D}"/>
                </a:ext>
              </a:extLst>
            </p:cNvPr>
            <p:cNvGrpSpPr/>
            <p:nvPr/>
          </p:nvGrpSpPr>
          <p:grpSpPr>
            <a:xfrm>
              <a:off x="2839384" y="2024306"/>
              <a:ext cx="6993311" cy="1625702"/>
              <a:chOff x="2839384" y="2024306"/>
              <a:chExt cx="6993311" cy="1625702"/>
            </a:xfrm>
          </p:grpSpPr>
          <p:pic>
            <p:nvPicPr>
              <p:cNvPr id="61" name="图片 60">
                <a:extLst>
                  <a:ext uri="{FF2B5EF4-FFF2-40B4-BE49-F238E27FC236}">
                    <a16:creationId xmlns:a16="http://schemas.microsoft.com/office/drawing/2014/main" id="{972C04AB-CC63-40B5-AB6F-060F221481E8}"/>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539566" y="2024306"/>
                <a:ext cx="1443038" cy="1625701"/>
              </a:xfrm>
              <a:prstGeom prst="rect">
                <a:avLst/>
              </a:prstGeom>
            </p:spPr>
          </p:pic>
          <p:pic>
            <p:nvPicPr>
              <p:cNvPr id="62" name="图片 61">
                <a:extLst>
                  <a:ext uri="{FF2B5EF4-FFF2-40B4-BE49-F238E27FC236}">
                    <a16:creationId xmlns:a16="http://schemas.microsoft.com/office/drawing/2014/main" id="{C0E9A8EE-1EDE-47FE-BA28-0A9DA0B3F4BB}"/>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389657" y="2024306"/>
                <a:ext cx="1443038" cy="1625701"/>
              </a:xfrm>
              <a:prstGeom prst="rect">
                <a:avLst/>
              </a:prstGeom>
            </p:spPr>
          </p:pic>
          <p:pic>
            <p:nvPicPr>
              <p:cNvPr id="63" name="图片 62">
                <a:extLst>
                  <a:ext uri="{FF2B5EF4-FFF2-40B4-BE49-F238E27FC236}">
                    <a16:creationId xmlns:a16="http://schemas.microsoft.com/office/drawing/2014/main" id="{422C7097-C152-4FBA-B99D-2CF6AD66A96B}"/>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689475" y="2024307"/>
                <a:ext cx="1443038" cy="1625701"/>
              </a:xfrm>
              <a:prstGeom prst="rect">
                <a:avLst/>
              </a:prstGeom>
            </p:spPr>
          </p:pic>
          <p:pic>
            <p:nvPicPr>
              <p:cNvPr id="64" name="图片 63">
                <a:extLst>
                  <a:ext uri="{FF2B5EF4-FFF2-40B4-BE49-F238E27FC236}">
                    <a16:creationId xmlns:a16="http://schemas.microsoft.com/office/drawing/2014/main" id="{634DBBC2-865A-4D3A-898D-68A42BB70DD6}"/>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2839384" y="2024307"/>
                <a:ext cx="1443038" cy="1625701"/>
              </a:xfrm>
              <a:prstGeom prst="rect">
                <a:avLst/>
              </a:prstGeom>
            </p:spPr>
          </p:pic>
        </p:grpSp>
        <p:grpSp>
          <p:nvGrpSpPr>
            <p:cNvPr id="41" name="组合 40">
              <a:extLst>
                <a:ext uri="{FF2B5EF4-FFF2-40B4-BE49-F238E27FC236}">
                  <a16:creationId xmlns:a16="http://schemas.microsoft.com/office/drawing/2014/main" id="{40146E20-BE2D-4643-996B-FDC7340C0D38}"/>
                </a:ext>
              </a:extLst>
            </p:cNvPr>
            <p:cNvGrpSpPr/>
            <p:nvPr/>
          </p:nvGrpSpPr>
          <p:grpSpPr>
            <a:xfrm>
              <a:off x="3027332" y="1991213"/>
              <a:ext cx="1313049" cy="1364282"/>
              <a:chOff x="2106801" y="1104012"/>
              <a:chExt cx="1120404" cy="1164120"/>
            </a:xfrm>
          </p:grpSpPr>
          <p:grpSp>
            <p:nvGrpSpPr>
              <p:cNvPr id="57" name="组合 56">
                <a:extLst>
                  <a:ext uri="{FF2B5EF4-FFF2-40B4-BE49-F238E27FC236}">
                    <a16:creationId xmlns:a16="http://schemas.microsoft.com/office/drawing/2014/main" id="{5257340A-0F9A-4DDF-B33F-3F53EFD3F796}"/>
                  </a:ext>
                </a:extLst>
              </p:cNvPr>
              <p:cNvGrpSpPr/>
              <p:nvPr/>
            </p:nvGrpSpPr>
            <p:grpSpPr>
              <a:xfrm>
                <a:off x="2111995" y="1104012"/>
                <a:ext cx="1040324" cy="1040324"/>
                <a:chOff x="1871767" y="945335"/>
                <a:chExt cx="1235730" cy="1235730"/>
              </a:xfrm>
            </p:grpSpPr>
            <p:sp>
              <p:nvSpPr>
                <p:cNvPr id="59" name="圆角矩形 11">
                  <a:extLst>
                    <a:ext uri="{FF2B5EF4-FFF2-40B4-BE49-F238E27FC236}">
                      <a16:creationId xmlns:a16="http://schemas.microsoft.com/office/drawing/2014/main" id="{69858997-E3EE-420A-8397-F9C46B3ACC40}"/>
                    </a:ext>
                  </a:extLst>
                </p:cNvPr>
                <p:cNvSpPr/>
                <p:nvPr/>
              </p:nvSpPr>
              <p:spPr>
                <a:xfrm rot="2700000">
                  <a:off x="1955717" y="1040305"/>
                  <a:ext cx="1067831" cy="10678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white"/>
                    </a:solidFill>
                    <a:effectLst/>
                    <a:uLnTx/>
                    <a:uFillTx/>
                    <a:latin typeface="字魂95号-手刻宋" panose="00000500000000000000" pitchFamily="2" charset="-122"/>
                    <a:ea typeface="字魂27号-布丁体" panose="00000500000000000000" pitchFamily="2" charset="-122"/>
                    <a:cs typeface="+mn-cs"/>
                    <a:sym typeface="字魂95号-手刻宋" panose="00000500000000000000" pitchFamily="2" charset="-122"/>
                  </a:endParaRPr>
                </a:p>
              </p:txBody>
            </p:sp>
            <p:sp>
              <p:nvSpPr>
                <p:cNvPr id="60" name="圆角矩形 17">
                  <a:extLst>
                    <a:ext uri="{FF2B5EF4-FFF2-40B4-BE49-F238E27FC236}">
                      <a16:creationId xmlns:a16="http://schemas.microsoft.com/office/drawing/2014/main" id="{31EB599A-F3CB-4B33-A0AD-632E81BAE0BE}"/>
                    </a:ext>
                  </a:extLst>
                </p:cNvPr>
                <p:cNvSpPr/>
                <p:nvPr/>
              </p:nvSpPr>
              <p:spPr>
                <a:xfrm rot="2700000">
                  <a:off x="1871767" y="945335"/>
                  <a:ext cx="1235730" cy="123573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white"/>
                    </a:solidFill>
                    <a:effectLst/>
                    <a:uLnTx/>
                    <a:uFillTx/>
                    <a:latin typeface="字魂95号-手刻宋" panose="00000500000000000000" pitchFamily="2" charset="-122"/>
                    <a:ea typeface="字魂27号-布丁体" panose="00000500000000000000" pitchFamily="2" charset="-122"/>
                    <a:cs typeface="+mn-cs"/>
                    <a:sym typeface="字魂95号-手刻宋" panose="00000500000000000000" pitchFamily="2" charset="-122"/>
                  </a:endParaRPr>
                </a:p>
              </p:txBody>
            </p:sp>
          </p:grpSp>
          <p:sp>
            <p:nvSpPr>
              <p:cNvPr id="58" name="TextBox 4">
                <a:extLst>
                  <a:ext uri="{FF2B5EF4-FFF2-40B4-BE49-F238E27FC236}">
                    <a16:creationId xmlns:a16="http://schemas.microsoft.com/office/drawing/2014/main" id="{4AE30B2E-EA55-4F1A-ACDD-4D97558F9A1F}"/>
                  </a:ext>
                </a:extLst>
              </p:cNvPr>
              <p:cNvSpPr txBox="1"/>
              <p:nvPr/>
            </p:nvSpPr>
            <p:spPr>
              <a:xfrm>
                <a:off x="2106801" y="1138923"/>
                <a:ext cx="1120404" cy="1129209"/>
              </a:xfrm>
              <a:prstGeom prst="rect">
                <a:avLst/>
              </a:prstGeom>
              <a:noFill/>
              <a:ln>
                <a:noFill/>
              </a:ln>
            </p:spPr>
            <p:txBody>
              <a:bodyPr wrap="none" lIns="91375" tIns="45685" rIns="91375" bIns="45685" rtlCol="0">
                <a:spAutoFit/>
                <a:scene3d>
                  <a:camera prst="orthographicFront"/>
                  <a:lightRig rig="flat" dir="t"/>
                </a:scene3d>
                <a:sp3d extrusionH="38100">
                  <a:extrusionClr>
                    <a:srgbClr val="FBD04E"/>
                  </a:extrusionClr>
                </a:sp3d>
              </a:bodyPr>
              <a:lstStyle>
                <a:defPPr>
                  <a:defRPr lang="zh-CN"/>
                </a:defPPr>
                <a:lvl1pPr algn="ctr">
                  <a:defRPr sz="4000" b="1">
                    <a:gradFill flip="none" rotWithShape="1">
                      <a:gsLst>
                        <a:gs pos="0">
                          <a:srgbClr val="FBD04E">
                            <a:lumMod val="65000"/>
                            <a:lumOff val="35000"/>
                          </a:srgbClr>
                        </a:gs>
                        <a:gs pos="51000">
                          <a:srgbClr val="B87600">
                            <a:lumMod val="98000"/>
                            <a:lumOff val="2000"/>
                          </a:srgbClr>
                        </a:gs>
                        <a:gs pos="78000">
                          <a:srgbClr val="F4CF68">
                            <a:lumMod val="90000"/>
                            <a:lumOff val="10000"/>
                          </a:srgbClr>
                        </a:gs>
                        <a:gs pos="28000">
                          <a:srgbClr val="F4CF68">
                            <a:lumMod val="93000"/>
                            <a:lumOff val="7000"/>
                          </a:srgbClr>
                        </a:gs>
                        <a:gs pos="100000">
                          <a:srgbClr val="FBD04E">
                            <a:lumMod val="64000"/>
                            <a:lumOff val="36000"/>
                          </a:srgbClr>
                        </a:gs>
                      </a:gsLst>
                      <a:lin ang="2700000" scaled="1"/>
                      <a:tileRect/>
                    </a:gradFill>
                    <a:effectLst>
                      <a:outerShdw blurRad="317500" dist="38100" dir="2700000" algn="tl" rotWithShape="0">
                        <a:prstClr val="black">
                          <a:alpha val="59000"/>
                        </a:prstClr>
                      </a:outerShdw>
                    </a:effectLst>
                    <a:latin typeface="微软雅黑" pitchFamily="34" charset="-122"/>
                    <a:ea typeface="微软雅黑" pitchFamily="34" charset="-122"/>
                  </a:defRPr>
                </a:lvl1pPr>
              </a:lstStyle>
              <a:p>
                <a:pPr marL="0" marR="0" lvl="0" indent="0" algn="ctr" defTabSz="913736" rtl="0" eaLnBrk="1" fontAlgn="auto" latinLnBrk="0" hangingPunct="1">
                  <a:lnSpc>
                    <a:spcPct val="100000"/>
                  </a:lnSpc>
                  <a:spcBef>
                    <a:spcPts val="0"/>
                  </a:spcBef>
                  <a:spcAft>
                    <a:spcPts val="0"/>
                  </a:spcAft>
                  <a:buClrTx/>
                  <a:buSzTx/>
                  <a:buFontTx/>
                  <a:buNone/>
                  <a:tabLst/>
                  <a:defRPr/>
                </a:pPr>
                <a:r>
                  <a:rPr kumimoji="0" lang="zh-CN" altLang="en-US" sz="8000" b="0" i="0" u="none" strike="noStrike" kern="0" cap="none" spc="800" normalizeH="0" baseline="0" noProof="0" dirty="0">
                    <a:ln>
                      <a:noFill/>
                    </a:ln>
                    <a:solidFill>
                      <a:prstClr val="white"/>
                    </a:solidFill>
                    <a:effectLst/>
                    <a:uLnTx/>
                    <a:uFillTx/>
                    <a:latin typeface="字魂95号-手刻宋" panose="00000500000000000000" pitchFamily="2" charset="-122"/>
                    <a:ea typeface="字魂27号-布丁体" panose="00000500000000000000" pitchFamily="2" charset="-122"/>
                    <a:cs typeface="+mn-cs"/>
                    <a:sym typeface="字魂95号-手刻宋" panose="00000500000000000000" pitchFamily="2" charset="-122"/>
                  </a:rPr>
                  <a:t>换</a:t>
                </a:r>
                <a:endParaRPr kumimoji="0" lang="zh-CN" altLang="en-US" sz="11500" b="0" i="0" u="none" strike="noStrike" kern="0" cap="none" spc="800" normalizeH="0" baseline="0" noProof="0" dirty="0">
                  <a:ln>
                    <a:noFill/>
                  </a:ln>
                  <a:solidFill>
                    <a:prstClr val="white"/>
                  </a:solidFill>
                  <a:effectLst/>
                  <a:uLnTx/>
                  <a:uFillTx/>
                  <a:latin typeface="字魂95号-手刻宋" panose="00000500000000000000" pitchFamily="2" charset="-122"/>
                  <a:ea typeface="字魂27号-布丁体" panose="00000500000000000000" pitchFamily="2" charset="-122"/>
                  <a:cs typeface="+mn-cs"/>
                  <a:sym typeface="字魂95号-手刻宋" panose="00000500000000000000" pitchFamily="2" charset="-122"/>
                </a:endParaRPr>
              </a:p>
            </p:txBody>
          </p:sp>
        </p:grpSp>
        <p:grpSp>
          <p:nvGrpSpPr>
            <p:cNvPr id="42" name="组合 41">
              <a:extLst>
                <a:ext uri="{FF2B5EF4-FFF2-40B4-BE49-F238E27FC236}">
                  <a16:creationId xmlns:a16="http://schemas.microsoft.com/office/drawing/2014/main" id="{5412F28E-FA18-4041-BA32-841CD6A68E74}"/>
                </a:ext>
              </a:extLst>
            </p:cNvPr>
            <p:cNvGrpSpPr/>
            <p:nvPr/>
          </p:nvGrpSpPr>
          <p:grpSpPr>
            <a:xfrm>
              <a:off x="4842620" y="1991213"/>
              <a:ext cx="1313049" cy="1352938"/>
              <a:chOff x="2095271" y="1104012"/>
              <a:chExt cx="1120404" cy="1154441"/>
            </a:xfrm>
          </p:grpSpPr>
          <p:grpSp>
            <p:nvGrpSpPr>
              <p:cNvPr id="53" name="组合 52">
                <a:extLst>
                  <a:ext uri="{FF2B5EF4-FFF2-40B4-BE49-F238E27FC236}">
                    <a16:creationId xmlns:a16="http://schemas.microsoft.com/office/drawing/2014/main" id="{5D98C679-A5B7-4445-BC5A-8DD8605BAAD4}"/>
                  </a:ext>
                </a:extLst>
              </p:cNvPr>
              <p:cNvGrpSpPr/>
              <p:nvPr/>
            </p:nvGrpSpPr>
            <p:grpSpPr>
              <a:xfrm>
                <a:off x="2111995" y="1104012"/>
                <a:ext cx="1040324" cy="1040324"/>
                <a:chOff x="1871767" y="945335"/>
                <a:chExt cx="1235730" cy="1235730"/>
              </a:xfrm>
            </p:grpSpPr>
            <p:sp>
              <p:nvSpPr>
                <p:cNvPr id="55" name="圆角矩形 29">
                  <a:extLst>
                    <a:ext uri="{FF2B5EF4-FFF2-40B4-BE49-F238E27FC236}">
                      <a16:creationId xmlns:a16="http://schemas.microsoft.com/office/drawing/2014/main" id="{13AE17D2-E861-473B-B868-AAE8776FA32F}"/>
                    </a:ext>
                  </a:extLst>
                </p:cNvPr>
                <p:cNvSpPr/>
                <p:nvPr/>
              </p:nvSpPr>
              <p:spPr>
                <a:xfrm rot="2700000">
                  <a:off x="1955717" y="1040305"/>
                  <a:ext cx="1067831" cy="10678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white"/>
                    </a:solidFill>
                    <a:effectLst/>
                    <a:uLnTx/>
                    <a:uFillTx/>
                    <a:latin typeface="字魂95号-手刻宋" panose="00000500000000000000" pitchFamily="2" charset="-122"/>
                    <a:ea typeface="字魂27号-布丁体" panose="00000500000000000000" pitchFamily="2" charset="-122"/>
                    <a:cs typeface="+mn-cs"/>
                    <a:sym typeface="字魂95号-手刻宋" panose="00000500000000000000" pitchFamily="2" charset="-122"/>
                  </a:endParaRPr>
                </a:p>
              </p:txBody>
            </p:sp>
            <p:sp>
              <p:nvSpPr>
                <p:cNvPr id="56" name="圆角矩形 30">
                  <a:extLst>
                    <a:ext uri="{FF2B5EF4-FFF2-40B4-BE49-F238E27FC236}">
                      <a16:creationId xmlns:a16="http://schemas.microsoft.com/office/drawing/2014/main" id="{DAFD6118-7438-45BF-96B4-46791FD2DCCF}"/>
                    </a:ext>
                  </a:extLst>
                </p:cNvPr>
                <p:cNvSpPr/>
                <p:nvPr/>
              </p:nvSpPr>
              <p:spPr>
                <a:xfrm rot="2700000">
                  <a:off x="1871767" y="945335"/>
                  <a:ext cx="1235730" cy="123573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white"/>
                    </a:solidFill>
                    <a:effectLst/>
                    <a:uLnTx/>
                    <a:uFillTx/>
                    <a:latin typeface="字魂95号-手刻宋" panose="00000500000000000000" pitchFamily="2" charset="-122"/>
                    <a:ea typeface="字魂27号-布丁体" panose="00000500000000000000" pitchFamily="2" charset="-122"/>
                    <a:cs typeface="+mn-cs"/>
                    <a:sym typeface="字魂95号-手刻宋" panose="00000500000000000000" pitchFamily="2" charset="-122"/>
                  </a:endParaRPr>
                </a:p>
              </p:txBody>
            </p:sp>
          </p:grpSp>
          <p:sp>
            <p:nvSpPr>
              <p:cNvPr id="54" name="TextBox 4">
                <a:extLst>
                  <a:ext uri="{FF2B5EF4-FFF2-40B4-BE49-F238E27FC236}">
                    <a16:creationId xmlns:a16="http://schemas.microsoft.com/office/drawing/2014/main" id="{324F0091-9791-44F8-873B-AA8F603340C6}"/>
                  </a:ext>
                </a:extLst>
              </p:cNvPr>
              <p:cNvSpPr txBox="1"/>
              <p:nvPr/>
            </p:nvSpPr>
            <p:spPr>
              <a:xfrm>
                <a:off x="2095271" y="1129243"/>
                <a:ext cx="1120404" cy="1129210"/>
              </a:xfrm>
              <a:prstGeom prst="rect">
                <a:avLst/>
              </a:prstGeom>
              <a:noFill/>
              <a:ln>
                <a:noFill/>
              </a:ln>
            </p:spPr>
            <p:txBody>
              <a:bodyPr wrap="none" lIns="91375" tIns="45685" rIns="91375" bIns="45685" rtlCol="0">
                <a:spAutoFit/>
                <a:scene3d>
                  <a:camera prst="orthographicFront"/>
                  <a:lightRig rig="flat" dir="t"/>
                </a:scene3d>
                <a:sp3d extrusionH="38100">
                  <a:extrusionClr>
                    <a:srgbClr val="FBD04E"/>
                  </a:extrusionClr>
                </a:sp3d>
              </a:bodyPr>
              <a:lstStyle>
                <a:defPPr>
                  <a:defRPr lang="zh-CN"/>
                </a:defPPr>
                <a:lvl1pPr algn="ctr">
                  <a:defRPr sz="4000" b="1">
                    <a:gradFill flip="none" rotWithShape="1">
                      <a:gsLst>
                        <a:gs pos="0">
                          <a:srgbClr val="FBD04E">
                            <a:lumMod val="65000"/>
                            <a:lumOff val="35000"/>
                          </a:srgbClr>
                        </a:gs>
                        <a:gs pos="51000">
                          <a:srgbClr val="B87600">
                            <a:lumMod val="98000"/>
                            <a:lumOff val="2000"/>
                          </a:srgbClr>
                        </a:gs>
                        <a:gs pos="78000">
                          <a:srgbClr val="F4CF68">
                            <a:lumMod val="90000"/>
                            <a:lumOff val="10000"/>
                          </a:srgbClr>
                        </a:gs>
                        <a:gs pos="28000">
                          <a:srgbClr val="F4CF68">
                            <a:lumMod val="93000"/>
                            <a:lumOff val="7000"/>
                          </a:srgbClr>
                        </a:gs>
                        <a:gs pos="100000">
                          <a:srgbClr val="FBD04E">
                            <a:lumMod val="64000"/>
                            <a:lumOff val="36000"/>
                          </a:srgbClr>
                        </a:gs>
                      </a:gsLst>
                      <a:lin ang="2700000" scaled="1"/>
                      <a:tileRect/>
                    </a:gradFill>
                    <a:effectLst>
                      <a:outerShdw blurRad="317500" dist="38100" dir="2700000" algn="tl" rotWithShape="0">
                        <a:prstClr val="black">
                          <a:alpha val="59000"/>
                        </a:prstClr>
                      </a:outerShdw>
                    </a:effectLst>
                    <a:latin typeface="微软雅黑" pitchFamily="34" charset="-122"/>
                    <a:ea typeface="微软雅黑" pitchFamily="34" charset="-122"/>
                  </a:defRPr>
                </a:lvl1pPr>
              </a:lstStyle>
              <a:p>
                <a:pPr marL="0" marR="0" lvl="0" indent="0" algn="ctr" defTabSz="913736" rtl="0" eaLnBrk="1" fontAlgn="auto" latinLnBrk="0" hangingPunct="1">
                  <a:lnSpc>
                    <a:spcPct val="100000"/>
                  </a:lnSpc>
                  <a:spcBef>
                    <a:spcPts val="0"/>
                  </a:spcBef>
                  <a:spcAft>
                    <a:spcPts val="0"/>
                  </a:spcAft>
                  <a:buClrTx/>
                  <a:buSzTx/>
                  <a:buFontTx/>
                  <a:buNone/>
                  <a:tabLst/>
                  <a:defRPr/>
                </a:pPr>
                <a:r>
                  <a:rPr kumimoji="0" lang="zh-CN" altLang="en-US" sz="8000" b="0" i="0" u="none" strike="noStrike" kern="0" cap="none" spc="800" normalizeH="0" baseline="0" noProof="0" dirty="0">
                    <a:ln>
                      <a:noFill/>
                    </a:ln>
                    <a:solidFill>
                      <a:prstClr val="white"/>
                    </a:solidFill>
                    <a:effectLst/>
                    <a:uLnTx/>
                    <a:uFillTx/>
                    <a:latin typeface="字魂95号-手刻宋" panose="00000500000000000000" pitchFamily="2" charset="-122"/>
                    <a:ea typeface="字魂27号-布丁体" panose="00000500000000000000" pitchFamily="2" charset="-122"/>
                    <a:cs typeface="+mn-cs"/>
                    <a:sym typeface="字魂95号-手刻宋" panose="00000500000000000000" pitchFamily="2" charset="-122"/>
                  </a:rPr>
                  <a:t>位</a:t>
                </a:r>
                <a:endParaRPr kumimoji="0" lang="zh-CN" altLang="en-US" sz="11500" b="0" i="0" u="none" strike="noStrike" kern="0" cap="none" spc="800" normalizeH="0" baseline="0" noProof="0" dirty="0">
                  <a:ln>
                    <a:noFill/>
                  </a:ln>
                  <a:solidFill>
                    <a:prstClr val="white"/>
                  </a:solidFill>
                  <a:effectLst/>
                  <a:uLnTx/>
                  <a:uFillTx/>
                  <a:latin typeface="字魂95号-手刻宋" panose="00000500000000000000" pitchFamily="2" charset="-122"/>
                  <a:ea typeface="字魂27号-布丁体" panose="00000500000000000000" pitchFamily="2" charset="-122"/>
                  <a:cs typeface="+mn-cs"/>
                  <a:sym typeface="字魂95号-手刻宋" panose="00000500000000000000" pitchFamily="2" charset="-122"/>
                </a:endParaRPr>
              </a:p>
            </p:txBody>
          </p:sp>
        </p:grpSp>
        <p:grpSp>
          <p:nvGrpSpPr>
            <p:cNvPr id="43" name="组合 42">
              <a:extLst>
                <a:ext uri="{FF2B5EF4-FFF2-40B4-BE49-F238E27FC236}">
                  <a16:creationId xmlns:a16="http://schemas.microsoft.com/office/drawing/2014/main" id="{36AE39AA-FF92-4C63-AFFC-0A4AF0B6165A}"/>
                </a:ext>
              </a:extLst>
            </p:cNvPr>
            <p:cNvGrpSpPr/>
            <p:nvPr/>
          </p:nvGrpSpPr>
          <p:grpSpPr>
            <a:xfrm>
              <a:off x="6671420" y="1991212"/>
              <a:ext cx="1313049" cy="1373425"/>
              <a:chOff x="2095271" y="1104012"/>
              <a:chExt cx="1120404" cy="1171922"/>
            </a:xfrm>
          </p:grpSpPr>
          <p:grpSp>
            <p:nvGrpSpPr>
              <p:cNvPr id="49" name="组合 48">
                <a:extLst>
                  <a:ext uri="{FF2B5EF4-FFF2-40B4-BE49-F238E27FC236}">
                    <a16:creationId xmlns:a16="http://schemas.microsoft.com/office/drawing/2014/main" id="{4CE4EB90-D350-4AA6-ABB3-CAA9CB6E4C46}"/>
                  </a:ext>
                </a:extLst>
              </p:cNvPr>
              <p:cNvGrpSpPr/>
              <p:nvPr/>
            </p:nvGrpSpPr>
            <p:grpSpPr>
              <a:xfrm>
                <a:off x="2111995" y="1104012"/>
                <a:ext cx="1040324" cy="1040324"/>
                <a:chOff x="1871767" y="945335"/>
                <a:chExt cx="1235730" cy="1235730"/>
              </a:xfrm>
            </p:grpSpPr>
            <p:sp>
              <p:nvSpPr>
                <p:cNvPr id="51" name="圆角矩形 35">
                  <a:extLst>
                    <a:ext uri="{FF2B5EF4-FFF2-40B4-BE49-F238E27FC236}">
                      <a16:creationId xmlns:a16="http://schemas.microsoft.com/office/drawing/2014/main" id="{B1D27664-F9F9-4853-B693-5306A2869895}"/>
                    </a:ext>
                  </a:extLst>
                </p:cNvPr>
                <p:cNvSpPr/>
                <p:nvPr/>
              </p:nvSpPr>
              <p:spPr>
                <a:xfrm rot="2700000">
                  <a:off x="1955717" y="1040305"/>
                  <a:ext cx="1067831" cy="10678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white"/>
                    </a:solidFill>
                    <a:effectLst/>
                    <a:uLnTx/>
                    <a:uFillTx/>
                    <a:latin typeface="字魂95号-手刻宋" panose="00000500000000000000" pitchFamily="2" charset="-122"/>
                    <a:ea typeface="字魂27号-布丁体" panose="00000500000000000000" pitchFamily="2" charset="-122"/>
                    <a:cs typeface="+mn-cs"/>
                    <a:sym typeface="字魂95号-手刻宋" panose="00000500000000000000" pitchFamily="2" charset="-122"/>
                  </a:endParaRPr>
                </a:p>
              </p:txBody>
            </p:sp>
            <p:sp>
              <p:nvSpPr>
                <p:cNvPr id="52" name="圆角矩形 36">
                  <a:extLst>
                    <a:ext uri="{FF2B5EF4-FFF2-40B4-BE49-F238E27FC236}">
                      <a16:creationId xmlns:a16="http://schemas.microsoft.com/office/drawing/2014/main" id="{01A52070-8F2B-4888-91F6-4B02C14B07CE}"/>
                    </a:ext>
                  </a:extLst>
                </p:cNvPr>
                <p:cNvSpPr/>
                <p:nvPr/>
              </p:nvSpPr>
              <p:spPr>
                <a:xfrm rot="2700000">
                  <a:off x="1871767" y="945335"/>
                  <a:ext cx="1235730" cy="123573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white"/>
                    </a:solidFill>
                    <a:effectLst/>
                    <a:uLnTx/>
                    <a:uFillTx/>
                    <a:latin typeface="字魂95号-手刻宋" panose="00000500000000000000" pitchFamily="2" charset="-122"/>
                    <a:ea typeface="字魂27号-布丁体" panose="00000500000000000000" pitchFamily="2" charset="-122"/>
                    <a:cs typeface="+mn-cs"/>
                    <a:sym typeface="字魂95号-手刻宋" panose="00000500000000000000" pitchFamily="2" charset="-122"/>
                  </a:endParaRPr>
                </a:p>
              </p:txBody>
            </p:sp>
          </p:grpSp>
          <p:sp>
            <p:nvSpPr>
              <p:cNvPr id="50" name="TextBox 4">
                <a:extLst>
                  <a:ext uri="{FF2B5EF4-FFF2-40B4-BE49-F238E27FC236}">
                    <a16:creationId xmlns:a16="http://schemas.microsoft.com/office/drawing/2014/main" id="{598FF38B-743D-4D4D-B7FB-0657B6EE5878}"/>
                  </a:ext>
                </a:extLst>
              </p:cNvPr>
              <p:cNvSpPr txBox="1"/>
              <p:nvPr/>
            </p:nvSpPr>
            <p:spPr>
              <a:xfrm>
                <a:off x="2095271" y="1146724"/>
                <a:ext cx="1120404" cy="1129210"/>
              </a:xfrm>
              <a:prstGeom prst="rect">
                <a:avLst/>
              </a:prstGeom>
              <a:noFill/>
              <a:ln>
                <a:noFill/>
              </a:ln>
            </p:spPr>
            <p:txBody>
              <a:bodyPr wrap="none" lIns="91375" tIns="45685" rIns="91375" bIns="45685" rtlCol="0">
                <a:spAutoFit/>
                <a:scene3d>
                  <a:camera prst="orthographicFront"/>
                  <a:lightRig rig="flat" dir="t"/>
                </a:scene3d>
                <a:sp3d extrusionH="38100">
                  <a:extrusionClr>
                    <a:srgbClr val="FBD04E"/>
                  </a:extrusionClr>
                </a:sp3d>
              </a:bodyPr>
              <a:lstStyle>
                <a:defPPr>
                  <a:defRPr lang="zh-CN"/>
                </a:defPPr>
                <a:lvl1pPr algn="ctr">
                  <a:defRPr sz="4000" b="1">
                    <a:gradFill flip="none" rotWithShape="1">
                      <a:gsLst>
                        <a:gs pos="0">
                          <a:srgbClr val="FBD04E">
                            <a:lumMod val="65000"/>
                            <a:lumOff val="35000"/>
                          </a:srgbClr>
                        </a:gs>
                        <a:gs pos="51000">
                          <a:srgbClr val="B87600">
                            <a:lumMod val="98000"/>
                            <a:lumOff val="2000"/>
                          </a:srgbClr>
                        </a:gs>
                        <a:gs pos="78000">
                          <a:srgbClr val="F4CF68">
                            <a:lumMod val="90000"/>
                            <a:lumOff val="10000"/>
                          </a:srgbClr>
                        </a:gs>
                        <a:gs pos="28000">
                          <a:srgbClr val="F4CF68">
                            <a:lumMod val="93000"/>
                            <a:lumOff val="7000"/>
                          </a:srgbClr>
                        </a:gs>
                        <a:gs pos="100000">
                          <a:srgbClr val="FBD04E">
                            <a:lumMod val="64000"/>
                            <a:lumOff val="36000"/>
                          </a:srgbClr>
                        </a:gs>
                      </a:gsLst>
                      <a:lin ang="2700000" scaled="1"/>
                      <a:tileRect/>
                    </a:gradFill>
                    <a:effectLst>
                      <a:outerShdw blurRad="317500" dist="38100" dir="2700000" algn="tl" rotWithShape="0">
                        <a:prstClr val="black">
                          <a:alpha val="59000"/>
                        </a:prstClr>
                      </a:outerShdw>
                    </a:effectLst>
                    <a:latin typeface="微软雅黑" pitchFamily="34" charset="-122"/>
                    <a:ea typeface="微软雅黑" pitchFamily="34" charset="-122"/>
                  </a:defRPr>
                </a:lvl1pPr>
              </a:lstStyle>
              <a:p>
                <a:pPr marL="0" marR="0" lvl="0" indent="0" algn="ctr" defTabSz="913736" rtl="0" eaLnBrk="1" fontAlgn="auto" latinLnBrk="0" hangingPunct="1">
                  <a:lnSpc>
                    <a:spcPct val="100000"/>
                  </a:lnSpc>
                  <a:spcBef>
                    <a:spcPts val="0"/>
                  </a:spcBef>
                  <a:spcAft>
                    <a:spcPts val="0"/>
                  </a:spcAft>
                  <a:buClrTx/>
                  <a:buSzTx/>
                  <a:buFontTx/>
                  <a:buNone/>
                  <a:tabLst/>
                  <a:defRPr/>
                </a:pPr>
                <a:r>
                  <a:rPr kumimoji="0" lang="zh-CN" altLang="en-US" sz="8000" b="0" i="0" u="none" strike="noStrike" kern="0" cap="none" spc="800" normalizeH="0" baseline="0" noProof="0" dirty="0">
                    <a:ln>
                      <a:noFill/>
                    </a:ln>
                    <a:solidFill>
                      <a:prstClr val="white"/>
                    </a:solidFill>
                    <a:effectLst/>
                    <a:uLnTx/>
                    <a:uFillTx/>
                    <a:latin typeface="字魂95号-手刻宋" panose="00000500000000000000" pitchFamily="2" charset="-122"/>
                    <a:ea typeface="字魂27号-布丁体" panose="00000500000000000000" pitchFamily="2" charset="-122"/>
                    <a:cs typeface="+mn-cs"/>
                    <a:sym typeface="字魂95号-手刻宋" panose="00000500000000000000" pitchFamily="2" charset="-122"/>
                  </a:rPr>
                  <a:t>思</a:t>
                </a:r>
                <a:endParaRPr kumimoji="0" lang="zh-CN" altLang="en-US" sz="11500" b="0" i="0" u="none" strike="noStrike" kern="0" cap="none" spc="800" normalizeH="0" baseline="0" noProof="0" dirty="0">
                  <a:ln>
                    <a:noFill/>
                  </a:ln>
                  <a:solidFill>
                    <a:prstClr val="white"/>
                  </a:solidFill>
                  <a:effectLst/>
                  <a:uLnTx/>
                  <a:uFillTx/>
                  <a:latin typeface="字魂95号-手刻宋" panose="00000500000000000000" pitchFamily="2" charset="-122"/>
                  <a:ea typeface="字魂27号-布丁体" panose="00000500000000000000" pitchFamily="2" charset="-122"/>
                  <a:cs typeface="+mn-cs"/>
                  <a:sym typeface="字魂95号-手刻宋" panose="00000500000000000000" pitchFamily="2" charset="-122"/>
                </a:endParaRPr>
              </a:p>
            </p:txBody>
          </p:sp>
        </p:grpSp>
        <p:grpSp>
          <p:nvGrpSpPr>
            <p:cNvPr id="44" name="组合 43">
              <a:extLst>
                <a:ext uri="{FF2B5EF4-FFF2-40B4-BE49-F238E27FC236}">
                  <a16:creationId xmlns:a16="http://schemas.microsoft.com/office/drawing/2014/main" id="{C8DA50F1-F9FB-4C15-BC05-DF6D896DC0E2}"/>
                </a:ext>
              </a:extLst>
            </p:cNvPr>
            <p:cNvGrpSpPr/>
            <p:nvPr/>
          </p:nvGrpSpPr>
          <p:grpSpPr>
            <a:xfrm>
              <a:off x="8519646" y="1991213"/>
              <a:ext cx="1313049" cy="1386125"/>
              <a:chOff x="2111848" y="1104012"/>
              <a:chExt cx="1120404" cy="1182759"/>
            </a:xfrm>
          </p:grpSpPr>
          <p:grpSp>
            <p:nvGrpSpPr>
              <p:cNvPr id="45" name="组合 44">
                <a:extLst>
                  <a:ext uri="{FF2B5EF4-FFF2-40B4-BE49-F238E27FC236}">
                    <a16:creationId xmlns:a16="http://schemas.microsoft.com/office/drawing/2014/main" id="{16C06FD9-3D0E-41BC-83F2-B8121ACE3BBB}"/>
                  </a:ext>
                </a:extLst>
              </p:cNvPr>
              <p:cNvGrpSpPr/>
              <p:nvPr/>
            </p:nvGrpSpPr>
            <p:grpSpPr>
              <a:xfrm>
                <a:off x="2111995" y="1104012"/>
                <a:ext cx="1040324" cy="1040324"/>
                <a:chOff x="1871767" y="945335"/>
                <a:chExt cx="1235730" cy="1235730"/>
              </a:xfrm>
            </p:grpSpPr>
            <p:sp>
              <p:nvSpPr>
                <p:cNvPr id="47" name="圆角矩形 40">
                  <a:extLst>
                    <a:ext uri="{FF2B5EF4-FFF2-40B4-BE49-F238E27FC236}">
                      <a16:creationId xmlns:a16="http://schemas.microsoft.com/office/drawing/2014/main" id="{ABCD6F48-4147-4C14-9274-416B24084FE7}"/>
                    </a:ext>
                  </a:extLst>
                </p:cNvPr>
                <p:cNvSpPr/>
                <p:nvPr/>
              </p:nvSpPr>
              <p:spPr>
                <a:xfrm rot="2700000">
                  <a:off x="1955717" y="1040305"/>
                  <a:ext cx="1067831" cy="10678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white"/>
                    </a:solidFill>
                    <a:effectLst/>
                    <a:uLnTx/>
                    <a:uFillTx/>
                    <a:latin typeface="字魂95号-手刻宋" panose="00000500000000000000" pitchFamily="2" charset="-122"/>
                    <a:ea typeface="字魂27号-布丁体" panose="00000500000000000000" pitchFamily="2" charset="-122"/>
                    <a:cs typeface="+mn-cs"/>
                    <a:sym typeface="字魂95号-手刻宋" panose="00000500000000000000" pitchFamily="2" charset="-122"/>
                  </a:endParaRPr>
                </a:p>
              </p:txBody>
            </p:sp>
            <p:sp>
              <p:nvSpPr>
                <p:cNvPr id="48" name="圆角矩形 41">
                  <a:extLst>
                    <a:ext uri="{FF2B5EF4-FFF2-40B4-BE49-F238E27FC236}">
                      <a16:creationId xmlns:a16="http://schemas.microsoft.com/office/drawing/2014/main" id="{90B53396-4EE8-40BC-BB2E-FF61BD3D2C41}"/>
                    </a:ext>
                  </a:extLst>
                </p:cNvPr>
                <p:cNvSpPr/>
                <p:nvPr/>
              </p:nvSpPr>
              <p:spPr>
                <a:xfrm rot="2700000">
                  <a:off x="1871767" y="945335"/>
                  <a:ext cx="1235730" cy="123573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a:ln>
                      <a:noFill/>
                    </a:ln>
                    <a:solidFill>
                      <a:prstClr val="white"/>
                    </a:solidFill>
                    <a:effectLst/>
                    <a:uLnTx/>
                    <a:uFillTx/>
                    <a:latin typeface="字魂95号-手刻宋" panose="00000500000000000000" pitchFamily="2" charset="-122"/>
                    <a:ea typeface="字魂27号-布丁体" panose="00000500000000000000" pitchFamily="2" charset="-122"/>
                    <a:cs typeface="+mn-cs"/>
                    <a:sym typeface="字魂95号-手刻宋" panose="00000500000000000000" pitchFamily="2" charset="-122"/>
                  </a:endParaRPr>
                </a:p>
              </p:txBody>
            </p:sp>
          </p:grpSp>
          <p:sp>
            <p:nvSpPr>
              <p:cNvPr id="46" name="TextBox 4">
                <a:extLst>
                  <a:ext uri="{FF2B5EF4-FFF2-40B4-BE49-F238E27FC236}">
                    <a16:creationId xmlns:a16="http://schemas.microsoft.com/office/drawing/2014/main" id="{F9999535-D58C-481B-A109-7EE6DEBF109E}"/>
                  </a:ext>
                </a:extLst>
              </p:cNvPr>
              <p:cNvSpPr txBox="1"/>
              <p:nvPr/>
            </p:nvSpPr>
            <p:spPr>
              <a:xfrm>
                <a:off x="2111848" y="1157561"/>
                <a:ext cx="1120404" cy="1129210"/>
              </a:xfrm>
              <a:prstGeom prst="rect">
                <a:avLst/>
              </a:prstGeom>
              <a:noFill/>
              <a:ln>
                <a:noFill/>
              </a:ln>
            </p:spPr>
            <p:txBody>
              <a:bodyPr wrap="none" lIns="91375" tIns="45685" rIns="91375" bIns="45685" rtlCol="0">
                <a:spAutoFit/>
                <a:scene3d>
                  <a:camera prst="orthographicFront"/>
                  <a:lightRig rig="flat" dir="t"/>
                </a:scene3d>
                <a:sp3d extrusionH="38100">
                  <a:extrusionClr>
                    <a:srgbClr val="FBD04E"/>
                  </a:extrusionClr>
                </a:sp3d>
              </a:bodyPr>
              <a:lstStyle>
                <a:defPPr>
                  <a:defRPr lang="zh-CN"/>
                </a:defPPr>
                <a:lvl1pPr algn="ctr">
                  <a:defRPr sz="4000" b="1">
                    <a:gradFill flip="none" rotWithShape="1">
                      <a:gsLst>
                        <a:gs pos="0">
                          <a:srgbClr val="FBD04E">
                            <a:lumMod val="65000"/>
                            <a:lumOff val="35000"/>
                          </a:srgbClr>
                        </a:gs>
                        <a:gs pos="51000">
                          <a:srgbClr val="B87600">
                            <a:lumMod val="98000"/>
                            <a:lumOff val="2000"/>
                          </a:srgbClr>
                        </a:gs>
                        <a:gs pos="78000">
                          <a:srgbClr val="F4CF68">
                            <a:lumMod val="90000"/>
                            <a:lumOff val="10000"/>
                          </a:srgbClr>
                        </a:gs>
                        <a:gs pos="28000">
                          <a:srgbClr val="F4CF68">
                            <a:lumMod val="93000"/>
                            <a:lumOff val="7000"/>
                          </a:srgbClr>
                        </a:gs>
                        <a:gs pos="100000">
                          <a:srgbClr val="FBD04E">
                            <a:lumMod val="64000"/>
                            <a:lumOff val="36000"/>
                          </a:srgbClr>
                        </a:gs>
                      </a:gsLst>
                      <a:lin ang="2700000" scaled="1"/>
                      <a:tileRect/>
                    </a:gradFill>
                    <a:effectLst>
                      <a:outerShdw blurRad="317500" dist="38100" dir="2700000" algn="tl" rotWithShape="0">
                        <a:prstClr val="black">
                          <a:alpha val="59000"/>
                        </a:prstClr>
                      </a:outerShdw>
                    </a:effectLst>
                    <a:latin typeface="微软雅黑" pitchFamily="34" charset="-122"/>
                    <a:ea typeface="微软雅黑" pitchFamily="34" charset="-122"/>
                  </a:defRPr>
                </a:lvl1pPr>
              </a:lstStyle>
              <a:p>
                <a:pPr marL="0" marR="0" lvl="0" indent="0" algn="ctr" defTabSz="913736" rtl="0" eaLnBrk="1" fontAlgn="auto" latinLnBrk="0" hangingPunct="1">
                  <a:lnSpc>
                    <a:spcPct val="100000"/>
                  </a:lnSpc>
                  <a:spcBef>
                    <a:spcPts val="0"/>
                  </a:spcBef>
                  <a:spcAft>
                    <a:spcPts val="0"/>
                  </a:spcAft>
                  <a:buClrTx/>
                  <a:buSzTx/>
                  <a:buFontTx/>
                  <a:buNone/>
                  <a:tabLst/>
                  <a:defRPr/>
                </a:pPr>
                <a:r>
                  <a:rPr kumimoji="0" lang="zh-CN" altLang="en-US" sz="8000" b="0" i="0" u="none" strike="noStrike" kern="0" cap="none" spc="800" normalizeH="0" baseline="0" noProof="0" dirty="0">
                    <a:ln>
                      <a:noFill/>
                    </a:ln>
                    <a:solidFill>
                      <a:prstClr val="white"/>
                    </a:solidFill>
                    <a:effectLst/>
                    <a:uLnTx/>
                    <a:uFillTx/>
                    <a:latin typeface="字魂95号-手刻宋" panose="00000500000000000000" pitchFamily="2" charset="-122"/>
                    <a:ea typeface="字魂27号-布丁体" panose="00000500000000000000" pitchFamily="2" charset="-122"/>
                    <a:cs typeface="+mn-cs"/>
                    <a:sym typeface="字魂95号-手刻宋" panose="00000500000000000000" pitchFamily="2" charset="-122"/>
                  </a:rPr>
                  <a:t>考</a:t>
                </a:r>
              </a:p>
            </p:txBody>
          </p:sp>
        </p:grpSp>
      </p:grpSp>
    </p:spTree>
    <p:extLst>
      <p:ext uri="{BB962C8B-B14F-4D97-AF65-F5344CB8AC3E}">
        <p14:creationId xmlns:p14="http://schemas.microsoft.com/office/powerpoint/2010/main" val="1497234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1000" fill="hold"/>
                                        <p:tgtEl>
                                          <p:spTgt spid="39"/>
                                        </p:tgtEl>
                                        <p:attrNameLst>
                                          <p:attrName>ppt_w</p:attrName>
                                        </p:attrNameLst>
                                      </p:cBhvr>
                                      <p:tavLst>
                                        <p:tav tm="0">
                                          <p:val>
                                            <p:fltVal val="0"/>
                                          </p:val>
                                        </p:tav>
                                        <p:tav tm="100000">
                                          <p:val>
                                            <p:strVal val="#ppt_w"/>
                                          </p:val>
                                        </p:tav>
                                      </p:tavLst>
                                    </p:anim>
                                    <p:anim calcmode="lin" valueType="num">
                                      <p:cBhvr>
                                        <p:cTn id="8" dur="1000" fill="hold"/>
                                        <p:tgtEl>
                                          <p:spTgt spid="39"/>
                                        </p:tgtEl>
                                        <p:attrNameLst>
                                          <p:attrName>ppt_h</p:attrName>
                                        </p:attrNameLst>
                                      </p:cBhvr>
                                      <p:tavLst>
                                        <p:tav tm="0">
                                          <p:val>
                                            <p:fltVal val="0"/>
                                          </p:val>
                                        </p:tav>
                                        <p:tav tm="100000">
                                          <p:val>
                                            <p:strVal val="#ppt_h"/>
                                          </p:val>
                                        </p:tav>
                                      </p:tavLst>
                                    </p:anim>
                                    <p:anim calcmode="lin" valueType="num">
                                      <p:cBhvr>
                                        <p:cTn id="9" dur="1000" fill="hold"/>
                                        <p:tgtEl>
                                          <p:spTgt spid="39"/>
                                        </p:tgtEl>
                                        <p:attrNameLst>
                                          <p:attrName>style.rotation</p:attrName>
                                        </p:attrNameLst>
                                      </p:cBhvr>
                                      <p:tavLst>
                                        <p:tav tm="0">
                                          <p:val>
                                            <p:fltVal val="90"/>
                                          </p:val>
                                        </p:tav>
                                        <p:tav tm="100000">
                                          <p:val>
                                            <p:fltVal val="0"/>
                                          </p:val>
                                        </p:tav>
                                      </p:tavLst>
                                    </p:anim>
                                    <p:animEffect transition="in" filter="fade">
                                      <p:cBhvr>
                                        <p:cTn id="10"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60486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77387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755F93-7222-4DEA-A0BF-EA125F006F5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2443431-4FDA-4D3C-AF0D-D7F7155112C8}"/>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08AC5D69-34A1-4F7D-B1B2-04B3D7DA2C38}"/>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1BDF4E2F-83F2-42CB-8BE9-ADED0EFDF405}"/>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12C960-7D4D-46E0-A136-AE3902B35F67}"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F5ECB8C0-7B60-4B03-BBEC-9B69CCD17925}"/>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3F87F32-32DB-4F9C-A186-BE13446BE8CB}"/>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EFD890-97DA-40A7-9112-7CC6AF2BB2C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3346700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D1632A3-A8CB-4DED-868D-3E54FC9F4F8C}"/>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72247F3C-0D86-45E9-994D-1BC3BEA87B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C44943EE-EF81-468B-B18D-2F38DB8C1C66}"/>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C03C05A-44B4-4AC5-8D2E-98B278789B3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1E3F760-D9CF-448D-92A0-10EFC2632E59}"/>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B19A58BD-9989-4EE4-9B71-2BCBE0694C5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12C960-7D4D-46E0-A136-AE3902B35F67}"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D6ABF1DE-18DD-428E-A409-EACC11E1C478}"/>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7F74F5C6-5316-4F25-B711-D07679C09607}"/>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EFD890-97DA-40A7-9112-7CC6AF2BB2C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6587163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4F0F0E0-A702-411C-8D56-B3497C348AB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EFC767E3-B13D-4556-9921-F313FA1A9172}"/>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12C960-7D4D-46E0-A136-AE3902B35F67}"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7C1DA658-B94B-4E5C-B2F4-5E671AA40B8D}"/>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1CB019A2-A41E-449B-8512-2723C2B73366}"/>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EFD890-97DA-40A7-9112-7CC6AF2BB2C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293199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248D776-F225-4259-A7D9-2F39CB67F7F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12C960-7D4D-46E0-A136-AE3902B35F67}"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736AF89C-EA66-4212-8D8A-DBCAD306271C}"/>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01C23679-C156-47B7-B777-C0755221CE26}"/>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EFD890-97DA-40A7-9112-7CC6AF2BB2C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3614142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048ABEB-8EB2-402C-895B-88755588091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89DA2C0-D353-49B6-ACF1-E624263B047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796CDD91-F378-4F77-94DC-335ED865903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2349DDB-736B-4F4F-8EB9-718E90658AAF}"/>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12C960-7D4D-46E0-A136-AE3902B35F67}"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D6C162D6-811F-4A7A-85A8-105E0C5B859D}"/>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A146681A-F5C4-4A24-ACE2-6206AC122D6B}"/>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EFD890-97DA-40A7-9112-7CC6AF2BB2C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1595702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AAF8CE-6F21-4207-85C5-898F5B9BB59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4E074ED-3842-411E-B2C2-B515BFCAAF6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908A0B3-B796-445A-ADFB-244A8C27F82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8AAAB11-AA9F-4A58-9F41-212E2F5E76B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12C960-7D4D-46E0-A136-AE3902B35F67}"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8BB83255-5F03-4D6F-BE0C-408E186772E8}"/>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9D5B7C8-E12A-4B0D-9DD7-704C3B4EB99B}"/>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EFD890-97DA-40A7-9112-7CC6AF2BB2C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3186796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A2D703-997A-4C47-9758-8B7769FCD411}"/>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CAA054B7-2808-45A1-9F2A-E51C6052A8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A3C74ED-7289-44CA-A21B-3EA4E63CAAC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12C960-7D4D-46E0-A136-AE3902B35F67}"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D569463C-B92D-45BB-B4E5-58834DF9F26A}"/>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EA232E1E-A6E4-4A30-8874-2783E6881E38}"/>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EFD890-97DA-40A7-9112-7CC6AF2BB2C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582099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936660"/>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8532177-D88A-4FB0-96A0-01060B2B4C59}"/>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8AA46B6B-3B02-47E6-80BA-D921D87672E1}"/>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583E2EC-340A-4147-945C-9EDEC68CD38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12C960-7D4D-46E0-A136-AE3902B35F67}"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1F0C581E-8092-4846-9D59-813BB0FACCAC}"/>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DE371D70-491B-4365-9D8D-4FD5B1B782E0}"/>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EFD890-97DA-40A7-9112-7CC6AF2BB2C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2477738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9111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0">
        <p159:morph option="byObject"/>
      </p:transition>
    </mc:Choice>
    <mc:Fallback xmlns="">
      <p:transition spd="slow" advClick="0" advTm="0">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4E73E5-1726-411E-9DFC-3245D304C2E1}"/>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01F12A6-EF35-443A-9084-627B0CF9A2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E1B4C0F7-DE0A-4C70-AA1F-39CF06DE756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78B867D-BF1F-4125-B719-8512EDB9AD2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A87DF462-5909-4DE5-840E-9904B5EB82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5173107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2CFEE2E-B44B-4489-B71E-BE14EE775BAB}"/>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04F54CF-42EC-4FF4-BD2C-F000AC96F1D6}"/>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3CAB4A8-235B-4BE0-BC61-98459B06A86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152EE08C-B85A-4467-B7DC-B1957F73858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6F7E5F7F-1306-47FC-91C6-53BF6BA74DF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0116794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B154FD7-C553-4FCC-8285-FFADA8CBF626}"/>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C7E75E9-6220-42C0-A011-01CB52BA880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C504B9F-433A-403B-B1E1-99B6700817E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C49ABD0C-B39E-457C-A881-D2DCC7F54AA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2667D7AA-14A0-4899-9087-5CC47678DE8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8166444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C9CA284-98A6-440C-8B24-9072B7019BE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2104684-DF7D-4516-A72C-ACF55F92DE6A}"/>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6F99CFD5-C9DD-40FE-A33A-C25722121030}"/>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29FF193-F069-4ABE-8CA3-585D5BD7414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CBD18E14-88C0-4C5E-8BB7-6F22133BA01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E048203F-40BA-41C3-9D1D-97C74B6313B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114326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5189B2-9313-46C8-B7D7-412F0E57C60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A7A0766-D04E-45C1-8B7C-E13799B27D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055DE30C-C045-44D3-8386-24FC29BF03DB}"/>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28D79602-CFA8-4FB4-A189-4A503377AB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6EFDB2B3-C01D-4ACB-9BA8-F00BF2C7724C}"/>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9B9A2E3-FD8A-4716-B5D2-7618F4B3A54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9E88B819-E1AD-4D64-8834-A74496A8587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8F86E4FE-ECD9-4583-B617-55944BE560A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7048293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098A17-97C7-4E2F-AE6E-053B4F8DBB40}"/>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960C925-CA4C-473A-B971-4BC4FFD1136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0EEA7882-B52B-4836-A4C0-87A7A34563A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D4016063-EC0B-44B6-B202-2DBF1E72CF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1493896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7667093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B9B9B2-A315-492E-87BD-4B73D604D21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8C0DB01-5334-4899-BBE4-EF9BC1323D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FA652883-C4D9-41D3-94BE-C1AD79F1C6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6266CE7-2C85-4532-821C-4C4104919CE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93A8FE48-36E2-4E8A-8D57-D4DEFBEBBA9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45BFC4A-ECED-42F3-847F-E0B6D271FC7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382302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8254850"/>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A33AAB5-5E46-48F4-A59E-ADBA0FB425B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054B9570-F50B-46EB-B2E8-4A1B20AD7D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1706CA3D-0098-4010-8010-4ED14DB000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2A15E6D-9731-4F31-AE4A-3C711AA2F3D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B4831F18-4748-46B4-8EA2-E07956D5CDA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56E45455-2E42-45DB-B352-E8DA4FC6983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3849487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7C6B3D2-C45F-41E9-B3AE-9E3D303A24F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E162A51-DE7E-403E-BFBC-9FDCEA589C4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9908DFA-6B01-44F8-9808-691B0417DB4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8A649296-B414-4FB9-9BE6-83482A7F820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D66A54C0-74AA-4D2E-B24E-3AD65CC1E1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7742839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28B0430-01BD-4195-8F5E-AEA8B8F3791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0077B962-3133-4A14-91C6-3F08C7C76AA7}"/>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080FD2E-0BB7-4E91-B200-8E04205815A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DB71CB1A-7C64-4653-AC89-1BF7836DFF0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8204C70-01DD-4022-90EF-A234F8AB04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5513330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489613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E7AE04A-CB5D-F54A-AAAD-A9199DEAC0A3}" type="datetimeFigureOut">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6" name="幻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13AF83-6081-4248-AA07-9D84A7E382AE}" type="slidenum">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8" name="TextBox 13"/>
          <p:cNvSpPr txBox="1"/>
          <p:nvPr userDrawn="1"/>
        </p:nvSpPr>
        <p:spPr>
          <a:xfrm>
            <a:off x="10926658" y="-50594"/>
            <a:ext cx="1415623"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4276A9"/>
                </a:solidFill>
                <a:effectLst/>
                <a:uLnTx/>
                <a:uFillTx/>
                <a:latin typeface="SVN-Gidry" panose="02040603050506020204" pitchFamily="18" charset="0"/>
                <a:ea typeface="微软雅黑"/>
                <a:cs typeface="+mn-cs"/>
              </a:rPr>
              <a:t>Măng</a:t>
            </a:r>
            <a:r>
              <a:rPr kumimoji="0" lang="en-US" sz="2400" b="1" i="0" u="none" strike="noStrike" kern="1200" cap="none" spc="0" normalizeH="0" baseline="0" noProof="0" dirty="0">
                <a:ln>
                  <a:noFill/>
                </a:ln>
                <a:solidFill>
                  <a:srgbClr val="4276A9"/>
                </a:solidFill>
                <a:effectLst/>
                <a:uLnTx/>
                <a:uFillTx/>
                <a:latin typeface="SVN-Gidry" panose="02040603050506020204" pitchFamily="18" charset="0"/>
                <a:ea typeface="微软雅黑"/>
                <a:cs typeface="+mn-cs"/>
              </a:rPr>
              <a:t> Non</a:t>
            </a:r>
            <a:endParaRPr kumimoji="0" lang="vi-VN" sz="2400" b="1" i="0" u="none" strike="noStrike" kern="1200" cap="none" spc="0" normalizeH="0" baseline="0" noProof="0" dirty="0">
              <a:ln>
                <a:noFill/>
              </a:ln>
              <a:solidFill>
                <a:srgbClr val="4276A9"/>
              </a:solidFill>
              <a:effectLst/>
              <a:uLnTx/>
              <a:uFillTx/>
              <a:ea typeface="微软雅黑"/>
              <a:cs typeface="+mn-cs"/>
            </a:endParaRPr>
          </a:p>
        </p:txBody>
      </p:sp>
    </p:spTree>
    <p:extLst>
      <p:ext uri="{BB962C8B-B14F-4D97-AF65-F5344CB8AC3E}">
        <p14:creationId xmlns:p14="http://schemas.microsoft.com/office/powerpoint/2010/main" val="3397067245"/>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90" name="组 89"/>
          <p:cNvGrpSpPr/>
          <p:nvPr userDrawn="1"/>
        </p:nvGrpSpPr>
        <p:grpSpPr>
          <a:xfrm>
            <a:off x="0" y="0"/>
            <a:ext cx="12191999" cy="6858000"/>
            <a:chOff x="0" y="0"/>
            <a:chExt cx="12191999" cy="6858000"/>
          </a:xfrm>
        </p:grpSpPr>
        <p:pic>
          <p:nvPicPr>
            <p:cNvPr id="91" name="图片 9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6859329" cy="6858000"/>
            </a:xfrm>
            <a:prstGeom prst="rect">
              <a:avLst/>
            </a:prstGeom>
          </p:spPr>
        </p:pic>
        <p:pic>
          <p:nvPicPr>
            <p:cNvPr id="92" name="图片 9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6455566" y="0"/>
              <a:ext cx="5736433" cy="6858000"/>
            </a:xfrm>
            <a:prstGeom prst="rect">
              <a:avLst/>
            </a:prstGeom>
          </p:spPr>
        </p:pic>
      </p:grpSp>
      <p:grpSp>
        <p:nvGrpSpPr>
          <p:cNvPr id="7" name="组合 89">
            <a:extLst>
              <a:ext uri="{FF2B5EF4-FFF2-40B4-BE49-F238E27FC236}">
                <a16:creationId xmlns:a16="http://schemas.microsoft.com/office/drawing/2014/main" id="{EDAB428B-3F4F-49F7-B90E-2C4E148E8156}"/>
              </a:ext>
            </a:extLst>
          </p:cNvPr>
          <p:cNvGrpSpPr/>
          <p:nvPr userDrawn="1"/>
        </p:nvGrpSpPr>
        <p:grpSpPr>
          <a:xfrm>
            <a:off x="1499511" y="773722"/>
            <a:ext cx="9185972" cy="5488306"/>
            <a:chOff x="416678" y="409865"/>
            <a:chExt cx="11232946" cy="6711306"/>
          </a:xfrm>
        </p:grpSpPr>
        <p:sp>
          <p:nvSpPr>
            <p:cNvPr id="8" name="Freeform 9">
              <a:extLst>
                <a:ext uri="{FF2B5EF4-FFF2-40B4-BE49-F238E27FC236}">
                  <a16:creationId xmlns:a16="http://schemas.microsoft.com/office/drawing/2014/main" id="{452EE4F1-2AB2-4148-97FD-4D345041FEFF}"/>
                </a:ext>
              </a:extLst>
            </p:cNvPr>
            <p:cNvSpPr>
              <a:spLocks/>
            </p:cNvSpPr>
            <p:nvPr/>
          </p:nvSpPr>
          <p:spPr bwMode="auto">
            <a:xfrm>
              <a:off x="416678" y="1115789"/>
              <a:ext cx="11107248" cy="6005382"/>
            </a:xfrm>
            <a:custGeom>
              <a:avLst/>
              <a:gdLst>
                <a:gd name="T0" fmla="*/ 3259 w 6073"/>
                <a:gd name="T1" fmla="*/ 0 h 7759"/>
                <a:gd name="T2" fmla="*/ 3259 w 6073"/>
                <a:gd name="T3" fmla="*/ 2 h 7759"/>
                <a:gd name="T4" fmla="*/ 3037 w 6073"/>
                <a:gd name="T5" fmla="*/ 232 h 7759"/>
                <a:gd name="T6" fmla="*/ 2814 w 6073"/>
                <a:gd name="T7" fmla="*/ 2 h 7759"/>
                <a:gd name="T8" fmla="*/ 2814 w 6073"/>
                <a:gd name="T9" fmla="*/ 0 h 7759"/>
                <a:gd name="T10" fmla="*/ 0 w 6073"/>
                <a:gd name="T11" fmla="*/ 0 h 7759"/>
                <a:gd name="T12" fmla="*/ 0 w 6073"/>
                <a:gd name="T13" fmla="*/ 7759 h 7759"/>
                <a:gd name="T14" fmla="*/ 6073 w 6073"/>
                <a:gd name="T15" fmla="*/ 7759 h 7759"/>
                <a:gd name="T16" fmla="*/ 6073 w 6073"/>
                <a:gd name="T17" fmla="*/ 0 h 7759"/>
                <a:gd name="T18" fmla="*/ 3259 w 6073"/>
                <a:gd name="T19" fmla="*/ 0 h 7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73" h="7759">
                  <a:moveTo>
                    <a:pt x="3259" y="0"/>
                  </a:moveTo>
                  <a:cubicBezTo>
                    <a:pt x="3259" y="0"/>
                    <a:pt x="3259" y="1"/>
                    <a:pt x="3259" y="2"/>
                  </a:cubicBezTo>
                  <a:cubicBezTo>
                    <a:pt x="3259" y="129"/>
                    <a:pt x="3159" y="232"/>
                    <a:pt x="3037" y="232"/>
                  </a:cubicBezTo>
                  <a:cubicBezTo>
                    <a:pt x="2914" y="232"/>
                    <a:pt x="2814" y="129"/>
                    <a:pt x="2814" y="2"/>
                  </a:cubicBezTo>
                  <a:cubicBezTo>
                    <a:pt x="2814" y="1"/>
                    <a:pt x="2814" y="0"/>
                    <a:pt x="2814" y="0"/>
                  </a:cubicBezTo>
                  <a:cubicBezTo>
                    <a:pt x="0" y="0"/>
                    <a:pt x="0" y="0"/>
                    <a:pt x="0" y="0"/>
                  </a:cubicBezTo>
                  <a:cubicBezTo>
                    <a:pt x="0" y="7759"/>
                    <a:pt x="0" y="7759"/>
                    <a:pt x="0" y="7759"/>
                  </a:cubicBezTo>
                  <a:cubicBezTo>
                    <a:pt x="6073" y="7759"/>
                    <a:pt x="6073" y="7759"/>
                    <a:pt x="6073" y="7759"/>
                  </a:cubicBezTo>
                  <a:cubicBezTo>
                    <a:pt x="6073" y="0"/>
                    <a:pt x="6073" y="0"/>
                    <a:pt x="6073" y="0"/>
                  </a:cubicBezTo>
                  <a:lnTo>
                    <a:pt x="3259" y="0"/>
                  </a:lnTo>
                  <a:close/>
                </a:path>
              </a:pathLst>
            </a:custGeom>
            <a:solidFill>
              <a:srgbClr val="151D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9" name="Freeform 9">
              <a:extLst>
                <a:ext uri="{FF2B5EF4-FFF2-40B4-BE49-F238E27FC236}">
                  <a16:creationId xmlns:a16="http://schemas.microsoft.com/office/drawing/2014/main" id="{D0F8D1C4-C1F8-4F85-BD7A-0F9D20F6AD92}"/>
                </a:ext>
              </a:extLst>
            </p:cNvPr>
            <p:cNvSpPr>
              <a:spLocks/>
            </p:cNvSpPr>
            <p:nvPr/>
          </p:nvSpPr>
          <p:spPr bwMode="auto">
            <a:xfrm>
              <a:off x="542376" y="1006357"/>
              <a:ext cx="11107248" cy="6005382"/>
            </a:xfrm>
            <a:custGeom>
              <a:avLst/>
              <a:gdLst>
                <a:gd name="T0" fmla="*/ 3259 w 6073"/>
                <a:gd name="T1" fmla="*/ 0 h 7759"/>
                <a:gd name="T2" fmla="*/ 3259 w 6073"/>
                <a:gd name="T3" fmla="*/ 2 h 7759"/>
                <a:gd name="T4" fmla="*/ 3037 w 6073"/>
                <a:gd name="T5" fmla="*/ 232 h 7759"/>
                <a:gd name="T6" fmla="*/ 2814 w 6073"/>
                <a:gd name="T7" fmla="*/ 2 h 7759"/>
                <a:gd name="T8" fmla="*/ 2814 w 6073"/>
                <a:gd name="T9" fmla="*/ 0 h 7759"/>
                <a:gd name="T10" fmla="*/ 0 w 6073"/>
                <a:gd name="T11" fmla="*/ 0 h 7759"/>
                <a:gd name="T12" fmla="*/ 0 w 6073"/>
                <a:gd name="T13" fmla="*/ 7759 h 7759"/>
                <a:gd name="T14" fmla="*/ 6073 w 6073"/>
                <a:gd name="T15" fmla="*/ 7759 h 7759"/>
                <a:gd name="T16" fmla="*/ 6073 w 6073"/>
                <a:gd name="T17" fmla="*/ 0 h 7759"/>
                <a:gd name="T18" fmla="*/ 3259 w 6073"/>
                <a:gd name="T19" fmla="*/ 0 h 7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73" h="7759">
                  <a:moveTo>
                    <a:pt x="3259" y="0"/>
                  </a:moveTo>
                  <a:cubicBezTo>
                    <a:pt x="3259" y="0"/>
                    <a:pt x="3259" y="1"/>
                    <a:pt x="3259" y="2"/>
                  </a:cubicBezTo>
                  <a:cubicBezTo>
                    <a:pt x="3259" y="129"/>
                    <a:pt x="3159" y="232"/>
                    <a:pt x="3037" y="232"/>
                  </a:cubicBezTo>
                  <a:cubicBezTo>
                    <a:pt x="2914" y="232"/>
                    <a:pt x="2814" y="129"/>
                    <a:pt x="2814" y="2"/>
                  </a:cubicBezTo>
                  <a:cubicBezTo>
                    <a:pt x="2814" y="1"/>
                    <a:pt x="2814" y="0"/>
                    <a:pt x="2814" y="0"/>
                  </a:cubicBezTo>
                  <a:cubicBezTo>
                    <a:pt x="0" y="0"/>
                    <a:pt x="0" y="0"/>
                    <a:pt x="0" y="0"/>
                  </a:cubicBezTo>
                  <a:cubicBezTo>
                    <a:pt x="0" y="7759"/>
                    <a:pt x="0" y="7759"/>
                    <a:pt x="0" y="7759"/>
                  </a:cubicBezTo>
                  <a:cubicBezTo>
                    <a:pt x="6073" y="7759"/>
                    <a:pt x="6073" y="7759"/>
                    <a:pt x="6073" y="7759"/>
                  </a:cubicBezTo>
                  <a:cubicBezTo>
                    <a:pt x="6073" y="0"/>
                    <a:pt x="6073" y="0"/>
                    <a:pt x="6073" y="0"/>
                  </a:cubicBezTo>
                  <a:lnTo>
                    <a:pt x="3259" y="0"/>
                  </a:lnTo>
                  <a:close/>
                </a:path>
              </a:pathLst>
            </a:custGeom>
            <a:solidFill>
              <a:srgbClr val="F8FA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微软雅黑" panose="020F0502020204030204"/>
                <a:ea typeface="微软雅黑"/>
                <a:cs typeface="+mn-cs"/>
              </a:endParaRPr>
            </a:p>
          </p:txBody>
        </p:sp>
        <p:sp>
          <p:nvSpPr>
            <p:cNvPr id="10" name="Freeform 10">
              <a:extLst>
                <a:ext uri="{FF2B5EF4-FFF2-40B4-BE49-F238E27FC236}">
                  <a16:creationId xmlns:a16="http://schemas.microsoft.com/office/drawing/2014/main" id="{2C9A1530-45B1-4EEA-9251-07B1422E7343}"/>
                </a:ext>
              </a:extLst>
            </p:cNvPr>
            <p:cNvSpPr>
              <a:spLocks/>
            </p:cNvSpPr>
            <p:nvPr/>
          </p:nvSpPr>
          <p:spPr bwMode="auto">
            <a:xfrm>
              <a:off x="750979" y="409865"/>
              <a:ext cx="10690042" cy="492440"/>
            </a:xfrm>
            <a:custGeom>
              <a:avLst/>
              <a:gdLst>
                <a:gd name="T0" fmla="*/ 5832 w 5843"/>
                <a:gd name="T1" fmla="*/ 246 h 270"/>
                <a:gd name="T2" fmla="*/ 3222 w 5843"/>
                <a:gd name="T3" fmla="*/ 246 h 270"/>
                <a:gd name="T4" fmla="*/ 3132 w 5843"/>
                <a:gd name="T5" fmla="*/ 228 h 270"/>
                <a:gd name="T6" fmla="*/ 3075 w 5843"/>
                <a:gd name="T7" fmla="*/ 132 h 270"/>
                <a:gd name="T8" fmla="*/ 2922 w 5843"/>
                <a:gd name="T9" fmla="*/ 0 h 270"/>
                <a:gd name="T10" fmla="*/ 2922 w 5843"/>
                <a:gd name="T11" fmla="*/ 0 h 270"/>
                <a:gd name="T12" fmla="*/ 2921 w 5843"/>
                <a:gd name="T13" fmla="*/ 0 h 270"/>
                <a:gd name="T14" fmla="*/ 2921 w 5843"/>
                <a:gd name="T15" fmla="*/ 0 h 270"/>
                <a:gd name="T16" fmla="*/ 2921 w 5843"/>
                <a:gd name="T17" fmla="*/ 0 h 270"/>
                <a:gd name="T18" fmla="*/ 2769 w 5843"/>
                <a:gd name="T19" fmla="*/ 132 h 270"/>
                <a:gd name="T20" fmla="*/ 2711 w 5843"/>
                <a:gd name="T21" fmla="*/ 228 h 270"/>
                <a:gd name="T22" fmla="*/ 2621 w 5843"/>
                <a:gd name="T23" fmla="*/ 246 h 270"/>
                <a:gd name="T24" fmla="*/ 11 w 5843"/>
                <a:gd name="T25" fmla="*/ 246 h 270"/>
                <a:gd name="T26" fmla="*/ 0 w 5843"/>
                <a:gd name="T27" fmla="*/ 258 h 270"/>
                <a:gd name="T28" fmla="*/ 11 w 5843"/>
                <a:gd name="T29" fmla="*/ 270 h 270"/>
                <a:gd name="T30" fmla="*/ 2621 w 5843"/>
                <a:gd name="T31" fmla="*/ 270 h 270"/>
                <a:gd name="T32" fmla="*/ 2653 w 5843"/>
                <a:gd name="T33" fmla="*/ 268 h 270"/>
                <a:gd name="T34" fmla="*/ 2723 w 5843"/>
                <a:gd name="T35" fmla="*/ 248 h 270"/>
                <a:gd name="T36" fmla="*/ 2791 w 5843"/>
                <a:gd name="T37" fmla="*/ 138 h 270"/>
                <a:gd name="T38" fmla="*/ 2921 w 5843"/>
                <a:gd name="T39" fmla="*/ 24 h 270"/>
                <a:gd name="T40" fmla="*/ 3052 w 5843"/>
                <a:gd name="T41" fmla="*/ 138 h 270"/>
                <a:gd name="T42" fmla="*/ 3120 w 5843"/>
                <a:gd name="T43" fmla="*/ 248 h 270"/>
                <a:gd name="T44" fmla="*/ 3190 w 5843"/>
                <a:gd name="T45" fmla="*/ 268 h 270"/>
                <a:gd name="T46" fmla="*/ 3222 w 5843"/>
                <a:gd name="T47" fmla="*/ 270 h 270"/>
                <a:gd name="T48" fmla="*/ 5832 w 5843"/>
                <a:gd name="T49" fmla="*/ 270 h 270"/>
                <a:gd name="T50" fmla="*/ 5843 w 5843"/>
                <a:gd name="T51" fmla="*/ 258 h 270"/>
                <a:gd name="T52" fmla="*/ 5832 w 5843"/>
                <a:gd name="T53" fmla="*/ 246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843" h="270">
                  <a:moveTo>
                    <a:pt x="5832" y="246"/>
                  </a:moveTo>
                  <a:cubicBezTo>
                    <a:pt x="3222" y="246"/>
                    <a:pt x="3222" y="246"/>
                    <a:pt x="3222" y="246"/>
                  </a:cubicBezTo>
                  <a:cubicBezTo>
                    <a:pt x="3180" y="246"/>
                    <a:pt x="3152" y="240"/>
                    <a:pt x="3132" y="228"/>
                  </a:cubicBezTo>
                  <a:cubicBezTo>
                    <a:pt x="3106" y="212"/>
                    <a:pt x="3089" y="183"/>
                    <a:pt x="3075" y="132"/>
                  </a:cubicBezTo>
                  <a:cubicBezTo>
                    <a:pt x="3052" y="48"/>
                    <a:pt x="2997" y="1"/>
                    <a:pt x="2922" y="0"/>
                  </a:cubicBezTo>
                  <a:cubicBezTo>
                    <a:pt x="2922" y="0"/>
                    <a:pt x="2922" y="0"/>
                    <a:pt x="2922" y="0"/>
                  </a:cubicBezTo>
                  <a:cubicBezTo>
                    <a:pt x="2922" y="0"/>
                    <a:pt x="2922" y="0"/>
                    <a:pt x="2921" y="0"/>
                  </a:cubicBezTo>
                  <a:cubicBezTo>
                    <a:pt x="2921" y="0"/>
                    <a:pt x="2921" y="0"/>
                    <a:pt x="2921" y="0"/>
                  </a:cubicBezTo>
                  <a:cubicBezTo>
                    <a:pt x="2921" y="0"/>
                    <a:pt x="2921" y="0"/>
                    <a:pt x="2921" y="0"/>
                  </a:cubicBezTo>
                  <a:cubicBezTo>
                    <a:pt x="2846" y="1"/>
                    <a:pt x="2791" y="48"/>
                    <a:pt x="2769" y="132"/>
                  </a:cubicBezTo>
                  <a:cubicBezTo>
                    <a:pt x="2754" y="183"/>
                    <a:pt x="2737" y="212"/>
                    <a:pt x="2711" y="228"/>
                  </a:cubicBezTo>
                  <a:cubicBezTo>
                    <a:pt x="2691" y="240"/>
                    <a:pt x="2663" y="246"/>
                    <a:pt x="2621" y="246"/>
                  </a:cubicBezTo>
                  <a:cubicBezTo>
                    <a:pt x="11" y="246"/>
                    <a:pt x="11" y="246"/>
                    <a:pt x="11" y="246"/>
                  </a:cubicBezTo>
                  <a:cubicBezTo>
                    <a:pt x="5" y="246"/>
                    <a:pt x="0" y="251"/>
                    <a:pt x="0" y="258"/>
                  </a:cubicBezTo>
                  <a:cubicBezTo>
                    <a:pt x="0" y="264"/>
                    <a:pt x="5" y="270"/>
                    <a:pt x="11" y="270"/>
                  </a:cubicBezTo>
                  <a:cubicBezTo>
                    <a:pt x="2621" y="270"/>
                    <a:pt x="2621" y="270"/>
                    <a:pt x="2621" y="270"/>
                  </a:cubicBezTo>
                  <a:cubicBezTo>
                    <a:pt x="2621" y="270"/>
                    <a:pt x="2642" y="270"/>
                    <a:pt x="2653" y="268"/>
                  </a:cubicBezTo>
                  <a:cubicBezTo>
                    <a:pt x="2683" y="265"/>
                    <a:pt x="2705" y="259"/>
                    <a:pt x="2723" y="248"/>
                  </a:cubicBezTo>
                  <a:cubicBezTo>
                    <a:pt x="2755" y="229"/>
                    <a:pt x="2775" y="196"/>
                    <a:pt x="2791" y="138"/>
                  </a:cubicBezTo>
                  <a:cubicBezTo>
                    <a:pt x="2811" y="64"/>
                    <a:pt x="2857" y="24"/>
                    <a:pt x="2921" y="24"/>
                  </a:cubicBezTo>
                  <a:cubicBezTo>
                    <a:pt x="2986" y="24"/>
                    <a:pt x="3032" y="64"/>
                    <a:pt x="3052" y="138"/>
                  </a:cubicBezTo>
                  <a:cubicBezTo>
                    <a:pt x="3068" y="196"/>
                    <a:pt x="3088" y="229"/>
                    <a:pt x="3120" y="248"/>
                  </a:cubicBezTo>
                  <a:cubicBezTo>
                    <a:pt x="3138" y="259"/>
                    <a:pt x="3160" y="265"/>
                    <a:pt x="3190" y="268"/>
                  </a:cubicBezTo>
                  <a:cubicBezTo>
                    <a:pt x="3201" y="270"/>
                    <a:pt x="3222" y="270"/>
                    <a:pt x="3222" y="270"/>
                  </a:cubicBezTo>
                  <a:cubicBezTo>
                    <a:pt x="5832" y="270"/>
                    <a:pt x="5832" y="270"/>
                    <a:pt x="5832" y="270"/>
                  </a:cubicBezTo>
                  <a:cubicBezTo>
                    <a:pt x="5838" y="270"/>
                    <a:pt x="5843" y="264"/>
                    <a:pt x="5843" y="258"/>
                  </a:cubicBezTo>
                  <a:cubicBezTo>
                    <a:pt x="5843" y="251"/>
                    <a:pt x="5838" y="246"/>
                    <a:pt x="5832" y="246"/>
                  </a:cubicBezTo>
                </a:path>
              </a:pathLst>
            </a:custGeom>
            <a:solidFill>
              <a:srgbClr val="B9AE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11" name="Rectangle 11">
              <a:extLst>
                <a:ext uri="{FF2B5EF4-FFF2-40B4-BE49-F238E27FC236}">
                  <a16:creationId xmlns:a16="http://schemas.microsoft.com/office/drawing/2014/main" id="{F80A2873-10E7-48E9-B18B-CCA960150D79}"/>
                </a:ext>
              </a:extLst>
            </p:cNvPr>
            <p:cNvSpPr>
              <a:spLocks noChangeArrowheads="1"/>
            </p:cNvSpPr>
            <p:nvPr/>
          </p:nvSpPr>
          <p:spPr bwMode="auto">
            <a:xfrm>
              <a:off x="850150"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12" name="Rectangle 12">
              <a:extLst>
                <a:ext uri="{FF2B5EF4-FFF2-40B4-BE49-F238E27FC236}">
                  <a16:creationId xmlns:a16="http://schemas.microsoft.com/office/drawing/2014/main" id="{6AFA4A43-AB8F-4613-BC8F-D0EB0DFC1E6E}"/>
                </a:ext>
              </a:extLst>
            </p:cNvPr>
            <p:cNvSpPr>
              <a:spLocks noChangeArrowheads="1"/>
            </p:cNvSpPr>
            <p:nvPr/>
          </p:nvSpPr>
          <p:spPr bwMode="auto">
            <a:xfrm>
              <a:off x="1226320"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13" name="Rectangle 13">
              <a:extLst>
                <a:ext uri="{FF2B5EF4-FFF2-40B4-BE49-F238E27FC236}">
                  <a16:creationId xmlns:a16="http://schemas.microsoft.com/office/drawing/2014/main" id="{7D1189B1-D396-404D-AC1B-370EEB788C81}"/>
                </a:ext>
              </a:extLst>
            </p:cNvPr>
            <p:cNvSpPr>
              <a:spLocks noChangeArrowheads="1"/>
            </p:cNvSpPr>
            <p:nvPr/>
          </p:nvSpPr>
          <p:spPr bwMode="auto">
            <a:xfrm>
              <a:off x="1599069"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14" name="Rectangle 14">
              <a:extLst>
                <a:ext uri="{FF2B5EF4-FFF2-40B4-BE49-F238E27FC236}">
                  <a16:creationId xmlns:a16="http://schemas.microsoft.com/office/drawing/2014/main" id="{0427197D-F4D8-41DA-8233-191EB4307565}"/>
                </a:ext>
              </a:extLst>
            </p:cNvPr>
            <p:cNvSpPr>
              <a:spLocks noChangeArrowheads="1"/>
            </p:cNvSpPr>
            <p:nvPr/>
          </p:nvSpPr>
          <p:spPr bwMode="auto">
            <a:xfrm>
              <a:off x="1975238"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15" name="Rectangle 15">
              <a:extLst>
                <a:ext uri="{FF2B5EF4-FFF2-40B4-BE49-F238E27FC236}">
                  <a16:creationId xmlns:a16="http://schemas.microsoft.com/office/drawing/2014/main" id="{2CB073E4-7DE6-4550-89ED-8AFBC96A2E70}"/>
                </a:ext>
              </a:extLst>
            </p:cNvPr>
            <p:cNvSpPr>
              <a:spLocks noChangeArrowheads="1"/>
            </p:cNvSpPr>
            <p:nvPr/>
          </p:nvSpPr>
          <p:spPr bwMode="auto">
            <a:xfrm>
              <a:off x="2351407"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16" name="Rectangle 16">
              <a:extLst>
                <a:ext uri="{FF2B5EF4-FFF2-40B4-BE49-F238E27FC236}">
                  <a16:creationId xmlns:a16="http://schemas.microsoft.com/office/drawing/2014/main" id="{461F670D-B599-426F-9BE4-C68D903A5AD1}"/>
                </a:ext>
              </a:extLst>
            </p:cNvPr>
            <p:cNvSpPr>
              <a:spLocks noChangeArrowheads="1"/>
            </p:cNvSpPr>
            <p:nvPr/>
          </p:nvSpPr>
          <p:spPr bwMode="auto">
            <a:xfrm>
              <a:off x="2724156"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17" name="Rectangle 17">
              <a:extLst>
                <a:ext uri="{FF2B5EF4-FFF2-40B4-BE49-F238E27FC236}">
                  <a16:creationId xmlns:a16="http://schemas.microsoft.com/office/drawing/2014/main" id="{463B0518-5D96-42D1-8841-E8528D37D6D5}"/>
                </a:ext>
              </a:extLst>
            </p:cNvPr>
            <p:cNvSpPr>
              <a:spLocks noChangeArrowheads="1"/>
            </p:cNvSpPr>
            <p:nvPr/>
          </p:nvSpPr>
          <p:spPr bwMode="auto">
            <a:xfrm>
              <a:off x="3100326"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18" name="Rectangle 18">
              <a:extLst>
                <a:ext uri="{FF2B5EF4-FFF2-40B4-BE49-F238E27FC236}">
                  <a16:creationId xmlns:a16="http://schemas.microsoft.com/office/drawing/2014/main" id="{772935E3-025E-435F-B09A-75188BA5DEF8}"/>
                </a:ext>
              </a:extLst>
            </p:cNvPr>
            <p:cNvSpPr>
              <a:spLocks noChangeArrowheads="1"/>
            </p:cNvSpPr>
            <p:nvPr/>
          </p:nvSpPr>
          <p:spPr bwMode="auto">
            <a:xfrm>
              <a:off x="3476495"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19" name="Rectangle 19">
              <a:extLst>
                <a:ext uri="{FF2B5EF4-FFF2-40B4-BE49-F238E27FC236}">
                  <a16:creationId xmlns:a16="http://schemas.microsoft.com/office/drawing/2014/main" id="{81594CEF-A79C-44F2-A46B-8328F774C520}"/>
                </a:ext>
              </a:extLst>
            </p:cNvPr>
            <p:cNvSpPr>
              <a:spLocks noChangeArrowheads="1"/>
            </p:cNvSpPr>
            <p:nvPr/>
          </p:nvSpPr>
          <p:spPr bwMode="auto">
            <a:xfrm>
              <a:off x="3849244" y="1090389"/>
              <a:ext cx="129949"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0" name="Rectangle 20">
              <a:extLst>
                <a:ext uri="{FF2B5EF4-FFF2-40B4-BE49-F238E27FC236}">
                  <a16:creationId xmlns:a16="http://schemas.microsoft.com/office/drawing/2014/main" id="{3E5316DF-58F6-4DA4-8962-258F8D9D4B5E}"/>
                </a:ext>
              </a:extLst>
            </p:cNvPr>
            <p:cNvSpPr>
              <a:spLocks noChangeArrowheads="1"/>
            </p:cNvSpPr>
            <p:nvPr/>
          </p:nvSpPr>
          <p:spPr bwMode="auto">
            <a:xfrm>
              <a:off x="4228833" y="1090389"/>
              <a:ext cx="12311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1" name="Rectangle 21">
              <a:extLst>
                <a:ext uri="{FF2B5EF4-FFF2-40B4-BE49-F238E27FC236}">
                  <a16:creationId xmlns:a16="http://schemas.microsoft.com/office/drawing/2014/main" id="{60568D79-BA6D-449A-9777-076DCCB5AF5A}"/>
                </a:ext>
              </a:extLst>
            </p:cNvPr>
            <p:cNvSpPr>
              <a:spLocks noChangeArrowheads="1"/>
            </p:cNvSpPr>
            <p:nvPr/>
          </p:nvSpPr>
          <p:spPr bwMode="auto">
            <a:xfrm>
              <a:off x="4601582"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2" name="Rectangle 22">
              <a:extLst>
                <a:ext uri="{FF2B5EF4-FFF2-40B4-BE49-F238E27FC236}">
                  <a16:creationId xmlns:a16="http://schemas.microsoft.com/office/drawing/2014/main" id="{776A56E5-8CA6-4310-9371-2FAA3562363A}"/>
                </a:ext>
              </a:extLst>
            </p:cNvPr>
            <p:cNvSpPr>
              <a:spLocks noChangeArrowheads="1"/>
            </p:cNvSpPr>
            <p:nvPr/>
          </p:nvSpPr>
          <p:spPr bwMode="auto">
            <a:xfrm>
              <a:off x="4977751"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3" name="Rectangle 23">
              <a:extLst>
                <a:ext uri="{FF2B5EF4-FFF2-40B4-BE49-F238E27FC236}">
                  <a16:creationId xmlns:a16="http://schemas.microsoft.com/office/drawing/2014/main" id="{BED2A228-9075-430E-9D1E-7491BA49AD00}"/>
                </a:ext>
              </a:extLst>
            </p:cNvPr>
            <p:cNvSpPr>
              <a:spLocks noChangeArrowheads="1"/>
            </p:cNvSpPr>
            <p:nvPr/>
          </p:nvSpPr>
          <p:spPr bwMode="auto">
            <a:xfrm>
              <a:off x="5353920" y="1090389"/>
              <a:ext cx="12311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4" name="Freeform 24">
              <a:extLst>
                <a:ext uri="{FF2B5EF4-FFF2-40B4-BE49-F238E27FC236}">
                  <a16:creationId xmlns:a16="http://schemas.microsoft.com/office/drawing/2014/main" id="{33FBF1A5-608D-447B-B09E-B292F1D21ADF}"/>
                </a:ext>
              </a:extLst>
            </p:cNvPr>
            <p:cNvSpPr>
              <a:spLocks/>
            </p:cNvSpPr>
            <p:nvPr/>
          </p:nvSpPr>
          <p:spPr bwMode="auto">
            <a:xfrm>
              <a:off x="874088"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5" name="Freeform 25">
              <a:extLst>
                <a:ext uri="{FF2B5EF4-FFF2-40B4-BE49-F238E27FC236}">
                  <a16:creationId xmlns:a16="http://schemas.microsoft.com/office/drawing/2014/main" id="{F3E793FC-F007-46CF-AFF8-FD4AE2C12087}"/>
                </a:ext>
              </a:extLst>
            </p:cNvPr>
            <p:cNvSpPr>
              <a:spLocks/>
            </p:cNvSpPr>
            <p:nvPr/>
          </p:nvSpPr>
          <p:spPr bwMode="auto">
            <a:xfrm>
              <a:off x="925384"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6" name="Freeform 26">
              <a:extLst>
                <a:ext uri="{FF2B5EF4-FFF2-40B4-BE49-F238E27FC236}">
                  <a16:creationId xmlns:a16="http://schemas.microsoft.com/office/drawing/2014/main" id="{8794DCBC-DDCA-451B-9BC7-CEE409339F70}"/>
                </a:ext>
              </a:extLst>
            </p:cNvPr>
            <p:cNvSpPr>
              <a:spLocks/>
            </p:cNvSpPr>
            <p:nvPr/>
          </p:nvSpPr>
          <p:spPr bwMode="auto">
            <a:xfrm>
              <a:off x="1250258"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7" name="Freeform 27">
              <a:extLst>
                <a:ext uri="{FF2B5EF4-FFF2-40B4-BE49-F238E27FC236}">
                  <a16:creationId xmlns:a16="http://schemas.microsoft.com/office/drawing/2014/main" id="{5401FA32-EAC5-4F65-8B07-F02FA7646075}"/>
                </a:ext>
              </a:extLst>
            </p:cNvPr>
            <p:cNvSpPr>
              <a:spLocks/>
            </p:cNvSpPr>
            <p:nvPr/>
          </p:nvSpPr>
          <p:spPr bwMode="auto">
            <a:xfrm>
              <a:off x="1301553"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8" name="Freeform 28">
              <a:extLst>
                <a:ext uri="{FF2B5EF4-FFF2-40B4-BE49-F238E27FC236}">
                  <a16:creationId xmlns:a16="http://schemas.microsoft.com/office/drawing/2014/main" id="{3C55C38E-6B47-484E-98A9-5CAB8E919AB1}"/>
                </a:ext>
              </a:extLst>
            </p:cNvPr>
            <p:cNvSpPr>
              <a:spLocks/>
            </p:cNvSpPr>
            <p:nvPr/>
          </p:nvSpPr>
          <p:spPr bwMode="auto">
            <a:xfrm>
              <a:off x="1626427"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9" name="Freeform 29">
              <a:extLst>
                <a:ext uri="{FF2B5EF4-FFF2-40B4-BE49-F238E27FC236}">
                  <a16:creationId xmlns:a16="http://schemas.microsoft.com/office/drawing/2014/main" id="{82E5B9A0-731B-4DC5-B5EB-D65FA38B780F}"/>
                </a:ext>
              </a:extLst>
            </p:cNvPr>
            <p:cNvSpPr>
              <a:spLocks/>
            </p:cNvSpPr>
            <p:nvPr/>
          </p:nvSpPr>
          <p:spPr bwMode="auto">
            <a:xfrm>
              <a:off x="1674303"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3" y="185"/>
                    <a:pt x="0" y="182"/>
                    <a:pt x="0" y="178"/>
                  </a:cubicBezTo>
                  <a:cubicBezTo>
                    <a:pt x="0" y="7"/>
                    <a:pt x="0" y="7"/>
                    <a:pt x="0" y="7"/>
                  </a:cubicBezTo>
                  <a:cubicBezTo>
                    <a:pt x="0" y="3"/>
                    <a:pt x="3"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0" name="Freeform 30">
              <a:extLst>
                <a:ext uri="{FF2B5EF4-FFF2-40B4-BE49-F238E27FC236}">
                  <a16:creationId xmlns:a16="http://schemas.microsoft.com/office/drawing/2014/main" id="{224E8D18-DBA4-434D-BDB7-6091089E427C}"/>
                </a:ext>
              </a:extLst>
            </p:cNvPr>
            <p:cNvSpPr>
              <a:spLocks/>
            </p:cNvSpPr>
            <p:nvPr/>
          </p:nvSpPr>
          <p:spPr bwMode="auto">
            <a:xfrm>
              <a:off x="1999176"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7" y="185"/>
                  </a:cubicBezTo>
                  <a:cubicBezTo>
                    <a:pt x="3" y="185"/>
                    <a:pt x="0" y="182"/>
                    <a:pt x="0" y="178"/>
                  </a:cubicBezTo>
                  <a:cubicBezTo>
                    <a:pt x="0" y="7"/>
                    <a:pt x="0" y="7"/>
                    <a:pt x="0" y="7"/>
                  </a:cubicBezTo>
                  <a:cubicBezTo>
                    <a:pt x="0" y="3"/>
                    <a:pt x="3" y="0"/>
                    <a:pt x="7"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1" name="Freeform 31">
              <a:extLst>
                <a:ext uri="{FF2B5EF4-FFF2-40B4-BE49-F238E27FC236}">
                  <a16:creationId xmlns:a16="http://schemas.microsoft.com/office/drawing/2014/main" id="{ACAC5A26-EE29-4BCA-B539-0EAC31987912}"/>
                </a:ext>
              </a:extLst>
            </p:cNvPr>
            <p:cNvSpPr>
              <a:spLocks/>
            </p:cNvSpPr>
            <p:nvPr/>
          </p:nvSpPr>
          <p:spPr bwMode="auto">
            <a:xfrm>
              <a:off x="2050472"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2" name="Freeform 32">
              <a:extLst>
                <a:ext uri="{FF2B5EF4-FFF2-40B4-BE49-F238E27FC236}">
                  <a16:creationId xmlns:a16="http://schemas.microsoft.com/office/drawing/2014/main" id="{E219E5CA-EC24-47B8-98FE-6FD3275CAC76}"/>
                </a:ext>
              </a:extLst>
            </p:cNvPr>
            <p:cNvSpPr>
              <a:spLocks/>
            </p:cNvSpPr>
            <p:nvPr/>
          </p:nvSpPr>
          <p:spPr bwMode="auto">
            <a:xfrm>
              <a:off x="2375345"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3" y="185"/>
                    <a:pt x="0" y="182"/>
                    <a:pt x="0" y="178"/>
                  </a:cubicBezTo>
                  <a:cubicBezTo>
                    <a:pt x="0" y="7"/>
                    <a:pt x="0" y="7"/>
                    <a:pt x="0" y="7"/>
                  </a:cubicBezTo>
                  <a:cubicBezTo>
                    <a:pt x="0" y="3"/>
                    <a:pt x="3"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3" name="Freeform 33">
              <a:extLst>
                <a:ext uri="{FF2B5EF4-FFF2-40B4-BE49-F238E27FC236}">
                  <a16:creationId xmlns:a16="http://schemas.microsoft.com/office/drawing/2014/main" id="{F95412E6-DBAE-4BA1-9F49-318BC144B9D0}"/>
                </a:ext>
              </a:extLst>
            </p:cNvPr>
            <p:cNvSpPr>
              <a:spLocks/>
            </p:cNvSpPr>
            <p:nvPr/>
          </p:nvSpPr>
          <p:spPr bwMode="auto">
            <a:xfrm>
              <a:off x="2426641"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4" name="Freeform 34">
              <a:extLst>
                <a:ext uri="{FF2B5EF4-FFF2-40B4-BE49-F238E27FC236}">
                  <a16:creationId xmlns:a16="http://schemas.microsoft.com/office/drawing/2014/main" id="{B919C47A-E3FE-49B2-91BB-6128D9925E20}"/>
                </a:ext>
              </a:extLst>
            </p:cNvPr>
            <p:cNvSpPr>
              <a:spLocks/>
            </p:cNvSpPr>
            <p:nvPr/>
          </p:nvSpPr>
          <p:spPr bwMode="auto">
            <a:xfrm>
              <a:off x="2751514"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5" name="Freeform 35">
              <a:extLst>
                <a:ext uri="{FF2B5EF4-FFF2-40B4-BE49-F238E27FC236}">
                  <a16:creationId xmlns:a16="http://schemas.microsoft.com/office/drawing/2014/main" id="{F9F28B6F-CC33-4285-9F21-212D862874EE}"/>
                </a:ext>
              </a:extLst>
            </p:cNvPr>
            <p:cNvSpPr>
              <a:spLocks/>
            </p:cNvSpPr>
            <p:nvPr/>
          </p:nvSpPr>
          <p:spPr bwMode="auto">
            <a:xfrm>
              <a:off x="2802810" y="820231"/>
              <a:ext cx="2393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6" name="Freeform 36">
              <a:extLst>
                <a:ext uri="{FF2B5EF4-FFF2-40B4-BE49-F238E27FC236}">
                  <a16:creationId xmlns:a16="http://schemas.microsoft.com/office/drawing/2014/main" id="{F11C89E4-A993-43D1-9315-063BE1792E65}"/>
                </a:ext>
              </a:extLst>
            </p:cNvPr>
            <p:cNvSpPr>
              <a:spLocks/>
            </p:cNvSpPr>
            <p:nvPr/>
          </p:nvSpPr>
          <p:spPr bwMode="auto">
            <a:xfrm>
              <a:off x="3124264" y="820231"/>
              <a:ext cx="30777"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7" name="Freeform 37">
              <a:extLst>
                <a:ext uri="{FF2B5EF4-FFF2-40B4-BE49-F238E27FC236}">
                  <a16:creationId xmlns:a16="http://schemas.microsoft.com/office/drawing/2014/main" id="{6A14B72E-E52A-40AA-B393-3D83CF704711}"/>
                </a:ext>
              </a:extLst>
            </p:cNvPr>
            <p:cNvSpPr>
              <a:spLocks/>
            </p:cNvSpPr>
            <p:nvPr/>
          </p:nvSpPr>
          <p:spPr bwMode="auto">
            <a:xfrm>
              <a:off x="3175559"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8" name="Freeform 38">
              <a:extLst>
                <a:ext uri="{FF2B5EF4-FFF2-40B4-BE49-F238E27FC236}">
                  <a16:creationId xmlns:a16="http://schemas.microsoft.com/office/drawing/2014/main" id="{A9769C3F-1A8E-42D9-BA9D-4B2A922C2E4D}"/>
                </a:ext>
              </a:extLst>
            </p:cNvPr>
            <p:cNvSpPr>
              <a:spLocks/>
            </p:cNvSpPr>
            <p:nvPr/>
          </p:nvSpPr>
          <p:spPr bwMode="auto">
            <a:xfrm>
              <a:off x="3503852" y="820231"/>
              <a:ext cx="2393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9" name="Freeform 39">
              <a:extLst>
                <a:ext uri="{FF2B5EF4-FFF2-40B4-BE49-F238E27FC236}">
                  <a16:creationId xmlns:a16="http://schemas.microsoft.com/office/drawing/2014/main" id="{0E82CB7B-A96D-4737-8A78-68DEC4D29F02}"/>
                </a:ext>
              </a:extLst>
            </p:cNvPr>
            <p:cNvSpPr>
              <a:spLocks/>
            </p:cNvSpPr>
            <p:nvPr/>
          </p:nvSpPr>
          <p:spPr bwMode="auto">
            <a:xfrm>
              <a:off x="3551729"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40" name="Freeform 40">
              <a:extLst>
                <a:ext uri="{FF2B5EF4-FFF2-40B4-BE49-F238E27FC236}">
                  <a16:creationId xmlns:a16="http://schemas.microsoft.com/office/drawing/2014/main" id="{C4AC511A-34BA-4C40-8E49-BDAC8EC60DA6}"/>
                </a:ext>
              </a:extLst>
            </p:cNvPr>
            <p:cNvSpPr>
              <a:spLocks/>
            </p:cNvSpPr>
            <p:nvPr/>
          </p:nvSpPr>
          <p:spPr bwMode="auto">
            <a:xfrm>
              <a:off x="3876602"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41" name="Freeform 41">
              <a:extLst>
                <a:ext uri="{FF2B5EF4-FFF2-40B4-BE49-F238E27FC236}">
                  <a16:creationId xmlns:a16="http://schemas.microsoft.com/office/drawing/2014/main" id="{F1DD6422-522A-4EE7-AFCE-59C9F5BF3AE2}"/>
                </a:ext>
              </a:extLst>
            </p:cNvPr>
            <p:cNvSpPr>
              <a:spLocks/>
            </p:cNvSpPr>
            <p:nvPr/>
          </p:nvSpPr>
          <p:spPr bwMode="auto">
            <a:xfrm>
              <a:off x="3927898"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42" name="Freeform 42">
              <a:extLst>
                <a:ext uri="{FF2B5EF4-FFF2-40B4-BE49-F238E27FC236}">
                  <a16:creationId xmlns:a16="http://schemas.microsoft.com/office/drawing/2014/main" id="{4C81EC1E-7E2E-46F8-8D8E-DA196FD4E8A8}"/>
                </a:ext>
              </a:extLst>
            </p:cNvPr>
            <p:cNvSpPr>
              <a:spLocks/>
            </p:cNvSpPr>
            <p:nvPr/>
          </p:nvSpPr>
          <p:spPr bwMode="auto">
            <a:xfrm>
              <a:off x="4252771"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43" name="Freeform 43">
              <a:extLst>
                <a:ext uri="{FF2B5EF4-FFF2-40B4-BE49-F238E27FC236}">
                  <a16:creationId xmlns:a16="http://schemas.microsoft.com/office/drawing/2014/main" id="{F536214B-1715-4786-ACD2-8F16072096EC}"/>
                </a:ext>
              </a:extLst>
            </p:cNvPr>
            <p:cNvSpPr>
              <a:spLocks/>
            </p:cNvSpPr>
            <p:nvPr/>
          </p:nvSpPr>
          <p:spPr bwMode="auto">
            <a:xfrm>
              <a:off x="4300647"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44" name="Freeform 44">
              <a:extLst>
                <a:ext uri="{FF2B5EF4-FFF2-40B4-BE49-F238E27FC236}">
                  <a16:creationId xmlns:a16="http://schemas.microsoft.com/office/drawing/2014/main" id="{3990190A-2680-4CAD-81B6-AB52872E196B}"/>
                </a:ext>
              </a:extLst>
            </p:cNvPr>
            <p:cNvSpPr>
              <a:spLocks/>
            </p:cNvSpPr>
            <p:nvPr/>
          </p:nvSpPr>
          <p:spPr bwMode="auto">
            <a:xfrm>
              <a:off x="4628940"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45" name="Freeform 45">
              <a:extLst>
                <a:ext uri="{FF2B5EF4-FFF2-40B4-BE49-F238E27FC236}">
                  <a16:creationId xmlns:a16="http://schemas.microsoft.com/office/drawing/2014/main" id="{30CD6144-DC05-4475-B4C1-4654354ECE6B}"/>
                </a:ext>
              </a:extLst>
            </p:cNvPr>
            <p:cNvSpPr>
              <a:spLocks/>
            </p:cNvSpPr>
            <p:nvPr/>
          </p:nvSpPr>
          <p:spPr bwMode="auto">
            <a:xfrm>
              <a:off x="4676816"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46" name="Freeform 46">
              <a:extLst>
                <a:ext uri="{FF2B5EF4-FFF2-40B4-BE49-F238E27FC236}">
                  <a16:creationId xmlns:a16="http://schemas.microsoft.com/office/drawing/2014/main" id="{3BEB9E95-742B-4C85-8E51-1F2D76578A24}"/>
                </a:ext>
              </a:extLst>
            </p:cNvPr>
            <p:cNvSpPr>
              <a:spLocks/>
            </p:cNvSpPr>
            <p:nvPr/>
          </p:nvSpPr>
          <p:spPr bwMode="auto">
            <a:xfrm>
              <a:off x="5001689"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47" name="Freeform 47">
              <a:extLst>
                <a:ext uri="{FF2B5EF4-FFF2-40B4-BE49-F238E27FC236}">
                  <a16:creationId xmlns:a16="http://schemas.microsoft.com/office/drawing/2014/main" id="{730746F5-F5CC-4631-BCDD-FF5B074E83C3}"/>
                </a:ext>
              </a:extLst>
            </p:cNvPr>
            <p:cNvSpPr>
              <a:spLocks/>
            </p:cNvSpPr>
            <p:nvPr/>
          </p:nvSpPr>
          <p:spPr bwMode="auto">
            <a:xfrm>
              <a:off x="5052985"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3" y="185"/>
                    <a:pt x="0" y="182"/>
                    <a:pt x="0" y="178"/>
                  </a:cubicBezTo>
                  <a:cubicBezTo>
                    <a:pt x="0" y="7"/>
                    <a:pt x="0" y="7"/>
                    <a:pt x="0" y="7"/>
                  </a:cubicBezTo>
                  <a:cubicBezTo>
                    <a:pt x="0" y="3"/>
                    <a:pt x="3"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48" name="Freeform 48">
              <a:extLst>
                <a:ext uri="{FF2B5EF4-FFF2-40B4-BE49-F238E27FC236}">
                  <a16:creationId xmlns:a16="http://schemas.microsoft.com/office/drawing/2014/main" id="{050CC2FF-CB6C-41E0-A2C8-A7F3B829BBA4}"/>
                </a:ext>
              </a:extLst>
            </p:cNvPr>
            <p:cNvSpPr>
              <a:spLocks/>
            </p:cNvSpPr>
            <p:nvPr/>
          </p:nvSpPr>
          <p:spPr bwMode="auto">
            <a:xfrm>
              <a:off x="5377858"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7" y="185"/>
                  </a:cubicBezTo>
                  <a:cubicBezTo>
                    <a:pt x="3" y="185"/>
                    <a:pt x="0" y="182"/>
                    <a:pt x="0" y="178"/>
                  </a:cubicBezTo>
                  <a:cubicBezTo>
                    <a:pt x="0" y="7"/>
                    <a:pt x="0" y="7"/>
                    <a:pt x="0" y="7"/>
                  </a:cubicBezTo>
                  <a:cubicBezTo>
                    <a:pt x="0" y="3"/>
                    <a:pt x="3" y="0"/>
                    <a:pt x="7"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49" name="Freeform 49">
              <a:extLst>
                <a:ext uri="{FF2B5EF4-FFF2-40B4-BE49-F238E27FC236}">
                  <a16:creationId xmlns:a16="http://schemas.microsoft.com/office/drawing/2014/main" id="{DBC3F386-365A-4CFA-9F5F-D6960DC59176}"/>
                </a:ext>
              </a:extLst>
            </p:cNvPr>
            <p:cNvSpPr>
              <a:spLocks/>
            </p:cNvSpPr>
            <p:nvPr/>
          </p:nvSpPr>
          <p:spPr bwMode="auto">
            <a:xfrm>
              <a:off x="5425735"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50" name="Rectangle 50">
              <a:extLst>
                <a:ext uri="{FF2B5EF4-FFF2-40B4-BE49-F238E27FC236}">
                  <a16:creationId xmlns:a16="http://schemas.microsoft.com/office/drawing/2014/main" id="{48536A31-D439-49D5-9020-B5E7F09C2F73}"/>
                </a:ext>
              </a:extLst>
            </p:cNvPr>
            <p:cNvSpPr>
              <a:spLocks noChangeArrowheads="1"/>
            </p:cNvSpPr>
            <p:nvPr/>
          </p:nvSpPr>
          <p:spPr bwMode="auto">
            <a:xfrm>
              <a:off x="6714969" y="1090389"/>
              <a:ext cx="12311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51" name="Rectangle 51">
              <a:extLst>
                <a:ext uri="{FF2B5EF4-FFF2-40B4-BE49-F238E27FC236}">
                  <a16:creationId xmlns:a16="http://schemas.microsoft.com/office/drawing/2014/main" id="{696002FB-6C1D-4706-A94D-BB44293A7A37}"/>
                </a:ext>
              </a:extLst>
            </p:cNvPr>
            <p:cNvSpPr>
              <a:spLocks noChangeArrowheads="1"/>
            </p:cNvSpPr>
            <p:nvPr/>
          </p:nvSpPr>
          <p:spPr bwMode="auto">
            <a:xfrm>
              <a:off x="7087718"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52" name="Rectangle 52">
              <a:extLst>
                <a:ext uri="{FF2B5EF4-FFF2-40B4-BE49-F238E27FC236}">
                  <a16:creationId xmlns:a16="http://schemas.microsoft.com/office/drawing/2014/main" id="{25587999-6260-4374-A229-ECB750841EA7}"/>
                </a:ext>
              </a:extLst>
            </p:cNvPr>
            <p:cNvSpPr>
              <a:spLocks noChangeArrowheads="1"/>
            </p:cNvSpPr>
            <p:nvPr/>
          </p:nvSpPr>
          <p:spPr bwMode="auto">
            <a:xfrm>
              <a:off x="7463887"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53" name="Rectangle 53">
              <a:extLst>
                <a:ext uri="{FF2B5EF4-FFF2-40B4-BE49-F238E27FC236}">
                  <a16:creationId xmlns:a16="http://schemas.microsoft.com/office/drawing/2014/main" id="{3FD8B67C-2634-4D43-8011-F950920945D3}"/>
                </a:ext>
              </a:extLst>
            </p:cNvPr>
            <p:cNvSpPr>
              <a:spLocks noChangeArrowheads="1"/>
            </p:cNvSpPr>
            <p:nvPr/>
          </p:nvSpPr>
          <p:spPr bwMode="auto">
            <a:xfrm>
              <a:off x="7840056" y="1090389"/>
              <a:ext cx="12311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54" name="Rectangle 54">
              <a:extLst>
                <a:ext uri="{FF2B5EF4-FFF2-40B4-BE49-F238E27FC236}">
                  <a16:creationId xmlns:a16="http://schemas.microsoft.com/office/drawing/2014/main" id="{B6D9DAF9-349E-4827-A60A-197DDF31D3B3}"/>
                </a:ext>
              </a:extLst>
            </p:cNvPr>
            <p:cNvSpPr>
              <a:spLocks noChangeArrowheads="1"/>
            </p:cNvSpPr>
            <p:nvPr/>
          </p:nvSpPr>
          <p:spPr bwMode="auto">
            <a:xfrm>
              <a:off x="8212806" y="1090389"/>
              <a:ext cx="129949"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55" name="Rectangle 55">
              <a:extLst>
                <a:ext uri="{FF2B5EF4-FFF2-40B4-BE49-F238E27FC236}">
                  <a16:creationId xmlns:a16="http://schemas.microsoft.com/office/drawing/2014/main" id="{97E2C92C-1F41-45FE-9FE8-7B3D17284B9E}"/>
                </a:ext>
              </a:extLst>
            </p:cNvPr>
            <p:cNvSpPr>
              <a:spLocks noChangeArrowheads="1"/>
            </p:cNvSpPr>
            <p:nvPr/>
          </p:nvSpPr>
          <p:spPr bwMode="auto">
            <a:xfrm>
              <a:off x="8588975"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56" name="Rectangle 56">
              <a:extLst>
                <a:ext uri="{FF2B5EF4-FFF2-40B4-BE49-F238E27FC236}">
                  <a16:creationId xmlns:a16="http://schemas.microsoft.com/office/drawing/2014/main" id="{668618C5-7E84-41B0-A0BE-5E18BA704E38}"/>
                </a:ext>
              </a:extLst>
            </p:cNvPr>
            <p:cNvSpPr>
              <a:spLocks noChangeArrowheads="1"/>
            </p:cNvSpPr>
            <p:nvPr/>
          </p:nvSpPr>
          <p:spPr bwMode="auto">
            <a:xfrm>
              <a:off x="8965144"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57" name="Rectangle 57">
              <a:extLst>
                <a:ext uri="{FF2B5EF4-FFF2-40B4-BE49-F238E27FC236}">
                  <a16:creationId xmlns:a16="http://schemas.microsoft.com/office/drawing/2014/main" id="{22230E95-9CCF-4BF6-AFB4-82FB63FAAD03}"/>
                </a:ext>
              </a:extLst>
            </p:cNvPr>
            <p:cNvSpPr>
              <a:spLocks noChangeArrowheads="1"/>
            </p:cNvSpPr>
            <p:nvPr/>
          </p:nvSpPr>
          <p:spPr bwMode="auto">
            <a:xfrm>
              <a:off x="9341313"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58" name="Rectangle 58">
              <a:extLst>
                <a:ext uri="{FF2B5EF4-FFF2-40B4-BE49-F238E27FC236}">
                  <a16:creationId xmlns:a16="http://schemas.microsoft.com/office/drawing/2014/main" id="{EF9E93EC-BB3D-41EA-B354-0D5E4557F571}"/>
                </a:ext>
              </a:extLst>
            </p:cNvPr>
            <p:cNvSpPr>
              <a:spLocks noChangeArrowheads="1"/>
            </p:cNvSpPr>
            <p:nvPr/>
          </p:nvSpPr>
          <p:spPr bwMode="auto">
            <a:xfrm>
              <a:off x="9714062"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59" name="Rectangle 59">
              <a:extLst>
                <a:ext uri="{FF2B5EF4-FFF2-40B4-BE49-F238E27FC236}">
                  <a16:creationId xmlns:a16="http://schemas.microsoft.com/office/drawing/2014/main" id="{90D6DAA1-AA2F-478B-89B2-9F6AC93601BC}"/>
                </a:ext>
              </a:extLst>
            </p:cNvPr>
            <p:cNvSpPr>
              <a:spLocks noChangeArrowheads="1"/>
            </p:cNvSpPr>
            <p:nvPr/>
          </p:nvSpPr>
          <p:spPr bwMode="auto">
            <a:xfrm>
              <a:off x="10090231"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60" name="Rectangle 60">
              <a:extLst>
                <a:ext uri="{FF2B5EF4-FFF2-40B4-BE49-F238E27FC236}">
                  <a16:creationId xmlns:a16="http://schemas.microsoft.com/office/drawing/2014/main" id="{67A7FB47-EFA0-4955-A7B3-9006FBAFF34F}"/>
                </a:ext>
              </a:extLst>
            </p:cNvPr>
            <p:cNvSpPr>
              <a:spLocks noChangeArrowheads="1"/>
            </p:cNvSpPr>
            <p:nvPr/>
          </p:nvSpPr>
          <p:spPr bwMode="auto">
            <a:xfrm>
              <a:off x="10466400"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61" name="Rectangle 61">
              <a:extLst>
                <a:ext uri="{FF2B5EF4-FFF2-40B4-BE49-F238E27FC236}">
                  <a16:creationId xmlns:a16="http://schemas.microsoft.com/office/drawing/2014/main" id="{DBEC06AE-9489-4676-B2B3-C3D5D6D99C42}"/>
                </a:ext>
              </a:extLst>
            </p:cNvPr>
            <p:cNvSpPr>
              <a:spLocks noChangeArrowheads="1"/>
            </p:cNvSpPr>
            <p:nvPr/>
          </p:nvSpPr>
          <p:spPr bwMode="auto">
            <a:xfrm>
              <a:off x="10839150"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62" name="Rectangle 62">
              <a:extLst>
                <a:ext uri="{FF2B5EF4-FFF2-40B4-BE49-F238E27FC236}">
                  <a16:creationId xmlns:a16="http://schemas.microsoft.com/office/drawing/2014/main" id="{16B7F0BF-BD0E-4D8A-A279-E1AB3D434F28}"/>
                </a:ext>
              </a:extLst>
            </p:cNvPr>
            <p:cNvSpPr>
              <a:spLocks noChangeArrowheads="1"/>
            </p:cNvSpPr>
            <p:nvPr/>
          </p:nvSpPr>
          <p:spPr bwMode="auto">
            <a:xfrm>
              <a:off x="11215319"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63" name="Freeform 63">
              <a:extLst>
                <a:ext uri="{FF2B5EF4-FFF2-40B4-BE49-F238E27FC236}">
                  <a16:creationId xmlns:a16="http://schemas.microsoft.com/office/drawing/2014/main" id="{69966808-5C83-4628-82C5-D8EE154A97EA}"/>
                </a:ext>
              </a:extLst>
            </p:cNvPr>
            <p:cNvSpPr>
              <a:spLocks/>
            </p:cNvSpPr>
            <p:nvPr/>
          </p:nvSpPr>
          <p:spPr bwMode="auto">
            <a:xfrm>
              <a:off x="6738907"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7" y="185"/>
                  </a:cubicBezTo>
                  <a:cubicBezTo>
                    <a:pt x="3" y="185"/>
                    <a:pt x="0" y="182"/>
                    <a:pt x="0" y="178"/>
                  </a:cubicBezTo>
                  <a:cubicBezTo>
                    <a:pt x="0" y="7"/>
                    <a:pt x="0" y="7"/>
                    <a:pt x="0" y="7"/>
                  </a:cubicBezTo>
                  <a:cubicBezTo>
                    <a:pt x="0" y="3"/>
                    <a:pt x="3" y="0"/>
                    <a:pt x="7"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64" name="Freeform 64">
              <a:extLst>
                <a:ext uri="{FF2B5EF4-FFF2-40B4-BE49-F238E27FC236}">
                  <a16:creationId xmlns:a16="http://schemas.microsoft.com/office/drawing/2014/main" id="{E0E38CC6-2090-4CE1-B26C-ABA3A8461EDA}"/>
                </a:ext>
              </a:extLst>
            </p:cNvPr>
            <p:cNvSpPr>
              <a:spLocks/>
            </p:cNvSpPr>
            <p:nvPr/>
          </p:nvSpPr>
          <p:spPr bwMode="auto">
            <a:xfrm>
              <a:off x="6786783" y="820231"/>
              <a:ext cx="30777"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65" name="Freeform 65">
              <a:extLst>
                <a:ext uri="{FF2B5EF4-FFF2-40B4-BE49-F238E27FC236}">
                  <a16:creationId xmlns:a16="http://schemas.microsoft.com/office/drawing/2014/main" id="{CF500115-F3FE-4815-B9DB-18B9CD50A1CB}"/>
                </a:ext>
              </a:extLst>
            </p:cNvPr>
            <p:cNvSpPr>
              <a:spLocks/>
            </p:cNvSpPr>
            <p:nvPr/>
          </p:nvSpPr>
          <p:spPr bwMode="auto">
            <a:xfrm>
              <a:off x="7115076"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3" y="185"/>
                    <a:pt x="0" y="182"/>
                    <a:pt x="0" y="178"/>
                  </a:cubicBezTo>
                  <a:cubicBezTo>
                    <a:pt x="0" y="7"/>
                    <a:pt x="0" y="7"/>
                    <a:pt x="0" y="7"/>
                  </a:cubicBezTo>
                  <a:cubicBezTo>
                    <a:pt x="0" y="3"/>
                    <a:pt x="3"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66" name="Freeform 66">
              <a:extLst>
                <a:ext uri="{FF2B5EF4-FFF2-40B4-BE49-F238E27FC236}">
                  <a16:creationId xmlns:a16="http://schemas.microsoft.com/office/drawing/2014/main" id="{517EF0EC-F09D-48DC-8C2B-560F97F8A3DB}"/>
                </a:ext>
              </a:extLst>
            </p:cNvPr>
            <p:cNvSpPr>
              <a:spLocks/>
            </p:cNvSpPr>
            <p:nvPr/>
          </p:nvSpPr>
          <p:spPr bwMode="auto">
            <a:xfrm>
              <a:off x="7162952"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67" name="Freeform 67">
              <a:extLst>
                <a:ext uri="{FF2B5EF4-FFF2-40B4-BE49-F238E27FC236}">
                  <a16:creationId xmlns:a16="http://schemas.microsoft.com/office/drawing/2014/main" id="{2A61AD89-F50A-42A6-9BB0-A97D492233AF}"/>
                </a:ext>
              </a:extLst>
            </p:cNvPr>
            <p:cNvSpPr>
              <a:spLocks/>
            </p:cNvSpPr>
            <p:nvPr/>
          </p:nvSpPr>
          <p:spPr bwMode="auto">
            <a:xfrm>
              <a:off x="7487825"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68" name="Freeform 68">
              <a:extLst>
                <a:ext uri="{FF2B5EF4-FFF2-40B4-BE49-F238E27FC236}">
                  <a16:creationId xmlns:a16="http://schemas.microsoft.com/office/drawing/2014/main" id="{50603F45-2E34-4763-84D4-FF57B49ADC52}"/>
                </a:ext>
              </a:extLst>
            </p:cNvPr>
            <p:cNvSpPr>
              <a:spLocks/>
            </p:cNvSpPr>
            <p:nvPr/>
          </p:nvSpPr>
          <p:spPr bwMode="auto">
            <a:xfrm>
              <a:off x="7539121"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69" name="Freeform 69">
              <a:extLst>
                <a:ext uri="{FF2B5EF4-FFF2-40B4-BE49-F238E27FC236}">
                  <a16:creationId xmlns:a16="http://schemas.microsoft.com/office/drawing/2014/main" id="{29FB7B78-3519-42F6-8896-B72DAA1135FC}"/>
                </a:ext>
              </a:extLst>
            </p:cNvPr>
            <p:cNvSpPr>
              <a:spLocks/>
            </p:cNvSpPr>
            <p:nvPr/>
          </p:nvSpPr>
          <p:spPr bwMode="auto">
            <a:xfrm>
              <a:off x="7863994"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70" name="Freeform 70">
              <a:extLst>
                <a:ext uri="{FF2B5EF4-FFF2-40B4-BE49-F238E27FC236}">
                  <a16:creationId xmlns:a16="http://schemas.microsoft.com/office/drawing/2014/main" id="{80DD8761-13AE-42F8-BDFF-DDDB06DCD044}"/>
                </a:ext>
              </a:extLst>
            </p:cNvPr>
            <p:cNvSpPr>
              <a:spLocks/>
            </p:cNvSpPr>
            <p:nvPr/>
          </p:nvSpPr>
          <p:spPr bwMode="auto">
            <a:xfrm>
              <a:off x="7915290"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71" name="Freeform 71">
              <a:extLst>
                <a:ext uri="{FF2B5EF4-FFF2-40B4-BE49-F238E27FC236}">
                  <a16:creationId xmlns:a16="http://schemas.microsoft.com/office/drawing/2014/main" id="{F6924E5E-AE3F-47A5-B38B-C0764AC3FEF2}"/>
                </a:ext>
              </a:extLst>
            </p:cNvPr>
            <p:cNvSpPr>
              <a:spLocks/>
            </p:cNvSpPr>
            <p:nvPr/>
          </p:nvSpPr>
          <p:spPr bwMode="auto">
            <a:xfrm>
              <a:off x="8240163"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72" name="Freeform 72">
              <a:extLst>
                <a:ext uri="{FF2B5EF4-FFF2-40B4-BE49-F238E27FC236}">
                  <a16:creationId xmlns:a16="http://schemas.microsoft.com/office/drawing/2014/main" id="{56287151-1CF3-4D4C-B25E-6E63ED9ACA56}"/>
                </a:ext>
              </a:extLst>
            </p:cNvPr>
            <p:cNvSpPr>
              <a:spLocks/>
            </p:cNvSpPr>
            <p:nvPr/>
          </p:nvSpPr>
          <p:spPr bwMode="auto">
            <a:xfrm>
              <a:off x="8291459" y="820231"/>
              <a:ext cx="2393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73" name="Freeform 73">
              <a:extLst>
                <a:ext uri="{FF2B5EF4-FFF2-40B4-BE49-F238E27FC236}">
                  <a16:creationId xmlns:a16="http://schemas.microsoft.com/office/drawing/2014/main" id="{B5C1D045-6873-4918-A02A-99BD8E3D65E7}"/>
                </a:ext>
              </a:extLst>
            </p:cNvPr>
            <p:cNvSpPr>
              <a:spLocks/>
            </p:cNvSpPr>
            <p:nvPr/>
          </p:nvSpPr>
          <p:spPr bwMode="auto">
            <a:xfrm>
              <a:off x="8616332" y="820231"/>
              <a:ext cx="2393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74" name="Freeform 74">
              <a:extLst>
                <a:ext uri="{FF2B5EF4-FFF2-40B4-BE49-F238E27FC236}">
                  <a16:creationId xmlns:a16="http://schemas.microsoft.com/office/drawing/2014/main" id="{0800F6FE-06C5-44F8-AE60-1432B0B65C50}"/>
                </a:ext>
              </a:extLst>
            </p:cNvPr>
            <p:cNvSpPr>
              <a:spLocks/>
            </p:cNvSpPr>
            <p:nvPr/>
          </p:nvSpPr>
          <p:spPr bwMode="auto">
            <a:xfrm>
              <a:off x="8664209"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75" name="Freeform 75">
              <a:extLst>
                <a:ext uri="{FF2B5EF4-FFF2-40B4-BE49-F238E27FC236}">
                  <a16:creationId xmlns:a16="http://schemas.microsoft.com/office/drawing/2014/main" id="{CBF88C44-DCF6-4E05-A398-E67B69DE9AF6}"/>
                </a:ext>
              </a:extLst>
            </p:cNvPr>
            <p:cNvSpPr>
              <a:spLocks/>
            </p:cNvSpPr>
            <p:nvPr/>
          </p:nvSpPr>
          <p:spPr bwMode="auto">
            <a:xfrm>
              <a:off x="8992502" y="820231"/>
              <a:ext cx="2393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76" name="Freeform 76">
              <a:extLst>
                <a:ext uri="{FF2B5EF4-FFF2-40B4-BE49-F238E27FC236}">
                  <a16:creationId xmlns:a16="http://schemas.microsoft.com/office/drawing/2014/main" id="{22DF8349-09E2-4208-9817-A9B816F7451E}"/>
                </a:ext>
              </a:extLst>
            </p:cNvPr>
            <p:cNvSpPr>
              <a:spLocks/>
            </p:cNvSpPr>
            <p:nvPr/>
          </p:nvSpPr>
          <p:spPr bwMode="auto">
            <a:xfrm>
              <a:off x="9040378"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77" name="Freeform 77">
              <a:extLst>
                <a:ext uri="{FF2B5EF4-FFF2-40B4-BE49-F238E27FC236}">
                  <a16:creationId xmlns:a16="http://schemas.microsoft.com/office/drawing/2014/main" id="{39746B7F-8312-4DA4-812F-1B2E31853AA1}"/>
                </a:ext>
              </a:extLst>
            </p:cNvPr>
            <p:cNvSpPr>
              <a:spLocks/>
            </p:cNvSpPr>
            <p:nvPr/>
          </p:nvSpPr>
          <p:spPr bwMode="auto">
            <a:xfrm>
              <a:off x="9365251"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78" name="Freeform 78">
              <a:extLst>
                <a:ext uri="{FF2B5EF4-FFF2-40B4-BE49-F238E27FC236}">
                  <a16:creationId xmlns:a16="http://schemas.microsoft.com/office/drawing/2014/main" id="{D6FDCFDD-A0CE-43F2-BCCB-72AC298C1BB0}"/>
                </a:ext>
              </a:extLst>
            </p:cNvPr>
            <p:cNvSpPr>
              <a:spLocks/>
            </p:cNvSpPr>
            <p:nvPr/>
          </p:nvSpPr>
          <p:spPr bwMode="auto">
            <a:xfrm>
              <a:off x="9416547"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79" name="Freeform 79">
              <a:extLst>
                <a:ext uri="{FF2B5EF4-FFF2-40B4-BE49-F238E27FC236}">
                  <a16:creationId xmlns:a16="http://schemas.microsoft.com/office/drawing/2014/main" id="{9F35726C-0BA3-40D1-AE0F-9E35D60CF6AA}"/>
                </a:ext>
              </a:extLst>
            </p:cNvPr>
            <p:cNvSpPr>
              <a:spLocks/>
            </p:cNvSpPr>
            <p:nvPr/>
          </p:nvSpPr>
          <p:spPr bwMode="auto">
            <a:xfrm>
              <a:off x="9741420"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80" name="Freeform 80">
              <a:extLst>
                <a:ext uri="{FF2B5EF4-FFF2-40B4-BE49-F238E27FC236}">
                  <a16:creationId xmlns:a16="http://schemas.microsoft.com/office/drawing/2014/main" id="{EE54DC2F-7B11-4125-89C3-44FBEBAA3D8C}"/>
                </a:ext>
              </a:extLst>
            </p:cNvPr>
            <p:cNvSpPr>
              <a:spLocks/>
            </p:cNvSpPr>
            <p:nvPr/>
          </p:nvSpPr>
          <p:spPr bwMode="auto">
            <a:xfrm>
              <a:off x="9789296"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3" y="185"/>
                    <a:pt x="0" y="182"/>
                    <a:pt x="0" y="178"/>
                  </a:cubicBezTo>
                  <a:cubicBezTo>
                    <a:pt x="0" y="7"/>
                    <a:pt x="0" y="7"/>
                    <a:pt x="0" y="7"/>
                  </a:cubicBezTo>
                  <a:cubicBezTo>
                    <a:pt x="0" y="3"/>
                    <a:pt x="3"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81" name="Freeform 81">
              <a:extLst>
                <a:ext uri="{FF2B5EF4-FFF2-40B4-BE49-F238E27FC236}">
                  <a16:creationId xmlns:a16="http://schemas.microsoft.com/office/drawing/2014/main" id="{F236C46B-6FC9-408E-A071-F17B6061DE54}"/>
                </a:ext>
              </a:extLst>
            </p:cNvPr>
            <p:cNvSpPr>
              <a:spLocks/>
            </p:cNvSpPr>
            <p:nvPr/>
          </p:nvSpPr>
          <p:spPr bwMode="auto">
            <a:xfrm>
              <a:off x="10117589"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7" y="185"/>
                  </a:cubicBezTo>
                  <a:cubicBezTo>
                    <a:pt x="3" y="185"/>
                    <a:pt x="0" y="182"/>
                    <a:pt x="0" y="178"/>
                  </a:cubicBezTo>
                  <a:cubicBezTo>
                    <a:pt x="0" y="7"/>
                    <a:pt x="0" y="7"/>
                    <a:pt x="0" y="7"/>
                  </a:cubicBezTo>
                  <a:cubicBezTo>
                    <a:pt x="0" y="3"/>
                    <a:pt x="3" y="0"/>
                    <a:pt x="7"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82" name="Freeform 82">
              <a:extLst>
                <a:ext uri="{FF2B5EF4-FFF2-40B4-BE49-F238E27FC236}">
                  <a16:creationId xmlns:a16="http://schemas.microsoft.com/office/drawing/2014/main" id="{84C8B17F-796C-4981-BEBE-4C28913DE749}"/>
                </a:ext>
              </a:extLst>
            </p:cNvPr>
            <p:cNvSpPr>
              <a:spLocks/>
            </p:cNvSpPr>
            <p:nvPr/>
          </p:nvSpPr>
          <p:spPr bwMode="auto">
            <a:xfrm>
              <a:off x="10165465"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83" name="Freeform 83">
              <a:extLst>
                <a:ext uri="{FF2B5EF4-FFF2-40B4-BE49-F238E27FC236}">
                  <a16:creationId xmlns:a16="http://schemas.microsoft.com/office/drawing/2014/main" id="{66E74ACB-03C1-4E7C-8EDB-387077B49B92}"/>
                </a:ext>
              </a:extLst>
            </p:cNvPr>
            <p:cNvSpPr>
              <a:spLocks/>
            </p:cNvSpPr>
            <p:nvPr/>
          </p:nvSpPr>
          <p:spPr bwMode="auto">
            <a:xfrm>
              <a:off x="10490339"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3" y="185"/>
                    <a:pt x="0" y="182"/>
                    <a:pt x="0" y="178"/>
                  </a:cubicBezTo>
                  <a:cubicBezTo>
                    <a:pt x="0" y="7"/>
                    <a:pt x="0" y="7"/>
                    <a:pt x="0" y="7"/>
                  </a:cubicBezTo>
                  <a:cubicBezTo>
                    <a:pt x="0" y="3"/>
                    <a:pt x="3"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84" name="Freeform 84">
              <a:extLst>
                <a:ext uri="{FF2B5EF4-FFF2-40B4-BE49-F238E27FC236}">
                  <a16:creationId xmlns:a16="http://schemas.microsoft.com/office/drawing/2014/main" id="{5724E2B5-1404-474C-93FE-2239E80042E6}"/>
                </a:ext>
              </a:extLst>
            </p:cNvPr>
            <p:cNvSpPr>
              <a:spLocks/>
            </p:cNvSpPr>
            <p:nvPr/>
          </p:nvSpPr>
          <p:spPr bwMode="auto">
            <a:xfrm>
              <a:off x="10541634"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85" name="Freeform 85">
              <a:extLst>
                <a:ext uri="{FF2B5EF4-FFF2-40B4-BE49-F238E27FC236}">
                  <a16:creationId xmlns:a16="http://schemas.microsoft.com/office/drawing/2014/main" id="{58A74A82-8697-458B-941D-98A324F8494D}"/>
                </a:ext>
              </a:extLst>
            </p:cNvPr>
            <p:cNvSpPr>
              <a:spLocks/>
            </p:cNvSpPr>
            <p:nvPr/>
          </p:nvSpPr>
          <p:spPr bwMode="auto">
            <a:xfrm>
              <a:off x="10866508"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86" name="Freeform 86">
              <a:extLst>
                <a:ext uri="{FF2B5EF4-FFF2-40B4-BE49-F238E27FC236}">
                  <a16:creationId xmlns:a16="http://schemas.microsoft.com/office/drawing/2014/main" id="{1EEE9D85-B4FB-400C-9BA9-39C2F78358F9}"/>
                </a:ext>
              </a:extLst>
            </p:cNvPr>
            <p:cNvSpPr>
              <a:spLocks/>
            </p:cNvSpPr>
            <p:nvPr/>
          </p:nvSpPr>
          <p:spPr bwMode="auto">
            <a:xfrm>
              <a:off x="10917803" y="820231"/>
              <a:ext cx="2393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87" name="Freeform 87">
              <a:extLst>
                <a:ext uri="{FF2B5EF4-FFF2-40B4-BE49-F238E27FC236}">
                  <a16:creationId xmlns:a16="http://schemas.microsoft.com/office/drawing/2014/main" id="{97F379EF-FA1D-407A-BA75-D32EBB60FB02}"/>
                </a:ext>
              </a:extLst>
            </p:cNvPr>
            <p:cNvSpPr>
              <a:spLocks/>
            </p:cNvSpPr>
            <p:nvPr/>
          </p:nvSpPr>
          <p:spPr bwMode="auto">
            <a:xfrm>
              <a:off x="11242677"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88" name="Freeform 88">
              <a:extLst>
                <a:ext uri="{FF2B5EF4-FFF2-40B4-BE49-F238E27FC236}">
                  <a16:creationId xmlns:a16="http://schemas.microsoft.com/office/drawing/2014/main" id="{343A4CED-477C-41CE-B828-10D176243B9F}"/>
                </a:ext>
              </a:extLst>
            </p:cNvPr>
            <p:cNvSpPr>
              <a:spLocks/>
            </p:cNvSpPr>
            <p:nvPr/>
          </p:nvSpPr>
          <p:spPr bwMode="auto">
            <a:xfrm>
              <a:off x="11293972" y="820231"/>
              <a:ext cx="2393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pic>
        <p:nvPicPr>
          <p:cNvPr id="89" name="图片 88">
            <a:extLst>
              <a:ext uri="{FF2B5EF4-FFF2-40B4-BE49-F238E27FC236}">
                <a16:creationId xmlns:a16="http://schemas.microsoft.com/office/drawing/2014/main" id="{62B5B5BE-FFC8-4EBE-B236-3BB4954A482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3775" y="-217603"/>
            <a:ext cx="3307365" cy="2366738"/>
          </a:xfrm>
          <a:prstGeom prst="rect">
            <a:avLst/>
          </a:prstGeom>
        </p:spPr>
      </p:pic>
    </p:spTree>
    <p:extLst>
      <p:ext uri="{BB962C8B-B14F-4D97-AF65-F5344CB8AC3E}">
        <p14:creationId xmlns:p14="http://schemas.microsoft.com/office/powerpoint/2010/main" val="2664940284"/>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grpSp>
        <p:nvGrpSpPr>
          <p:cNvPr id="90" name="组 89"/>
          <p:cNvGrpSpPr/>
          <p:nvPr userDrawn="1"/>
        </p:nvGrpSpPr>
        <p:grpSpPr>
          <a:xfrm>
            <a:off x="0" y="0"/>
            <a:ext cx="12191999" cy="6858000"/>
            <a:chOff x="0" y="0"/>
            <a:chExt cx="12191999" cy="6858000"/>
          </a:xfrm>
        </p:grpSpPr>
        <p:pic>
          <p:nvPicPr>
            <p:cNvPr id="91" name="图片 9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6859329" cy="6858000"/>
            </a:xfrm>
            <a:prstGeom prst="rect">
              <a:avLst/>
            </a:prstGeom>
          </p:spPr>
        </p:pic>
        <p:pic>
          <p:nvPicPr>
            <p:cNvPr id="92" name="图片 9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6455566" y="0"/>
              <a:ext cx="5736433" cy="6858000"/>
            </a:xfrm>
            <a:prstGeom prst="rect">
              <a:avLst/>
            </a:prstGeom>
          </p:spPr>
        </p:pic>
      </p:grpSp>
      <p:grpSp>
        <p:nvGrpSpPr>
          <p:cNvPr id="7" name="组合 89">
            <a:extLst>
              <a:ext uri="{FF2B5EF4-FFF2-40B4-BE49-F238E27FC236}">
                <a16:creationId xmlns:a16="http://schemas.microsoft.com/office/drawing/2014/main" id="{EDAB428B-3F4F-49F7-B90E-2C4E148E8156}"/>
              </a:ext>
            </a:extLst>
          </p:cNvPr>
          <p:cNvGrpSpPr/>
          <p:nvPr userDrawn="1"/>
        </p:nvGrpSpPr>
        <p:grpSpPr>
          <a:xfrm>
            <a:off x="1499511" y="773722"/>
            <a:ext cx="9185972" cy="5488306"/>
            <a:chOff x="416678" y="409865"/>
            <a:chExt cx="11232946" cy="6711306"/>
          </a:xfrm>
        </p:grpSpPr>
        <p:sp>
          <p:nvSpPr>
            <p:cNvPr id="8" name="Freeform 9">
              <a:extLst>
                <a:ext uri="{FF2B5EF4-FFF2-40B4-BE49-F238E27FC236}">
                  <a16:creationId xmlns:a16="http://schemas.microsoft.com/office/drawing/2014/main" id="{452EE4F1-2AB2-4148-97FD-4D345041FEFF}"/>
                </a:ext>
              </a:extLst>
            </p:cNvPr>
            <p:cNvSpPr>
              <a:spLocks/>
            </p:cNvSpPr>
            <p:nvPr/>
          </p:nvSpPr>
          <p:spPr bwMode="auto">
            <a:xfrm>
              <a:off x="416678" y="1115789"/>
              <a:ext cx="11107248" cy="6005382"/>
            </a:xfrm>
            <a:custGeom>
              <a:avLst/>
              <a:gdLst>
                <a:gd name="T0" fmla="*/ 3259 w 6073"/>
                <a:gd name="T1" fmla="*/ 0 h 7759"/>
                <a:gd name="T2" fmla="*/ 3259 w 6073"/>
                <a:gd name="T3" fmla="*/ 2 h 7759"/>
                <a:gd name="T4" fmla="*/ 3037 w 6073"/>
                <a:gd name="T5" fmla="*/ 232 h 7759"/>
                <a:gd name="T6" fmla="*/ 2814 w 6073"/>
                <a:gd name="T7" fmla="*/ 2 h 7759"/>
                <a:gd name="T8" fmla="*/ 2814 w 6073"/>
                <a:gd name="T9" fmla="*/ 0 h 7759"/>
                <a:gd name="T10" fmla="*/ 0 w 6073"/>
                <a:gd name="T11" fmla="*/ 0 h 7759"/>
                <a:gd name="T12" fmla="*/ 0 w 6073"/>
                <a:gd name="T13" fmla="*/ 7759 h 7759"/>
                <a:gd name="T14" fmla="*/ 6073 w 6073"/>
                <a:gd name="T15" fmla="*/ 7759 h 7759"/>
                <a:gd name="T16" fmla="*/ 6073 w 6073"/>
                <a:gd name="T17" fmla="*/ 0 h 7759"/>
                <a:gd name="T18" fmla="*/ 3259 w 6073"/>
                <a:gd name="T19" fmla="*/ 0 h 7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73" h="7759">
                  <a:moveTo>
                    <a:pt x="3259" y="0"/>
                  </a:moveTo>
                  <a:cubicBezTo>
                    <a:pt x="3259" y="0"/>
                    <a:pt x="3259" y="1"/>
                    <a:pt x="3259" y="2"/>
                  </a:cubicBezTo>
                  <a:cubicBezTo>
                    <a:pt x="3259" y="129"/>
                    <a:pt x="3159" y="232"/>
                    <a:pt x="3037" y="232"/>
                  </a:cubicBezTo>
                  <a:cubicBezTo>
                    <a:pt x="2914" y="232"/>
                    <a:pt x="2814" y="129"/>
                    <a:pt x="2814" y="2"/>
                  </a:cubicBezTo>
                  <a:cubicBezTo>
                    <a:pt x="2814" y="1"/>
                    <a:pt x="2814" y="0"/>
                    <a:pt x="2814" y="0"/>
                  </a:cubicBezTo>
                  <a:cubicBezTo>
                    <a:pt x="0" y="0"/>
                    <a:pt x="0" y="0"/>
                    <a:pt x="0" y="0"/>
                  </a:cubicBezTo>
                  <a:cubicBezTo>
                    <a:pt x="0" y="7759"/>
                    <a:pt x="0" y="7759"/>
                    <a:pt x="0" y="7759"/>
                  </a:cubicBezTo>
                  <a:cubicBezTo>
                    <a:pt x="6073" y="7759"/>
                    <a:pt x="6073" y="7759"/>
                    <a:pt x="6073" y="7759"/>
                  </a:cubicBezTo>
                  <a:cubicBezTo>
                    <a:pt x="6073" y="0"/>
                    <a:pt x="6073" y="0"/>
                    <a:pt x="6073" y="0"/>
                  </a:cubicBezTo>
                  <a:lnTo>
                    <a:pt x="3259" y="0"/>
                  </a:lnTo>
                  <a:close/>
                </a:path>
              </a:pathLst>
            </a:custGeom>
            <a:solidFill>
              <a:srgbClr val="151D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9" name="Freeform 9">
              <a:extLst>
                <a:ext uri="{FF2B5EF4-FFF2-40B4-BE49-F238E27FC236}">
                  <a16:creationId xmlns:a16="http://schemas.microsoft.com/office/drawing/2014/main" id="{D0F8D1C4-C1F8-4F85-BD7A-0F9D20F6AD92}"/>
                </a:ext>
              </a:extLst>
            </p:cNvPr>
            <p:cNvSpPr>
              <a:spLocks/>
            </p:cNvSpPr>
            <p:nvPr/>
          </p:nvSpPr>
          <p:spPr bwMode="auto">
            <a:xfrm>
              <a:off x="542376" y="1006357"/>
              <a:ext cx="11107248" cy="6005382"/>
            </a:xfrm>
            <a:custGeom>
              <a:avLst/>
              <a:gdLst>
                <a:gd name="T0" fmla="*/ 3259 w 6073"/>
                <a:gd name="T1" fmla="*/ 0 h 7759"/>
                <a:gd name="T2" fmla="*/ 3259 w 6073"/>
                <a:gd name="T3" fmla="*/ 2 h 7759"/>
                <a:gd name="T4" fmla="*/ 3037 w 6073"/>
                <a:gd name="T5" fmla="*/ 232 h 7759"/>
                <a:gd name="T6" fmla="*/ 2814 w 6073"/>
                <a:gd name="T7" fmla="*/ 2 h 7759"/>
                <a:gd name="T8" fmla="*/ 2814 w 6073"/>
                <a:gd name="T9" fmla="*/ 0 h 7759"/>
                <a:gd name="T10" fmla="*/ 0 w 6073"/>
                <a:gd name="T11" fmla="*/ 0 h 7759"/>
                <a:gd name="T12" fmla="*/ 0 w 6073"/>
                <a:gd name="T13" fmla="*/ 7759 h 7759"/>
                <a:gd name="T14" fmla="*/ 6073 w 6073"/>
                <a:gd name="T15" fmla="*/ 7759 h 7759"/>
                <a:gd name="T16" fmla="*/ 6073 w 6073"/>
                <a:gd name="T17" fmla="*/ 0 h 7759"/>
                <a:gd name="T18" fmla="*/ 3259 w 6073"/>
                <a:gd name="T19" fmla="*/ 0 h 7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73" h="7759">
                  <a:moveTo>
                    <a:pt x="3259" y="0"/>
                  </a:moveTo>
                  <a:cubicBezTo>
                    <a:pt x="3259" y="0"/>
                    <a:pt x="3259" y="1"/>
                    <a:pt x="3259" y="2"/>
                  </a:cubicBezTo>
                  <a:cubicBezTo>
                    <a:pt x="3259" y="129"/>
                    <a:pt x="3159" y="232"/>
                    <a:pt x="3037" y="232"/>
                  </a:cubicBezTo>
                  <a:cubicBezTo>
                    <a:pt x="2914" y="232"/>
                    <a:pt x="2814" y="129"/>
                    <a:pt x="2814" y="2"/>
                  </a:cubicBezTo>
                  <a:cubicBezTo>
                    <a:pt x="2814" y="1"/>
                    <a:pt x="2814" y="0"/>
                    <a:pt x="2814" y="0"/>
                  </a:cubicBezTo>
                  <a:cubicBezTo>
                    <a:pt x="0" y="0"/>
                    <a:pt x="0" y="0"/>
                    <a:pt x="0" y="0"/>
                  </a:cubicBezTo>
                  <a:cubicBezTo>
                    <a:pt x="0" y="7759"/>
                    <a:pt x="0" y="7759"/>
                    <a:pt x="0" y="7759"/>
                  </a:cubicBezTo>
                  <a:cubicBezTo>
                    <a:pt x="6073" y="7759"/>
                    <a:pt x="6073" y="7759"/>
                    <a:pt x="6073" y="7759"/>
                  </a:cubicBezTo>
                  <a:cubicBezTo>
                    <a:pt x="6073" y="0"/>
                    <a:pt x="6073" y="0"/>
                    <a:pt x="6073" y="0"/>
                  </a:cubicBezTo>
                  <a:lnTo>
                    <a:pt x="3259" y="0"/>
                  </a:lnTo>
                  <a:close/>
                </a:path>
              </a:pathLst>
            </a:custGeom>
            <a:solidFill>
              <a:srgbClr val="F8FA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微软雅黑" panose="020F0502020204030204"/>
                <a:ea typeface="微软雅黑"/>
                <a:cs typeface="+mn-cs"/>
              </a:endParaRPr>
            </a:p>
          </p:txBody>
        </p:sp>
        <p:sp>
          <p:nvSpPr>
            <p:cNvPr id="10" name="Freeform 10">
              <a:extLst>
                <a:ext uri="{FF2B5EF4-FFF2-40B4-BE49-F238E27FC236}">
                  <a16:creationId xmlns:a16="http://schemas.microsoft.com/office/drawing/2014/main" id="{2C9A1530-45B1-4EEA-9251-07B1422E7343}"/>
                </a:ext>
              </a:extLst>
            </p:cNvPr>
            <p:cNvSpPr>
              <a:spLocks/>
            </p:cNvSpPr>
            <p:nvPr/>
          </p:nvSpPr>
          <p:spPr bwMode="auto">
            <a:xfrm>
              <a:off x="750979" y="409865"/>
              <a:ext cx="10690042" cy="492440"/>
            </a:xfrm>
            <a:custGeom>
              <a:avLst/>
              <a:gdLst>
                <a:gd name="T0" fmla="*/ 5832 w 5843"/>
                <a:gd name="T1" fmla="*/ 246 h 270"/>
                <a:gd name="T2" fmla="*/ 3222 w 5843"/>
                <a:gd name="T3" fmla="*/ 246 h 270"/>
                <a:gd name="T4" fmla="*/ 3132 w 5843"/>
                <a:gd name="T5" fmla="*/ 228 h 270"/>
                <a:gd name="T6" fmla="*/ 3075 w 5843"/>
                <a:gd name="T7" fmla="*/ 132 h 270"/>
                <a:gd name="T8" fmla="*/ 2922 w 5843"/>
                <a:gd name="T9" fmla="*/ 0 h 270"/>
                <a:gd name="T10" fmla="*/ 2922 w 5843"/>
                <a:gd name="T11" fmla="*/ 0 h 270"/>
                <a:gd name="T12" fmla="*/ 2921 w 5843"/>
                <a:gd name="T13" fmla="*/ 0 h 270"/>
                <a:gd name="T14" fmla="*/ 2921 w 5843"/>
                <a:gd name="T15" fmla="*/ 0 h 270"/>
                <a:gd name="T16" fmla="*/ 2921 w 5843"/>
                <a:gd name="T17" fmla="*/ 0 h 270"/>
                <a:gd name="T18" fmla="*/ 2769 w 5843"/>
                <a:gd name="T19" fmla="*/ 132 h 270"/>
                <a:gd name="T20" fmla="*/ 2711 w 5843"/>
                <a:gd name="T21" fmla="*/ 228 h 270"/>
                <a:gd name="T22" fmla="*/ 2621 w 5843"/>
                <a:gd name="T23" fmla="*/ 246 h 270"/>
                <a:gd name="T24" fmla="*/ 11 w 5843"/>
                <a:gd name="T25" fmla="*/ 246 h 270"/>
                <a:gd name="T26" fmla="*/ 0 w 5843"/>
                <a:gd name="T27" fmla="*/ 258 h 270"/>
                <a:gd name="T28" fmla="*/ 11 w 5843"/>
                <a:gd name="T29" fmla="*/ 270 h 270"/>
                <a:gd name="T30" fmla="*/ 2621 w 5843"/>
                <a:gd name="T31" fmla="*/ 270 h 270"/>
                <a:gd name="T32" fmla="*/ 2653 w 5843"/>
                <a:gd name="T33" fmla="*/ 268 h 270"/>
                <a:gd name="T34" fmla="*/ 2723 w 5843"/>
                <a:gd name="T35" fmla="*/ 248 h 270"/>
                <a:gd name="T36" fmla="*/ 2791 w 5843"/>
                <a:gd name="T37" fmla="*/ 138 h 270"/>
                <a:gd name="T38" fmla="*/ 2921 w 5843"/>
                <a:gd name="T39" fmla="*/ 24 h 270"/>
                <a:gd name="T40" fmla="*/ 3052 w 5843"/>
                <a:gd name="T41" fmla="*/ 138 h 270"/>
                <a:gd name="T42" fmla="*/ 3120 w 5843"/>
                <a:gd name="T43" fmla="*/ 248 h 270"/>
                <a:gd name="T44" fmla="*/ 3190 w 5843"/>
                <a:gd name="T45" fmla="*/ 268 h 270"/>
                <a:gd name="T46" fmla="*/ 3222 w 5843"/>
                <a:gd name="T47" fmla="*/ 270 h 270"/>
                <a:gd name="T48" fmla="*/ 5832 w 5843"/>
                <a:gd name="T49" fmla="*/ 270 h 270"/>
                <a:gd name="T50" fmla="*/ 5843 w 5843"/>
                <a:gd name="T51" fmla="*/ 258 h 270"/>
                <a:gd name="T52" fmla="*/ 5832 w 5843"/>
                <a:gd name="T53" fmla="*/ 246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843" h="270">
                  <a:moveTo>
                    <a:pt x="5832" y="246"/>
                  </a:moveTo>
                  <a:cubicBezTo>
                    <a:pt x="3222" y="246"/>
                    <a:pt x="3222" y="246"/>
                    <a:pt x="3222" y="246"/>
                  </a:cubicBezTo>
                  <a:cubicBezTo>
                    <a:pt x="3180" y="246"/>
                    <a:pt x="3152" y="240"/>
                    <a:pt x="3132" y="228"/>
                  </a:cubicBezTo>
                  <a:cubicBezTo>
                    <a:pt x="3106" y="212"/>
                    <a:pt x="3089" y="183"/>
                    <a:pt x="3075" y="132"/>
                  </a:cubicBezTo>
                  <a:cubicBezTo>
                    <a:pt x="3052" y="48"/>
                    <a:pt x="2997" y="1"/>
                    <a:pt x="2922" y="0"/>
                  </a:cubicBezTo>
                  <a:cubicBezTo>
                    <a:pt x="2922" y="0"/>
                    <a:pt x="2922" y="0"/>
                    <a:pt x="2922" y="0"/>
                  </a:cubicBezTo>
                  <a:cubicBezTo>
                    <a:pt x="2922" y="0"/>
                    <a:pt x="2922" y="0"/>
                    <a:pt x="2921" y="0"/>
                  </a:cubicBezTo>
                  <a:cubicBezTo>
                    <a:pt x="2921" y="0"/>
                    <a:pt x="2921" y="0"/>
                    <a:pt x="2921" y="0"/>
                  </a:cubicBezTo>
                  <a:cubicBezTo>
                    <a:pt x="2921" y="0"/>
                    <a:pt x="2921" y="0"/>
                    <a:pt x="2921" y="0"/>
                  </a:cubicBezTo>
                  <a:cubicBezTo>
                    <a:pt x="2846" y="1"/>
                    <a:pt x="2791" y="48"/>
                    <a:pt x="2769" y="132"/>
                  </a:cubicBezTo>
                  <a:cubicBezTo>
                    <a:pt x="2754" y="183"/>
                    <a:pt x="2737" y="212"/>
                    <a:pt x="2711" y="228"/>
                  </a:cubicBezTo>
                  <a:cubicBezTo>
                    <a:pt x="2691" y="240"/>
                    <a:pt x="2663" y="246"/>
                    <a:pt x="2621" y="246"/>
                  </a:cubicBezTo>
                  <a:cubicBezTo>
                    <a:pt x="11" y="246"/>
                    <a:pt x="11" y="246"/>
                    <a:pt x="11" y="246"/>
                  </a:cubicBezTo>
                  <a:cubicBezTo>
                    <a:pt x="5" y="246"/>
                    <a:pt x="0" y="251"/>
                    <a:pt x="0" y="258"/>
                  </a:cubicBezTo>
                  <a:cubicBezTo>
                    <a:pt x="0" y="264"/>
                    <a:pt x="5" y="270"/>
                    <a:pt x="11" y="270"/>
                  </a:cubicBezTo>
                  <a:cubicBezTo>
                    <a:pt x="2621" y="270"/>
                    <a:pt x="2621" y="270"/>
                    <a:pt x="2621" y="270"/>
                  </a:cubicBezTo>
                  <a:cubicBezTo>
                    <a:pt x="2621" y="270"/>
                    <a:pt x="2642" y="270"/>
                    <a:pt x="2653" y="268"/>
                  </a:cubicBezTo>
                  <a:cubicBezTo>
                    <a:pt x="2683" y="265"/>
                    <a:pt x="2705" y="259"/>
                    <a:pt x="2723" y="248"/>
                  </a:cubicBezTo>
                  <a:cubicBezTo>
                    <a:pt x="2755" y="229"/>
                    <a:pt x="2775" y="196"/>
                    <a:pt x="2791" y="138"/>
                  </a:cubicBezTo>
                  <a:cubicBezTo>
                    <a:pt x="2811" y="64"/>
                    <a:pt x="2857" y="24"/>
                    <a:pt x="2921" y="24"/>
                  </a:cubicBezTo>
                  <a:cubicBezTo>
                    <a:pt x="2986" y="24"/>
                    <a:pt x="3032" y="64"/>
                    <a:pt x="3052" y="138"/>
                  </a:cubicBezTo>
                  <a:cubicBezTo>
                    <a:pt x="3068" y="196"/>
                    <a:pt x="3088" y="229"/>
                    <a:pt x="3120" y="248"/>
                  </a:cubicBezTo>
                  <a:cubicBezTo>
                    <a:pt x="3138" y="259"/>
                    <a:pt x="3160" y="265"/>
                    <a:pt x="3190" y="268"/>
                  </a:cubicBezTo>
                  <a:cubicBezTo>
                    <a:pt x="3201" y="270"/>
                    <a:pt x="3222" y="270"/>
                    <a:pt x="3222" y="270"/>
                  </a:cubicBezTo>
                  <a:cubicBezTo>
                    <a:pt x="5832" y="270"/>
                    <a:pt x="5832" y="270"/>
                    <a:pt x="5832" y="270"/>
                  </a:cubicBezTo>
                  <a:cubicBezTo>
                    <a:pt x="5838" y="270"/>
                    <a:pt x="5843" y="264"/>
                    <a:pt x="5843" y="258"/>
                  </a:cubicBezTo>
                  <a:cubicBezTo>
                    <a:pt x="5843" y="251"/>
                    <a:pt x="5838" y="246"/>
                    <a:pt x="5832" y="246"/>
                  </a:cubicBezTo>
                </a:path>
              </a:pathLst>
            </a:custGeom>
            <a:solidFill>
              <a:srgbClr val="B9AE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11" name="Rectangle 11">
              <a:extLst>
                <a:ext uri="{FF2B5EF4-FFF2-40B4-BE49-F238E27FC236}">
                  <a16:creationId xmlns:a16="http://schemas.microsoft.com/office/drawing/2014/main" id="{F80A2873-10E7-48E9-B18B-CCA960150D79}"/>
                </a:ext>
              </a:extLst>
            </p:cNvPr>
            <p:cNvSpPr>
              <a:spLocks noChangeArrowheads="1"/>
            </p:cNvSpPr>
            <p:nvPr/>
          </p:nvSpPr>
          <p:spPr bwMode="auto">
            <a:xfrm>
              <a:off x="850150"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12" name="Rectangle 12">
              <a:extLst>
                <a:ext uri="{FF2B5EF4-FFF2-40B4-BE49-F238E27FC236}">
                  <a16:creationId xmlns:a16="http://schemas.microsoft.com/office/drawing/2014/main" id="{6AFA4A43-AB8F-4613-BC8F-D0EB0DFC1E6E}"/>
                </a:ext>
              </a:extLst>
            </p:cNvPr>
            <p:cNvSpPr>
              <a:spLocks noChangeArrowheads="1"/>
            </p:cNvSpPr>
            <p:nvPr/>
          </p:nvSpPr>
          <p:spPr bwMode="auto">
            <a:xfrm>
              <a:off x="1226320"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13" name="Rectangle 13">
              <a:extLst>
                <a:ext uri="{FF2B5EF4-FFF2-40B4-BE49-F238E27FC236}">
                  <a16:creationId xmlns:a16="http://schemas.microsoft.com/office/drawing/2014/main" id="{7D1189B1-D396-404D-AC1B-370EEB788C81}"/>
                </a:ext>
              </a:extLst>
            </p:cNvPr>
            <p:cNvSpPr>
              <a:spLocks noChangeArrowheads="1"/>
            </p:cNvSpPr>
            <p:nvPr/>
          </p:nvSpPr>
          <p:spPr bwMode="auto">
            <a:xfrm>
              <a:off x="1599069"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14" name="Rectangle 14">
              <a:extLst>
                <a:ext uri="{FF2B5EF4-FFF2-40B4-BE49-F238E27FC236}">
                  <a16:creationId xmlns:a16="http://schemas.microsoft.com/office/drawing/2014/main" id="{0427197D-F4D8-41DA-8233-191EB4307565}"/>
                </a:ext>
              </a:extLst>
            </p:cNvPr>
            <p:cNvSpPr>
              <a:spLocks noChangeArrowheads="1"/>
            </p:cNvSpPr>
            <p:nvPr/>
          </p:nvSpPr>
          <p:spPr bwMode="auto">
            <a:xfrm>
              <a:off x="1975238"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15" name="Rectangle 15">
              <a:extLst>
                <a:ext uri="{FF2B5EF4-FFF2-40B4-BE49-F238E27FC236}">
                  <a16:creationId xmlns:a16="http://schemas.microsoft.com/office/drawing/2014/main" id="{2CB073E4-7DE6-4550-89ED-8AFBC96A2E70}"/>
                </a:ext>
              </a:extLst>
            </p:cNvPr>
            <p:cNvSpPr>
              <a:spLocks noChangeArrowheads="1"/>
            </p:cNvSpPr>
            <p:nvPr/>
          </p:nvSpPr>
          <p:spPr bwMode="auto">
            <a:xfrm>
              <a:off x="2351407"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16" name="Rectangle 16">
              <a:extLst>
                <a:ext uri="{FF2B5EF4-FFF2-40B4-BE49-F238E27FC236}">
                  <a16:creationId xmlns:a16="http://schemas.microsoft.com/office/drawing/2014/main" id="{461F670D-B599-426F-9BE4-C68D903A5AD1}"/>
                </a:ext>
              </a:extLst>
            </p:cNvPr>
            <p:cNvSpPr>
              <a:spLocks noChangeArrowheads="1"/>
            </p:cNvSpPr>
            <p:nvPr/>
          </p:nvSpPr>
          <p:spPr bwMode="auto">
            <a:xfrm>
              <a:off x="2724156"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17" name="Rectangle 17">
              <a:extLst>
                <a:ext uri="{FF2B5EF4-FFF2-40B4-BE49-F238E27FC236}">
                  <a16:creationId xmlns:a16="http://schemas.microsoft.com/office/drawing/2014/main" id="{463B0518-5D96-42D1-8841-E8528D37D6D5}"/>
                </a:ext>
              </a:extLst>
            </p:cNvPr>
            <p:cNvSpPr>
              <a:spLocks noChangeArrowheads="1"/>
            </p:cNvSpPr>
            <p:nvPr/>
          </p:nvSpPr>
          <p:spPr bwMode="auto">
            <a:xfrm>
              <a:off x="3100326"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18" name="Rectangle 18">
              <a:extLst>
                <a:ext uri="{FF2B5EF4-FFF2-40B4-BE49-F238E27FC236}">
                  <a16:creationId xmlns:a16="http://schemas.microsoft.com/office/drawing/2014/main" id="{772935E3-025E-435F-B09A-75188BA5DEF8}"/>
                </a:ext>
              </a:extLst>
            </p:cNvPr>
            <p:cNvSpPr>
              <a:spLocks noChangeArrowheads="1"/>
            </p:cNvSpPr>
            <p:nvPr/>
          </p:nvSpPr>
          <p:spPr bwMode="auto">
            <a:xfrm>
              <a:off x="3476495"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19" name="Rectangle 19">
              <a:extLst>
                <a:ext uri="{FF2B5EF4-FFF2-40B4-BE49-F238E27FC236}">
                  <a16:creationId xmlns:a16="http://schemas.microsoft.com/office/drawing/2014/main" id="{81594CEF-A79C-44F2-A46B-8328F774C520}"/>
                </a:ext>
              </a:extLst>
            </p:cNvPr>
            <p:cNvSpPr>
              <a:spLocks noChangeArrowheads="1"/>
            </p:cNvSpPr>
            <p:nvPr/>
          </p:nvSpPr>
          <p:spPr bwMode="auto">
            <a:xfrm>
              <a:off x="3849244" y="1090389"/>
              <a:ext cx="129949"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0" name="Rectangle 20">
              <a:extLst>
                <a:ext uri="{FF2B5EF4-FFF2-40B4-BE49-F238E27FC236}">
                  <a16:creationId xmlns:a16="http://schemas.microsoft.com/office/drawing/2014/main" id="{3E5316DF-58F6-4DA4-8962-258F8D9D4B5E}"/>
                </a:ext>
              </a:extLst>
            </p:cNvPr>
            <p:cNvSpPr>
              <a:spLocks noChangeArrowheads="1"/>
            </p:cNvSpPr>
            <p:nvPr/>
          </p:nvSpPr>
          <p:spPr bwMode="auto">
            <a:xfrm>
              <a:off x="4228833" y="1090389"/>
              <a:ext cx="12311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1" name="Rectangle 21">
              <a:extLst>
                <a:ext uri="{FF2B5EF4-FFF2-40B4-BE49-F238E27FC236}">
                  <a16:creationId xmlns:a16="http://schemas.microsoft.com/office/drawing/2014/main" id="{60568D79-BA6D-449A-9777-076DCCB5AF5A}"/>
                </a:ext>
              </a:extLst>
            </p:cNvPr>
            <p:cNvSpPr>
              <a:spLocks noChangeArrowheads="1"/>
            </p:cNvSpPr>
            <p:nvPr/>
          </p:nvSpPr>
          <p:spPr bwMode="auto">
            <a:xfrm>
              <a:off x="4601582"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2" name="Rectangle 22">
              <a:extLst>
                <a:ext uri="{FF2B5EF4-FFF2-40B4-BE49-F238E27FC236}">
                  <a16:creationId xmlns:a16="http://schemas.microsoft.com/office/drawing/2014/main" id="{776A56E5-8CA6-4310-9371-2FAA3562363A}"/>
                </a:ext>
              </a:extLst>
            </p:cNvPr>
            <p:cNvSpPr>
              <a:spLocks noChangeArrowheads="1"/>
            </p:cNvSpPr>
            <p:nvPr/>
          </p:nvSpPr>
          <p:spPr bwMode="auto">
            <a:xfrm>
              <a:off x="4977751"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3" name="Rectangle 23">
              <a:extLst>
                <a:ext uri="{FF2B5EF4-FFF2-40B4-BE49-F238E27FC236}">
                  <a16:creationId xmlns:a16="http://schemas.microsoft.com/office/drawing/2014/main" id="{BED2A228-9075-430E-9D1E-7491BA49AD00}"/>
                </a:ext>
              </a:extLst>
            </p:cNvPr>
            <p:cNvSpPr>
              <a:spLocks noChangeArrowheads="1"/>
            </p:cNvSpPr>
            <p:nvPr/>
          </p:nvSpPr>
          <p:spPr bwMode="auto">
            <a:xfrm>
              <a:off x="5353920" y="1090389"/>
              <a:ext cx="12311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4" name="Freeform 24">
              <a:extLst>
                <a:ext uri="{FF2B5EF4-FFF2-40B4-BE49-F238E27FC236}">
                  <a16:creationId xmlns:a16="http://schemas.microsoft.com/office/drawing/2014/main" id="{33FBF1A5-608D-447B-B09E-B292F1D21ADF}"/>
                </a:ext>
              </a:extLst>
            </p:cNvPr>
            <p:cNvSpPr>
              <a:spLocks/>
            </p:cNvSpPr>
            <p:nvPr/>
          </p:nvSpPr>
          <p:spPr bwMode="auto">
            <a:xfrm>
              <a:off x="874088"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5" name="Freeform 25">
              <a:extLst>
                <a:ext uri="{FF2B5EF4-FFF2-40B4-BE49-F238E27FC236}">
                  <a16:creationId xmlns:a16="http://schemas.microsoft.com/office/drawing/2014/main" id="{F3E793FC-F007-46CF-AFF8-FD4AE2C12087}"/>
                </a:ext>
              </a:extLst>
            </p:cNvPr>
            <p:cNvSpPr>
              <a:spLocks/>
            </p:cNvSpPr>
            <p:nvPr/>
          </p:nvSpPr>
          <p:spPr bwMode="auto">
            <a:xfrm>
              <a:off x="925384"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6" name="Freeform 26">
              <a:extLst>
                <a:ext uri="{FF2B5EF4-FFF2-40B4-BE49-F238E27FC236}">
                  <a16:creationId xmlns:a16="http://schemas.microsoft.com/office/drawing/2014/main" id="{8794DCBC-DDCA-451B-9BC7-CEE409339F70}"/>
                </a:ext>
              </a:extLst>
            </p:cNvPr>
            <p:cNvSpPr>
              <a:spLocks/>
            </p:cNvSpPr>
            <p:nvPr/>
          </p:nvSpPr>
          <p:spPr bwMode="auto">
            <a:xfrm>
              <a:off x="1250258"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7" name="Freeform 27">
              <a:extLst>
                <a:ext uri="{FF2B5EF4-FFF2-40B4-BE49-F238E27FC236}">
                  <a16:creationId xmlns:a16="http://schemas.microsoft.com/office/drawing/2014/main" id="{5401FA32-EAC5-4F65-8B07-F02FA7646075}"/>
                </a:ext>
              </a:extLst>
            </p:cNvPr>
            <p:cNvSpPr>
              <a:spLocks/>
            </p:cNvSpPr>
            <p:nvPr/>
          </p:nvSpPr>
          <p:spPr bwMode="auto">
            <a:xfrm>
              <a:off x="1301553"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8" name="Freeform 28">
              <a:extLst>
                <a:ext uri="{FF2B5EF4-FFF2-40B4-BE49-F238E27FC236}">
                  <a16:creationId xmlns:a16="http://schemas.microsoft.com/office/drawing/2014/main" id="{3C55C38E-6B47-484E-98A9-5CAB8E919AB1}"/>
                </a:ext>
              </a:extLst>
            </p:cNvPr>
            <p:cNvSpPr>
              <a:spLocks/>
            </p:cNvSpPr>
            <p:nvPr/>
          </p:nvSpPr>
          <p:spPr bwMode="auto">
            <a:xfrm>
              <a:off x="1626427"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29" name="Freeform 29">
              <a:extLst>
                <a:ext uri="{FF2B5EF4-FFF2-40B4-BE49-F238E27FC236}">
                  <a16:creationId xmlns:a16="http://schemas.microsoft.com/office/drawing/2014/main" id="{82E5B9A0-731B-4DC5-B5EB-D65FA38B780F}"/>
                </a:ext>
              </a:extLst>
            </p:cNvPr>
            <p:cNvSpPr>
              <a:spLocks/>
            </p:cNvSpPr>
            <p:nvPr/>
          </p:nvSpPr>
          <p:spPr bwMode="auto">
            <a:xfrm>
              <a:off x="1674303"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3" y="185"/>
                    <a:pt x="0" y="182"/>
                    <a:pt x="0" y="178"/>
                  </a:cubicBezTo>
                  <a:cubicBezTo>
                    <a:pt x="0" y="7"/>
                    <a:pt x="0" y="7"/>
                    <a:pt x="0" y="7"/>
                  </a:cubicBezTo>
                  <a:cubicBezTo>
                    <a:pt x="0" y="3"/>
                    <a:pt x="3"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0" name="Freeform 30">
              <a:extLst>
                <a:ext uri="{FF2B5EF4-FFF2-40B4-BE49-F238E27FC236}">
                  <a16:creationId xmlns:a16="http://schemas.microsoft.com/office/drawing/2014/main" id="{224E8D18-DBA4-434D-BDB7-6091089E427C}"/>
                </a:ext>
              </a:extLst>
            </p:cNvPr>
            <p:cNvSpPr>
              <a:spLocks/>
            </p:cNvSpPr>
            <p:nvPr/>
          </p:nvSpPr>
          <p:spPr bwMode="auto">
            <a:xfrm>
              <a:off x="1999176"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7" y="185"/>
                  </a:cubicBezTo>
                  <a:cubicBezTo>
                    <a:pt x="3" y="185"/>
                    <a:pt x="0" y="182"/>
                    <a:pt x="0" y="178"/>
                  </a:cubicBezTo>
                  <a:cubicBezTo>
                    <a:pt x="0" y="7"/>
                    <a:pt x="0" y="7"/>
                    <a:pt x="0" y="7"/>
                  </a:cubicBezTo>
                  <a:cubicBezTo>
                    <a:pt x="0" y="3"/>
                    <a:pt x="3" y="0"/>
                    <a:pt x="7"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1" name="Freeform 31">
              <a:extLst>
                <a:ext uri="{FF2B5EF4-FFF2-40B4-BE49-F238E27FC236}">
                  <a16:creationId xmlns:a16="http://schemas.microsoft.com/office/drawing/2014/main" id="{ACAC5A26-EE29-4BCA-B539-0EAC31987912}"/>
                </a:ext>
              </a:extLst>
            </p:cNvPr>
            <p:cNvSpPr>
              <a:spLocks/>
            </p:cNvSpPr>
            <p:nvPr/>
          </p:nvSpPr>
          <p:spPr bwMode="auto">
            <a:xfrm>
              <a:off x="2050472"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2" name="Freeform 32">
              <a:extLst>
                <a:ext uri="{FF2B5EF4-FFF2-40B4-BE49-F238E27FC236}">
                  <a16:creationId xmlns:a16="http://schemas.microsoft.com/office/drawing/2014/main" id="{E219E5CA-EC24-47B8-98FE-6FD3275CAC76}"/>
                </a:ext>
              </a:extLst>
            </p:cNvPr>
            <p:cNvSpPr>
              <a:spLocks/>
            </p:cNvSpPr>
            <p:nvPr/>
          </p:nvSpPr>
          <p:spPr bwMode="auto">
            <a:xfrm>
              <a:off x="2375345"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3" y="185"/>
                    <a:pt x="0" y="182"/>
                    <a:pt x="0" y="178"/>
                  </a:cubicBezTo>
                  <a:cubicBezTo>
                    <a:pt x="0" y="7"/>
                    <a:pt x="0" y="7"/>
                    <a:pt x="0" y="7"/>
                  </a:cubicBezTo>
                  <a:cubicBezTo>
                    <a:pt x="0" y="3"/>
                    <a:pt x="3"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3" name="Freeform 33">
              <a:extLst>
                <a:ext uri="{FF2B5EF4-FFF2-40B4-BE49-F238E27FC236}">
                  <a16:creationId xmlns:a16="http://schemas.microsoft.com/office/drawing/2014/main" id="{F95412E6-DBAE-4BA1-9F49-318BC144B9D0}"/>
                </a:ext>
              </a:extLst>
            </p:cNvPr>
            <p:cNvSpPr>
              <a:spLocks/>
            </p:cNvSpPr>
            <p:nvPr/>
          </p:nvSpPr>
          <p:spPr bwMode="auto">
            <a:xfrm>
              <a:off x="2426641"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4" name="Freeform 34">
              <a:extLst>
                <a:ext uri="{FF2B5EF4-FFF2-40B4-BE49-F238E27FC236}">
                  <a16:creationId xmlns:a16="http://schemas.microsoft.com/office/drawing/2014/main" id="{B919C47A-E3FE-49B2-91BB-6128D9925E20}"/>
                </a:ext>
              </a:extLst>
            </p:cNvPr>
            <p:cNvSpPr>
              <a:spLocks/>
            </p:cNvSpPr>
            <p:nvPr/>
          </p:nvSpPr>
          <p:spPr bwMode="auto">
            <a:xfrm>
              <a:off x="2751514"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5" name="Freeform 35">
              <a:extLst>
                <a:ext uri="{FF2B5EF4-FFF2-40B4-BE49-F238E27FC236}">
                  <a16:creationId xmlns:a16="http://schemas.microsoft.com/office/drawing/2014/main" id="{F9F28B6F-CC33-4285-9F21-212D862874EE}"/>
                </a:ext>
              </a:extLst>
            </p:cNvPr>
            <p:cNvSpPr>
              <a:spLocks/>
            </p:cNvSpPr>
            <p:nvPr/>
          </p:nvSpPr>
          <p:spPr bwMode="auto">
            <a:xfrm>
              <a:off x="2802810" y="820231"/>
              <a:ext cx="2393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6" name="Freeform 36">
              <a:extLst>
                <a:ext uri="{FF2B5EF4-FFF2-40B4-BE49-F238E27FC236}">
                  <a16:creationId xmlns:a16="http://schemas.microsoft.com/office/drawing/2014/main" id="{F11C89E4-A993-43D1-9315-063BE1792E65}"/>
                </a:ext>
              </a:extLst>
            </p:cNvPr>
            <p:cNvSpPr>
              <a:spLocks/>
            </p:cNvSpPr>
            <p:nvPr/>
          </p:nvSpPr>
          <p:spPr bwMode="auto">
            <a:xfrm>
              <a:off x="3124264" y="820231"/>
              <a:ext cx="30777"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7" name="Freeform 37">
              <a:extLst>
                <a:ext uri="{FF2B5EF4-FFF2-40B4-BE49-F238E27FC236}">
                  <a16:creationId xmlns:a16="http://schemas.microsoft.com/office/drawing/2014/main" id="{6A14B72E-E52A-40AA-B393-3D83CF704711}"/>
                </a:ext>
              </a:extLst>
            </p:cNvPr>
            <p:cNvSpPr>
              <a:spLocks/>
            </p:cNvSpPr>
            <p:nvPr/>
          </p:nvSpPr>
          <p:spPr bwMode="auto">
            <a:xfrm>
              <a:off x="3175559"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8" name="Freeform 38">
              <a:extLst>
                <a:ext uri="{FF2B5EF4-FFF2-40B4-BE49-F238E27FC236}">
                  <a16:creationId xmlns:a16="http://schemas.microsoft.com/office/drawing/2014/main" id="{A9769C3F-1A8E-42D9-BA9D-4B2A922C2E4D}"/>
                </a:ext>
              </a:extLst>
            </p:cNvPr>
            <p:cNvSpPr>
              <a:spLocks/>
            </p:cNvSpPr>
            <p:nvPr/>
          </p:nvSpPr>
          <p:spPr bwMode="auto">
            <a:xfrm>
              <a:off x="3503852" y="820231"/>
              <a:ext cx="2393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39" name="Freeform 39">
              <a:extLst>
                <a:ext uri="{FF2B5EF4-FFF2-40B4-BE49-F238E27FC236}">
                  <a16:creationId xmlns:a16="http://schemas.microsoft.com/office/drawing/2014/main" id="{0E82CB7B-A96D-4737-8A78-68DEC4D29F02}"/>
                </a:ext>
              </a:extLst>
            </p:cNvPr>
            <p:cNvSpPr>
              <a:spLocks/>
            </p:cNvSpPr>
            <p:nvPr/>
          </p:nvSpPr>
          <p:spPr bwMode="auto">
            <a:xfrm>
              <a:off x="3551729"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40" name="Freeform 40">
              <a:extLst>
                <a:ext uri="{FF2B5EF4-FFF2-40B4-BE49-F238E27FC236}">
                  <a16:creationId xmlns:a16="http://schemas.microsoft.com/office/drawing/2014/main" id="{C4AC511A-34BA-4C40-8E49-BDAC8EC60DA6}"/>
                </a:ext>
              </a:extLst>
            </p:cNvPr>
            <p:cNvSpPr>
              <a:spLocks/>
            </p:cNvSpPr>
            <p:nvPr/>
          </p:nvSpPr>
          <p:spPr bwMode="auto">
            <a:xfrm>
              <a:off x="3876602"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41" name="Freeform 41">
              <a:extLst>
                <a:ext uri="{FF2B5EF4-FFF2-40B4-BE49-F238E27FC236}">
                  <a16:creationId xmlns:a16="http://schemas.microsoft.com/office/drawing/2014/main" id="{F1DD6422-522A-4EE7-AFCE-59C9F5BF3AE2}"/>
                </a:ext>
              </a:extLst>
            </p:cNvPr>
            <p:cNvSpPr>
              <a:spLocks/>
            </p:cNvSpPr>
            <p:nvPr/>
          </p:nvSpPr>
          <p:spPr bwMode="auto">
            <a:xfrm>
              <a:off x="3927898"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42" name="Freeform 42">
              <a:extLst>
                <a:ext uri="{FF2B5EF4-FFF2-40B4-BE49-F238E27FC236}">
                  <a16:creationId xmlns:a16="http://schemas.microsoft.com/office/drawing/2014/main" id="{4C81EC1E-7E2E-46F8-8D8E-DA196FD4E8A8}"/>
                </a:ext>
              </a:extLst>
            </p:cNvPr>
            <p:cNvSpPr>
              <a:spLocks/>
            </p:cNvSpPr>
            <p:nvPr/>
          </p:nvSpPr>
          <p:spPr bwMode="auto">
            <a:xfrm>
              <a:off x="4252771"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43" name="Freeform 43">
              <a:extLst>
                <a:ext uri="{FF2B5EF4-FFF2-40B4-BE49-F238E27FC236}">
                  <a16:creationId xmlns:a16="http://schemas.microsoft.com/office/drawing/2014/main" id="{F536214B-1715-4786-ACD2-8F16072096EC}"/>
                </a:ext>
              </a:extLst>
            </p:cNvPr>
            <p:cNvSpPr>
              <a:spLocks/>
            </p:cNvSpPr>
            <p:nvPr/>
          </p:nvSpPr>
          <p:spPr bwMode="auto">
            <a:xfrm>
              <a:off x="4300647"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44" name="Freeform 44">
              <a:extLst>
                <a:ext uri="{FF2B5EF4-FFF2-40B4-BE49-F238E27FC236}">
                  <a16:creationId xmlns:a16="http://schemas.microsoft.com/office/drawing/2014/main" id="{3990190A-2680-4CAD-81B6-AB52872E196B}"/>
                </a:ext>
              </a:extLst>
            </p:cNvPr>
            <p:cNvSpPr>
              <a:spLocks/>
            </p:cNvSpPr>
            <p:nvPr/>
          </p:nvSpPr>
          <p:spPr bwMode="auto">
            <a:xfrm>
              <a:off x="4628940"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45" name="Freeform 45">
              <a:extLst>
                <a:ext uri="{FF2B5EF4-FFF2-40B4-BE49-F238E27FC236}">
                  <a16:creationId xmlns:a16="http://schemas.microsoft.com/office/drawing/2014/main" id="{30CD6144-DC05-4475-B4C1-4654354ECE6B}"/>
                </a:ext>
              </a:extLst>
            </p:cNvPr>
            <p:cNvSpPr>
              <a:spLocks/>
            </p:cNvSpPr>
            <p:nvPr/>
          </p:nvSpPr>
          <p:spPr bwMode="auto">
            <a:xfrm>
              <a:off x="4676816"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46" name="Freeform 46">
              <a:extLst>
                <a:ext uri="{FF2B5EF4-FFF2-40B4-BE49-F238E27FC236}">
                  <a16:creationId xmlns:a16="http://schemas.microsoft.com/office/drawing/2014/main" id="{3BEB9E95-742B-4C85-8E51-1F2D76578A24}"/>
                </a:ext>
              </a:extLst>
            </p:cNvPr>
            <p:cNvSpPr>
              <a:spLocks/>
            </p:cNvSpPr>
            <p:nvPr/>
          </p:nvSpPr>
          <p:spPr bwMode="auto">
            <a:xfrm>
              <a:off x="5001689"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47" name="Freeform 47">
              <a:extLst>
                <a:ext uri="{FF2B5EF4-FFF2-40B4-BE49-F238E27FC236}">
                  <a16:creationId xmlns:a16="http://schemas.microsoft.com/office/drawing/2014/main" id="{730746F5-F5CC-4631-BCDD-FF5B074E83C3}"/>
                </a:ext>
              </a:extLst>
            </p:cNvPr>
            <p:cNvSpPr>
              <a:spLocks/>
            </p:cNvSpPr>
            <p:nvPr/>
          </p:nvSpPr>
          <p:spPr bwMode="auto">
            <a:xfrm>
              <a:off x="5052985"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3" y="185"/>
                    <a:pt x="0" y="182"/>
                    <a:pt x="0" y="178"/>
                  </a:cubicBezTo>
                  <a:cubicBezTo>
                    <a:pt x="0" y="7"/>
                    <a:pt x="0" y="7"/>
                    <a:pt x="0" y="7"/>
                  </a:cubicBezTo>
                  <a:cubicBezTo>
                    <a:pt x="0" y="3"/>
                    <a:pt x="3"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48" name="Freeform 48">
              <a:extLst>
                <a:ext uri="{FF2B5EF4-FFF2-40B4-BE49-F238E27FC236}">
                  <a16:creationId xmlns:a16="http://schemas.microsoft.com/office/drawing/2014/main" id="{050CC2FF-CB6C-41E0-A2C8-A7F3B829BBA4}"/>
                </a:ext>
              </a:extLst>
            </p:cNvPr>
            <p:cNvSpPr>
              <a:spLocks/>
            </p:cNvSpPr>
            <p:nvPr/>
          </p:nvSpPr>
          <p:spPr bwMode="auto">
            <a:xfrm>
              <a:off x="5377858"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7" y="185"/>
                  </a:cubicBezTo>
                  <a:cubicBezTo>
                    <a:pt x="3" y="185"/>
                    <a:pt x="0" y="182"/>
                    <a:pt x="0" y="178"/>
                  </a:cubicBezTo>
                  <a:cubicBezTo>
                    <a:pt x="0" y="7"/>
                    <a:pt x="0" y="7"/>
                    <a:pt x="0" y="7"/>
                  </a:cubicBezTo>
                  <a:cubicBezTo>
                    <a:pt x="0" y="3"/>
                    <a:pt x="3" y="0"/>
                    <a:pt x="7"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49" name="Freeform 49">
              <a:extLst>
                <a:ext uri="{FF2B5EF4-FFF2-40B4-BE49-F238E27FC236}">
                  <a16:creationId xmlns:a16="http://schemas.microsoft.com/office/drawing/2014/main" id="{DBC3F386-365A-4CFA-9F5F-D6960DC59176}"/>
                </a:ext>
              </a:extLst>
            </p:cNvPr>
            <p:cNvSpPr>
              <a:spLocks/>
            </p:cNvSpPr>
            <p:nvPr/>
          </p:nvSpPr>
          <p:spPr bwMode="auto">
            <a:xfrm>
              <a:off x="5425735"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50" name="Rectangle 50">
              <a:extLst>
                <a:ext uri="{FF2B5EF4-FFF2-40B4-BE49-F238E27FC236}">
                  <a16:creationId xmlns:a16="http://schemas.microsoft.com/office/drawing/2014/main" id="{48536A31-D439-49D5-9020-B5E7F09C2F73}"/>
                </a:ext>
              </a:extLst>
            </p:cNvPr>
            <p:cNvSpPr>
              <a:spLocks noChangeArrowheads="1"/>
            </p:cNvSpPr>
            <p:nvPr/>
          </p:nvSpPr>
          <p:spPr bwMode="auto">
            <a:xfrm>
              <a:off x="6714969" y="1090389"/>
              <a:ext cx="12311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51" name="Rectangle 51">
              <a:extLst>
                <a:ext uri="{FF2B5EF4-FFF2-40B4-BE49-F238E27FC236}">
                  <a16:creationId xmlns:a16="http://schemas.microsoft.com/office/drawing/2014/main" id="{696002FB-6C1D-4706-A94D-BB44293A7A37}"/>
                </a:ext>
              </a:extLst>
            </p:cNvPr>
            <p:cNvSpPr>
              <a:spLocks noChangeArrowheads="1"/>
            </p:cNvSpPr>
            <p:nvPr/>
          </p:nvSpPr>
          <p:spPr bwMode="auto">
            <a:xfrm>
              <a:off x="7087718"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52" name="Rectangle 52">
              <a:extLst>
                <a:ext uri="{FF2B5EF4-FFF2-40B4-BE49-F238E27FC236}">
                  <a16:creationId xmlns:a16="http://schemas.microsoft.com/office/drawing/2014/main" id="{25587999-6260-4374-A229-ECB750841EA7}"/>
                </a:ext>
              </a:extLst>
            </p:cNvPr>
            <p:cNvSpPr>
              <a:spLocks noChangeArrowheads="1"/>
            </p:cNvSpPr>
            <p:nvPr/>
          </p:nvSpPr>
          <p:spPr bwMode="auto">
            <a:xfrm>
              <a:off x="7463887"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53" name="Rectangle 53">
              <a:extLst>
                <a:ext uri="{FF2B5EF4-FFF2-40B4-BE49-F238E27FC236}">
                  <a16:creationId xmlns:a16="http://schemas.microsoft.com/office/drawing/2014/main" id="{3FD8B67C-2634-4D43-8011-F950920945D3}"/>
                </a:ext>
              </a:extLst>
            </p:cNvPr>
            <p:cNvSpPr>
              <a:spLocks noChangeArrowheads="1"/>
            </p:cNvSpPr>
            <p:nvPr/>
          </p:nvSpPr>
          <p:spPr bwMode="auto">
            <a:xfrm>
              <a:off x="7840056" y="1090389"/>
              <a:ext cx="12311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54" name="Rectangle 54">
              <a:extLst>
                <a:ext uri="{FF2B5EF4-FFF2-40B4-BE49-F238E27FC236}">
                  <a16:creationId xmlns:a16="http://schemas.microsoft.com/office/drawing/2014/main" id="{B6D9DAF9-349E-4827-A60A-197DDF31D3B3}"/>
                </a:ext>
              </a:extLst>
            </p:cNvPr>
            <p:cNvSpPr>
              <a:spLocks noChangeArrowheads="1"/>
            </p:cNvSpPr>
            <p:nvPr/>
          </p:nvSpPr>
          <p:spPr bwMode="auto">
            <a:xfrm>
              <a:off x="8212806" y="1090389"/>
              <a:ext cx="129949"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55" name="Rectangle 55">
              <a:extLst>
                <a:ext uri="{FF2B5EF4-FFF2-40B4-BE49-F238E27FC236}">
                  <a16:creationId xmlns:a16="http://schemas.microsoft.com/office/drawing/2014/main" id="{97E2C92C-1F41-45FE-9FE8-7B3D17284B9E}"/>
                </a:ext>
              </a:extLst>
            </p:cNvPr>
            <p:cNvSpPr>
              <a:spLocks noChangeArrowheads="1"/>
            </p:cNvSpPr>
            <p:nvPr/>
          </p:nvSpPr>
          <p:spPr bwMode="auto">
            <a:xfrm>
              <a:off x="8588975"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56" name="Rectangle 56">
              <a:extLst>
                <a:ext uri="{FF2B5EF4-FFF2-40B4-BE49-F238E27FC236}">
                  <a16:creationId xmlns:a16="http://schemas.microsoft.com/office/drawing/2014/main" id="{668618C5-7E84-41B0-A0BE-5E18BA704E38}"/>
                </a:ext>
              </a:extLst>
            </p:cNvPr>
            <p:cNvSpPr>
              <a:spLocks noChangeArrowheads="1"/>
            </p:cNvSpPr>
            <p:nvPr/>
          </p:nvSpPr>
          <p:spPr bwMode="auto">
            <a:xfrm>
              <a:off x="8965144"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57" name="Rectangle 57">
              <a:extLst>
                <a:ext uri="{FF2B5EF4-FFF2-40B4-BE49-F238E27FC236}">
                  <a16:creationId xmlns:a16="http://schemas.microsoft.com/office/drawing/2014/main" id="{22230E95-9CCF-4BF6-AFB4-82FB63FAAD03}"/>
                </a:ext>
              </a:extLst>
            </p:cNvPr>
            <p:cNvSpPr>
              <a:spLocks noChangeArrowheads="1"/>
            </p:cNvSpPr>
            <p:nvPr/>
          </p:nvSpPr>
          <p:spPr bwMode="auto">
            <a:xfrm>
              <a:off x="9341313"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58" name="Rectangle 58">
              <a:extLst>
                <a:ext uri="{FF2B5EF4-FFF2-40B4-BE49-F238E27FC236}">
                  <a16:creationId xmlns:a16="http://schemas.microsoft.com/office/drawing/2014/main" id="{EF9E93EC-BB3D-41EA-B354-0D5E4557F571}"/>
                </a:ext>
              </a:extLst>
            </p:cNvPr>
            <p:cNvSpPr>
              <a:spLocks noChangeArrowheads="1"/>
            </p:cNvSpPr>
            <p:nvPr/>
          </p:nvSpPr>
          <p:spPr bwMode="auto">
            <a:xfrm>
              <a:off x="9714062"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59" name="Rectangle 59">
              <a:extLst>
                <a:ext uri="{FF2B5EF4-FFF2-40B4-BE49-F238E27FC236}">
                  <a16:creationId xmlns:a16="http://schemas.microsoft.com/office/drawing/2014/main" id="{90D6DAA1-AA2F-478B-89B2-9F6AC93601BC}"/>
                </a:ext>
              </a:extLst>
            </p:cNvPr>
            <p:cNvSpPr>
              <a:spLocks noChangeArrowheads="1"/>
            </p:cNvSpPr>
            <p:nvPr/>
          </p:nvSpPr>
          <p:spPr bwMode="auto">
            <a:xfrm>
              <a:off x="10090231"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60" name="Rectangle 60">
              <a:extLst>
                <a:ext uri="{FF2B5EF4-FFF2-40B4-BE49-F238E27FC236}">
                  <a16:creationId xmlns:a16="http://schemas.microsoft.com/office/drawing/2014/main" id="{67A7FB47-EFA0-4955-A7B3-9006FBAFF34F}"/>
                </a:ext>
              </a:extLst>
            </p:cNvPr>
            <p:cNvSpPr>
              <a:spLocks noChangeArrowheads="1"/>
            </p:cNvSpPr>
            <p:nvPr/>
          </p:nvSpPr>
          <p:spPr bwMode="auto">
            <a:xfrm>
              <a:off x="10466400"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61" name="Rectangle 61">
              <a:extLst>
                <a:ext uri="{FF2B5EF4-FFF2-40B4-BE49-F238E27FC236}">
                  <a16:creationId xmlns:a16="http://schemas.microsoft.com/office/drawing/2014/main" id="{DBEC06AE-9489-4676-B2B3-C3D5D6D99C42}"/>
                </a:ext>
              </a:extLst>
            </p:cNvPr>
            <p:cNvSpPr>
              <a:spLocks noChangeArrowheads="1"/>
            </p:cNvSpPr>
            <p:nvPr/>
          </p:nvSpPr>
          <p:spPr bwMode="auto">
            <a:xfrm>
              <a:off x="10839150"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62" name="Rectangle 62">
              <a:extLst>
                <a:ext uri="{FF2B5EF4-FFF2-40B4-BE49-F238E27FC236}">
                  <a16:creationId xmlns:a16="http://schemas.microsoft.com/office/drawing/2014/main" id="{16B7F0BF-BD0E-4D8A-A279-E1AB3D434F28}"/>
                </a:ext>
              </a:extLst>
            </p:cNvPr>
            <p:cNvSpPr>
              <a:spLocks noChangeArrowheads="1"/>
            </p:cNvSpPr>
            <p:nvPr/>
          </p:nvSpPr>
          <p:spPr bwMode="auto">
            <a:xfrm>
              <a:off x="11215319"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63" name="Freeform 63">
              <a:extLst>
                <a:ext uri="{FF2B5EF4-FFF2-40B4-BE49-F238E27FC236}">
                  <a16:creationId xmlns:a16="http://schemas.microsoft.com/office/drawing/2014/main" id="{69966808-5C83-4628-82C5-D8EE154A97EA}"/>
                </a:ext>
              </a:extLst>
            </p:cNvPr>
            <p:cNvSpPr>
              <a:spLocks/>
            </p:cNvSpPr>
            <p:nvPr/>
          </p:nvSpPr>
          <p:spPr bwMode="auto">
            <a:xfrm>
              <a:off x="6738907"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7" y="185"/>
                  </a:cubicBezTo>
                  <a:cubicBezTo>
                    <a:pt x="3" y="185"/>
                    <a:pt x="0" y="182"/>
                    <a:pt x="0" y="178"/>
                  </a:cubicBezTo>
                  <a:cubicBezTo>
                    <a:pt x="0" y="7"/>
                    <a:pt x="0" y="7"/>
                    <a:pt x="0" y="7"/>
                  </a:cubicBezTo>
                  <a:cubicBezTo>
                    <a:pt x="0" y="3"/>
                    <a:pt x="3" y="0"/>
                    <a:pt x="7"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64" name="Freeform 64">
              <a:extLst>
                <a:ext uri="{FF2B5EF4-FFF2-40B4-BE49-F238E27FC236}">
                  <a16:creationId xmlns:a16="http://schemas.microsoft.com/office/drawing/2014/main" id="{E0E38CC6-2090-4CE1-B26C-ABA3A8461EDA}"/>
                </a:ext>
              </a:extLst>
            </p:cNvPr>
            <p:cNvSpPr>
              <a:spLocks/>
            </p:cNvSpPr>
            <p:nvPr/>
          </p:nvSpPr>
          <p:spPr bwMode="auto">
            <a:xfrm>
              <a:off x="6786783" y="820231"/>
              <a:ext cx="30777"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65" name="Freeform 65">
              <a:extLst>
                <a:ext uri="{FF2B5EF4-FFF2-40B4-BE49-F238E27FC236}">
                  <a16:creationId xmlns:a16="http://schemas.microsoft.com/office/drawing/2014/main" id="{CF500115-F3FE-4815-B9DB-18B9CD50A1CB}"/>
                </a:ext>
              </a:extLst>
            </p:cNvPr>
            <p:cNvSpPr>
              <a:spLocks/>
            </p:cNvSpPr>
            <p:nvPr/>
          </p:nvSpPr>
          <p:spPr bwMode="auto">
            <a:xfrm>
              <a:off x="7115076"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3" y="185"/>
                    <a:pt x="0" y="182"/>
                    <a:pt x="0" y="178"/>
                  </a:cubicBezTo>
                  <a:cubicBezTo>
                    <a:pt x="0" y="7"/>
                    <a:pt x="0" y="7"/>
                    <a:pt x="0" y="7"/>
                  </a:cubicBezTo>
                  <a:cubicBezTo>
                    <a:pt x="0" y="3"/>
                    <a:pt x="3"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66" name="Freeform 66">
              <a:extLst>
                <a:ext uri="{FF2B5EF4-FFF2-40B4-BE49-F238E27FC236}">
                  <a16:creationId xmlns:a16="http://schemas.microsoft.com/office/drawing/2014/main" id="{517EF0EC-F09D-48DC-8C2B-560F97F8A3DB}"/>
                </a:ext>
              </a:extLst>
            </p:cNvPr>
            <p:cNvSpPr>
              <a:spLocks/>
            </p:cNvSpPr>
            <p:nvPr/>
          </p:nvSpPr>
          <p:spPr bwMode="auto">
            <a:xfrm>
              <a:off x="7162952"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67" name="Freeform 67">
              <a:extLst>
                <a:ext uri="{FF2B5EF4-FFF2-40B4-BE49-F238E27FC236}">
                  <a16:creationId xmlns:a16="http://schemas.microsoft.com/office/drawing/2014/main" id="{2A61AD89-F50A-42A6-9BB0-A97D492233AF}"/>
                </a:ext>
              </a:extLst>
            </p:cNvPr>
            <p:cNvSpPr>
              <a:spLocks/>
            </p:cNvSpPr>
            <p:nvPr/>
          </p:nvSpPr>
          <p:spPr bwMode="auto">
            <a:xfrm>
              <a:off x="7487825"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68" name="Freeform 68">
              <a:extLst>
                <a:ext uri="{FF2B5EF4-FFF2-40B4-BE49-F238E27FC236}">
                  <a16:creationId xmlns:a16="http://schemas.microsoft.com/office/drawing/2014/main" id="{50603F45-2E34-4763-84D4-FF57B49ADC52}"/>
                </a:ext>
              </a:extLst>
            </p:cNvPr>
            <p:cNvSpPr>
              <a:spLocks/>
            </p:cNvSpPr>
            <p:nvPr/>
          </p:nvSpPr>
          <p:spPr bwMode="auto">
            <a:xfrm>
              <a:off x="7539121"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69" name="Freeform 69">
              <a:extLst>
                <a:ext uri="{FF2B5EF4-FFF2-40B4-BE49-F238E27FC236}">
                  <a16:creationId xmlns:a16="http://schemas.microsoft.com/office/drawing/2014/main" id="{29FB7B78-3519-42F6-8896-B72DAA1135FC}"/>
                </a:ext>
              </a:extLst>
            </p:cNvPr>
            <p:cNvSpPr>
              <a:spLocks/>
            </p:cNvSpPr>
            <p:nvPr/>
          </p:nvSpPr>
          <p:spPr bwMode="auto">
            <a:xfrm>
              <a:off x="7863994"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70" name="Freeform 70">
              <a:extLst>
                <a:ext uri="{FF2B5EF4-FFF2-40B4-BE49-F238E27FC236}">
                  <a16:creationId xmlns:a16="http://schemas.microsoft.com/office/drawing/2014/main" id="{80DD8761-13AE-42F8-BDFF-DDDB06DCD044}"/>
                </a:ext>
              </a:extLst>
            </p:cNvPr>
            <p:cNvSpPr>
              <a:spLocks/>
            </p:cNvSpPr>
            <p:nvPr/>
          </p:nvSpPr>
          <p:spPr bwMode="auto">
            <a:xfrm>
              <a:off x="7915290"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71" name="Freeform 71">
              <a:extLst>
                <a:ext uri="{FF2B5EF4-FFF2-40B4-BE49-F238E27FC236}">
                  <a16:creationId xmlns:a16="http://schemas.microsoft.com/office/drawing/2014/main" id="{F6924E5E-AE3F-47A5-B38B-C0764AC3FEF2}"/>
                </a:ext>
              </a:extLst>
            </p:cNvPr>
            <p:cNvSpPr>
              <a:spLocks/>
            </p:cNvSpPr>
            <p:nvPr/>
          </p:nvSpPr>
          <p:spPr bwMode="auto">
            <a:xfrm>
              <a:off x="8240163"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72" name="Freeform 72">
              <a:extLst>
                <a:ext uri="{FF2B5EF4-FFF2-40B4-BE49-F238E27FC236}">
                  <a16:creationId xmlns:a16="http://schemas.microsoft.com/office/drawing/2014/main" id="{56287151-1CF3-4D4C-B25E-6E63ED9ACA56}"/>
                </a:ext>
              </a:extLst>
            </p:cNvPr>
            <p:cNvSpPr>
              <a:spLocks/>
            </p:cNvSpPr>
            <p:nvPr/>
          </p:nvSpPr>
          <p:spPr bwMode="auto">
            <a:xfrm>
              <a:off x="8291459" y="820231"/>
              <a:ext cx="2393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73" name="Freeform 73">
              <a:extLst>
                <a:ext uri="{FF2B5EF4-FFF2-40B4-BE49-F238E27FC236}">
                  <a16:creationId xmlns:a16="http://schemas.microsoft.com/office/drawing/2014/main" id="{B5C1D045-6873-4918-A02A-99BD8E3D65E7}"/>
                </a:ext>
              </a:extLst>
            </p:cNvPr>
            <p:cNvSpPr>
              <a:spLocks/>
            </p:cNvSpPr>
            <p:nvPr/>
          </p:nvSpPr>
          <p:spPr bwMode="auto">
            <a:xfrm>
              <a:off x="8616332" y="820231"/>
              <a:ext cx="2393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74" name="Freeform 74">
              <a:extLst>
                <a:ext uri="{FF2B5EF4-FFF2-40B4-BE49-F238E27FC236}">
                  <a16:creationId xmlns:a16="http://schemas.microsoft.com/office/drawing/2014/main" id="{0800F6FE-06C5-44F8-AE60-1432B0B65C50}"/>
                </a:ext>
              </a:extLst>
            </p:cNvPr>
            <p:cNvSpPr>
              <a:spLocks/>
            </p:cNvSpPr>
            <p:nvPr/>
          </p:nvSpPr>
          <p:spPr bwMode="auto">
            <a:xfrm>
              <a:off x="8664209"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75" name="Freeform 75">
              <a:extLst>
                <a:ext uri="{FF2B5EF4-FFF2-40B4-BE49-F238E27FC236}">
                  <a16:creationId xmlns:a16="http://schemas.microsoft.com/office/drawing/2014/main" id="{CBF88C44-DCF6-4E05-A398-E67B69DE9AF6}"/>
                </a:ext>
              </a:extLst>
            </p:cNvPr>
            <p:cNvSpPr>
              <a:spLocks/>
            </p:cNvSpPr>
            <p:nvPr/>
          </p:nvSpPr>
          <p:spPr bwMode="auto">
            <a:xfrm>
              <a:off x="8992502" y="820231"/>
              <a:ext cx="2393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76" name="Freeform 76">
              <a:extLst>
                <a:ext uri="{FF2B5EF4-FFF2-40B4-BE49-F238E27FC236}">
                  <a16:creationId xmlns:a16="http://schemas.microsoft.com/office/drawing/2014/main" id="{22DF8349-09E2-4208-9817-A9B816F7451E}"/>
                </a:ext>
              </a:extLst>
            </p:cNvPr>
            <p:cNvSpPr>
              <a:spLocks/>
            </p:cNvSpPr>
            <p:nvPr/>
          </p:nvSpPr>
          <p:spPr bwMode="auto">
            <a:xfrm>
              <a:off x="9040378"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77" name="Freeform 77">
              <a:extLst>
                <a:ext uri="{FF2B5EF4-FFF2-40B4-BE49-F238E27FC236}">
                  <a16:creationId xmlns:a16="http://schemas.microsoft.com/office/drawing/2014/main" id="{39746B7F-8312-4DA4-812F-1B2E31853AA1}"/>
                </a:ext>
              </a:extLst>
            </p:cNvPr>
            <p:cNvSpPr>
              <a:spLocks/>
            </p:cNvSpPr>
            <p:nvPr/>
          </p:nvSpPr>
          <p:spPr bwMode="auto">
            <a:xfrm>
              <a:off x="9365251"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78" name="Freeform 78">
              <a:extLst>
                <a:ext uri="{FF2B5EF4-FFF2-40B4-BE49-F238E27FC236}">
                  <a16:creationId xmlns:a16="http://schemas.microsoft.com/office/drawing/2014/main" id="{D6FDCFDD-A0CE-43F2-BCCB-72AC298C1BB0}"/>
                </a:ext>
              </a:extLst>
            </p:cNvPr>
            <p:cNvSpPr>
              <a:spLocks/>
            </p:cNvSpPr>
            <p:nvPr/>
          </p:nvSpPr>
          <p:spPr bwMode="auto">
            <a:xfrm>
              <a:off x="9416547"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79" name="Freeform 79">
              <a:extLst>
                <a:ext uri="{FF2B5EF4-FFF2-40B4-BE49-F238E27FC236}">
                  <a16:creationId xmlns:a16="http://schemas.microsoft.com/office/drawing/2014/main" id="{9F35726C-0BA3-40D1-AE0F-9E35D60CF6AA}"/>
                </a:ext>
              </a:extLst>
            </p:cNvPr>
            <p:cNvSpPr>
              <a:spLocks/>
            </p:cNvSpPr>
            <p:nvPr/>
          </p:nvSpPr>
          <p:spPr bwMode="auto">
            <a:xfrm>
              <a:off x="9741420"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80" name="Freeform 80">
              <a:extLst>
                <a:ext uri="{FF2B5EF4-FFF2-40B4-BE49-F238E27FC236}">
                  <a16:creationId xmlns:a16="http://schemas.microsoft.com/office/drawing/2014/main" id="{EE54DC2F-7B11-4125-89C3-44FBEBAA3D8C}"/>
                </a:ext>
              </a:extLst>
            </p:cNvPr>
            <p:cNvSpPr>
              <a:spLocks/>
            </p:cNvSpPr>
            <p:nvPr/>
          </p:nvSpPr>
          <p:spPr bwMode="auto">
            <a:xfrm>
              <a:off x="9789296"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3" y="185"/>
                    <a:pt x="0" y="182"/>
                    <a:pt x="0" y="178"/>
                  </a:cubicBezTo>
                  <a:cubicBezTo>
                    <a:pt x="0" y="7"/>
                    <a:pt x="0" y="7"/>
                    <a:pt x="0" y="7"/>
                  </a:cubicBezTo>
                  <a:cubicBezTo>
                    <a:pt x="0" y="3"/>
                    <a:pt x="3"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81" name="Freeform 81">
              <a:extLst>
                <a:ext uri="{FF2B5EF4-FFF2-40B4-BE49-F238E27FC236}">
                  <a16:creationId xmlns:a16="http://schemas.microsoft.com/office/drawing/2014/main" id="{F236C46B-6FC9-408E-A071-F17B6061DE54}"/>
                </a:ext>
              </a:extLst>
            </p:cNvPr>
            <p:cNvSpPr>
              <a:spLocks/>
            </p:cNvSpPr>
            <p:nvPr/>
          </p:nvSpPr>
          <p:spPr bwMode="auto">
            <a:xfrm>
              <a:off x="10117589"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7" y="185"/>
                  </a:cubicBezTo>
                  <a:cubicBezTo>
                    <a:pt x="3" y="185"/>
                    <a:pt x="0" y="182"/>
                    <a:pt x="0" y="178"/>
                  </a:cubicBezTo>
                  <a:cubicBezTo>
                    <a:pt x="0" y="7"/>
                    <a:pt x="0" y="7"/>
                    <a:pt x="0" y="7"/>
                  </a:cubicBezTo>
                  <a:cubicBezTo>
                    <a:pt x="0" y="3"/>
                    <a:pt x="3" y="0"/>
                    <a:pt x="7"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82" name="Freeform 82">
              <a:extLst>
                <a:ext uri="{FF2B5EF4-FFF2-40B4-BE49-F238E27FC236}">
                  <a16:creationId xmlns:a16="http://schemas.microsoft.com/office/drawing/2014/main" id="{84C8B17F-796C-4981-BEBE-4C28913DE749}"/>
                </a:ext>
              </a:extLst>
            </p:cNvPr>
            <p:cNvSpPr>
              <a:spLocks/>
            </p:cNvSpPr>
            <p:nvPr/>
          </p:nvSpPr>
          <p:spPr bwMode="auto">
            <a:xfrm>
              <a:off x="10165465"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83" name="Freeform 83">
              <a:extLst>
                <a:ext uri="{FF2B5EF4-FFF2-40B4-BE49-F238E27FC236}">
                  <a16:creationId xmlns:a16="http://schemas.microsoft.com/office/drawing/2014/main" id="{66E74ACB-03C1-4E7C-8EDB-387077B49B92}"/>
                </a:ext>
              </a:extLst>
            </p:cNvPr>
            <p:cNvSpPr>
              <a:spLocks/>
            </p:cNvSpPr>
            <p:nvPr/>
          </p:nvSpPr>
          <p:spPr bwMode="auto">
            <a:xfrm>
              <a:off x="10490339"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3" y="185"/>
                    <a:pt x="0" y="182"/>
                    <a:pt x="0" y="178"/>
                  </a:cubicBezTo>
                  <a:cubicBezTo>
                    <a:pt x="0" y="7"/>
                    <a:pt x="0" y="7"/>
                    <a:pt x="0" y="7"/>
                  </a:cubicBezTo>
                  <a:cubicBezTo>
                    <a:pt x="0" y="3"/>
                    <a:pt x="3"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84" name="Freeform 84">
              <a:extLst>
                <a:ext uri="{FF2B5EF4-FFF2-40B4-BE49-F238E27FC236}">
                  <a16:creationId xmlns:a16="http://schemas.microsoft.com/office/drawing/2014/main" id="{5724E2B5-1404-474C-93FE-2239E80042E6}"/>
                </a:ext>
              </a:extLst>
            </p:cNvPr>
            <p:cNvSpPr>
              <a:spLocks/>
            </p:cNvSpPr>
            <p:nvPr/>
          </p:nvSpPr>
          <p:spPr bwMode="auto">
            <a:xfrm>
              <a:off x="10541634"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85" name="Freeform 85">
              <a:extLst>
                <a:ext uri="{FF2B5EF4-FFF2-40B4-BE49-F238E27FC236}">
                  <a16:creationId xmlns:a16="http://schemas.microsoft.com/office/drawing/2014/main" id="{58A74A82-8697-458B-941D-98A324F8494D}"/>
                </a:ext>
              </a:extLst>
            </p:cNvPr>
            <p:cNvSpPr>
              <a:spLocks/>
            </p:cNvSpPr>
            <p:nvPr/>
          </p:nvSpPr>
          <p:spPr bwMode="auto">
            <a:xfrm>
              <a:off x="10866508"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86" name="Freeform 86">
              <a:extLst>
                <a:ext uri="{FF2B5EF4-FFF2-40B4-BE49-F238E27FC236}">
                  <a16:creationId xmlns:a16="http://schemas.microsoft.com/office/drawing/2014/main" id="{1EEE9D85-B4FB-400C-9BA9-39C2F78358F9}"/>
                </a:ext>
              </a:extLst>
            </p:cNvPr>
            <p:cNvSpPr>
              <a:spLocks/>
            </p:cNvSpPr>
            <p:nvPr/>
          </p:nvSpPr>
          <p:spPr bwMode="auto">
            <a:xfrm>
              <a:off x="10917803" y="820231"/>
              <a:ext cx="2393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87" name="Freeform 87">
              <a:extLst>
                <a:ext uri="{FF2B5EF4-FFF2-40B4-BE49-F238E27FC236}">
                  <a16:creationId xmlns:a16="http://schemas.microsoft.com/office/drawing/2014/main" id="{97F379EF-FA1D-407A-BA75-D32EBB60FB02}"/>
                </a:ext>
              </a:extLst>
            </p:cNvPr>
            <p:cNvSpPr>
              <a:spLocks/>
            </p:cNvSpPr>
            <p:nvPr/>
          </p:nvSpPr>
          <p:spPr bwMode="auto">
            <a:xfrm>
              <a:off x="11242677"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sp>
          <p:nvSpPr>
            <p:cNvPr id="88" name="Freeform 88">
              <a:extLst>
                <a:ext uri="{FF2B5EF4-FFF2-40B4-BE49-F238E27FC236}">
                  <a16:creationId xmlns:a16="http://schemas.microsoft.com/office/drawing/2014/main" id="{343A4CED-477C-41CE-B828-10D176243B9F}"/>
                </a:ext>
              </a:extLst>
            </p:cNvPr>
            <p:cNvSpPr>
              <a:spLocks/>
            </p:cNvSpPr>
            <p:nvPr/>
          </p:nvSpPr>
          <p:spPr bwMode="auto">
            <a:xfrm>
              <a:off x="11293972" y="820231"/>
              <a:ext cx="2393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cs"/>
              </a:endParaRPr>
            </a:p>
          </p:txBody>
        </p:sp>
      </p:grpSp>
    </p:spTree>
    <p:extLst>
      <p:ext uri="{BB962C8B-B14F-4D97-AF65-F5344CB8AC3E}">
        <p14:creationId xmlns:p14="http://schemas.microsoft.com/office/powerpoint/2010/main" val="2350337235"/>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E7AE04A-CB5D-F54A-AAAD-A9199DEAC0A3}" type="datetimeFigureOut">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6" name="幻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13AF83-6081-4248-AA07-9D84A7E382AE}" type="slidenum">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436803645"/>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E7AE04A-CB5D-F54A-AAAD-A9199DEAC0A3}" type="datetimeFigureOut">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7" name="幻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13AF83-6081-4248-AA07-9D84A7E382AE}" type="slidenum">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3537513761"/>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E7AE04A-CB5D-F54A-AAAD-A9199DEAC0A3}" type="datetimeFigureOut">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9" name="幻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13AF83-6081-4248-AA07-9D84A7E382AE}" type="slidenum">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1896518615"/>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E1655C05-C3A1-46F9-BDF6-923342D44E1E}"/>
              </a:ext>
            </a:extLst>
          </p:cNvPr>
          <p:cNvGrpSpPr/>
          <p:nvPr userDrawn="1"/>
        </p:nvGrpSpPr>
        <p:grpSpPr>
          <a:xfrm>
            <a:off x="0" y="0"/>
            <a:ext cx="12192000" cy="6858000"/>
            <a:chOff x="0" y="0"/>
            <a:chExt cx="12192000" cy="6858000"/>
          </a:xfrm>
        </p:grpSpPr>
        <p:pic>
          <p:nvPicPr>
            <p:cNvPr id="13" name="图片 12" descr="图片包含 图示&#10;&#10;描述已自动生成">
              <a:extLst>
                <a:ext uri="{FF2B5EF4-FFF2-40B4-BE49-F238E27FC236}">
                  <a16:creationId xmlns:a16="http://schemas.microsoft.com/office/drawing/2014/main" id="{D7DAAA50-B00C-47EE-9FA0-F237ADFECDC7}"/>
                </a:ext>
              </a:extLst>
            </p:cNvPr>
            <p:cNvPicPr>
              <a:picLocks noChangeAspect="1"/>
            </p:cNvPicPr>
            <p:nvPr/>
          </p:nvPicPr>
          <p:blipFill>
            <a:blip r:embed="rId2"/>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grpSp>
          <p:nvGrpSpPr>
            <p:cNvPr id="14" name="组合 13">
              <a:extLst>
                <a:ext uri="{FF2B5EF4-FFF2-40B4-BE49-F238E27FC236}">
                  <a16:creationId xmlns:a16="http://schemas.microsoft.com/office/drawing/2014/main" id="{EFC83B3C-2627-490B-9126-FCECA6CA6CCF}"/>
                </a:ext>
              </a:extLst>
            </p:cNvPr>
            <p:cNvGrpSpPr/>
            <p:nvPr/>
          </p:nvGrpSpPr>
          <p:grpSpPr>
            <a:xfrm>
              <a:off x="103322" y="58119"/>
              <a:ext cx="11985356" cy="6741762"/>
              <a:chOff x="103322" y="58119"/>
              <a:chExt cx="11985356" cy="6741762"/>
            </a:xfrm>
          </p:grpSpPr>
          <p:sp>
            <p:nvSpPr>
              <p:cNvPr id="15" name="任意多边形: 形状 14">
                <a:extLst>
                  <a:ext uri="{FF2B5EF4-FFF2-40B4-BE49-F238E27FC236}">
                    <a16:creationId xmlns:a16="http://schemas.microsoft.com/office/drawing/2014/main" id="{6547E814-6B41-4F20-A274-5A930907EE0E}"/>
                  </a:ext>
                </a:extLst>
              </p:cNvPr>
              <p:cNvSpPr/>
              <p:nvPr/>
            </p:nvSpPr>
            <p:spPr>
              <a:xfrm>
                <a:off x="154983" y="92990"/>
                <a:ext cx="11871702" cy="6679769"/>
              </a:xfrm>
              <a:custGeom>
                <a:avLst/>
                <a:gdLst>
                  <a:gd name="connsiteX0" fmla="*/ 15498 w 11871702"/>
                  <a:gd name="connsiteY0" fmla="*/ 15498 h 6679769"/>
                  <a:gd name="connsiteX1" fmla="*/ 0 w 11871702"/>
                  <a:gd name="connsiteY1" fmla="*/ 2278251 h 6679769"/>
                  <a:gd name="connsiteX2" fmla="*/ 61993 w 11871702"/>
                  <a:gd name="connsiteY2" fmla="*/ 3022169 h 6679769"/>
                  <a:gd name="connsiteX3" fmla="*/ 46495 w 11871702"/>
                  <a:gd name="connsiteY3" fmla="*/ 4029559 h 6679769"/>
                  <a:gd name="connsiteX4" fmla="*/ 46495 w 11871702"/>
                  <a:gd name="connsiteY4" fmla="*/ 4804474 h 6679769"/>
                  <a:gd name="connsiteX5" fmla="*/ 15498 w 11871702"/>
                  <a:gd name="connsiteY5" fmla="*/ 5997844 h 6679769"/>
                  <a:gd name="connsiteX6" fmla="*/ 0 w 11871702"/>
                  <a:gd name="connsiteY6" fmla="*/ 6168325 h 6679769"/>
                  <a:gd name="connsiteX7" fmla="*/ 92990 w 11871702"/>
                  <a:gd name="connsiteY7" fmla="*/ 6416298 h 6679769"/>
                  <a:gd name="connsiteX8" fmla="*/ 2200759 w 11871702"/>
                  <a:gd name="connsiteY8" fmla="*/ 6493790 h 6679769"/>
                  <a:gd name="connsiteX9" fmla="*/ 3688597 w 11871702"/>
                  <a:gd name="connsiteY9" fmla="*/ 6478291 h 6679769"/>
                  <a:gd name="connsiteX10" fmla="*/ 4463512 w 11871702"/>
                  <a:gd name="connsiteY10" fmla="*/ 6540285 h 6679769"/>
                  <a:gd name="connsiteX11" fmla="*/ 5362414 w 11871702"/>
                  <a:gd name="connsiteY11" fmla="*/ 6571281 h 6679769"/>
                  <a:gd name="connsiteX12" fmla="*/ 7113722 w 11871702"/>
                  <a:gd name="connsiteY12" fmla="*/ 6633274 h 6679769"/>
                  <a:gd name="connsiteX13" fmla="*/ 8586061 w 11871702"/>
                  <a:gd name="connsiteY13" fmla="*/ 6633274 h 6679769"/>
                  <a:gd name="connsiteX14" fmla="*/ 10151390 w 11871702"/>
                  <a:gd name="connsiteY14" fmla="*/ 6664271 h 6679769"/>
                  <a:gd name="connsiteX15" fmla="*/ 11251770 w 11871702"/>
                  <a:gd name="connsiteY15" fmla="*/ 6679769 h 6679769"/>
                  <a:gd name="connsiteX16" fmla="*/ 11871702 w 11871702"/>
                  <a:gd name="connsiteY16" fmla="*/ 6602278 h 6679769"/>
                  <a:gd name="connsiteX17" fmla="*/ 11840705 w 11871702"/>
                  <a:gd name="connsiteY17" fmla="*/ 4091552 h 6679769"/>
                  <a:gd name="connsiteX18" fmla="*/ 11763214 w 11871702"/>
                  <a:gd name="connsiteY18" fmla="*/ 2526224 h 6679769"/>
                  <a:gd name="connsiteX19" fmla="*/ 11747715 w 11871702"/>
                  <a:gd name="connsiteY19" fmla="*/ 743918 h 6679769"/>
                  <a:gd name="connsiteX20" fmla="*/ 11778712 w 11871702"/>
                  <a:gd name="connsiteY20" fmla="*/ 294468 h 6679769"/>
                  <a:gd name="connsiteX21" fmla="*/ 11701220 w 11871702"/>
                  <a:gd name="connsiteY21" fmla="*/ 92990 h 6679769"/>
                  <a:gd name="connsiteX22" fmla="*/ 10275376 w 11871702"/>
                  <a:gd name="connsiteY22" fmla="*/ 139485 h 6679769"/>
                  <a:gd name="connsiteX23" fmla="*/ 9624448 w 11871702"/>
                  <a:gd name="connsiteY23" fmla="*/ 123986 h 6679769"/>
                  <a:gd name="connsiteX24" fmla="*/ 8741044 w 11871702"/>
                  <a:gd name="connsiteY24" fmla="*/ 108488 h 6679769"/>
                  <a:gd name="connsiteX25" fmla="*/ 7501180 w 11871702"/>
                  <a:gd name="connsiteY25" fmla="*/ 108488 h 6679769"/>
                  <a:gd name="connsiteX26" fmla="*/ 6664271 w 11871702"/>
                  <a:gd name="connsiteY26" fmla="*/ 92990 h 6679769"/>
                  <a:gd name="connsiteX27" fmla="*/ 5889356 w 11871702"/>
                  <a:gd name="connsiteY27" fmla="*/ 92990 h 6679769"/>
                  <a:gd name="connsiteX28" fmla="*/ 5160936 w 11871702"/>
                  <a:gd name="connsiteY28" fmla="*/ 92990 h 6679769"/>
                  <a:gd name="connsiteX29" fmla="*/ 4479010 w 11871702"/>
                  <a:gd name="connsiteY29" fmla="*/ 61993 h 6679769"/>
                  <a:gd name="connsiteX30" fmla="*/ 3812583 w 11871702"/>
                  <a:gd name="connsiteY30" fmla="*/ 46495 h 6679769"/>
                  <a:gd name="connsiteX31" fmla="*/ 3084163 w 11871702"/>
                  <a:gd name="connsiteY31" fmla="*/ 46495 h 6679769"/>
                  <a:gd name="connsiteX32" fmla="*/ 2278251 w 11871702"/>
                  <a:gd name="connsiteY32" fmla="*/ 15498 h 6679769"/>
                  <a:gd name="connsiteX33" fmla="*/ 1394848 w 11871702"/>
                  <a:gd name="connsiteY33" fmla="*/ 0 h 6679769"/>
                  <a:gd name="connsiteX34" fmla="*/ 852407 w 11871702"/>
                  <a:gd name="connsiteY34" fmla="*/ 30996 h 6679769"/>
                  <a:gd name="connsiteX35" fmla="*/ 15498 w 11871702"/>
                  <a:gd name="connsiteY35" fmla="*/ 15498 h 667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71702" h="6679769">
                    <a:moveTo>
                      <a:pt x="15498" y="15498"/>
                    </a:moveTo>
                    <a:lnTo>
                      <a:pt x="0" y="2278251"/>
                    </a:lnTo>
                    <a:lnTo>
                      <a:pt x="61993" y="3022169"/>
                    </a:lnTo>
                    <a:lnTo>
                      <a:pt x="46495" y="4029559"/>
                    </a:lnTo>
                    <a:lnTo>
                      <a:pt x="46495" y="4804474"/>
                    </a:lnTo>
                    <a:lnTo>
                      <a:pt x="15498" y="5997844"/>
                    </a:lnTo>
                    <a:lnTo>
                      <a:pt x="0" y="6168325"/>
                    </a:lnTo>
                    <a:lnTo>
                      <a:pt x="92990" y="6416298"/>
                    </a:lnTo>
                    <a:lnTo>
                      <a:pt x="2200759" y="6493790"/>
                    </a:lnTo>
                    <a:lnTo>
                      <a:pt x="3688597" y="6478291"/>
                    </a:lnTo>
                    <a:lnTo>
                      <a:pt x="4463512" y="6540285"/>
                    </a:lnTo>
                    <a:lnTo>
                      <a:pt x="5362414" y="6571281"/>
                    </a:lnTo>
                    <a:lnTo>
                      <a:pt x="7113722" y="6633274"/>
                    </a:lnTo>
                    <a:lnTo>
                      <a:pt x="8586061" y="6633274"/>
                    </a:lnTo>
                    <a:lnTo>
                      <a:pt x="10151390" y="6664271"/>
                    </a:lnTo>
                    <a:lnTo>
                      <a:pt x="11251770" y="6679769"/>
                    </a:lnTo>
                    <a:lnTo>
                      <a:pt x="11871702" y="6602278"/>
                    </a:lnTo>
                    <a:lnTo>
                      <a:pt x="11840705" y="4091552"/>
                    </a:lnTo>
                    <a:lnTo>
                      <a:pt x="11763214" y="2526224"/>
                    </a:lnTo>
                    <a:lnTo>
                      <a:pt x="11747715" y="743918"/>
                    </a:lnTo>
                    <a:lnTo>
                      <a:pt x="11778712" y="294468"/>
                    </a:lnTo>
                    <a:lnTo>
                      <a:pt x="11701220" y="92990"/>
                    </a:lnTo>
                    <a:lnTo>
                      <a:pt x="10275376" y="139485"/>
                    </a:lnTo>
                    <a:lnTo>
                      <a:pt x="9624448" y="123986"/>
                    </a:lnTo>
                    <a:lnTo>
                      <a:pt x="8741044" y="108488"/>
                    </a:lnTo>
                    <a:lnTo>
                      <a:pt x="7501180" y="108488"/>
                    </a:lnTo>
                    <a:lnTo>
                      <a:pt x="6664271" y="92990"/>
                    </a:lnTo>
                    <a:lnTo>
                      <a:pt x="5889356" y="92990"/>
                    </a:lnTo>
                    <a:lnTo>
                      <a:pt x="5160936" y="92990"/>
                    </a:lnTo>
                    <a:lnTo>
                      <a:pt x="4479010" y="61993"/>
                    </a:lnTo>
                    <a:lnTo>
                      <a:pt x="3812583" y="46495"/>
                    </a:lnTo>
                    <a:lnTo>
                      <a:pt x="3084163" y="46495"/>
                    </a:lnTo>
                    <a:lnTo>
                      <a:pt x="2278251" y="15498"/>
                    </a:lnTo>
                    <a:lnTo>
                      <a:pt x="1394848" y="0"/>
                    </a:lnTo>
                    <a:lnTo>
                      <a:pt x="852407" y="30996"/>
                    </a:lnTo>
                    <a:lnTo>
                      <a:pt x="15498" y="1549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cs typeface="+mn-cs"/>
                </a:endParaRPr>
              </a:p>
            </p:txBody>
          </p:sp>
          <p:pic>
            <p:nvPicPr>
              <p:cNvPr id="16" name="图片 15" descr="电脑萤幕&#10;&#10;中度可信度描述已自动生成">
                <a:extLst>
                  <a:ext uri="{FF2B5EF4-FFF2-40B4-BE49-F238E27FC236}">
                    <a16:creationId xmlns:a16="http://schemas.microsoft.com/office/drawing/2014/main" id="{8BFCFDC0-407B-48DA-B3CF-E64CEC0E2644}"/>
                  </a:ext>
                </a:extLst>
              </p:cNvPr>
              <p:cNvPicPr>
                <a:picLocks noChangeAspect="1"/>
              </p:cNvPicPr>
              <p:nvPr/>
            </p:nvPicPr>
            <p:blipFill>
              <a:blip r:embed="rId3"/>
              <a:stretch>
                <a:fillRect/>
              </a:stretch>
            </p:blipFill>
            <p:spPr>
              <a:xfrm>
                <a:off x="103322" y="58119"/>
                <a:ext cx="11985356" cy="6741762"/>
              </a:xfrm>
              <a:prstGeom prst="rect">
                <a:avLst/>
              </a:prstGeom>
            </p:spPr>
          </p:pic>
        </p:grpSp>
      </p:grpSp>
    </p:spTree>
    <p:extLst>
      <p:ext uri="{BB962C8B-B14F-4D97-AF65-F5344CB8AC3E}">
        <p14:creationId xmlns:p14="http://schemas.microsoft.com/office/powerpoint/2010/main" val="2397907928"/>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1_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E7AE04A-CB5D-F54A-AAAD-A9199DEAC0A3}" type="datetimeFigureOut">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9" name="幻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13AF83-6081-4248-AA07-9D84A7E382AE}" type="slidenum">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11" name="TextBox 10"/>
          <p:cNvSpPr txBox="1"/>
          <p:nvPr userDrawn="1"/>
        </p:nvSpPr>
        <p:spPr>
          <a:xfrm>
            <a:off x="1907704" y="6755152"/>
            <a:ext cx="1224136" cy="118430"/>
          </a:xfrm>
          <a:prstGeom prst="rect">
            <a:avLst/>
          </a:prstGeom>
          <a:noFill/>
        </p:spPr>
        <p:txBody>
          <a:bodyPr wrap="squar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black"/>
                </a:solidFill>
                <a:effectLst/>
                <a:uLnTx/>
                <a:uFillTx/>
                <a:latin typeface="微软雅黑" panose="020F0502020204030204"/>
                <a:ea typeface="微软雅黑"/>
                <a:cs typeface="+mn-cs"/>
                <a:hlinkClick r:id="rId2"/>
              </a:rPr>
              <a:t>PPT</a:t>
            </a:r>
            <a:r>
              <a:rPr kumimoji="0" lang="zh-CN" altLang="en-US" sz="100" b="0" i="0" u="none" strike="noStrike" kern="0" cap="none" spc="0" normalizeH="0" baseline="0" noProof="0" dirty="0">
                <a:ln>
                  <a:noFill/>
                </a:ln>
                <a:solidFill>
                  <a:prstClr val="black"/>
                </a:solidFill>
                <a:effectLst/>
                <a:uLnTx/>
                <a:uFillTx/>
                <a:latin typeface="微软雅黑" panose="020F0502020204030204"/>
                <a:ea typeface="微软雅黑"/>
                <a:cs typeface="+mn-cs"/>
                <a:hlinkClick r:id="rId2"/>
              </a:rPr>
              <a:t>下载</a:t>
            </a:r>
            <a:r>
              <a:rPr kumimoji="0" lang="zh-CN" altLang="en-US" sz="100" b="0" i="0" u="none" strike="noStrike" kern="0" cap="none" spc="0" normalizeH="0" baseline="0" noProof="0" dirty="0">
                <a:ln>
                  <a:noFill/>
                </a:ln>
                <a:solidFill>
                  <a:prstClr val="black"/>
                </a:solidFill>
                <a:effectLst/>
                <a:uLnTx/>
                <a:uFillTx/>
                <a:latin typeface="微软雅黑" panose="020F0502020204030204"/>
                <a:ea typeface="微软雅黑"/>
                <a:cs typeface="+mn-cs"/>
              </a:rPr>
              <a:t> </a:t>
            </a:r>
            <a:r>
              <a:rPr kumimoji="0" lang="en-US" altLang="zh-CN" sz="100" b="0" i="0" u="none" strike="noStrike" kern="0" cap="none" spc="0" normalizeH="0" baseline="0" noProof="0" dirty="0">
                <a:ln>
                  <a:noFill/>
                </a:ln>
                <a:solidFill>
                  <a:prstClr val="black"/>
                </a:solidFill>
                <a:effectLst/>
                <a:uLnTx/>
                <a:uFillTx/>
                <a:latin typeface="微软雅黑" panose="020F0502020204030204"/>
                <a:ea typeface="微软雅黑"/>
                <a:cs typeface="+mn-cs"/>
              </a:rPr>
              <a:t>http://www.1ppt.com/xiazai/</a:t>
            </a:r>
          </a:p>
        </p:txBody>
      </p:sp>
    </p:spTree>
    <p:extLst>
      <p:ext uri="{BB962C8B-B14F-4D97-AF65-F5344CB8AC3E}">
        <p14:creationId xmlns:p14="http://schemas.microsoft.com/office/powerpoint/2010/main" val="1914491628"/>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E7AE04A-CB5D-F54A-AAAD-A9199DEAC0A3}" type="datetimeFigureOut">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5" name="幻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13AF83-6081-4248-AA07-9D84A7E382AE}" type="slidenum">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647685738"/>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E7AE04A-CB5D-F54A-AAAD-A9199DEAC0A3}" type="datetimeFigureOut">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4" name="幻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13AF83-6081-4248-AA07-9D84A7E382AE}" type="slidenum">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2463869689"/>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E7AE04A-CB5D-F54A-AAAD-A9199DEAC0A3}" type="datetimeFigureOut">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7" name="幻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13AF83-6081-4248-AA07-9D84A7E382AE}" type="slidenum">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03420" y="-5665729"/>
            <a:ext cx="2609088" cy="4615353"/>
          </a:xfrm>
          <a:prstGeom prst="rect">
            <a:avLst/>
          </a:prstGeom>
        </p:spPr>
      </p:pic>
    </p:spTree>
    <p:extLst>
      <p:ext uri="{BB962C8B-B14F-4D97-AF65-F5344CB8AC3E}">
        <p14:creationId xmlns:p14="http://schemas.microsoft.com/office/powerpoint/2010/main" val="1142882397"/>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E7AE04A-CB5D-F54A-AAAD-A9199DEAC0A3}" type="datetimeFigureOut">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7" name="幻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13AF83-6081-4248-AA07-9D84A7E382AE}" type="slidenum">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3174237759"/>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竖排文本占位符 2"/>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E7AE04A-CB5D-F54A-AAAD-A9199DEAC0A3}" type="datetimeFigureOut">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6" name="幻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13AF83-6081-4248-AA07-9D84A7E382AE}" type="slidenum">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4081275421"/>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本占位符 2"/>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E7AE04A-CB5D-F54A-AAAD-A9199DEAC0A3}" type="datetimeFigureOut">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6" name="幻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13AF83-6081-4248-AA07-9D84A7E382AE}" type="slidenum">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431670562"/>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E1655C05-C3A1-46F9-BDF6-923342D44E1E}"/>
              </a:ext>
            </a:extLst>
          </p:cNvPr>
          <p:cNvGrpSpPr/>
          <p:nvPr userDrawn="1"/>
        </p:nvGrpSpPr>
        <p:grpSpPr>
          <a:xfrm>
            <a:off x="0" y="0"/>
            <a:ext cx="12192000" cy="6858000"/>
            <a:chOff x="0" y="0"/>
            <a:chExt cx="12192000" cy="6858000"/>
          </a:xfrm>
        </p:grpSpPr>
        <p:pic>
          <p:nvPicPr>
            <p:cNvPr id="13" name="图片 12" descr="图片包含 图示&#10;&#10;描述已自动生成">
              <a:extLst>
                <a:ext uri="{FF2B5EF4-FFF2-40B4-BE49-F238E27FC236}">
                  <a16:creationId xmlns:a16="http://schemas.microsoft.com/office/drawing/2014/main" id="{D7DAAA50-B00C-47EE-9FA0-F237ADFECDC7}"/>
                </a:ext>
              </a:extLst>
            </p:cNvPr>
            <p:cNvPicPr>
              <a:picLocks noChangeAspect="1"/>
            </p:cNvPicPr>
            <p:nvPr/>
          </p:nvPicPr>
          <p:blipFill>
            <a:blip r:embed="rId2"/>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grpSp>
          <p:nvGrpSpPr>
            <p:cNvPr id="14" name="组合 13">
              <a:extLst>
                <a:ext uri="{FF2B5EF4-FFF2-40B4-BE49-F238E27FC236}">
                  <a16:creationId xmlns:a16="http://schemas.microsoft.com/office/drawing/2014/main" id="{EFC83B3C-2627-490B-9126-FCECA6CA6CCF}"/>
                </a:ext>
              </a:extLst>
            </p:cNvPr>
            <p:cNvGrpSpPr/>
            <p:nvPr/>
          </p:nvGrpSpPr>
          <p:grpSpPr>
            <a:xfrm>
              <a:off x="103322" y="58119"/>
              <a:ext cx="11985356" cy="6741762"/>
              <a:chOff x="103322" y="58119"/>
              <a:chExt cx="11985356" cy="6741762"/>
            </a:xfrm>
          </p:grpSpPr>
          <p:sp>
            <p:nvSpPr>
              <p:cNvPr id="15" name="任意多边形: 形状 14">
                <a:extLst>
                  <a:ext uri="{FF2B5EF4-FFF2-40B4-BE49-F238E27FC236}">
                    <a16:creationId xmlns:a16="http://schemas.microsoft.com/office/drawing/2014/main" id="{6547E814-6B41-4F20-A274-5A930907EE0E}"/>
                  </a:ext>
                </a:extLst>
              </p:cNvPr>
              <p:cNvSpPr/>
              <p:nvPr/>
            </p:nvSpPr>
            <p:spPr>
              <a:xfrm>
                <a:off x="154983" y="92990"/>
                <a:ext cx="11871702" cy="6679769"/>
              </a:xfrm>
              <a:custGeom>
                <a:avLst/>
                <a:gdLst>
                  <a:gd name="connsiteX0" fmla="*/ 15498 w 11871702"/>
                  <a:gd name="connsiteY0" fmla="*/ 15498 h 6679769"/>
                  <a:gd name="connsiteX1" fmla="*/ 0 w 11871702"/>
                  <a:gd name="connsiteY1" fmla="*/ 2278251 h 6679769"/>
                  <a:gd name="connsiteX2" fmla="*/ 61993 w 11871702"/>
                  <a:gd name="connsiteY2" fmla="*/ 3022169 h 6679769"/>
                  <a:gd name="connsiteX3" fmla="*/ 46495 w 11871702"/>
                  <a:gd name="connsiteY3" fmla="*/ 4029559 h 6679769"/>
                  <a:gd name="connsiteX4" fmla="*/ 46495 w 11871702"/>
                  <a:gd name="connsiteY4" fmla="*/ 4804474 h 6679769"/>
                  <a:gd name="connsiteX5" fmla="*/ 15498 w 11871702"/>
                  <a:gd name="connsiteY5" fmla="*/ 5997844 h 6679769"/>
                  <a:gd name="connsiteX6" fmla="*/ 0 w 11871702"/>
                  <a:gd name="connsiteY6" fmla="*/ 6168325 h 6679769"/>
                  <a:gd name="connsiteX7" fmla="*/ 92990 w 11871702"/>
                  <a:gd name="connsiteY7" fmla="*/ 6416298 h 6679769"/>
                  <a:gd name="connsiteX8" fmla="*/ 2200759 w 11871702"/>
                  <a:gd name="connsiteY8" fmla="*/ 6493790 h 6679769"/>
                  <a:gd name="connsiteX9" fmla="*/ 3688597 w 11871702"/>
                  <a:gd name="connsiteY9" fmla="*/ 6478291 h 6679769"/>
                  <a:gd name="connsiteX10" fmla="*/ 4463512 w 11871702"/>
                  <a:gd name="connsiteY10" fmla="*/ 6540285 h 6679769"/>
                  <a:gd name="connsiteX11" fmla="*/ 5362414 w 11871702"/>
                  <a:gd name="connsiteY11" fmla="*/ 6571281 h 6679769"/>
                  <a:gd name="connsiteX12" fmla="*/ 7113722 w 11871702"/>
                  <a:gd name="connsiteY12" fmla="*/ 6633274 h 6679769"/>
                  <a:gd name="connsiteX13" fmla="*/ 8586061 w 11871702"/>
                  <a:gd name="connsiteY13" fmla="*/ 6633274 h 6679769"/>
                  <a:gd name="connsiteX14" fmla="*/ 10151390 w 11871702"/>
                  <a:gd name="connsiteY14" fmla="*/ 6664271 h 6679769"/>
                  <a:gd name="connsiteX15" fmla="*/ 11251770 w 11871702"/>
                  <a:gd name="connsiteY15" fmla="*/ 6679769 h 6679769"/>
                  <a:gd name="connsiteX16" fmla="*/ 11871702 w 11871702"/>
                  <a:gd name="connsiteY16" fmla="*/ 6602278 h 6679769"/>
                  <a:gd name="connsiteX17" fmla="*/ 11840705 w 11871702"/>
                  <a:gd name="connsiteY17" fmla="*/ 4091552 h 6679769"/>
                  <a:gd name="connsiteX18" fmla="*/ 11763214 w 11871702"/>
                  <a:gd name="connsiteY18" fmla="*/ 2526224 h 6679769"/>
                  <a:gd name="connsiteX19" fmla="*/ 11747715 w 11871702"/>
                  <a:gd name="connsiteY19" fmla="*/ 743918 h 6679769"/>
                  <a:gd name="connsiteX20" fmla="*/ 11778712 w 11871702"/>
                  <a:gd name="connsiteY20" fmla="*/ 294468 h 6679769"/>
                  <a:gd name="connsiteX21" fmla="*/ 11701220 w 11871702"/>
                  <a:gd name="connsiteY21" fmla="*/ 92990 h 6679769"/>
                  <a:gd name="connsiteX22" fmla="*/ 10275376 w 11871702"/>
                  <a:gd name="connsiteY22" fmla="*/ 139485 h 6679769"/>
                  <a:gd name="connsiteX23" fmla="*/ 9624448 w 11871702"/>
                  <a:gd name="connsiteY23" fmla="*/ 123986 h 6679769"/>
                  <a:gd name="connsiteX24" fmla="*/ 8741044 w 11871702"/>
                  <a:gd name="connsiteY24" fmla="*/ 108488 h 6679769"/>
                  <a:gd name="connsiteX25" fmla="*/ 7501180 w 11871702"/>
                  <a:gd name="connsiteY25" fmla="*/ 108488 h 6679769"/>
                  <a:gd name="connsiteX26" fmla="*/ 6664271 w 11871702"/>
                  <a:gd name="connsiteY26" fmla="*/ 92990 h 6679769"/>
                  <a:gd name="connsiteX27" fmla="*/ 5889356 w 11871702"/>
                  <a:gd name="connsiteY27" fmla="*/ 92990 h 6679769"/>
                  <a:gd name="connsiteX28" fmla="*/ 5160936 w 11871702"/>
                  <a:gd name="connsiteY28" fmla="*/ 92990 h 6679769"/>
                  <a:gd name="connsiteX29" fmla="*/ 4479010 w 11871702"/>
                  <a:gd name="connsiteY29" fmla="*/ 61993 h 6679769"/>
                  <a:gd name="connsiteX30" fmla="*/ 3812583 w 11871702"/>
                  <a:gd name="connsiteY30" fmla="*/ 46495 h 6679769"/>
                  <a:gd name="connsiteX31" fmla="*/ 3084163 w 11871702"/>
                  <a:gd name="connsiteY31" fmla="*/ 46495 h 6679769"/>
                  <a:gd name="connsiteX32" fmla="*/ 2278251 w 11871702"/>
                  <a:gd name="connsiteY32" fmla="*/ 15498 h 6679769"/>
                  <a:gd name="connsiteX33" fmla="*/ 1394848 w 11871702"/>
                  <a:gd name="connsiteY33" fmla="*/ 0 h 6679769"/>
                  <a:gd name="connsiteX34" fmla="*/ 852407 w 11871702"/>
                  <a:gd name="connsiteY34" fmla="*/ 30996 h 6679769"/>
                  <a:gd name="connsiteX35" fmla="*/ 15498 w 11871702"/>
                  <a:gd name="connsiteY35" fmla="*/ 15498 h 667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71702" h="6679769">
                    <a:moveTo>
                      <a:pt x="15498" y="15498"/>
                    </a:moveTo>
                    <a:lnTo>
                      <a:pt x="0" y="2278251"/>
                    </a:lnTo>
                    <a:lnTo>
                      <a:pt x="61993" y="3022169"/>
                    </a:lnTo>
                    <a:lnTo>
                      <a:pt x="46495" y="4029559"/>
                    </a:lnTo>
                    <a:lnTo>
                      <a:pt x="46495" y="4804474"/>
                    </a:lnTo>
                    <a:lnTo>
                      <a:pt x="15498" y="5997844"/>
                    </a:lnTo>
                    <a:lnTo>
                      <a:pt x="0" y="6168325"/>
                    </a:lnTo>
                    <a:lnTo>
                      <a:pt x="92990" y="6416298"/>
                    </a:lnTo>
                    <a:lnTo>
                      <a:pt x="2200759" y="6493790"/>
                    </a:lnTo>
                    <a:lnTo>
                      <a:pt x="3688597" y="6478291"/>
                    </a:lnTo>
                    <a:lnTo>
                      <a:pt x="4463512" y="6540285"/>
                    </a:lnTo>
                    <a:lnTo>
                      <a:pt x="5362414" y="6571281"/>
                    </a:lnTo>
                    <a:lnTo>
                      <a:pt x="7113722" y="6633274"/>
                    </a:lnTo>
                    <a:lnTo>
                      <a:pt x="8586061" y="6633274"/>
                    </a:lnTo>
                    <a:lnTo>
                      <a:pt x="10151390" y="6664271"/>
                    </a:lnTo>
                    <a:lnTo>
                      <a:pt x="11251770" y="6679769"/>
                    </a:lnTo>
                    <a:lnTo>
                      <a:pt x="11871702" y="6602278"/>
                    </a:lnTo>
                    <a:lnTo>
                      <a:pt x="11840705" y="4091552"/>
                    </a:lnTo>
                    <a:lnTo>
                      <a:pt x="11763214" y="2526224"/>
                    </a:lnTo>
                    <a:lnTo>
                      <a:pt x="11747715" y="743918"/>
                    </a:lnTo>
                    <a:lnTo>
                      <a:pt x="11778712" y="294468"/>
                    </a:lnTo>
                    <a:lnTo>
                      <a:pt x="11701220" y="92990"/>
                    </a:lnTo>
                    <a:lnTo>
                      <a:pt x="10275376" y="139485"/>
                    </a:lnTo>
                    <a:lnTo>
                      <a:pt x="9624448" y="123986"/>
                    </a:lnTo>
                    <a:lnTo>
                      <a:pt x="8741044" y="108488"/>
                    </a:lnTo>
                    <a:lnTo>
                      <a:pt x="7501180" y="108488"/>
                    </a:lnTo>
                    <a:lnTo>
                      <a:pt x="6664271" y="92990"/>
                    </a:lnTo>
                    <a:lnTo>
                      <a:pt x="5889356" y="92990"/>
                    </a:lnTo>
                    <a:lnTo>
                      <a:pt x="5160936" y="92990"/>
                    </a:lnTo>
                    <a:lnTo>
                      <a:pt x="4479010" y="61993"/>
                    </a:lnTo>
                    <a:lnTo>
                      <a:pt x="3812583" y="46495"/>
                    </a:lnTo>
                    <a:lnTo>
                      <a:pt x="3084163" y="46495"/>
                    </a:lnTo>
                    <a:lnTo>
                      <a:pt x="2278251" y="15498"/>
                    </a:lnTo>
                    <a:lnTo>
                      <a:pt x="1394848" y="0"/>
                    </a:lnTo>
                    <a:lnTo>
                      <a:pt x="852407" y="30996"/>
                    </a:lnTo>
                    <a:lnTo>
                      <a:pt x="15498" y="1549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cs typeface="+mn-cs"/>
                </a:endParaRPr>
              </a:p>
            </p:txBody>
          </p:sp>
          <p:pic>
            <p:nvPicPr>
              <p:cNvPr id="16" name="图片 15" descr="电脑萤幕&#10;&#10;中度可信度描述已自动生成">
                <a:extLst>
                  <a:ext uri="{FF2B5EF4-FFF2-40B4-BE49-F238E27FC236}">
                    <a16:creationId xmlns:a16="http://schemas.microsoft.com/office/drawing/2014/main" id="{8BFCFDC0-407B-48DA-B3CF-E64CEC0E2644}"/>
                  </a:ext>
                </a:extLst>
              </p:cNvPr>
              <p:cNvPicPr>
                <a:picLocks noChangeAspect="1"/>
              </p:cNvPicPr>
              <p:nvPr/>
            </p:nvPicPr>
            <p:blipFill>
              <a:blip r:embed="rId3"/>
              <a:stretch>
                <a:fillRect/>
              </a:stretch>
            </p:blipFill>
            <p:spPr>
              <a:xfrm>
                <a:off x="103322" y="58119"/>
                <a:ext cx="11985356" cy="6741762"/>
              </a:xfrm>
              <a:prstGeom prst="rect">
                <a:avLst/>
              </a:prstGeom>
            </p:spPr>
          </p:pic>
        </p:grpSp>
      </p:grpSp>
    </p:spTree>
    <p:extLst>
      <p:ext uri="{BB962C8B-B14F-4D97-AF65-F5344CB8AC3E}">
        <p14:creationId xmlns:p14="http://schemas.microsoft.com/office/powerpoint/2010/main" val="3173259655"/>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E1655C05-C3A1-46F9-BDF6-923342D44E1E}"/>
              </a:ext>
            </a:extLst>
          </p:cNvPr>
          <p:cNvGrpSpPr/>
          <p:nvPr userDrawn="1"/>
        </p:nvGrpSpPr>
        <p:grpSpPr>
          <a:xfrm>
            <a:off x="0" y="0"/>
            <a:ext cx="12192000" cy="6858000"/>
            <a:chOff x="0" y="0"/>
            <a:chExt cx="12192000" cy="6858000"/>
          </a:xfrm>
        </p:grpSpPr>
        <p:pic>
          <p:nvPicPr>
            <p:cNvPr id="13" name="图片 12" descr="图片包含 图示&#10;&#10;描述已自动生成">
              <a:extLst>
                <a:ext uri="{FF2B5EF4-FFF2-40B4-BE49-F238E27FC236}">
                  <a16:creationId xmlns:a16="http://schemas.microsoft.com/office/drawing/2014/main" id="{D7DAAA50-B00C-47EE-9FA0-F237ADFECDC7}"/>
                </a:ext>
              </a:extLst>
            </p:cNvPr>
            <p:cNvPicPr>
              <a:picLocks noChangeAspect="1"/>
            </p:cNvPicPr>
            <p:nvPr/>
          </p:nvPicPr>
          <p:blipFill>
            <a:blip r:embed="rId2"/>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grpSp>
          <p:nvGrpSpPr>
            <p:cNvPr id="14" name="组合 13">
              <a:extLst>
                <a:ext uri="{FF2B5EF4-FFF2-40B4-BE49-F238E27FC236}">
                  <a16:creationId xmlns:a16="http://schemas.microsoft.com/office/drawing/2014/main" id="{EFC83B3C-2627-490B-9126-FCECA6CA6CCF}"/>
                </a:ext>
              </a:extLst>
            </p:cNvPr>
            <p:cNvGrpSpPr/>
            <p:nvPr/>
          </p:nvGrpSpPr>
          <p:grpSpPr>
            <a:xfrm>
              <a:off x="103322" y="58119"/>
              <a:ext cx="11985356" cy="6741762"/>
              <a:chOff x="103322" y="58119"/>
              <a:chExt cx="11985356" cy="6741762"/>
            </a:xfrm>
          </p:grpSpPr>
          <p:sp>
            <p:nvSpPr>
              <p:cNvPr id="15" name="任意多边形: 形状 14">
                <a:extLst>
                  <a:ext uri="{FF2B5EF4-FFF2-40B4-BE49-F238E27FC236}">
                    <a16:creationId xmlns:a16="http://schemas.microsoft.com/office/drawing/2014/main" id="{6547E814-6B41-4F20-A274-5A930907EE0E}"/>
                  </a:ext>
                </a:extLst>
              </p:cNvPr>
              <p:cNvSpPr/>
              <p:nvPr/>
            </p:nvSpPr>
            <p:spPr>
              <a:xfrm>
                <a:off x="154983" y="92990"/>
                <a:ext cx="11871702" cy="6679769"/>
              </a:xfrm>
              <a:custGeom>
                <a:avLst/>
                <a:gdLst>
                  <a:gd name="connsiteX0" fmla="*/ 15498 w 11871702"/>
                  <a:gd name="connsiteY0" fmla="*/ 15498 h 6679769"/>
                  <a:gd name="connsiteX1" fmla="*/ 0 w 11871702"/>
                  <a:gd name="connsiteY1" fmla="*/ 2278251 h 6679769"/>
                  <a:gd name="connsiteX2" fmla="*/ 61993 w 11871702"/>
                  <a:gd name="connsiteY2" fmla="*/ 3022169 h 6679769"/>
                  <a:gd name="connsiteX3" fmla="*/ 46495 w 11871702"/>
                  <a:gd name="connsiteY3" fmla="*/ 4029559 h 6679769"/>
                  <a:gd name="connsiteX4" fmla="*/ 46495 w 11871702"/>
                  <a:gd name="connsiteY4" fmla="*/ 4804474 h 6679769"/>
                  <a:gd name="connsiteX5" fmla="*/ 15498 w 11871702"/>
                  <a:gd name="connsiteY5" fmla="*/ 5997844 h 6679769"/>
                  <a:gd name="connsiteX6" fmla="*/ 0 w 11871702"/>
                  <a:gd name="connsiteY6" fmla="*/ 6168325 h 6679769"/>
                  <a:gd name="connsiteX7" fmla="*/ 92990 w 11871702"/>
                  <a:gd name="connsiteY7" fmla="*/ 6416298 h 6679769"/>
                  <a:gd name="connsiteX8" fmla="*/ 2200759 w 11871702"/>
                  <a:gd name="connsiteY8" fmla="*/ 6493790 h 6679769"/>
                  <a:gd name="connsiteX9" fmla="*/ 3688597 w 11871702"/>
                  <a:gd name="connsiteY9" fmla="*/ 6478291 h 6679769"/>
                  <a:gd name="connsiteX10" fmla="*/ 4463512 w 11871702"/>
                  <a:gd name="connsiteY10" fmla="*/ 6540285 h 6679769"/>
                  <a:gd name="connsiteX11" fmla="*/ 5362414 w 11871702"/>
                  <a:gd name="connsiteY11" fmla="*/ 6571281 h 6679769"/>
                  <a:gd name="connsiteX12" fmla="*/ 7113722 w 11871702"/>
                  <a:gd name="connsiteY12" fmla="*/ 6633274 h 6679769"/>
                  <a:gd name="connsiteX13" fmla="*/ 8586061 w 11871702"/>
                  <a:gd name="connsiteY13" fmla="*/ 6633274 h 6679769"/>
                  <a:gd name="connsiteX14" fmla="*/ 10151390 w 11871702"/>
                  <a:gd name="connsiteY14" fmla="*/ 6664271 h 6679769"/>
                  <a:gd name="connsiteX15" fmla="*/ 11251770 w 11871702"/>
                  <a:gd name="connsiteY15" fmla="*/ 6679769 h 6679769"/>
                  <a:gd name="connsiteX16" fmla="*/ 11871702 w 11871702"/>
                  <a:gd name="connsiteY16" fmla="*/ 6602278 h 6679769"/>
                  <a:gd name="connsiteX17" fmla="*/ 11840705 w 11871702"/>
                  <a:gd name="connsiteY17" fmla="*/ 4091552 h 6679769"/>
                  <a:gd name="connsiteX18" fmla="*/ 11763214 w 11871702"/>
                  <a:gd name="connsiteY18" fmla="*/ 2526224 h 6679769"/>
                  <a:gd name="connsiteX19" fmla="*/ 11747715 w 11871702"/>
                  <a:gd name="connsiteY19" fmla="*/ 743918 h 6679769"/>
                  <a:gd name="connsiteX20" fmla="*/ 11778712 w 11871702"/>
                  <a:gd name="connsiteY20" fmla="*/ 294468 h 6679769"/>
                  <a:gd name="connsiteX21" fmla="*/ 11701220 w 11871702"/>
                  <a:gd name="connsiteY21" fmla="*/ 92990 h 6679769"/>
                  <a:gd name="connsiteX22" fmla="*/ 10275376 w 11871702"/>
                  <a:gd name="connsiteY22" fmla="*/ 139485 h 6679769"/>
                  <a:gd name="connsiteX23" fmla="*/ 9624448 w 11871702"/>
                  <a:gd name="connsiteY23" fmla="*/ 123986 h 6679769"/>
                  <a:gd name="connsiteX24" fmla="*/ 8741044 w 11871702"/>
                  <a:gd name="connsiteY24" fmla="*/ 108488 h 6679769"/>
                  <a:gd name="connsiteX25" fmla="*/ 7501180 w 11871702"/>
                  <a:gd name="connsiteY25" fmla="*/ 108488 h 6679769"/>
                  <a:gd name="connsiteX26" fmla="*/ 6664271 w 11871702"/>
                  <a:gd name="connsiteY26" fmla="*/ 92990 h 6679769"/>
                  <a:gd name="connsiteX27" fmla="*/ 5889356 w 11871702"/>
                  <a:gd name="connsiteY27" fmla="*/ 92990 h 6679769"/>
                  <a:gd name="connsiteX28" fmla="*/ 5160936 w 11871702"/>
                  <a:gd name="connsiteY28" fmla="*/ 92990 h 6679769"/>
                  <a:gd name="connsiteX29" fmla="*/ 4479010 w 11871702"/>
                  <a:gd name="connsiteY29" fmla="*/ 61993 h 6679769"/>
                  <a:gd name="connsiteX30" fmla="*/ 3812583 w 11871702"/>
                  <a:gd name="connsiteY30" fmla="*/ 46495 h 6679769"/>
                  <a:gd name="connsiteX31" fmla="*/ 3084163 w 11871702"/>
                  <a:gd name="connsiteY31" fmla="*/ 46495 h 6679769"/>
                  <a:gd name="connsiteX32" fmla="*/ 2278251 w 11871702"/>
                  <a:gd name="connsiteY32" fmla="*/ 15498 h 6679769"/>
                  <a:gd name="connsiteX33" fmla="*/ 1394848 w 11871702"/>
                  <a:gd name="connsiteY33" fmla="*/ 0 h 6679769"/>
                  <a:gd name="connsiteX34" fmla="*/ 852407 w 11871702"/>
                  <a:gd name="connsiteY34" fmla="*/ 30996 h 6679769"/>
                  <a:gd name="connsiteX35" fmla="*/ 15498 w 11871702"/>
                  <a:gd name="connsiteY35" fmla="*/ 15498 h 667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71702" h="6679769">
                    <a:moveTo>
                      <a:pt x="15498" y="15498"/>
                    </a:moveTo>
                    <a:lnTo>
                      <a:pt x="0" y="2278251"/>
                    </a:lnTo>
                    <a:lnTo>
                      <a:pt x="61993" y="3022169"/>
                    </a:lnTo>
                    <a:lnTo>
                      <a:pt x="46495" y="4029559"/>
                    </a:lnTo>
                    <a:lnTo>
                      <a:pt x="46495" y="4804474"/>
                    </a:lnTo>
                    <a:lnTo>
                      <a:pt x="15498" y="5997844"/>
                    </a:lnTo>
                    <a:lnTo>
                      <a:pt x="0" y="6168325"/>
                    </a:lnTo>
                    <a:lnTo>
                      <a:pt x="92990" y="6416298"/>
                    </a:lnTo>
                    <a:lnTo>
                      <a:pt x="2200759" y="6493790"/>
                    </a:lnTo>
                    <a:lnTo>
                      <a:pt x="3688597" y="6478291"/>
                    </a:lnTo>
                    <a:lnTo>
                      <a:pt x="4463512" y="6540285"/>
                    </a:lnTo>
                    <a:lnTo>
                      <a:pt x="5362414" y="6571281"/>
                    </a:lnTo>
                    <a:lnTo>
                      <a:pt x="7113722" y="6633274"/>
                    </a:lnTo>
                    <a:lnTo>
                      <a:pt x="8586061" y="6633274"/>
                    </a:lnTo>
                    <a:lnTo>
                      <a:pt x="10151390" y="6664271"/>
                    </a:lnTo>
                    <a:lnTo>
                      <a:pt x="11251770" y="6679769"/>
                    </a:lnTo>
                    <a:lnTo>
                      <a:pt x="11871702" y="6602278"/>
                    </a:lnTo>
                    <a:lnTo>
                      <a:pt x="11840705" y="4091552"/>
                    </a:lnTo>
                    <a:lnTo>
                      <a:pt x="11763214" y="2526224"/>
                    </a:lnTo>
                    <a:lnTo>
                      <a:pt x="11747715" y="743918"/>
                    </a:lnTo>
                    <a:lnTo>
                      <a:pt x="11778712" y="294468"/>
                    </a:lnTo>
                    <a:lnTo>
                      <a:pt x="11701220" y="92990"/>
                    </a:lnTo>
                    <a:lnTo>
                      <a:pt x="10275376" y="139485"/>
                    </a:lnTo>
                    <a:lnTo>
                      <a:pt x="9624448" y="123986"/>
                    </a:lnTo>
                    <a:lnTo>
                      <a:pt x="8741044" y="108488"/>
                    </a:lnTo>
                    <a:lnTo>
                      <a:pt x="7501180" y="108488"/>
                    </a:lnTo>
                    <a:lnTo>
                      <a:pt x="6664271" y="92990"/>
                    </a:lnTo>
                    <a:lnTo>
                      <a:pt x="5889356" y="92990"/>
                    </a:lnTo>
                    <a:lnTo>
                      <a:pt x="5160936" y="92990"/>
                    </a:lnTo>
                    <a:lnTo>
                      <a:pt x="4479010" y="61993"/>
                    </a:lnTo>
                    <a:lnTo>
                      <a:pt x="3812583" y="46495"/>
                    </a:lnTo>
                    <a:lnTo>
                      <a:pt x="3084163" y="46495"/>
                    </a:lnTo>
                    <a:lnTo>
                      <a:pt x="2278251" y="15498"/>
                    </a:lnTo>
                    <a:lnTo>
                      <a:pt x="1394848" y="0"/>
                    </a:lnTo>
                    <a:lnTo>
                      <a:pt x="852407" y="30996"/>
                    </a:lnTo>
                    <a:lnTo>
                      <a:pt x="15498" y="1549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cs typeface="+mn-cs"/>
                </a:endParaRPr>
              </a:p>
            </p:txBody>
          </p:sp>
          <p:pic>
            <p:nvPicPr>
              <p:cNvPr id="16" name="图片 15" descr="电脑萤幕&#10;&#10;中度可信度描述已自动生成">
                <a:extLst>
                  <a:ext uri="{FF2B5EF4-FFF2-40B4-BE49-F238E27FC236}">
                    <a16:creationId xmlns:a16="http://schemas.microsoft.com/office/drawing/2014/main" id="{8BFCFDC0-407B-48DA-B3CF-E64CEC0E2644}"/>
                  </a:ext>
                </a:extLst>
              </p:cNvPr>
              <p:cNvPicPr>
                <a:picLocks noChangeAspect="1"/>
              </p:cNvPicPr>
              <p:nvPr/>
            </p:nvPicPr>
            <p:blipFill>
              <a:blip r:embed="rId3"/>
              <a:stretch>
                <a:fillRect/>
              </a:stretch>
            </p:blipFill>
            <p:spPr>
              <a:xfrm>
                <a:off x="103322" y="58119"/>
                <a:ext cx="11985356" cy="6741762"/>
              </a:xfrm>
              <a:prstGeom prst="rect">
                <a:avLst/>
              </a:prstGeom>
            </p:spPr>
          </p:pic>
        </p:grpSp>
      </p:grpSp>
    </p:spTree>
    <p:extLst>
      <p:ext uri="{BB962C8B-B14F-4D97-AF65-F5344CB8AC3E}">
        <p14:creationId xmlns:p14="http://schemas.microsoft.com/office/powerpoint/2010/main" val="610059178"/>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6169673"/>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0"/>
            <a:ext cx="11741151" cy="6858000"/>
            <a:chOff x="0" y="0"/>
            <a:chExt cx="5547" cy="4320"/>
          </a:xfrm>
        </p:grpSpPr>
        <p:grpSp>
          <p:nvGrpSpPr>
            <p:cNvPr id="5" name="Group 3"/>
            <p:cNvGrpSpPr>
              <a:grpSpLocks/>
            </p:cNvGrpSpPr>
            <p:nvPr userDrawn="1"/>
          </p:nvGrpSpPr>
          <p:grpSpPr bwMode="auto">
            <a:xfrm rot="-215207">
              <a:off x="3692" y="233"/>
              <a:ext cx="1856" cy="3626"/>
              <a:chOff x="3010" y="777"/>
              <a:chExt cx="1856" cy="3626"/>
            </a:xfrm>
          </p:grpSpPr>
          <p:sp>
            <p:nvSpPr>
              <p:cNvPr id="39" name="Freeform 4"/>
              <p:cNvSpPr>
                <a:spLocks/>
              </p:cNvSpPr>
              <p:nvPr userDrawn="1"/>
            </p:nvSpPr>
            <p:spPr bwMode="ltGray">
              <a:xfrm rot="12185230" flipV="1">
                <a:off x="3533" y="776"/>
                <a:ext cx="1333" cy="1485"/>
              </a:xfrm>
              <a:custGeom>
                <a:avLst/>
                <a:gdLst>
                  <a:gd name="T0" fmla="*/ 567142 w 596"/>
                  <a:gd name="T1" fmla="*/ 12463502 h 666"/>
                  <a:gd name="T2" fmla="*/ 203036 w 596"/>
                  <a:gd name="T3" fmla="*/ 11478852 h 666"/>
                  <a:gd name="T4" fmla="*/ 0 w 596"/>
                  <a:gd name="T5" fmla="*/ 9726558 h 666"/>
                  <a:gd name="T6" fmla="*/ 141305 w 596"/>
                  <a:gd name="T7" fmla="*/ 7478801 h 666"/>
                  <a:gd name="T8" fmla="*/ 876600 w 596"/>
                  <a:gd name="T9" fmla="*/ 5088127 h 666"/>
                  <a:gd name="T10" fmla="*/ 2408816 w 596"/>
                  <a:gd name="T11" fmla="*/ 2825090 h 666"/>
                  <a:gd name="T12" fmla="*/ 4979578 w 596"/>
                  <a:gd name="T13" fmla="*/ 1042370 h 666"/>
                  <a:gd name="T14" fmla="*/ 8650079 w 596"/>
                  <a:gd name="T15" fmla="*/ 61081 h 666"/>
                  <a:gd name="T16" fmla="*/ 13317922 w 596"/>
                  <a:gd name="T17" fmla="*/ 303676 h 666"/>
                  <a:gd name="T18" fmla="*/ 16967200 w 596"/>
                  <a:gd name="T19" fmla="*/ 2296825 h 666"/>
                  <a:gd name="T20" fmla="*/ 19412273 w 596"/>
                  <a:gd name="T21" fmla="*/ 5562088 h 666"/>
                  <a:gd name="T22" fmla="*/ 20716256 w 596"/>
                  <a:gd name="T23" fmla="*/ 9556573 h 666"/>
                  <a:gd name="T24" fmla="*/ 20853490 w 596"/>
                  <a:gd name="T25" fmla="*/ 13775498 h 666"/>
                  <a:gd name="T26" fmla="*/ 19837831 w 596"/>
                  <a:gd name="T27" fmla="*/ 17683746 h 666"/>
                  <a:gd name="T28" fmla="*/ 17765367 w 596"/>
                  <a:gd name="T29" fmla="*/ 20703857 h 666"/>
                  <a:gd name="T30" fmla="*/ 14620342 w 596"/>
                  <a:gd name="T31" fmla="*/ 22322179 h 666"/>
                  <a:gd name="T32" fmla="*/ 13631882 w 596"/>
                  <a:gd name="T33" fmla="*/ 22179387 h 666"/>
                  <a:gd name="T34" fmla="*/ 15448238 w 596"/>
                  <a:gd name="T35" fmla="*/ 20780312 h 666"/>
                  <a:gd name="T36" fmla="*/ 16888770 w 596"/>
                  <a:gd name="T37" fmla="*/ 18319680 h 666"/>
                  <a:gd name="T38" fmla="*/ 17828607 w 596"/>
                  <a:gd name="T39" fmla="*/ 15279549 h 666"/>
                  <a:gd name="T40" fmla="*/ 18219355 w 596"/>
                  <a:gd name="T41" fmla="*/ 11962125 h 666"/>
                  <a:gd name="T42" fmla="*/ 18016472 w 596"/>
                  <a:gd name="T43" fmla="*/ 8685074 h 666"/>
                  <a:gd name="T44" fmla="*/ 17001095 w 596"/>
                  <a:gd name="T45" fmla="*/ 5859092 h 666"/>
                  <a:gd name="T46" fmla="*/ 15166234 w 596"/>
                  <a:gd name="T47" fmla="*/ 3771931 h 666"/>
                  <a:gd name="T48" fmla="*/ 11957958 w 596"/>
                  <a:gd name="T49" fmla="*/ 2517871 h 666"/>
                  <a:gd name="T50" fmla="*/ 8616993 w 596"/>
                  <a:gd name="T51" fmla="*/ 2052888 h 666"/>
                  <a:gd name="T52" fmla="*/ 6094975 w 596"/>
                  <a:gd name="T53" fmla="*/ 2383958 h 666"/>
                  <a:gd name="T54" fmla="*/ 4244688 w 596"/>
                  <a:gd name="T55" fmla="*/ 3398860 h 666"/>
                  <a:gd name="T56" fmla="*/ 2940873 w 596"/>
                  <a:gd name="T57" fmla="*/ 5011672 h 666"/>
                  <a:gd name="T58" fmla="*/ 1988460 w 596"/>
                  <a:gd name="T59" fmla="*/ 6928359 h 666"/>
                  <a:gd name="T60" fmla="*/ 1393039 w 596"/>
                  <a:gd name="T61" fmla="*/ 9149246 h 666"/>
                  <a:gd name="T62" fmla="*/ 987350 w 596"/>
                  <a:gd name="T63" fmla="*/ 11419113 h 6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40" name="Freeform 5"/>
              <p:cNvSpPr>
                <a:spLocks/>
              </p:cNvSpPr>
              <p:nvPr userDrawn="1"/>
            </p:nvSpPr>
            <p:spPr bwMode="ltGray">
              <a:xfrm rot="12185230" flipV="1">
                <a:off x="4028" y="1800"/>
                <a:ext cx="571" cy="531"/>
              </a:xfrm>
              <a:custGeom>
                <a:avLst/>
                <a:gdLst>
                  <a:gd name="T0" fmla="*/ 0 w 257"/>
                  <a:gd name="T1" fmla="*/ 0 h 237"/>
                  <a:gd name="T2" fmla="*/ 0 w 257"/>
                  <a:gd name="T3" fmla="*/ 892152 h 237"/>
                  <a:gd name="T4" fmla="*/ 105628 w 257"/>
                  <a:gd name="T5" fmla="*/ 1791204 h 237"/>
                  <a:gd name="T6" fmla="*/ 187039 w 257"/>
                  <a:gd name="T7" fmla="*/ 2684781 h 237"/>
                  <a:gd name="T8" fmla="*/ 345575 w 257"/>
                  <a:gd name="T9" fmla="*/ 3522271 h 237"/>
                  <a:gd name="T10" fmla="*/ 580751 w 257"/>
                  <a:gd name="T11" fmla="*/ 4270990 h 237"/>
                  <a:gd name="T12" fmla="*/ 864025 w 257"/>
                  <a:gd name="T13" fmla="*/ 5055315 h 237"/>
                  <a:gd name="T14" fmla="*/ 1215972 w 257"/>
                  <a:gd name="T15" fmla="*/ 5779104 h 237"/>
                  <a:gd name="T16" fmla="*/ 1635897 w 257"/>
                  <a:gd name="T17" fmla="*/ 6384746 h 237"/>
                  <a:gd name="T18" fmla="*/ 2154307 w 257"/>
                  <a:gd name="T19" fmla="*/ 6961574 h 237"/>
                  <a:gd name="T20" fmla="*/ 2760965 w 257"/>
                  <a:gd name="T21" fmla="*/ 7456051 h 237"/>
                  <a:gd name="T22" fmla="*/ 3411725 w 257"/>
                  <a:gd name="T23" fmla="*/ 7857424 h 237"/>
                  <a:gd name="T24" fmla="*/ 4212223 w 257"/>
                  <a:gd name="T25" fmla="*/ 8176165 h 237"/>
                  <a:gd name="T26" fmla="*/ 5079101 w 257"/>
                  <a:gd name="T27" fmla="*/ 8383663 h 237"/>
                  <a:gd name="T28" fmla="*/ 6050056 w 257"/>
                  <a:gd name="T29" fmla="*/ 8498272 h 237"/>
                  <a:gd name="T30" fmla="*/ 7072537 w 257"/>
                  <a:gd name="T31" fmla="*/ 8463840 h 237"/>
                  <a:gd name="T32" fmla="*/ 8262403 w 257"/>
                  <a:gd name="T33" fmla="*/ 8319654 h 237"/>
                  <a:gd name="T34" fmla="*/ 7201927 w 257"/>
                  <a:gd name="T35" fmla="*/ 8140571 h 237"/>
                  <a:gd name="T36" fmla="*/ 6263779 w 257"/>
                  <a:gd name="T37" fmla="*/ 7891670 h 237"/>
                  <a:gd name="T38" fmla="*/ 5469782 w 257"/>
                  <a:gd name="T39" fmla="*/ 7598886 h 237"/>
                  <a:gd name="T40" fmla="*/ 4759732 w 257"/>
                  <a:gd name="T41" fmla="*/ 7312753 h 237"/>
                  <a:gd name="T42" fmla="*/ 4109467 w 257"/>
                  <a:gd name="T43" fmla="*/ 6914548 h 237"/>
                  <a:gd name="T44" fmla="*/ 3603032 w 257"/>
                  <a:gd name="T45" fmla="*/ 6529102 h 237"/>
                  <a:gd name="T46" fmla="*/ 3123970 w 257"/>
                  <a:gd name="T47" fmla="*/ 6062194 h 237"/>
                  <a:gd name="T48" fmla="*/ 2701634 w 257"/>
                  <a:gd name="T49" fmla="*/ 5549902 h 237"/>
                  <a:gd name="T50" fmla="*/ 2312726 w 257"/>
                  <a:gd name="T51" fmla="*/ 5055315 h 237"/>
                  <a:gd name="T52" fmla="*/ 1967268 w 257"/>
                  <a:gd name="T53" fmla="*/ 4478485 h 237"/>
                  <a:gd name="T54" fmla="*/ 1679193 w 257"/>
                  <a:gd name="T55" fmla="*/ 3841169 h 237"/>
                  <a:gd name="T56" fmla="*/ 1386561 w 257"/>
                  <a:gd name="T57" fmla="*/ 3149612 h 237"/>
                  <a:gd name="T58" fmla="*/ 1055184 w 257"/>
                  <a:gd name="T59" fmla="*/ 2477075 h 237"/>
                  <a:gd name="T60" fmla="*/ 736297 w 257"/>
                  <a:gd name="T61" fmla="*/ 1680095 h 237"/>
                  <a:gd name="T62" fmla="*/ 388887 w 257"/>
                  <a:gd name="T63" fmla="*/ 863594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41" name="Freeform 6"/>
              <p:cNvSpPr>
                <a:spLocks/>
              </p:cNvSpPr>
              <p:nvPr userDrawn="1"/>
            </p:nvSpPr>
            <p:spPr bwMode="ltGray">
              <a:xfrm rot="12185230" flipV="1">
                <a:off x="3637" y="2165"/>
                <a:ext cx="277" cy="249"/>
              </a:xfrm>
              <a:custGeom>
                <a:avLst/>
                <a:gdLst>
                  <a:gd name="T0" fmla="*/ 2655159 w 124"/>
                  <a:gd name="T1" fmla="*/ 0 h 110"/>
                  <a:gd name="T2" fmla="*/ 4278815 w 124"/>
                  <a:gd name="T3" fmla="*/ 4416162 h 110"/>
                  <a:gd name="T4" fmla="*/ 4140542 w 124"/>
                  <a:gd name="T5" fmla="*/ 4380218 h 110"/>
                  <a:gd name="T6" fmla="*/ 3691380 w 124"/>
                  <a:gd name="T7" fmla="*/ 4309905 h 110"/>
                  <a:gd name="T8" fmla="*/ 3075203 w 124"/>
                  <a:gd name="T9" fmla="*/ 4143077 h 110"/>
                  <a:gd name="T10" fmla="*/ 2352105 w 124"/>
                  <a:gd name="T11" fmla="*/ 4055583 h 110"/>
                  <a:gd name="T12" fmla="*/ 1562519 w 124"/>
                  <a:gd name="T13" fmla="*/ 3981340 h 110"/>
                  <a:gd name="T14" fmla="*/ 863277 w 124"/>
                  <a:gd name="T15" fmla="*/ 4023317 h 110"/>
                  <a:gd name="T16" fmla="*/ 313119 w 124"/>
                  <a:gd name="T17" fmla="*/ 4182351 h 110"/>
                  <a:gd name="T18" fmla="*/ 0 w 124"/>
                  <a:gd name="T19" fmla="*/ 4511158 h 110"/>
                  <a:gd name="T20" fmla="*/ 140169 w 124"/>
                  <a:gd name="T21" fmla="*/ 4023317 h 110"/>
                  <a:gd name="T22" fmla="*/ 275867 w 124"/>
                  <a:gd name="T23" fmla="*/ 3639192 h 110"/>
                  <a:gd name="T24" fmla="*/ 554340 w 124"/>
                  <a:gd name="T25" fmla="*/ 3366086 h 110"/>
                  <a:gd name="T26" fmla="*/ 863277 w 124"/>
                  <a:gd name="T27" fmla="*/ 3111821 h 110"/>
                  <a:gd name="T28" fmla="*/ 1238324 w 124"/>
                  <a:gd name="T29" fmla="*/ 2949167 h 110"/>
                  <a:gd name="T30" fmla="*/ 1624768 w 124"/>
                  <a:gd name="T31" fmla="*/ 2910593 h 110"/>
                  <a:gd name="T32" fmla="*/ 2038917 w 124"/>
                  <a:gd name="T33" fmla="*/ 2910593 h 110"/>
                  <a:gd name="T34" fmla="*/ 2487768 w 124"/>
                  <a:gd name="T35" fmla="*/ 3038065 h 110"/>
                  <a:gd name="T36" fmla="*/ 2515859 w 124"/>
                  <a:gd name="T37" fmla="*/ 2910593 h 110"/>
                  <a:gd name="T38" fmla="*/ 2404778 w 124"/>
                  <a:gd name="T39" fmla="*/ 2295579 h 110"/>
                  <a:gd name="T40" fmla="*/ 2314829 w 124"/>
                  <a:gd name="T41" fmla="*/ 1557393 h 110"/>
                  <a:gd name="T42" fmla="*/ 2239898 w 124"/>
                  <a:gd name="T43" fmla="*/ 1232473 h 110"/>
                  <a:gd name="T44" fmla="*/ 2179088 w 124"/>
                  <a:gd name="T45" fmla="*/ 1232473 h 110"/>
                  <a:gd name="T46" fmla="*/ 2101668 w 124"/>
                  <a:gd name="T47" fmla="*/ 1190521 h 110"/>
                  <a:gd name="T48" fmla="*/ 2038917 w 124"/>
                  <a:gd name="T49" fmla="*/ 1070526 h 110"/>
                  <a:gd name="T50" fmla="*/ 1961544 w 124"/>
                  <a:gd name="T51" fmla="*/ 942322 h 110"/>
                  <a:gd name="T52" fmla="*/ 1961544 w 124"/>
                  <a:gd name="T53" fmla="*/ 776991 h 110"/>
                  <a:gd name="T54" fmla="*/ 2038917 w 124"/>
                  <a:gd name="T55" fmla="*/ 575554 h 110"/>
                  <a:gd name="T56" fmla="*/ 2267618 w 124"/>
                  <a:gd name="T57" fmla="*/ 329518 h 110"/>
                  <a:gd name="T58" fmla="*/ 2655159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42" name="Freeform 7"/>
              <p:cNvSpPr>
                <a:spLocks/>
              </p:cNvSpPr>
              <p:nvPr userDrawn="1"/>
            </p:nvSpPr>
            <p:spPr bwMode="ltGray">
              <a:xfrm rot="12185230" flipV="1">
                <a:off x="3977" y="975"/>
                <a:ext cx="245" cy="347"/>
              </a:xfrm>
              <a:custGeom>
                <a:avLst/>
                <a:gdLst>
                  <a:gd name="T0" fmla="*/ 0 w 109"/>
                  <a:gd name="T1" fmla="*/ 0 h 156"/>
                  <a:gd name="T2" fmla="*/ 184384 w 109"/>
                  <a:gd name="T3" fmla="*/ 26412 h 156"/>
                  <a:gd name="T4" fmla="*/ 664656 w 109"/>
                  <a:gd name="T5" fmla="*/ 157098 h 156"/>
                  <a:gd name="T6" fmla="*/ 1382661 w 109"/>
                  <a:gd name="T7" fmla="*/ 394408 h 156"/>
                  <a:gd name="T8" fmla="*/ 2158560 w 109"/>
                  <a:gd name="T9" fmla="*/ 777284 h 156"/>
                  <a:gd name="T10" fmla="*/ 2906921 w 109"/>
                  <a:gd name="T11" fmla="*/ 1438224 h 156"/>
                  <a:gd name="T12" fmla="*/ 3593608 w 109"/>
                  <a:gd name="T13" fmla="*/ 2315627 h 156"/>
                  <a:gd name="T14" fmla="*/ 4009196 w 109"/>
                  <a:gd name="T15" fmla="*/ 3523229 h 156"/>
                  <a:gd name="T16" fmla="*/ 4075128 w 109"/>
                  <a:gd name="T17" fmla="*/ 5090962 h 156"/>
                  <a:gd name="T18" fmla="*/ 3919984 w 109"/>
                  <a:gd name="T19" fmla="*/ 5090962 h 156"/>
                  <a:gd name="T20" fmla="*/ 3706268 w 109"/>
                  <a:gd name="T21" fmla="*/ 5090962 h 156"/>
                  <a:gd name="T22" fmla="*/ 3476494 w 109"/>
                  <a:gd name="T23" fmla="*/ 5090962 h 156"/>
                  <a:gd name="T24" fmla="*/ 3261406 w 109"/>
                  <a:gd name="T25" fmla="*/ 5032301 h 156"/>
                  <a:gd name="T26" fmla="*/ 3025557 w 109"/>
                  <a:gd name="T27" fmla="*/ 4986790 h 156"/>
                  <a:gd name="T28" fmla="*/ 2759125 w 109"/>
                  <a:gd name="T29" fmla="*/ 4901631 h 156"/>
                  <a:gd name="T30" fmla="*/ 2461490 w 109"/>
                  <a:gd name="T31" fmla="*/ 4735102 h 156"/>
                  <a:gd name="T32" fmla="*/ 2158560 w 109"/>
                  <a:gd name="T33" fmla="*/ 4531115 h 156"/>
                  <a:gd name="T34" fmla="*/ 1975323 w 109"/>
                  <a:gd name="T35" fmla="*/ 4110070 h 156"/>
                  <a:gd name="T36" fmla="*/ 1975323 w 109"/>
                  <a:gd name="T37" fmla="*/ 3620267 h 156"/>
                  <a:gd name="T38" fmla="*/ 2093833 w 109"/>
                  <a:gd name="T39" fmla="*/ 3140959 h 156"/>
                  <a:gd name="T40" fmla="*/ 2211341 w 109"/>
                  <a:gd name="T41" fmla="*/ 2612899 h 156"/>
                  <a:gd name="T42" fmla="*/ 2093833 w 109"/>
                  <a:gd name="T43" fmla="*/ 2024945 h 156"/>
                  <a:gd name="T44" fmla="*/ 1796879 w 109"/>
                  <a:gd name="T45" fmla="*/ 1412074 h 156"/>
                  <a:gd name="T46" fmla="*/ 1160859 w 109"/>
                  <a:gd name="T47" fmla="*/ 743572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43" name="Freeform 8"/>
              <p:cNvSpPr>
                <a:spLocks/>
              </p:cNvSpPr>
              <p:nvPr userDrawn="1"/>
            </p:nvSpPr>
            <p:spPr bwMode="ltGray">
              <a:xfrm rot="12185230" flipV="1">
                <a:off x="3843" y="2207"/>
                <a:ext cx="103" cy="209"/>
              </a:xfrm>
              <a:custGeom>
                <a:avLst/>
                <a:gdLst>
                  <a:gd name="T0" fmla="*/ 1099476 w 46"/>
                  <a:gd name="T1" fmla="*/ 0 h 94"/>
                  <a:gd name="T2" fmla="*/ 716007 w 46"/>
                  <a:gd name="T3" fmla="*/ 1228669 h 94"/>
                  <a:gd name="T4" fmla="*/ 539044 w 46"/>
                  <a:gd name="T5" fmla="*/ 2016712 h 94"/>
                  <a:gd name="T6" fmla="*/ 396232 w 46"/>
                  <a:gd name="T7" fmla="*/ 2565813 h 94"/>
                  <a:gd name="T8" fmla="*/ 0 w 46"/>
                  <a:gd name="T9" fmla="*/ 3053076 h 94"/>
                  <a:gd name="T10" fmla="*/ 424716 w 46"/>
                  <a:gd name="T11" fmla="*/ 2860229 h 94"/>
                  <a:gd name="T12" fmla="*/ 823440 w 46"/>
                  <a:gd name="T13" fmla="*/ 2598546 h 94"/>
                  <a:gd name="T14" fmla="*/ 1143210 w 46"/>
                  <a:gd name="T15" fmla="*/ 2232476 h 94"/>
                  <a:gd name="T16" fmla="*/ 1431839 w 46"/>
                  <a:gd name="T17" fmla="*/ 1850697 h 94"/>
                  <a:gd name="T18" fmla="*/ 1603233 w 46"/>
                  <a:gd name="T19" fmla="*/ 1431779 h 94"/>
                  <a:gd name="T20" fmla="*/ 1638419 w 46"/>
                  <a:gd name="T21" fmla="*/ 977019 h 94"/>
                  <a:gd name="T22" fmla="*/ 1488525 w 46"/>
                  <a:gd name="T23" fmla="*/ 477841 h 94"/>
                  <a:gd name="T24" fmla="*/ 1099476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44" name="Freeform 9"/>
              <p:cNvSpPr>
                <a:spLocks/>
              </p:cNvSpPr>
              <p:nvPr userDrawn="1"/>
            </p:nvSpPr>
            <p:spPr bwMode="ltGray">
              <a:xfrm rot="12185230" flipV="1">
                <a:off x="3893" y="1325"/>
                <a:ext cx="120" cy="90"/>
              </a:xfrm>
              <a:custGeom>
                <a:avLst/>
                <a:gdLst>
                  <a:gd name="T0" fmla="*/ 0 w 54"/>
                  <a:gd name="T1" fmla="*/ 0 h 40"/>
                  <a:gd name="T2" fmla="*/ 26238 w 54"/>
                  <a:gd name="T3" fmla="*/ 36860 h 40"/>
                  <a:gd name="T4" fmla="*/ 187871 w 54"/>
                  <a:gd name="T5" fmla="*/ 119763 h 40"/>
                  <a:gd name="T6" fmla="*/ 417491 w 54"/>
                  <a:gd name="T7" fmla="*/ 306216 h 40"/>
                  <a:gd name="T8" fmla="*/ 677891 w 54"/>
                  <a:gd name="T9" fmla="*/ 455150 h 40"/>
                  <a:gd name="T10" fmla="*/ 927758 w 54"/>
                  <a:gd name="T11" fmla="*/ 574808 h 40"/>
                  <a:gd name="T12" fmla="*/ 1220884 w 54"/>
                  <a:gd name="T13" fmla="*/ 645748 h 40"/>
                  <a:gd name="T14" fmla="*/ 1480162 w 54"/>
                  <a:gd name="T15" fmla="*/ 688986 h 40"/>
                  <a:gd name="T16" fmla="*/ 1741862 w 54"/>
                  <a:gd name="T17" fmla="*/ 606301 h 40"/>
                  <a:gd name="T18" fmla="*/ 1708524 w 54"/>
                  <a:gd name="T19" fmla="*/ 944683 h 40"/>
                  <a:gd name="T20" fmla="*/ 1612169 w 54"/>
                  <a:gd name="T21" fmla="*/ 1250645 h 40"/>
                  <a:gd name="T22" fmla="*/ 1421907 w 54"/>
                  <a:gd name="T23" fmla="*/ 1452933 h 40"/>
                  <a:gd name="T24" fmla="*/ 1187180 w 54"/>
                  <a:gd name="T25" fmla="*/ 1519180 h 40"/>
                  <a:gd name="T26" fmla="*/ 901640 w 54"/>
                  <a:gd name="T27" fmla="*/ 1483891 h 40"/>
                  <a:gd name="T28" fmla="*/ 607813 w 54"/>
                  <a:gd name="T29" fmla="*/ 1213274 h 40"/>
                  <a:gd name="T30" fmla="*/ 320118 w 54"/>
                  <a:gd name="T31" fmla="*/ 755543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45" name="Freeform 10"/>
              <p:cNvSpPr>
                <a:spLocks/>
              </p:cNvSpPr>
              <p:nvPr userDrawn="1"/>
            </p:nvSpPr>
            <p:spPr bwMode="ltGray">
              <a:xfrm rot="12185230" flipV="1">
                <a:off x="3010" y="2344"/>
                <a:ext cx="330" cy="2059"/>
              </a:xfrm>
              <a:custGeom>
                <a:avLst/>
                <a:gdLst>
                  <a:gd name="T0" fmla="*/ 0 w 149"/>
                  <a:gd name="T1" fmla="*/ 0 h 704"/>
                  <a:gd name="T2" fmla="*/ 181653 w 149"/>
                  <a:gd name="T3" fmla="*/ 7093357 h 704"/>
                  <a:gd name="T4" fmla="*/ 490836 w 149"/>
                  <a:gd name="T5" fmla="*/ 16083563 h 704"/>
                  <a:gd name="T6" fmla="*/ 860241 w 149"/>
                  <a:gd name="T7" fmla="*/ 27482403 h 704"/>
                  <a:gd name="T8" fmla="*/ 1269570 w 149"/>
                  <a:gd name="T9" fmla="*/ 42311897 h 704"/>
                  <a:gd name="T10" fmla="*/ 1780866 w 149"/>
                  <a:gd name="T11" fmla="*/ 60676314 h 704"/>
                  <a:gd name="T12" fmla="*/ 2257915 w 149"/>
                  <a:gd name="T13" fmla="*/ 80378221 h 704"/>
                  <a:gd name="T14" fmla="*/ 2717958 w 149"/>
                  <a:gd name="T15" fmla="*/ 103004224 h 704"/>
                  <a:gd name="T16" fmla="*/ 3075790 w 149"/>
                  <a:gd name="T17" fmla="*/ 129248791 h 704"/>
                  <a:gd name="T18" fmla="*/ 3452755 w 149"/>
                  <a:gd name="T19" fmla="*/ 157136106 h 704"/>
                  <a:gd name="T20" fmla="*/ 3702841 w 149"/>
                  <a:gd name="T21" fmla="*/ 189280992 h 704"/>
                  <a:gd name="T22" fmla="*/ 3831282 w 149"/>
                  <a:gd name="T23" fmla="*/ 224498883 h 704"/>
                  <a:gd name="T24" fmla="*/ 3887438 w 149"/>
                  <a:gd name="T25" fmla="*/ 261313472 h 704"/>
                  <a:gd name="T26" fmla="*/ 3702841 w 149"/>
                  <a:gd name="T27" fmla="*/ 302446668 h 704"/>
                  <a:gd name="T28" fmla="*/ 3359400 w 149"/>
                  <a:gd name="T29" fmla="*/ 345995945 h 704"/>
                  <a:gd name="T30" fmla="*/ 2842323 w 149"/>
                  <a:gd name="T31" fmla="*/ 391792641 h 704"/>
                  <a:gd name="T32" fmla="*/ 2061650 w 149"/>
                  <a:gd name="T33" fmla="*/ 442263145 h 704"/>
                  <a:gd name="T34" fmla="*/ 1194839 w 149"/>
                  <a:gd name="T35" fmla="*/ 499464899 h 704"/>
                  <a:gd name="T36" fmla="*/ 652403 w 149"/>
                  <a:gd name="T37" fmla="*/ 552403228 h 704"/>
                  <a:gd name="T38" fmla="*/ 309228 w 149"/>
                  <a:gd name="T39" fmla="*/ 601273895 h 704"/>
                  <a:gd name="T40" fmla="*/ 181653 w 149"/>
                  <a:gd name="T41" fmla="*/ 648297287 h 704"/>
                  <a:gd name="T42" fmla="*/ 181653 w 149"/>
                  <a:gd name="T43" fmla="*/ 693001918 h 704"/>
                  <a:gd name="T44" fmla="*/ 252421 w 149"/>
                  <a:gd name="T45" fmla="*/ 734542734 h 704"/>
                  <a:gd name="T46" fmla="*/ 378038 w 149"/>
                  <a:gd name="T47" fmla="*/ 770998739 h 704"/>
                  <a:gd name="T48" fmla="*/ 434683 w 149"/>
                  <a:gd name="T49" fmla="*/ 806623448 h 704"/>
                  <a:gd name="T50" fmla="*/ 1269570 w 149"/>
                  <a:gd name="T51" fmla="*/ 788253317 h 704"/>
                  <a:gd name="T52" fmla="*/ 1194839 w 149"/>
                  <a:gd name="T53" fmla="*/ 779140838 h 704"/>
                  <a:gd name="T54" fmla="*/ 1112740 w 149"/>
                  <a:gd name="T55" fmla="*/ 752895826 h 704"/>
                  <a:gd name="T56" fmla="*/ 1019483 w 149"/>
                  <a:gd name="T57" fmla="*/ 712559399 h 704"/>
                  <a:gd name="T58" fmla="*/ 1087086 w 149"/>
                  <a:gd name="T59" fmla="*/ 658881816 h 704"/>
                  <a:gd name="T60" fmla="*/ 1269570 w 149"/>
                  <a:gd name="T61" fmla="*/ 594714974 h 704"/>
                  <a:gd name="T62" fmla="*/ 1780866 w 149"/>
                  <a:gd name="T63" fmla="*/ 521448266 h 704"/>
                  <a:gd name="T64" fmla="*/ 2646288 w 149"/>
                  <a:gd name="T65" fmla="*/ 442263145 h 704"/>
                  <a:gd name="T66" fmla="*/ 3981277 w 149"/>
                  <a:gd name="T67" fmla="*/ 358460043 h 704"/>
                  <a:gd name="T68" fmla="*/ 4415951 w 149"/>
                  <a:gd name="T69" fmla="*/ 319701474 h 704"/>
                  <a:gd name="T70" fmla="*/ 4597954 w 149"/>
                  <a:gd name="T71" fmla="*/ 269108296 h 704"/>
                  <a:gd name="T72" fmla="*/ 4446870 w 149"/>
                  <a:gd name="T73" fmla="*/ 210718423 h 704"/>
                  <a:gd name="T74" fmla="*/ 4037457 w 149"/>
                  <a:gd name="T75" fmla="*/ 153516659 h 704"/>
                  <a:gd name="T76" fmla="*/ 3359400 w 149"/>
                  <a:gd name="T77" fmla="*/ 97505258 h 704"/>
                  <a:gd name="T78" fmla="*/ 2490034 w 149"/>
                  <a:gd name="T79" fmla="*/ 50514795 h 704"/>
                  <a:gd name="T80" fmla="*/ 1351133 w 149"/>
                  <a:gd name="T81" fmla="*/ 16083563 h 704"/>
                  <a:gd name="T82" fmla="*/ 0 w 149"/>
                  <a:gd name="T83" fmla="*/ 0 h 70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grpSp>
        <p:sp>
          <p:nvSpPr>
            <p:cNvPr id="6" name="Freeform 11"/>
            <p:cNvSpPr>
              <a:spLocks/>
            </p:cNvSpPr>
            <p:nvPr userDrawn="1"/>
          </p:nvSpPr>
          <p:spPr bwMode="ltGray">
            <a:xfrm rot="373331" flipH="1">
              <a:off x="22" y="1957"/>
              <a:ext cx="323" cy="649"/>
            </a:xfrm>
            <a:custGeom>
              <a:avLst/>
              <a:gdLst>
                <a:gd name="T0" fmla="*/ 15798700 w 128"/>
                <a:gd name="T1" fmla="*/ 0 h 217"/>
                <a:gd name="T2" fmla="*/ 17674545 w 128"/>
                <a:gd name="T3" fmla="*/ 13858961 h 217"/>
                <a:gd name="T4" fmla="*/ 19338593 w 128"/>
                <a:gd name="T5" fmla="*/ 41449151 h 217"/>
                <a:gd name="T6" fmla="*/ 20656761 w 128"/>
                <a:gd name="T7" fmla="*/ 76906916 h 217"/>
                <a:gd name="T8" fmla="*/ 21536954 w 128"/>
                <a:gd name="T9" fmla="*/ 119393554 h 217"/>
                <a:gd name="T10" fmla="*/ 21346119 w 128"/>
                <a:gd name="T11" fmla="*/ 170067839 h 217"/>
                <a:gd name="T12" fmla="*/ 19524295 w 128"/>
                <a:gd name="T13" fmla="*/ 222278328 h 217"/>
                <a:gd name="T14" fmla="*/ 15798700 w 128"/>
                <a:gd name="T15" fmla="*/ 277074783 h 217"/>
                <a:gd name="T16" fmla="*/ 10060463 w 128"/>
                <a:gd name="T17" fmla="*/ 332382625 h 217"/>
                <a:gd name="T18" fmla="*/ 8273557 w 128"/>
                <a:gd name="T19" fmla="*/ 326198657 h 217"/>
                <a:gd name="T20" fmla="*/ 6397679 w 128"/>
                <a:gd name="T21" fmla="*/ 321622684 h 217"/>
                <a:gd name="T22" fmla="*/ 4406442 w 128"/>
                <a:gd name="T23" fmla="*/ 313889329 h 217"/>
                <a:gd name="T24" fmla="*/ 2668719 w 128"/>
                <a:gd name="T25" fmla="*/ 307705806 h 217"/>
                <a:gd name="T26" fmla="*/ 1318617 w 128"/>
                <a:gd name="T27" fmla="*/ 300216552 h 217"/>
                <a:gd name="T28" fmla="*/ 343399 w 128"/>
                <a:gd name="T29" fmla="*/ 290933475 h 217"/>
                <a:gd name="T30" fmla="*/ 0 w 128"/>
                <a:gd name="T31" fmla="*/ 280174338 h 217"/>
                <a:gd name="T32" fmla="*/ 207078 w 128"/>
                <a:gd name="T33" fmla="*/ 272440713 h 217"/>
                <a:gd name="T34" fmla="*/ 2186675 w 128"/>
                <a:gd name="T35" fmla="*/ 261678597 h 217"/>
                <a:gd name="T36" fmla="*/ 4858596 w 128"/>
                <a:gd name="T37" fmla="*/ 246955309 h 217"/>
                <a:gd name="T38" fmla="*/ 7737182 w 128"/>
                <a:gd name="T39" fmla="*/ 230011928 h 217"/>
                <a:gd name="T40" fmla="*/ 10596717 w 128"/>
                <a:gd name="T41" fmla="*/ 205332944 h 217"/>
                <a:gd name="T42" fmla="*/ 13263715 w 128"/>
                <a:gd name="T43" fmla="*/ 171597864 h 217"/>
                <a:gd name="T44" fmla="*/ 15326474 w 128"/>
                <a:gd name="T45" fmla="*/ 127069298 h 217"/>
                <a:gd name="T46" fmla="*/ 16321377 w 128"/>
                <a:gd name="T47" fmla="*/ 70722678 h 217"/>
                <a:gd name="T48" fmla="*/ 15798700 w 128"/>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7" name="Freeform 12"/>
            <p:cNvSpPr>
              <a:spLocks/>
            </p:cNvSpPr>
            <p:nvPr userDrawn="1"/>
          </p:nvSpPr>
          <p:spPr bwMode="ltGray">
            <a:xfrm>
              <a:off x="168" y="1260"/>
              <a:ext cx="1259" cy="1532"/>
            </a:xfrm>
            <a:custGeom>
              <a:avLst/>
              <a:gdLst>
                <a:gd name="T0" fmla="*/ 891 w 1259"/>
                <a:gd name="T1" fmla="*/ 1532 h 1532"/>
                <a:gd name="T2" fmla="*/ 954 w 1259"/>
                <a:gd name="T3" fmla="*/ 1452 h 1532"/>
                <a:gd name="T4" fmla="*/ 1032 w 1259"/>
                <a:gd name="T5" fmla="*/ 1338 h 1532"/>
                <a:gd name="T6" fmla="*/ 1115 w 1259"/>
                <a:gd name="T7" fmla="*/ 1188 h 1532"/>
                <a:gd name="T8" fmla="*/ 1194 w 1259"/>
                <a:gd name="T9" fmla="*/ 1023 h 1532"/>
                <a:gd name="T10" fmla="*/ 1244 w 1259"/>
                <a:gd name="T11" fmla="*/ 841 h 1532"/>
                <a:gd name="T12" fmla="*/ 1259 w 1259"/>
                <a:gd name="T13" fmla="*/ 647 h 1532"/>
                <a:gd name="T14" fmla="*/ 1230 w 1259"/>
                <a:gd name="T15" fmla="*/ 463 h 1532"/>
                <a:gd name="T16" fmla="*/ 1140 w 1259"/>
                <a:gd name="T17" fmla="*/ 294 h 1532"/>
                <a:gd name="T18" fmla="*/ 1043 w 1259"/>
                <a:gd name="T19" fmla="*/ 190 h 1532"/>
                <a:gd name="T20" fmla="*/ 961 w 1259"/>
                <a:gd name="T21" fmla="*/ 109 h 1532"/>
                <a:gd name="T22" fmla="*/ 894 w 1259"/>
                <a:gd name="T23" fmla="*/ 65 h 1532"/>
                <a:gd name="T24" fmla="*/ 786 w 1259"/>
                <a:gd name="T25" fmla="*/ 18 h 1532"/>
                <a:gd name="T26" fmla="*/ 642 w 1259"/>
                <a:gd name="T27" fmla="*/ 0 h 1532"/>
                <a:gd name="T28" fmla="*/ 440 w 1259"/>
                <a:gd name="T29" fmla="*/ 23 h 1532"/>
                <a:gd name="T30" fmla="*/ 366 w 1259"/>
                <a:gd name="T31" fmla="*/ 44 h 1532"/>
                <a:gd name="T32" fmla="*/ 292 w 1259"/>
                <a:gd name="T33" fmla="*/ 58 h 1532"/>
                <a:gd name="T34" fmla="*/ 229 w 1259"/>
                <a:gd name="T35" fmla="*/ 79 h 1532"/>
                <a:gd name="T36" fmla="*/ 178 w 1259"/>
                <a:gd name="T37" fmla="*/ 103 h 1532"/>
                <a:gd name="T38" fmla="*/ 127 w 1259"/>
                <a:gd name="T39" fmla="*/ 127 h 1532"/>
                <a:gd name="T40" fmla="*/ 82 w 1259"/>
                <a:gd name="T41" fmla="*/ 158 h 1532"/>
                <a:gd name="T42" fmla="*/ 41 w 1259"/>
                <a:gd name="T43" fmla="*/ 197 h 1532"/>
                <a:gd name="T44" fmla="*/ 0 w 1259"/>
                <a:gd name="T45" fmla="*/ 243 h 1532"/>
                <a:gd name="T46" fmla="*/ 76 w 1259"/>
                <a:gd name="T47" fmla="*/ 215 h 1532"/>
                <a:gd name="T48" fmla="*/ 144 w 1259"/>
                <a:gd name="T49" fmla="*/ 194 h 1532"/>
                <a:gd name="T50" fmla="*/ 212 w 1259"/>
                <a:gd name="T51" fmla="*/ 179 h 1532"/>
                <a:gd name="T52" fmla="*/ 280 w 1259"/>
                <a:gd name="T53" fmla="*/ 164 h 1532"/>
                <a:gd name="T54" fmla="*/ 336 w 1259"/>
                <a:gd name="T55" fmla="*/ 149 h 1532"/>
                <a:gd name="T56" fmla="*/ 397 w 1259"/>
                <a:gd name="T57" fmla="*/ 149 h 1532"/>
                <a:gd name="T58" fmla="*/ 458 w 1259"/>
                <a:gd name="T59" fmla="*/ 141 h 1532"/>
                <a:gd name="T60" fmla="*/ 511 w 1259"/>
                <a:gd name="T61" fmla="*/ 146 h 1532"/>
                <a:gd name="T62" fmla="*/ 565 w 1259"/>
                <a:gd name="T63" fmla="*/ 152 h 1532"/>
                <a:gd name="T64" fmla="*/ 618 w 1259"/>
                <a:gd name="T65" fmla="*/ 166 h 1532"/>
                <a:gd name="T66" fmla="*/ 669 w 1259"/>
                <a:gd name="T67" fmla="*/ 186 h 1532"/>
                <a:gd name="T68" fmla="*/ 715 w 1259"/>
                <a:gd name="T69" fmla="*/ 205 h 1532"/>
                <a:gd name="T70" fmla="*/ 760 w 1259"/>
                <a:gd name="T71" fmla="*/ 239 h 1532"/>
                <a:gd name="T72" fmla="*/ 811 w 1259"/>
                <a:gd name="T73" fmla="*/ 267 h 1532"/>
                <a:gd name="T74" fmla="*/ 855 w 1259"/>
                <a:gd name="T75" fmla="*/ 307 h 1532"/>
                <a:gd name="T76" fmla="*/ 899 w 1259"/>
                <a:gd name="T77" fmla="*/ 348 h 1532"/>
                <a:gd name="T78" fmla="*/ 971 w 1259"/>
                <a:gd name="T79" fmla="*/ 464 h 1532"/>
                <a:gd name="T80" fmla="*/ 1016 w 1259"/>
                <a:gd name="T81" fmla="*/ 606 h 1532"/>
                <a:gd name="T82" fmla="*/ 1027 w 1259"/>
                <a:gd name="T83" fmla="*/ 774 h 1532"/>
                <a:gd name="T84" fmla="*/ 1022 w 1259"/>
                <a:gd name="T85" fmla="*/ 939 h 1532"/>
                <a:gd name="T86" fmla="*/ 1002 w 1259"/>
                <a:gd name="T87" fmla="*/ 1117 h 1532"/>
                <a:gd name="T88" fmla="*/ 966 w 1259"/>
                <a:gd name="T89" fmla="*/ 1279 h 1532"/>
                <a:gd name="T90" fmla="*/ 933 w 1259"/>
                <a:gd name="T91" fmla="*/ 1421 h 1532"/>
                <a:gd name="T92" fmla="*/ 891 w 1259"/>
                <a:gd name="T93" fmla="*/ 1532 h 15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259" h="1532">
                  <a:moveTo>
                    <a:pt x="891" y="1532"/>
                  </a:moveTo>
                  <a:lnTo>
                    <a:pt x="954" y="1452"/>
                  </a:lnTo>
                  <a:lnTo>
                    <a:pt x="1032" y="1338"/>
                  </a:lnTo>
                  <a:lnTo>
                    <a:pt x="1115" y="1188"/>
                  </a:lnTo>
                  <a:lnTo>
                    <a:pt x="1194" y="1023"/>
                  </a:lnTo>
                  <a:lnTo>
                    <a:pt x="1244" y="841"/>
                  </a:lnTo>
                  <a:lnTo>
                    <a:pt x="1259" y="647"/>
                  </a:lnTo>
                  <a:lnTo>
                    <a:pt x="1230" y="463"/>
                  </a:lnTo>
                  <a:lnTo>
                    <a:pt x="1140" y="294"/>
                  </a:lnTo>
                  <a:lnTo>
                    <a:pt x="1043" y="190"/>
                  </a:lnTo>
                  <a:lnTo>
                    <a:pt x="961" y="109"/>
                  </a:lnTo>
                  <a:lnTo>
                    <a:pt x="894" y="65"/>
                  </a:lnTo>
                  <a:lnTo>
                    <a:pt x="786" y="18"/>
                  </a:lnTo>
                  <a:lnTo>
                    <a:pt x="642" y="0"/>
                  </a:lnTo>
                  <a:lnTo>
                    <a:pt x="440" y="23"/>
                  </a:lnTo>
                  <a:lnTo>
                    <a:pt x="366" y="44"/>
                  </a:lnTo>
                  <a:lnTo>
                    <a:pt x="292" y="58"/>
                  </a:lnTo>
                  <a:lnTo>
                    <a:pt x="229" y="79"/>
                  </a:lnTo>
                  <a:lnTo>
                    <a:pt x="178" y="103"/>
                  </a:lnTo>
                  <a:lnTo>
                    <a:pt x="127" y="127"/>
                  </a:lnTo>
                  <a:lnTo>
                    <a:pt x="82" y="158"/>
                  </a:lnTo>
                  <a:lnTo>
                    <a:pt x="41" y="197"/>
                  </a:lnTo>
                  <a:lnTo>
                    <a:pt x="0" y="243"/>
                  </a:lnTo>
                  <a:lnTo>
                    <a:pt x="76" y="215"/>
                  </a:lnTo>
                  <a:lnTo>
                    <a:pt x="144" y="194"/>
                  </a:lnTo>
                  <a:lnTo>
                    <a:pt x="212" y="179"/>
                  </a:lnTo>
                  <a:lnTo>
                    <a:pt x="280" y="164"/>
                  </a:lnTo>
                  <a:lnTo>
                    <a:pt x="336" y="149"/>
                  </a:lnTo>
                  <a:lnTo>
                    <a:pt x="397" y="149"/>
                  </a:lnTo>
                  <a:lnTo>
                    <a:pt x="458" y="141"/>
                  </a:lnTo>
                  <a:lnTo>
                    <a:pt x="511" y="146"/>
                  </a:lnTo>
                  <a:lnTo>
                    <a:pt x="565" y="152"/>
                  </a:lnTo>
                  <a:lnTo>
                    <a:pt x="618" y="166"/>
                  </a:lnTo>
                  <a:lnTo>
                    <a:pt x="669" y="186"/>
                  </a:lnTo>
                  <a:lnTo>
                    <a:pt x="715" y="205"/>
                  </a:lnTo>
                  <a:lnTo>
                    <a:pt x="760" y="239"/>
                  </a:lnTo>
                  <a:lnTo>
                    <a:pt x="811" y="267"/>
                  </a:lnTo>
                  <a:lnTo>
                    <a:pt x="855" y="307"/>
                  </a:lnTo>
                  <a:lnTo>
                    <a:pt x="899" y="348"/>
                  </a:lnTo>
                  <a:lnTo>
                    <a:pt x="971" y="464"/>
                  </a:lnTo>
                  <a:lnTo>
                    <a:pt x="1016" y="606"/>
                  </a:lnTo>
                  <a:lnTo>
                    <a:pt x="1027" y="774"/>
                  </a:lnTo>
                  <a:lnTo>
                    <a:pt x="1022" y="939"/>
                  </a:lnTo>
                  <a:lnTo>
                    <a:pt x="1002" y="1117"/>
                  </a:lnTo>
                  <a:lnTo>
                    <a:pt x="966" y="1279"/>
                  </a:lnTo>
                  <a:lnTo>
                    <a:pt x="933" y="1421"/>
                  </a:lnTo>
                  <a:lnTo>
                    <a:pt x="891" y="1532"/>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8" name="Freeform 13"/>
            <p:cNvSpPr>
              <a:spLocks/>
            </p:cNvSpPr>
            <p:nvPr userDrawn="1"/>
          </p:nvSpPr>
          <p:spPr bwMode="ltGray">
            <a:xfrm>
              <a:off x="0" y="2610"/>
              <a:ext cx="801" cy="459"/>
            </a:xfrm>
            <a:custGeom>
              <a:avLst/>
              <a:gdLst>
                <a:gd name="T0" fmla="*/ 0 w 801"/>
                <a:gd name="T1" fmla="*/ 0 h 459"/>
                <a:gd name="T2" fmla="*/ 37 w 801"/>
                <a:gd name="T3" fmla="*/ 69 h 459"/>
                <a:gd name="T4" fmla="*/ 68 w 801"/>
                <a:gd name="T5" fmla="*/ 132 h 459"/>
                <a:gd name="T6" fmla="*/ 110 w 801"/>
                <a:gd name="T7" fmla="*/ 188 h 459"/>
                <a:gd name="T8" fmla="*/ 149 w 801"/>
                <a:gd name="T9" fmla="*/ 229 h 459"/>
                <a:gd name="T10" fmla="*/ 192 w 801"/>
                <a:gd name="T11" fmla="*/ 278 h 459"/>
                <a:gd name="T12" fmla="*/ 250 w 801"/>
                <a:gd name="T13" fmla="*/ 314 h 459"/>
                <a:gd name="T14" fmla="*/ 308 w 801"/>
                <a:gd name="T15" fmla="*/ 336 h 459"/>
                <a:gd name="T16" fmla="*/ 365 w 801"/>
                <a:gd name="T17" fmla="*/ 365 h 459"/>
                <a:gd name="T18" fmla="*/ 430 w 801"/>
                <a:gd name="T19" fmla="*/ 381 h 459"/>
                <a:gd name="T20" fmla="*/ 501 w 801"/>
                <a:gd name="T21" fmla="*/ 390 h 459"/>
                <a:gd name="T22" fmla="*/ 573 w 801"/>
                <a:gd name="T23" fmla="*/ 392 h 459"/>
                <a:gd name="T24" fmla="*/ 646 w 801"/>
                <a:gd name="T25" fmla="*/ 381 h 459"/>
                <a:gd name="T26" fmla="*/ 726 w 801"/>
                <a:gd name="T27" fmla="*/ 362 h 459"/>
                <a:gd name="T28" fmla="*/ 801 w 801"/>
                <a:gd name="T29" fmla="*/ 335 h 459"/>
                <a:gd name="T30" fmla="*/ 731 w 801"/>
                <a:gd name="T31" fmla="*/ 377 h 459"/>
                <a:gd name="T32" fmla="*/ 662 w 801"/>
                <a:gd name="T33" fmla="*/ 404 h 459"/>
                <a:gd name="T34" fmla="*/ 594 w 801"/>
                <a:gd name="T35" fmla="*/ 432 h 459"/>
                <a:gd name="T36" fmla="*/ 532 w 801"/>
                <a:gd name="T37" fmla="*/ 445 h 459"/>
                <a:gd name="T38" fmla="*/ 471 w 801"/>
                <a:gd name="T39" fmla="*/ 459 h 459"/>
                <a:gd name="T40" fmla="*/ 411 w 801"/>
                <a:gd name="T41" fmla="*/ 458 h 459"/>
                <a:gd name="T42" fmla="*/ 350 w 801"/>
                <a:gd name="T43" fmla="*/ 458 h 459"/>
                <a:gd name="T44" fmla="*/ 291 w 801"/>
                <a:gd name="T45" fmla="*/ 450 h 459"/>
                <a:gd name="T46" fmla="*/ 244 w 801"/>
                <a:gd name="T47" fmla="*/ 436 h 459"/>
                <a:gd name="T48" fmla="*/ 192 w 801"/>
                <a:gd name="T49" fmla="*/ 415 h 459"/>
                <a:gd name="T50" fmla="*/ 145 w 801"/>
                <a:gd name="T51" fmla="*/ 394 h 459"/>
                <a:gd name="T52" fmla="*/ 100 w 801"/>
                <a:gd name="T53" fmla="*/ 373 h 459"/>
                <a:gd name="T54" fmla="*/ 60 w 801"/>
                <a:gd name="T55" fmla="*/ 347 h 459"/>
                <a:gd name="T56" fmla="*/ 0 w 801"/>
                <a:gd name="T57" fmla="*/ 294 h 459"/>
                <a:gd name="T58" fmla="*/ 0 w 801"/>
                <a:gd name="T59" fmla="*/ 0 h 45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01" h="459">
                  <a:moveTo>
                    <a:pt x="0" y="0"/>
                  </a:moveTo>
                  <a:lnTo>
                    <a:pt x="37" y="69"/>
                  </a:lnTo>
                  <a:lnTo>
                    <a:pt x="68" y="132"/>
                  </a:lnTo>
                  <a:lnTo>
                    <a:pt x="110" y="188"/>
                  </a:lnTo>
                  <a:lnTo>
                    <a:pt x="149" y="229"/>
                  </a:lnTo>
                  <a:lnTo>
                    <a:pt x="192" y="278"/>
                  </a:lnTo>
                  <a:lnTo>
                    <a:pt x="250" y="314"/>
                  </a:lnTo>
                  <a:lnTo>
                    <a:pt x="308" y="336"/>
                  </a:lnTo>
                  <a:lnTo>
                    <a:pt x="365" y="365"/>
                  </a:lnTo>
                  <a:lnTo>
                    <a:pt x="430" y="381"/>
                  </a:lnTo>
                  <a:lnTo>
                    <a:pt x="501" y="390"/>
                  </a:lnTo>
                  <a:lnTo>
                    <a:pt x="573" y="392"/>
                  </a:lnTo>
                  <a:lnTo>
                    <a:pt x="646" y="381"/>
                  </a:lnTo>
                  <a:lnTo>
                    <a:pt x="726" y="362"/>
                  </a:lnTo>
                  <a:lnTo>
                    <a:pt x="801" y="335"/>
                  </a:lnTo>
                  <a:lnTo>
                    <a:pt x="731" y="377"/>
                  </a:lnTo>
                  <a:lnTo>
                    <a:pt x="662" y="404"/>
                  </a:lnTo>
                  <a:lnTo>
                    <a:pt x="594" y="432"/>
                  </a:lnTo>
                  <a:lnTo>
                    <a:pt x="532" y="445"/>
                  </a:lnTo>
                  <a:lnTo>
                    <a:pt x="471" y="459"/>
                  </a:lnTo>
                  <a:lnTo>
                    <a:pt x="411" y="458"/>
                  </a:lnTo>
                  <a:lnTo>
                    <a:pt x="350" y="458"/>
                  </a:lnTo>
                  <a:lnTo>
                    <a:pt x="291" y="450"/>
                  </a:lnTo>
                  <a:lnTo>
                    <a:pt x="244" y="436"/>
                  </a:lnTo>
                  <a:lnTo>
                    <a:pt x="192" y="415"/>
                  </a:lnTo>
                  <a:lnTo>
                    <a:pt x="145" y="394"/>
                  </a:lnTo>
                  <a:lnTo>
                    <a:pt x="100" y="373"/>
                  </a:lnTo>
                  <a:lnTo>
                    <a:pt x="60" y="347"/>
                  </a:lnTo>
                  <a:lnTo>
                    <a:pt x="0" y="294"/>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9" name="Freeform 14"/>
            <p:cNvSpPr>
              <a:spLocks/>
            </p:cNvSpPr>
            <p:nvPr userDrawn="1"/>
          </p:nvSpPr>
          <p:spPr bwMode="ltGray">
            <a:xfrm rot="373331" flipH="1">
              <a:off x="898" y="2855"/>
              <a:ext cx="354" cy="464"/>
            </a:xfrm>
            <a:custGeom>
              <a:avLst/>
              <a:gdLst>
                <a:gd name="T0" fmla="*/ 133659496 w 117"/>
                <a:gd name="T1" fmla="*/ 0 h 132"/>
                <a:gd name="T2" fmla="*/ 0 w 117"/>
                <a:gd name="T3" fmla="*/ 312758574 h 132"/>
                <a:gd name="T4" fmla="*/ 5266797 w 117"/>
                <a:gd name="T5" fmla="*/ 324064975 h 132"/>
                <a:gd name="T6" fmla="*/ 24693533 w 117"/>
                <a:gd name="T7" fmla="*/ 363481799 h 132"/>
                <a:gd name="T8" fmla="*/ 51761695 w 117"/>
                <a:gd name="T9" fmla="*/ 451667977 h 132"/>
                <a:gd name="T10" fmla="*/ 81919322 w 117"/>
                <a:gd name="T11" fmla="*/ 587260616 h 132"/>
                <a:gd name="T12" fmla="*/ 117724316 w 117"/>
                <a:gd name="T13" fmla="*/ 775634619 h 132"/>
                <a:gd name="T14" fmla="*/ 149623322 w 117"/>
                <a:gd name="T15" fmla="*/ 1000328418 h 132"/>
                <a:gd name="T16" fmla="*/ 181895182 w 117"/>
                <a:gd name="T17" fmla="*/ 1287767782 h 132"/>
                <a:gd name="T18" fmla="*/ 206568198 w 117"/>
                <a:gd name="T19" fmla="*/ 1651249581 h 132"/>
                <a:gd name="T20" fmla="*/ 208311161 w 117"/>
                <a:gd name="T21" fmla="*/ 1501479876 h 132"/>
                <a:gd name="T22" fmla="*/ 204847994 w 117"/>
                <a:gd name="T23" fmla="*/ 1338491017 h 132"/>
                <a:gd name="T24" fmla="*/ 192373397 w 117"/>
                <a:gd name="T25" fmla="*/ 1124778909 h 132"/>
                <a:gd name="T26" fmla="*/ 176607841 w 117"/>
                <a:gd name="T27" fmla="*/ 925431162 h 132"/>
                <a:gd name="T28" fmla="*/ 158353038 w 117"/>
                <a:gd name="T29" fmla="*/ 725819023 h 132"/>
                <a:gd name="T30" fmla="*/ 138870981 w 117"/>
                <a:gd name="T31" fmla="*/ 561948878 h 132"/>
                <a:gd name="T32" fmla="*/ 119465787 w 117"/>
                <a:gd name="T33" fmla="*/ 451667977 h 132"/>
                <a:gd name="T34" fmla="*/ 102933421 w 117"/>
                <a:gd name="T35" fmla="*/ 398888613 h 132"/>
                <a:gd name="T36" fmla="*/ 122928927 w 117"/>
                <a:gd name="T37" fmla="*/ 363481799 h 132"/>
                <a:gd name="T38" fmla="*/ 140677155 w 117"/>
                <a:gd name="T39" fmla="*/ 348236781 h 132"/>
                <a:gd name="T40" fmla="*/ 158353038 w 117"/>
                <a:gd name="T41" fmla="*/ 324064975 h 132"/>
                <a:gd name="T42" fmla="*/ 174885395 w 117"/>
                <a:gd name="T43" fmla="*/ 312758574 h 132"/>
                <a:gd name="T44" fmla="*/ 187169785 w 117"/>
                <a:gd name="T45" fmla="*/ 298679668 h 132"/>
                <a:gd name="T46" fmla="*/ 194158773 w 117"/>
                <a:gd name="T47" fmla="*/ 274502041 h 132"/>
                <a:gd name="T48" fmla="*/ 201363478 w 117"/>
                <a:gd name="T49" fmla="*/ 263269210 h 132"/>
                <a:gd name="T50" fmla="*/ 203107300 w 117"/>
                <a:gd name="T51" fmla="*/ 263269210 h 132"/>
                <a:gd name="T52" fmla="*/ 133659496 w 117"/>
                <a:gd name="T53" fmla="*/ 0 h 1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 name="Freeform 15"/>
            <p:cNvSpPr>
              <a:spLocks/>
            </p:cNvSpPr>
            <p:nvPr userDrawn="1"/>
          </p:nvSpPr>
          <p:spPr bwMode="ltGray">
            <a:xfrm rot="373331" flipH="1">
              <a:off x="799" y="2979"/>
              <a:ext cx="87" cy="274"/>
            </a:xfrm>
            <a:custGeom>
              <a:avLst/>
              <a:gdLst>
                <a:gd name="T0" fmla="*/ 46235367 w 29"/>
                <a:gd name="T1" fmla="*/ 0 h 77"/>
                <a:gd name="T2" fmla="*/ 36669429 w 29"/>
                <a:gd name="T3" fmla="*/ 0 h 77"/>
                <a:gd name="T4" fmla="*/ 25509168 w 29"/>
                <a:gd name="T5" fmla="*/ 57897791 h 77"/>
                <a:gd name="T6" fmla="*/ 14348907 w 29"/>
                <a:gd name="T7" fmla="*/ 132196364 h 77"/>
                <a:gd name="T8" fmla="*/ 6377292 w 29"/>
                <a:gd name="T9" fmla="*/ 280302203 h 77"/>
                <a:gd name="T10" fmla="*/ 1594323 w 29"/>
                <a:gd name="T11" fmla="*/ 441392116 h 77"/>
                <a:gd name="T12" fmla="*/ 0 w 29"/>
                <a:gd name="T13" fmla="*/ 647519711 h 77"/>
                <a:gd name="T14" fmla="*/ 4782969 w 29"/>
                <a:gd name="T15" fmla="*/ 882806528 h 77"/>
                <a:gd name="T16" fmla="*/ 17537553 w 29"/>
                <a:gd name="T17" fmla="*/ 1129253633 h 77"/>
                <a:gd name="T18" fmla="*/ 23914845 w 29"/>
                <a:gd name="T19" fmla="*/ 779615054 h 77"/>
                <a:gd name="T20" fmla="*/ 30292137 w 29"/>
                <a:gd name="T21" fmla="*/ 544329820 h 77"/>
                <a:gd name="T22" fmla="*/ 36669429 w 29"/>
                <a:gd name="T23" fmla="*/ 321925393 h 77"/>
                <a:gd name="T24" fmla="*/ 46235367 w 29"/>
                <a:gd name="T25" fmla="*/ 0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1" name="Freeform 16"/>
            <p:cNvSpPr>
              <a:spLocks/>
            </p:cNvSpPr>
            <p:nvPr userDrawn="1"/>
          </p:nvSpPr>
          <p:spPr bwMode="ltGray">
            <a:xfrm>
              <a:off x="1190" y="3273"/>
              <a:ext cx="1108" cy="1047"/>
            </a:xfrm>
            <a:custGeom>
              <a:avLst/>
              <a:gdLst>
                <a:gd name="T0" fmla="*/ 784 w 1108"/>
                <a:gd name="T1" fmla="*/ 1047 h 1047"/>
                <a:gd name="T2" fmla="*/ 692 w 1108"/>
                <a:gd name="T3" fmla="*/ 1011 h 1047"/>
                <a:gd name="T4" fmla="*/ 607 w 1108"/>
                <a:gd name="T5" fmla="*/ 945 h 1047"/>
                <a:gd name="T6" fmla="*/ 517 w 1108"/>
                <a:gd name="T7" fmla="*/ 861 h 1047"/>
                <a:gd name="T8" fmla="*/ 432 w 1108"/>
                <a:gd name="T9" fmla="*/ 776 h 1047"/>
                <a:gd name="T10" fmla="*/ 350 w 1108"/>
                <a:gd name="T11" fmla="*/ 677 h 1047"/>
                <a:gd name="T12" fmla="*/ 266 w 1108"/>
                <a:gd name="T13" fmla="*/ 563 h 1047"/>
                <a:gd name="T14" fmla="*/ 188 w 1108"/>
                <a:gd name="T15" fmla="*/ 447 h 1047"/>
                <a:gd name="T16" fmla="*/ 122 w 1108"/>
                <a:gd name="T17" fmla="*/ 325 h 1047"/>
                <a:gd name="T18" fmla="*/ 65 w 1108"/>
                <a:gd name="T19" fmla="*/ 211 h 1047"/>
                <a:gd name="T20" fmla="*/ 21 w 1108"/>
                <a:gd name="T21" fmla="*/ 101 h 1047"/>
                <a:gd name="T22" fmla="*/ 0 w 1108"/>
                <a:gd name="T23" fmla="*/ 0 h 1047"/>
                <a:gd name="T24" fmla="*/ 109 w 1108"/>
                <a:gd name="T25" fmla="*/ 217 h 1047"/>
                <a:gd name="T26" fmla="*/ 209 w 1108"/>
                <a:gd name="T27" fmla="*/ 378 h 1047"/>
                <a:gd name="T28" fmla="*/ 294 w 1108"/>
                <a:gd name="T29" fmla="*/ 500 h 1047"/>
                <a:gd name="T30" fmla="*/ 373 w 1108"/>
                <a:gd name="T31" fmla="*/ 590 h 1047"/>
                <a:gd name="T32" fmla="*/ 441 w 1108"/>
                <a:gd name="T33" fmla="*/ 661 h 1047"/>
                <a:gd name="T34" fmla="*/ 506 w 1108"/>
                <a:gd name="T35" fmla="*/ 713 h 1047"/>
                <a:gd name="T36" fmla="*/ 564 w 1108"/>
                <a:gd name="T37" fmla="*/ 754 h 1047"/>
                <a:gd name="T38" fmla="*/ 620 w 1108"/>
                <a:gd name="T39" fmla="*/ 801 h 1047"/>
                <a:gd name="T40" fmla="*/ 754 w 1108"/>
                <a:gd name="T41" fmla="*/ 899 h 1047"/>
                <a:gd name="T42" fmla="*/ 925 w 1108"/>
                <a:gd name="T43" fmla="*/ 977 h 1047"/>
                <a:gd name="T44" fmla="*/ 1108 w 1108"/>
                <a:gd name="T45" fmla="*/ 1047 h 1047"/>
                <a:gd name="T46" fmla="*/ 784 w 1108"/>
                <a:gd name="T47" fmla="*/ 1047 h 104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08" h="1047">
                  <a:moveTo>
                    <a:pt x="784" y="1047"/>
                  </a:moveTo>
                  <a:lnTo>
                    <a:pt x="692" y="1011"/>
                  </a:lnTo>
                  <a:lnTo>
                    <a:pt x="607" y="945"/>
                  </a:lnTo>
                  <a:lnTo>
                    <a:pt x="517" y="861"/>
                  </a:lnTo>
                  <a:lnTo>
                    <a:pt x="432" y="776"/>
                  </a:lnTo>
                  <a:lnTo>
                    <a:pt x="350" y="677"/>
                  </a:lnTo>
                  <a:lnTo>
                    <a:pt x="266" y="563"/>
                  </a:lnTo>
                  <a:lnTo>
                    <a:pt x="188" y="447"/>
                  </a:lnTo>
                  <a:lnTo>
                    <a:pt x="122" y="325"/>
                  </a:lnTo>
                  <a:lnTo>
                    <a:pt x="65" y="211"/>
                  </a:lnTo>
                  <a:lnTo>
                    <a:pt x="21" y="101"/>
                  </a:lnTo>
                  <a:lnTo>
                    <a:pt x="0" y="0"/>
                  </a:lnTo>
                  <a:lnTo>
                    <a:pt x="109" y="217"/>
                  </a:lnTo>
                  <a:lnTo>
                    <a:pt x="209" y="378"/>
                  </a:lnTo>
                  <a:lnTo>
                    <a:pt x="294" y="500"/>
                  </a:lnTo>
                  <a:lnTo>
                    <a:pt x="373" y="590"/>
                  </a:lnTo>
                  <a:lnTo>
                    <a:pt x="441" y="661"/>
                  </a:lnTo>
                  <a:lnTo>
                    <a:pt x="506" y="713"/>
                  </a:lnTo>
                  <a:lnTo>
                    <a:pt x="564" y="754"/>
                  </a:lnTo>
                  <a:lnTo>
                    <a:pt x="620" y="801"/>
                  </a:lnTo>
                  <a:lnTo>
                    <a:pt x="754" y="899"/>
                  </a:lnTo>
                  <a:lnTo>
                    <a:pt x="925" y="977"/>
                  </a:lnTo>
                  <a:lnTo>
                    <a:pt x="1108" y="1047"/>
                  </a:lnTo>
                  <a:lnTo>
                    <a:pt x="784" y="1047"/>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grpSp>
          <p:nvGrpSpPr>
            <p:cNvPr id="12" name="Group 17"/>
            <p:cNvGrpSpPr>
              <a:grpSpLocks/>
            </p:cNvGrpSpPr>
            <p:nvPr userDrawn="1"/>
          </p:nvGrpSpPr>
          <p:grpSpPr bwMode="auto">
            <a:xfrm rot="3220060">
              <a:off x="2636" y="751"/>
              <a:ext cx="569" cy="636"/>
              <a:chOff x="1727" y="866"/>
              <a:chExt cx="129" cy="157"/>
            </a:xfrm>
          </p:grpSpPr>
          <p:sp>
            <p:nvSpPr>
              <p:cNvPr id="36" name="Freeform 18"/>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37" name="Freeform 19"/>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38" name="Freeform 20"/>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grpSp>
        <p:grpSp>
          <p:nvGrpSpPr>
            <p:cNvPr id="13" name="Group 21"/>
            <p:cNvGrpSpPr>
              <a:grpSpLocks/>
            </p:cNvGrpSpPr>
            <p:nvPr userDrawn="1"/>
          </p:nvGrpSpPr>
          <p:grpSpPr bwMode="auto">
            <a:xfrm rot="-6691250">
              <a:off x="3642" y="127"/>
              <a:ext cx="356" cy="608"/>
              <a:chOff x="1728" y="866"/>
              <a:chExt cx="129" cy="157"/>
            </a:xfrm>
          </p:grpSpPr>
          <p:sp>
            <p:nvSpPr>
              <p:cNvPr id="33" name="Freeform 22"/>
              <p:cNvSpPr>
                <a:spLocks/>
              </p:cNvSpPr>
              <p:nvPr userDrawn="1"/>
            </p:nvSpPr>
            <p:spPr bwMode="ltGray">
              <a:xfrm>
                <a:off x="1729"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34" name="Freeform 23"/>
              <p:cNvSpPr>
                <a:spLocks/>
              </p:cNvSpPr>
              <p:nvPr userDrawn="1"/>
            </p:nvSpPr>
            <p:spPr bwMode="ltGray">
              <a:xfrm>
                <a:off x="1788"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35" name="Freeform 24"/>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grpSp>
        <p:grpSp>
          <p:nvGrpSpPr>
            <p:cNvPr id="14" name="Group 25"/>
            <p:cNvGrpSpPr>
              <a:grpSpLocks/>
            </p:cNvGrpSpPr>
            <p:nvPr userDrawn="1"/>
          </p:nvGrpSpPr>
          <p:grpSpPr bwMode="auto">
            <a:xfrm rot="8524840">
              <a:off x="677" y="3308"/>
              <a:ext cx="500" cy="500"/>
              <a:chOff x="1727" y="867"/>
              <a:chExt cx="129" cy="156"/>
            </a:xfrm>
          </p:grpSpPr>
          <p:sp>
            <p:nvSpPr>
              <p:cNvPr id="30" name="Freeform 26"/>
              <p:cNvSpPr>
                <a:spLocks/>
              </p:cNvSpPr>
              <p:nvPr userDrawn="1"/>
            </p:nvSpPr>
            <p:spPr bwMode="ltGray">
              <a:xfrm>
                <a:off x="1727" y="868"/>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31" name="Freeform 27"/>
              <p:cNvSpPr>
                <a:spLocks/>
              </p:cNvSpPr>
              <p:nvPr userDrawn="1"/>
            </p:nvSpPr>
            <p:spPr bwMode="ltGray">
              <a:xfrm>
                <a:off x="1786" y="896"/>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32" name="Freeform 28"/>
              <p:cNvSpPr>
                <a:spLocks/>
              </p:cNvSpPr>
              <p:nvPr userDrawn="1"/>
            </p:nvSpPr>
            <p:spPr bwMode="ltGray">
              <a:xfrm>
                <a:off x="1772" y="999"/>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grpSp>
        <p:grpSp>
          <p:nvGrpSpPr>
            <p:cNvPr id="15" name="Group 29"/>
            <p:cNvGrpSpPr>
              <a:grpSpLocks/>
            </p:cNvGrpSpPr>
            <p:nvPr userDrawn="1"/>
          </p:nvGrpSpPr>
          <p:grpSpPr bwMode="auto">
            <a:xfrm rot="4106450" flipH="1">
              <a:off x="404" y="270"/>
              <a:ext cx="708" cy="891"/>
              <a:chOff x="1727" y="866"/>
              <a:chExt cx="129" cy="157"/>
            </a:xfrm>
          </p:grpSpPr>
          <p:sp>
            <p:nvSpPr>
              <p:cNvPr id="27" name="Freeform 30"/>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28" name="Freeform 31"/>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29" name="Freeform 32"/>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grpSp>
        <p:grpSp>
          <p:nvGrpSpPr>
            <p:cNvPr id="16" name="Group 33"/>
            <p:cNvGrpSpPr>
              <a:grpSpLocks/>
            </p:cNvGrpSpPr>
            <p:nvPr userDrawn="1"/>
          </p:nvGrpSpPr>
          <p:grpSpPr bwMode="auto">
            <a:xfrm rot="10015322" flipH="1">
              <a:off x="4616" y="2392"/>
              <a:ext cx="708" cy="891"/>
              <a:chOff x="1727" y="866"/>
              <a:chExt cx="129" cy="157"/>
            </a:xfrm>
          </p:grpSpPr>
          <p:sp>
            <p:nvSpPr>
              <p:cNvPr id="24" name="Freeform 34"/>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25" name="Freeform 35"/>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26" name="Freeform 36"/>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grpSp>
        <p:sp>
          <p:nvSpPr>
            <p:cNvPr id="17" name="Freeform 37"/>
            <p:cNvSpPr>
              <a:spLocks/>
            </p:cNvSpPr>
            <p:nvPr userDrawn="1"/>
          </p:nvSpPr>
          <p:spPr bwMode="ltGray">
            <a:xfrm>
              <a:off x="1217" y="2"/>
              <a:ext cx="862" cy="886"/>
            </a:xfrm>
            <a:custGeom>
              <a:avLst/>
              <a:gdLst>
                <a:gd name="T0" fmla="*/ 0 w 862"/>
                <a:gd name="T1" fmla="*/ 0 h 886"/>
                <a:gd name="T2" fmla="*/ 6 w 862"/>
                <a:gd name="T3" fmla="*/ 107 h 886"/>
                <a:gd name="T4" fmla="*/ 37 w 862"/>
                <a:gd name="T5" fmla="*/ 262 h 886"/>
                <a:gd name="T6" fmla="*/ 83 w 862"/>
                <a:gd name="T7" fmla="*/ 410 h 886"/>
                <a:gd name="T8" fmla="*/ 149 w 862"/>
                <a:gd name="T9" fmla="*/ 546 h 886"/>
                <a:gd name="T10" fmla="*/ 237 w 862"/>
                <a:gd name="T11" fmla="*/ 666 h 886"/>
                <a:gd name="T12" fmla="*/ 338 w 862"/>
                <a:gd name="T13" fmla="*/ 764 h 886"/>
                <a:gd name="T14" fmla="*/ 450 w 862"/>
                <a:gd name="T15" fmla="*/ 838 h 886"/>
                <a:gd name="T16" fmla="*/ 579 w 862"/>
                <a:gd name="T17" fmla="*/ 879 h 886"/>
                <a:gd name="T18" fmla="*/ 714 w 862"/>
                <a:gd name="T19" fmla="*/ 886 h 886"/>
                <a:gd name="T20" fmla="*/ 862 w 862"/>
                <a:gd name="T21" fmla="*/ 851 h 886"/>
                <a:gd name="T22" fmla="*/ 784 w 862"/>
                <a:gd name="T23" fmla="*/ 856 h 886"/>
                <a:gd name="T24" fmla="*/ 700 w 862"/>
                <a:gd name="T25" fmla="*/ 835 h 886"/>
                <a:gd name="T26" fmla="*/ 621 w 862"/>
                <a:gd name="T27" fmla="*/ 794 h 886"/>
                <a:gd name="T28" fmla="*/ 542 w 862"/>
                <a:gd name="T29" fmla="*/ 728 h 886"/>
                <a:gd name="T30" fmla="*/ 466 w 862"/>
                <a:gd name="T31" fmla="*/ 649 h 886"/>
                <a:gd name="T32" fmla="*/ 397 w 862"/>
                <a:gd name="T33" fmla="*/ 557 h 886"/>
                <a:gd name="T34" fmla="*/ 334 w 862"/>
                <a:gd name="T35" fmla="*/ 454 h 886"/>
                <a:gd name="T36" fmla="*/ 279 w 862"/>
                <a:gd name="T37" fmla="*/ 339 h 886"/>
                <a:gd name="T38" fmla="*/ 238 w 862"/>
                <a:gd name="T39" fmla="*/ 225 h 886"/>
                <a:gd name="T40" fmla="*/ 205 w 862"/>
                <a:gd name="T41" fmla="*/ 105 h 886"/>
                <a:gd name="T42" fmla="*/ 184 w 862"/>
                <a:gd name="T43" fmla="*/ 3 h 88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62" h="886">
                  <a:moveTo>
                    <a:pt x="0" y="0"/>
                  </a:moveTo>
                  <a:lnTo>
                    <a:pt x="6" y="107"/>
                  </a:lnTo>
                  <a:lnTo>
                    <a:pt x="37" y="262"/>
                  </a:lnTo>
                  <a:lnTo>
                    <a:pt x="83" y="410"/>
                  </a:lnTo>
                  <a:lnTo>
                    <a:pt x="149" y="546"/>
                  </a:lnTo>
                  <a:lnTo>
                    <a:pt x="237" y="666"/>
                  </a:lnTo>
                  <a:lnTo>
                    <a:pt x="338" y="764"/>
                  </a:lnTo>
                  <a:lnTo>
                    <a:pt x="450" y="838"/>
                  </a:lnTo>
                  <a:lnTo>
                    <a:pt x="579" y="879"/>
                  </a:lnTo>
                  <a:lnTo>
                    <a:pt x="714" y="886"/>
                  </a:lnTo>
                  <a:lnTo>
                    <a:pt x="862" y="851"/>
                  </a:lnTo>
                  <a:lnTo>
                    <a:pt x="784" y="856"/>
                  </a:lnTo>
                  <a:lnTo>
                    <a:pt x="700" y="835"/>
                  </a:lnTo>
                  <a:lnTo>
                    <a:pt x="621" y="794"/>
                  </a:lnTo>
                  <a:lnTo>
                    <a:pt x="542" y="728"/>
                  </a:lnTo>
                  <a:lnTo>
                    <a:pt x="466" y="649"/>
                  </a:lnTo>
                  <a:lnTo>
                    <a:pt x="397" y="557"/>
                  </a:lnTo>
                  <a:lnTo>
                    <a:pt x="334" y="454"/>
                  </a:lnTo>
                  <a:lnTo>
                    <a:pt x="279" y="339"/>
                  </a:lnTo>
                  <a:lnTo>
                    <a:pt x="238" y="225"/>
                  </a:lnTo>
                  <a:lnTo>
                    <a:pt x="205" y="105"/>
                  </a:lnTo>
                  <a:lnTo>
                    <a:pt x="184" y="3"/>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8" name="Freeform 38"/>
            <p:cNvSpPr>
              <a:spLocks/>
            </p:cNvSpPr>
            <p:nvPr userDrawn="1"/>
          </p:nvSpPr>
          <p:spPr bwMode="ltGray">
            <a:xfrm rot="9832527" flipV="1">
              <a:off x="2158" y="102"/>
              <a:ext cx="681" cy="593"/>
            </a:xfrm>
            <a:custGeom>
              <a:avLst/>
              <a:gdLst>
                <a:gd name="T0" fmla="*/ 0 w 257"/>
                <a:gd name="T1" fmla="*/ 0 h 237"/>
                <a:gd name="T2" fmla="*/ 0 w 257"/>
                <a:gd name="T3" fmla="*/ 3797519 h 237"/>
                <a:gd name="T4" fmla="*/ 952995 w 257"/>
                <a:gd name="T5" fmla="*/ 7530207 h 237"/>
                <a:gd name="T6" fmla="*/ 1893206 w 257"/>
                <a:gd name="T7" fmla="*/ 11308050 h 237"/>
                <a:gd name="T8" fmla="*/ 3485541 w 257"/>
                <a:gd name="T9" fmla="*/ 14752424 h 237"/>
                <a:gd name="T10" fmla="*/ 5750576 w 257"/>
                <a:gd name="T11" fmla="*/ 17953671 h 237"/>
                <a:gd name="T12" fmla="*/ 8636111 w 257"/>
                <a:gd name="T13" fmla="*/ 21244493 h 237"/>
                <a:gd name="T14" fmla="*/ 12114449 w 257"/>
                <a:gd name="T15" fmla="*/ 24253532 h 237"/>
                <a:gd name="T16" fmla="*/ 16197018 w 257"/>
                <a:gd name="T17" fmla="*/ 26783616 h 237"/>
                <a:gd name="T18" fmla="*/ 21350455 w 257"/>
                <a:gd name="T19" fmla="*/ 29217325 h 237"/>
                <a:gd name="T20" fmla="*/ 27307946 w 257"/>
                <a:gd name="T21" fmla="*/ 31303021 h 237"/>
                <a:gd name="T22" fmla="*/ 33690551 w 257"/>
                <a:gd name="T23" fmla="*/ 32987091 h 237"/>
                <a:gd name="T24" fmla="*/ 41556136 w 257"/>
                <a:gd name="T25" fmla="*/ 34317591 h 237"/>
                <a:gd name="T26" fmla="*/ 50191314 w 257"/>
                <a:gd name="T27" fmla="*/ 35228163 h 237"/>
                <a:gd name="T28" fmla="*/ 59697976 w 257"/>
                <a:gd name="T29" fmla="*/ 35709582 h 237"/>
                <a:gd name="T30" fmla="*/ 69867640 w 257"/>
                <a:gd name="T31" fmla="*/ 35515498 h 237"/>
                <a:gd name="T32" fmla="*/ 81628992 w 257"/>
                <a:gd name="T33" fmla="*/ 34921182 h 237"/>
                <a:gd name="T34" fmla="*/ 71181952 w 257"/>
                <a:gd name="T35" fmla="*/ 34189893 h 237"/>
                <a:gd name="T36" fmla="*/ 61950822 w 257"/>
                <a:gd name="T37" fmla="*/ 33114161 h 237"/>
                <a:gd name="T38" fmla="*/ 53915263 w 257"/>
                <a:gd name="T39" fmla="*/ 31911559 h 237"/>
                <a:gd name="T40" fmla="*/ 46983626 w 257"/>
                <a:gd name="T41" fmla="*/ 30707579 h 237"/>
                <a:gd name="T42" fmla="*/ 40620497 w 257"/>
                <a:gd name="T43" fmla="*/ 29092640 h 237"/>
                <a:gd name="T44" fmla="*/ 35583758 w 257"/>
                <a:gd name="T45" fmla="*/ 27382813 h 237"/>
                <a:gd name="T46" fmla="*/ 30805655 w 257"/>
                <a:gd name="T47" fmla="*/ 25456179 h 237"/>
                <a:gd name="T48" fmla="*/ 26729181 w 257"/>
                <a:gd name="T49" fmla="*/ 23370633 h 237"/>
                <a:gd name="T50" fmla="*/ 22884014 w 257"/>
                <a:gd name="T51" fmla="*/ 21244493 h 237"/>
                <a:gd name="T52" fmla="*/ 19405620 w 257"/>
                <a:gd name="T53" fmla="*/ 18841404 h 237"/>
                <a:gd name="T54" fmla="*/ 16552222 w 257"/>
                <a:gd name="T55" fmla="*/ 16147167 h 237"/>
                <a:gd name="T56" fmla="*/ 13655597 w 257"/>
                <a:gd name="T57" fmla="*/ 13234496 h 237"/>
                <a:gd name="T58" fmla="*/ 10446892 w 257"/>
                <a:gd name="T59" fmla="*/ 10417078 h 237"/>
                <a:gd name="T60" fmla="*/ 7323413 w 257"/>
                <a:gd name="T61" fmla="*/ 7098648 h 237"/>
                <a:gd name="T62" fmla="*/ 3837893 w 257"/>
                <a:gd name="T63" fmla="*/ 3605115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9" name="Freeform 39"/>
            <p:cNvSpPr>
              <a:spLocks/>
            </p:cNvSpPr>
            <p:nvPr userDrawn="1"/>
          </p:nvSpPr>
          <p:spPr bwMode="ltGray">
            <a:xfrm rot="9832527" flipV="1">
              <a:off x="1997" y="858"/>
              <a:ext cx="330" cy="278"/>
            </a:xfrm>
            <a:custGeom>
              <a:avLst/>
              <a:gdLst>
                <a:gd name="T0" fmla="*/ 25893517 w 124"/>
                <a:gd name="T1" fmla="*/ 0 h 110"/>
                <a:gd name="T2" fmla="*/ 41644986 w 124"/>
                <a:gd name="T3" fmla="*/ 18539838 h 110"/>
                <a:gd name="T4" fmla="*/ 40258677 w 124"/>
                <a:gd name="T5" fmla="*/ 18325179 h 110"/>
                <a:gd name="T6" fmla="*/ 35945769 w 124"/>
                <a:gd name="T7" fmla="*/ 17997113 h 110"/>
                <a:gd name="T8" fmla="*/ 29919426 w 124"/>
                <a:gd name="T9" fmla="*/ 17303261 h 110"/>
                <a:gd name="T10" fmla="*/ 22861378 w 124"/>
                <a:gd name="T11" fmla="*/ 16975175 h 110"/>
                <a:gd name="T12" fmla="*/ 15127503 w 124"/>
                <a:gd name="T13" fmla="*/ 16625449 h 110"/>
                <a:gd name="T14" fmla="*/ 8444013 w 124"/>
                <a:gd name="T15" fmla="*/ 16848756 h 110"/>
                <a:gd name="T16" fmla="*/ 3027236 w 124"/>
                <a:gd name="T17" fmla="*/ 17517887 h 110"/>
                <a:gd name="T18" fmla="*/ 0 w 124"/>
                <a:gd name="T19" fmla="*/ 18889531 h 110"/>
                <a:gd name="T20" fmla="*/ 1373771 w 124"/>
                <a:gd name="T21" fmla="*/ 16848756 h 110"/>
                <a:gd name="T22" fmla="*/ 2659446 w 124"/>
                <a:gd name="T23" fmla="*/ 15284144 h 110"/>
                <a:gd name="T24" fmla="*/ 5396910 w 124"/>
                <a:gd name="T25" fmla="*/ 14052710 h 110"/>
                <a:gd name="T26" fmla="*/ 8444013 w 124"/>
                <a:gd name="T27" fmla="*/ 13029438 h 110"/>
                <a:gd name="T28" fmla="*/ 12100017 w 124"/>
                <a:gd name="T29" fmla="*/ 12362144 h 110"/>
                <a:gd name="T30" fmla="*/ 15789388 w 124"/>
                <a:gd name="T31" fmla="*/ 12139158 h 110"/>
                <a:gd name="T32" fmla="*/ 19814877 w 124"/>
                <a:gd name="T33" fmla="*/ 12139158 h 110"/>
                <a:gd name="T34" fmla="*/ 24233380 w 124"/>
                <a:gd name="T35" fmla="*/ 12701370 h 110"/>
                <a:gd name="T36" fmla="*/ 24466748 w 124"/>
                <a:gd name="T37" fmla="*/ 12139158 h 110"/>
                <a:gd name="T38" fmla="*/ 23471279 w 124"/>
                <a:gd name="T39" fmla="*/ 9640623 h 110"/>
                <a:gd name="T40" fmla="*/ 22471970 w 124"/>
                <a:gd name="T41" fmla="*/ 6527099 h 110"/>
                <a:gd name="T42" fmla="*/ 21810086 w 124"/>
                <a:gd name="T43" fmla="*/ 5155533 h 110"/>
                <a:gd name="T44" fmla="*/ 21205747 w 124"/>
                <a:gd name="T45" fmla="*/ 5155533 h 110"/>
                <a:gd name="T46" fmla="*/ 20443801 w 124"/>
                <a:gd name="T47" fmla="*/ 4942860 h 110"/>
                <a:gd name="T48" fmla="*/ 19814877 w 124"/>
                <a:gd name="T49" fmla="*/ 4488482 h 110"/>
                <a:gd name="T50" fmla="*/ 19210990 w 124"/>
                <a:gd name="T51" fmla="*/ 3954315 h 110"/>
                <a:gd name="T52" fmla="*/ 19210990 w 124"/>
                <a:gd name="T53" fmla="*/ 3251786 h 110"/>
                <a:gd name="T54" fmla="*/ 19814877 w 124"/>
                <a:gd name="T55" fmla="*/ 2360164 h 110"/>
                <a:gd name="T56" fmla="*/ 22185344 w 124"/>
                <a:gd name="T57" fmla="*/ 1371134 h 110"/>
                <a:gd name="T58" fmla="*/ 25893517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20" name="Freeform 40"/>
            <p:cNvSpPr>
              <a:spLocks/>
            </p:cNvSpPr>
            <p:nvPr userDrawn="1"/>
          </p:nvSpPr>
          <p:spPr bwMode="ltGray">
            <a:xfrm rot="9832527" flipV="1">
              <a:off x="2224" y="808"/>
              <a:ext cx="123" cy="233"/>
            </a:xfrm>
            <a:custGeom>
              <a:avLst/>
              <a:gdLst>
                <a:gd name="T0" fmla="*/ 11095405 w 46"/>
                <a:gd name="T1" fmla="*/ 0 h 94"/>
                <a:gd name="T2" fmla="*/ 7100071 w 46"/>
                <a:gd name="T3" fmla="*/ 5061541 h 94"/>
                <a:gd name="T4" fmla="*/ 5346880 w 46"/>
                <a:gd name="T5" fmla="*/ 8290760 h 94"/>
                <a:gd name="T6" fmla="*/ 3907143 w 46"/>
                <a:gd name="T7" fmla="*/ 10550751 h 94"/>
                <a:gd name="T8" fmla="*/ 0 w 46"/>
                <a:gd name="T9" fmla="*/ 12546160 h 94"/>
                <a:gd name="T10" fmla="*/ 4296422 w 46"/>
                <a:gd name="T11" fmla="*/ 11723474 h 94"/>
                <a:gd name="T12" fmla="*/ 8294604 w 46"/>
                <a:gd name="T13" fmla="*/ 10656490 h 94"/>
                <a:gd name="T14" fmla="*/ 11488259 w 46"/>
                <a:gd name="T15" fmla="*/ 9201391 h 94"/>
                <a:gd name="T16" fmla="*/ 14297092 w 46"/>
                <a:gd name="T17" fmla="*/ 7601523 h 94"/>
                <a:gd name="T18" fmla="*/ 16029884 w 46"/>
                <a:gd name="T19" fmla="*/ 5857080 h 94"/>
                <a:gd name="T20" fmla="*/ 16442276 w 46"/>
                <a:gd name="T21" fmla="*/ 3974249 h 94"/>
                <a:gd name="T22" fmla="*/ 14948153 w 46"/>
                <a:gd name="T23" fmla="*/ 1994919 h 94"/>
                <a:gd name="T24" fmla="*/ 11095405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21" name="Freeform 41"/>
            <p:cNvSpPr>
              <a:spLocks/>
            </p:cNvSpPr>
            <p:nvPr userDrawn="1"/>
          </p:nvSpPr>
          <p:spPr bwMode="ltGray">
            <a:xfrm>
              <a:off x="1603" y="0"/>
              <a:ext cx="124" cy="121"/>
            </a:xfrm>
            <a:custGeom>
              <a:avLst/>
              <a:gdLst>
                <a:gd name="T0" fmla="*/ 124 w 124"/>
                <a:gd name="T1" fmla="*/ 0 h 121"/>
                <a:gd name="T2" fmla="*/ 113 w 124"/>
                <a:gd name="T3" fmla="*/ 9 h 121"/>
                <a:gd name="T4" fmla="*/ 99 w 124"/>
                <a:gd name="T5" fmla="*/ 25 h 121"/>
                <a:gd name="T6" fmla="*/ 81 w 124"/>
                <a:gd name="T7" fmla="*/ 41 h 121"/>
                <a:gd name="T8" fmla="*/ 63 w 124"/>
                <a:gd name="T9" fmla="*/ 54 h 121"/>
                <a:gd name="T10" fmla="*/ 41 w 124"/>
                <a:gd name="T11" fmla="*/ 66 h 121"/>
                <a:gd name="T12" fmla="*/ 22 w 124"/>
                <a:gd name="T13" fmla="*/ 74 h 121"/>
                <a:gd name="T14" fmla="*/ 0 w 124"/>
                <a:gd name="T15" fmla="*/ 75 h 121"/>
                <a:gd name="T16" fmla="*/ 10 w 124"/>
                <a:gd name="T17" fmla="*/ 96 h 121"/>
                <a:gd name="T18" fmla="*/ 23 w 124"/>
                <a:gd name="T19" fmla="*/ 113 h 121"/>
                <a:gd name="T20" fmla="*/ 41 w 124"/>
                <a:gd name="T21" fmla="*/ 121 h 121"/>
                <a:gd name="T22" fmla="*/ 60 w 124"/>
                <a:gd name="T23" fmla="*/ 121 h 121"/>
                <a:gd name="T24" fmla="*/ 83 w 124"/>
                <a:gd name="T25" fmla="*/ 111 h 121"/>
                <a:gd name="T26" fmla="*/ 101 w 124"/>
                <a:gd name="T27" fmla="*/ 88 h 121"/>
                <a:gd name="T28" fmla="*/ 116 w 124"/>
                <a:gd name="T29" fmla="*/ 53 h 121"/>
                <a:gd name="T30" fmla="*/ 124 w 124"/>
                <a:gd name="T31" fmla="*/ 0 h 1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 h="121">
                  <a:moveTo>
                    <a:pt x="124" y="0"/>
                  </a:moveTo>
                  <a:lnTo>
                    <a:pt x="113" y="9"/>
                  </a:lnTo>
                  <a:lnTo>
                    <a:pt x="99" y="25"/>
                  </a:lnTo>
                  <a:lnTo>
                    <a:pt x="81" y="41"/>
                  </a:lnTo>
                  <a:lnTo>
                    <a:pt x="63" y="54"/>
                  </a:lnTo>
                  <a:lnTo>
                    <a:pt x="41" y="66"/>
                  </a:lnTo>
                  <a:lnTo>
                    <a:pt x="22" y="74"/>
                  </a:lnTo>
                  <a:lnTo>
                    <a:pt x="0" y="75"/>
                  </a:lnTo>
                  <a:lnTo>
                    <a:pt x="10" y="96"/>
                  </a:lnTo>
                  <a:lnTo>
                    <a:pt x="23" y="113"/>
                  </a:lnTo>
                  <a:lnTo>
                    <a:pt x="41" y="121"/>
                  </a:lnTo>
                  <a:lnTo>
                    <a:pt x="60" y="121"/>
                  </a:lnTo>
                  <a:lnTo>
                    <a:pt x="83" y="111"/>
                  </a:lnTo>
                  <a:lnTo>
                    <a:pt x="101" y="88"/>
                  </a:lnTo>
                  <a:lnTo>
                    <a:pt x="116" y="53"/>
                  </a:lnTo>
                  <a:lnTo>
                    <a:pt x="124"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22" name="Freeform 42"/>
            <p:cNvSpPr>
              <a:spLocks/>
            </p:cNvSpPr>
            <p:nvPr userDrawn="1"/>
          </p:nvSpPr>
          <p:spPr bwMode="ltGray">
            <a:xfrm rot="9832527" flipV="1">
              <a:off x="2173" y="1238"/>
              <a:ext cx="393" cy="2300"/>
            </a:xfrm>
            <a:custGeom>
              <a:avLst/>
              <a:gdLst>
                <a:gd name="T0" fmla="*/ 0 w 149"/>
                <a:gd name="T1" fmla="*/ 0 h 704"/>
                <a:gd name="T2" fmla="*/ 1810765 w 149"/>
                <a:gd name="T3" fmla="*/ 29385587 h 704"/>
                <a:gd name="T4" fmla="*/ 4776045 w 149"/>
                <a:gd name="T5" fmla="*/ 67893635 h 704"/>
                <a:gd name="T6" fmla="*/ 8379011 w 149"/>
                <a:gd name="T7" fmla="*/ 115383002 h 704"/>
                <a:gd name="T8" fmla="*/ 12250636 w 149"/>
                <a:gd name="T9" fmla="*/ 178680303 h 704"/>
                <a:gd name="T10" fmla="*/ 17373201 w 149"/>
                <a:gd name="T11" fmla="*/ 255739035 h 704"/>
                <a:gd name="T12" fmla="*/ 21881926 w 149"/>
                <a:gd name="T13" fmla="*/ 338581059 h 704"/>
                <a:gd name="T14" fmla="*/ 26299956 w 149"/>
                <a:gd name="T15" fmla="*/ 435019053 h 704"/>
                <a:gd name="T16" fmla="*/ 29920509 w 149"/>
                <a:gd name="T17" fmla="*/ 545805731 h 704"/>
                <a:gd name="T18" fmla="*/ 33437181 w 149"/>
                <a:gd name="T19" fmla="*/ 662590782 h 704"/>
                <a:gd name="T20" fmla="*/ 35931784 w 149"/>
                <a:gd name="T21" fmla="*/ 796964166 h 704"/>
                <a:gd name="T22" fmla="*/ 37056023 w 149"/>
                <a:gd name="T23" fmla="*/ 946313666 h 704"/>
                <a:gd name="T24" fmla="*/ 37655775 w 149"/>
                <a:gd name="T25" fmla="*/ 1101631069 h 704"/>
                <a:gd name="T26" fmla="*/ 35931784 w 149"/>
                <a:gd name="T27" fmla="*/ 1275862247 h 704"/>
                <a:gd name="T28" fmla="*/ 32539701 w 149"/>
                <a:gd name="T29" fmla="*/ 1459591399 h 704"/>
                <a:gd name="T30" fmla="*/ 27555833 w 149"/>
                <a:gd name="T31" fmla="*/ 1651421687 h 704"/>
                <a:gd name="T32" fmla="*/ 20078196 w 149"/>
                <a:gd name="T33" fmla="*/ 1864628008 h 704"/>
                <a:gd name="T34" fmla="*/ 11683310 w 149"/>
                <a:gd name="T35" fmla="*/ 2105441902 h 704"/>
                <a:gd name="T36" fmla="*/ 6227821 w 149"/>
                <a:gd name="T37" fmla="*/ 2147483647 h 704"/>
                <a:gd name="T38" fmla="*/ 2965225 w 149"/>
                <a:gd name="T39" fmla="*/ 2147483647 h 704"/>
                <a:gd name="T40" fmla="*/ 1810765 w 149"/>
                <a:gd name="T41" fmla="*/ 2147483647 h 704"/>
                <a:gd name="T42" fmla="*/ 1810765 w 149"/>
                <a:gd name="T43" fmla="*/ 2147483647 h 704"/>
                <a:gd name="T44" fmla="*/ 2361184 w 149"/>
                <a:gd name="T45" fmla="*/ 2147483647 h 704"/>
                <a:gd name="T46" fmla="*/ 3621506 w 149"/>
                <a:gd name="T47" fmla="*/ 2147483647 h 704"/>
                <a:gd name="T48" fmla="*/ 4202333 w 149"/>
                <a:gd name="T49" fmla="*/ 2147483647 h 704"/>
                <a:gd name="T50" fmla="*/ 12250636 w 149"/>
                <a:gd name="T51" fmla="*/ 2147483647 h 704"/>
                <a:gd name="T52" fmla="*/ 11683310 w 149"/>
                <a:gd name="T53" fmla="*/ 2147483647 h 704"/>
                <a:gd name="T54" fmla="*/ 10786455 w 149"/>
                <a:gd name="T55" fmla="*/ 2147483647 h 704"/>
                <a:gd name="T56" fmla="*/ 9842313 w 149"/>
                <a:gd name="T57" fmla="*/ 2147483647 h 704"/>
                <a:gd name="T58" fmla="*/ 10447377 w 149"/>
                <a:gd name="T59" fmla="*/ 2147483647 h 704"/>
                <a:gd name="T60" fmla="*/ 12250636 w 149"/>
                <a:gd name="T61" fmla="*/ 2147483647 h 704"/>
                <a:gd name="T62" fmla="*/ 17373201 w 149"/>
                <a:gd name="T63" fmla="*/ 2147483647 h 704"/>
                <a:gd name="T64" fmla="*/ 25745079 w 149"/>
                <a:gd name="T65" fmla="*/ 1864628008 h 704"/>
                <a:gd name="T66" fmla="*/ 38557124 w 149"/>
                <a:gd name="T67" fmla="*/ 1512520132 h 704"/>
                <a:gd name="T68" fmla="*/ 42729070 w 149"/>
                <a:gd name="T69" fmla="*/ 1348752657 h 704"/>
                <a:gd name="T70" fmla="*/ 44570067 w 149"/>
                <a:gd name="T71" fmla="*/ 1135545193 h 704"/>
                <a:gd name="T72" fmla="*/ 43068530 w 149"/>
                <a:gd name="T73" fmla="*/ 888427374 h 704"/>
                <a:gd name="T74" fmla="*/ 39236487 w 149"/>
                <a:gd name="T75" fmla="*/ 647625787 h 704"/>
                <a:gd name="T76" fmla="*/ 32539701 w 149"/>
                <a:gd name="T77" fmla="*/ 410888959 h 704"/>
                <a:gd name="T78" fmla="*/ 24250511 w 149"/>
                <a:gd name="T79" fmla="*/ 212777959 h 704"/>
                <a:gd name="T80" fmla="*/ 13152375 w 149"/>
                <a:gd name="T81" fmla="*/ 67893635 h 704"/>
                <a:gd name="T82" fmla="*/ 0 w 149"/>
                <a:gd name="T83" fmla="*/ 0 h 70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23" name="Freeform 43"/>
            <p:cNvSpPr>
              <a:spLocks/>
            </p:cNvSpPr>
            <p:nvPr userDrawn="1"/>
          </p:nvSpPr>
          <p:spPr bwMode="ltGray">
            <a:xfrm>
              <a:off x="0" y="1848"/>
              <a:ext cx="36" cy="132"/>
            </a:xfrm>
            <a:custGeom>
              <a:avLst/>
              <a:gdLst>
                <a:gd name="T0" fmla="*/ 0 w 36"/>
                <a:gd name="T1" fmla="*/ 0 h 132"/>
                <a:gd name="T2" fmla="*/ 36 w 36"/>
                <a:gd name="T3" fmla="*/ 12 h 132"/>
                <a:gd name="T4" fmla="*/ 0 w 36"/>
                <a:gd name="T5" fmla="*/ 132 h 132"/>
                <a:gd name="T6" fmla="*/ 0 w 36"/>
                <a:gd name="T7" fmla="*/ 0 h 1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32">
                  <a:moveTo>
                    <a:pt x="0" y="0"/>
                  </a:moveTo>
                  <a:lnTo>
                    <a:pt x="36" y="12"/>
                  </a:lnTo>
                  <a:lnTo>
                    <a:pt x="0" y="132"/>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grpSp>
      <p:sp>
        <p:nvSpPr>
          <p:cNvPr id="21551" name="Rectangle 47"/>
          <p:cNvSpPr>
            <a:spLocks noGrp="1" noChangeArrowheads="1"/>
          </p:cNvSpPr>
          <p:nvPr>
            <p:ph type="ctrTitle"/>
          </p:nvPr>
        </p:nvSpPr>
        <p:spPr>
          <a:xfrm>
            <a:off x="3274485" y="596900"/>
            <a:ext cx="8257116" cy="3581400"/>
          </a:xfrm>
        </p:spPr>
        <p:txBody>
          <a:bodyPr/>
          <a:lstStyle>
            <a:lvl1pPr>
              <a:defRPr sz="5200" b="1"/>
            </a:lvl1pPr>
          </a:lstStyle>
          <a:p>
            <a:r>
              <a:rPr lang="en-US"/>
              <a:t>Click to edit Master title style</a:t>
            </a:r>
          </a:p>
        </p:txBody>
      </p:sp>
      <p:sp>
        <p:nvSpPr>
          <p:cNvPr id="21552" name="Rectangle 48"/>
          <p:cNvSpPr>
            <a:spLocks noGrp="1" noChangeArrowheads="1"/>
          </p:cNvSpPr>
          <p:nvPr>
            <p:ph type="subTitle" idx="1"/>
          </p:nvPr>
        </p:nvSpPr>
        <p:spPr>
          <a:xfrm>
            <a:off x="3318933" y="4279900"/>
            <a:ext cx="8195733" cy="1485900"/>
          </a:xfrm>
        </p:spPr>
        <p:txBody>
          <a:bodyPr/>
          <a:lstStyle>
            <a:lvl1pPr marL="0" indent="0" algn="ctr">
              <a:buFontTx/>
              <a:buNone/>
              <a:defRPr b="1">
                <a:effectLst>
                  <a:outerShdw blurRad="38100" dist="38100" dir="2700000" algn="tl">
                    <a:srgbClr val="C0C0C0"/>
                  </a:outerShdw>
                </a:effectLst>
              </a:defRPr>
            </a:lvl1pPr>
          </a:lstStyle>
          <a:p>
            <a:r>
              <a:rPr lang="en-US"/>
              <a:t>Click to edit Master subtitle style</a:t>
            </a:r>
          </a:p>
        </p:txBody>
      </p:sp>
      <p:sp>
        <p:nvSpPr>
          <p:cNvPr id="46" name="Rectangle 44"/>
          <p:cNvSpPr>
            <a:spLocks noGrp="1" noChangeArrowheads="1"/>
          </p:cNvSpPr>
          <p:nvPr>
            <p:ph type="dt" sz="half" idx="10"/>
          </p:nvPr>
        </p:nvSpPr>
        <p:spPr>
          <a:xfrm>
            <a:off x="609600" y="6248400"/>
            <a:ext cx="2844800" cy="457200"/>
          </a:xfrm>
        </p:spPr>
        <p:txBody>
          <a:bodyPr/>
          <a:lstStyle>
            <a:lvl1pPr>
              <a:defRPr/>
            </a:lvl1pPr>
          </a:lstStyle>
          <a:p>
            <a:pPr fontAlgn="base">
              <a:spcBef>
                <a:spcPct val="0"/>
              </a:spcBef>
              <a:spcAft>
                <a:spcPct val="0"/>
              </a:spcAft>
              <a:defRPr/>
            </a:pPr>
            <a:endParaRPr lang="en-US">
              <a:solidFill>
                <a:srgbClr val="006699"/>
              </a:solidFill>
            </a:endParaRPr>
          </a:p>
        </p:txBody>
      </p:sp>
      <p:sp>
        <p:nvSpPr>
          <p:cNvPr id="47" name="Rectangle 45"/>
          <p:cNvSpPr>
            <a:spLocks noGrp="1" noChangeArrowheads="1"/>
          </p:cNvSpPr>
          <p:nvPr>
            <p:ph type="ftr" sz="quarter" idx="11"/>
          </p:nvPr>
        </p:nvSpPr>
        <p:spPr/>
        <p:txBody>
          <a:bodyPr/>
          <a:lstStyle>
            <a:lvl1pPr>
              <a:defRPr/>
            </a:lvl1pPr>
          </a:lstStyle>
          <a:p>
            <a:pPr fontAlgn="base">
              <a:spcBef>
                <a:spcPct val="0"/>
              </a:spcBef>
              <a:spcAft>
                <a:spcPct val="0"/>
              </a:spcAft>
              <a:defRPr/>
            </a:pPr>
            <a:endParaRPr lang="en-US">
              <a:solidFill>
                <a:srgbClr val="006699"/>
              </a:solidFill>
            </a:endParaRPr>
          </a:p>
        </p:txBody>
      </p:sp>
      <p:sp>
        <p:nvSpPr>
          <p:cNvPr id="48" name="Rectangle 46"/>
          <p:cNvSpPr>
            <a:spLocks noGrp="1" noChangeArrowheads="1"/>
          </p:cNvSpPr>
          <p:nvPr>
            <p:ph type="sldNum" sz="quarter" idx="12"/>
          </p:nvPr>
        </p:nvSpPr>
        <p:spPr/>
        <p:txBody>
          <a:bodyPr/>
          <a:lstStyle>
            <a:lvl1pPr>
              <a:defRPr/>
            </a:lvl1pPr>
          </a:lstStyle>
          <a:p>
            <a:pPr fontAlgn="base">
              <a:spcBef>
                <a:spcPct val="0"/>
              </a:spcBef>
              <a:spcAft>
                <a:spcPct val="0"/>
              </a:spcAft>
            </a:pPr>
            <a:fld id="{88E637F6-E166-4E7C-B890-307CC02C8C2A}" type="slidenum">
              <a:rPr lang="en-US" altLang="en-US" smtClean="0">
                <a:solidFill>
                  <a:srgbClr val="006699"/>
                </a:solidFill>
              </a:rPr>
              <a:pPr fontAlgn="base">
                <a:spcBef>
                  <a:spcPct val="0"/>
                </a:spcBef>
                <a:spcAft>
                  <a:spcPct val="0"/>
                </a:spcAft>
              </a:pPr>
              <a:t>‹#›</a:t>
            </a:fld>
            <a:endParaRPr lang="en-US" altLang="en-US">
              <a:solidFill>
                <a:srgbClr val="006699"/>
              </a:solidFill>
            </a:endParaRPr>
          </a:p>
        </p:txBody>
      </p:sp>
    </p:spTree>
    <p:extLst>
      <p:ext uri="{BB962C8B-B14F-4D97-AF65-F5344CB8AC3E}">
        <p14:creationId xmlns:p14="http://schemas.microsoft.com/office/powerpoint/2010/main" val="3911344261"/>
      </p:ext>
    </p:extLst>
  </p:cSld>
  <p:clrMapOvr>
    <a:masterClrMapping/>
  </p:clrMapOvr>
  <p:transition spd="med">
    <p:plus/>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image" Target="../media/image1.png"/><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theme" Target="../theme/theme3.xml"/><Relationship Id="rId18" Type="http://schemas.openxmlformats.org/officeDocument/2006/relationships/image" Target="../media/image8.pn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image" Target="../media/image7.png"/><Relationship Id="rId2" Type="http://schemas.openxmlformats.org/officeDocument/2006/relationships/slideLayout" Target="../slideLayouts/slideLayout21.xml"/><Relationship Id="rId16" Type="http://schemas.openxmlformats.org/officeDocument/2006/relationships/image" Target="../media/image6.png"/><Relationship Id="rId20" Type="http://schemas.openxmlformats.org/officeDocument/2006/relationships/image" Target="../media/image1.png"/><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image" Target="../media/image5.png"/><Relationship Id="rId10" Type="http://schemas.openxmlformats.org/officeDocument/2006/relationships/slideLayout" Target="../slideLayouts/slideLayout29.xml"/><Relationship Id="rId19" Type="http://schemas.openxmlformats.org/officeDocument/2006/relationships/image" Target="../media/image9.png"/><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theme" Target="../theme/theme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image" Target="../media/image22.png"/><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userDrawn="1"/>
        </p:nvSpPr>
        <p:spPr>
          <a:xfrm>
            <a:off x="0" y="6488668"/>
            <a:ext cx="1237129" cy="369332"/>
          </a:xfrm>
          <a:prstGeom prst="rect">
            <a:avLst/>
          </a:prstGeom>
          <a:noFill/>
        </p:spPr>
        <p:txBody>
          <a:bodyPr wrap="square" rtlCol="0">
            <a:spAutoFit/>
          </a:bodyPr>
          <a:lstStyle/>
          <a:p>
            <a:r>
              <a:rPr lang="en-US" dirty="0" err="1">
                <a:solidFill>
                  <a:schemeClr val="bg1">
                    <a:lumMod val="85000"/>
                  </a:schemeClr>
                </a:solidFill>
                <a:latin typeface="SVN-Holidays" panose="02040603050506020204" pitchFamily="18" charset="0"/>
              </a:rPr>
              <a:t>MăngNon</a:t>
            </a:r>
            <a:endParaRPr lang="en-US" dirty="0">
              <a:solidFill>
                <a:schemeClr val="bg1">
                  <a:lumMod val="85000"/>
                </a:schemeClr>
              </a:solidFill>
              <a:latin typeface="SVN-Holidays" panose="02040603050506020204" pitchFamily="18" charset="0"/>
            </a:endParaRPr>
          </a:p>
        </p:txBody>
      </p:sp>
      <p:pic>
        <p:nvPicPr>
          <p:cNvPr id="3" name="Picture 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48178" y="-1676400"/>
            <a:ext cx="1275994" cy="2171700"/>
          </a:xfrm>
          <a:prstGeom prst="rect">
            <a:avLst/>
          </a:prstGeom>
        </p:spPr>
      </p:pic>
    </p:spTree>
    <p:extLst>
      <p:ext uri="{BB962C8B-B14F-4D97-AF65-F5344CB8AC3E}">
        <p14:creationId xmlns:p14="http://schemas.microsoft.com/office/powerpoint/2010/main" val="1160510941"/>
      </p:ext>
    </p:extLst>
  </p:cSld>
  <p:clrMap bg1="lt1" tx1="dk1" bg2="lt2" tx2="dk2" accent1="accent1" accent2="accent2" accent3="accent3" accent4="accent4" accent5="accent5" accent6="accent6" hlink="hlink" folHlink="folHlink"/>
  <p:sldLayoutIdLst>
    <p:sldLayoutId id="2147483661" r:id="rId1"/>
    <p:sldLayoutId id="2147483706" r:id="rId2"/>
    <p:sldLayoutId id="2147483666" r:id="rId3"/>
    <p:sldLayoutId id="2147483665" r:id="rId4"/>
    <p:sldLayoutId id="2147483662" r:id="rId5"/>
    <p:sldLayoutId id="2147483707" r:id="rId6"/>
    <p:sldLayoutId id="2147483705" r:id="rId7"/>
    <p:sldLayoutId id="2147483663" r:id="rId8"/>
  </p:sldLayoutIdLst>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0584" y="1"/>
            <a:ext cx="3778251" cy="6856413"/>
            <a:chOff x="-5" y="0"/>
            <a:chExt cx="1785" cy="4319"/>
          </a:xfrm>
        </p:grpSpPr>
        <p:sp>
          <p:nvSpPr>
            <p:cNvPr id="1032" name="Freeform 3"/>
            <p:cNvSpPr>
              <a:spLocks/>
            </p:cNvSpPr>
            <p:nvPr/>
          </p:nvSpPr>
          <p:spPr bwMode="ltGray">
            <a:xfrm>
              <a:off x="-5" y="3262"/>
              <a:ext cx="472" cy="802"/>
            </a:xfrm>
            <a:custGeom>
              <a:avLst/>
              <a:gdLst>
                <a:gd name="T0" fmla="*/ 5 w 472"/>
                <a:gd name="T1" fmla="*/ 32 h 802"/>
                <a:gd name="T2" fmla="*/ 189 w 472"/>
                <a:gd name="T3" fmla="*/ 26 h 802"/>
                <a:gd name="T4" fmla="*/ 309 w 472"/>
                <a:gd name="T5" fmla="*/ 66 h 802"/>
                <a:gd name="T6" fmla="*/ 357 w 472"/>
                <a:gd name="T7" fmla="*/ 98 h 802"/>
                <a:gd name="T8" fmla="*/ 413 w 472"/>
                <a:gd name="T9" fmla="*/ 162 h 802"/>
                <a:gd name="T10" fmla="*/ 437 w 472"/>
                <a:gd name="T11" fmla="*/ 250 h 802"/>
                <a:gd name="T12" fmla="*/ 397 w 472"/>
                <a:gd name="T13" fmla="*/ 530 h 802"/>
                <a:gd name="T14" fmla="*/ 341 w 472"/>
                <a:gd name="T15" fmla="*/ 634 h 802"/>
                <a:gd name="T16" fmla="*/ 173 w 472"/>
                <a:gd name="T17" fmla="*/ 714 h 802"/>
                <a:gd name="T18" fmla="*/ 77 w 472"/>
                <a:gd name="T19" fmla="*/ 730 h 802"/>
                <a:gd name="T20" fmla="*/ 69 w 472"/>
                <a:gd name="T21" fmla="*/ 802 h 802"/>
                <a:gd name="T22" fmla="*/ 7 w 472"/>
                <a:gd name="T23" fmla="*/ 788 h 802"/>
                <a:gd name="T24" fmla="*/ 5 w 472"/>
                <a:gd name="T25" fmla="*/ 751 h 802"/>
                <a:gd name="T26" fmla="*/ 37 w 472"/>
                <a:gd name="T27" fmla="*/ 722 h 802"/>
                <a:gd name="T28" fmla="*/ 5 w 472"/>
                <a:gd name="T29" fmla="*/ 670 h 802"/>
                <a:gd name="T30" fmla="*/ 5 w 472"/>
                <a:gd name="T31" fmla="*/ 32 h 8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72" h="802">
                  <a:moveTo>
                    <a:pt x="5" y="32"/>
                  </a:moveTo>
                  <a:cubicBezTo>
                    <a:pt x="101" y="0"/>
                    <a:pt x="20" y="17"/>
                    <a:pt x="189" y="26"/>
                  </a:cubicBezTo>
                  <a:cubicBezTo>
                    <a:pt x="221" y="37"/>
                    <a:pt x="280" y="47"/>
                    <a:pt x="309" y="66"/>
                  </a:cubicBezTo>
                  <a:cubicBezTo>
                    <a:pt x="325" y="77"/>
                    <a:pt x="357" y="98"/>
                    <a:pt x="357" y="98"/>
                  </a:cubicBezTo>
                  <a:cubicBezTo>
                    <a:pt x="394" y="154"/>
                    <a:pt x="373" y="135"/>
                    <a:pt x="413" y="162"/>
                  </a:cubicBezTo>
                  <a:cubicBezTo>
                    <a:pt x="433" y="223"/>
                    <a:pt x="426" y="193"/>
                    <a:pt x="437" y="250"/>
                  </a:cubicBezTo>
                  <a:cubicBezTo>
                    <a:pt x="433" y="370"/>
                    <a:pt x="472" y="455"/>
                    <a:pt x="397" y="530"/>
                  </a:cubicBezTo>
                  <a:cubicBezTo>
                    <a:pt x="385" y="567"/>
                    <a:pt x="368" y="607"/>
                    <a:pt x="341" y="634"/>
                  </a:cubicBezTo>
                  <a:cubicBezTo>
                    <a:pt x="319" y="701"/>
                    <a:pt x="233" y="707"/>
                    <a:pt x="173" y="714"/>
                  </a:cubicBezTo>
                  <a:cubicBezTo>
                    <a:pt x="142" y="724"/>
                    <a:pt x="100" y="707"/>
                    <a:pt x="77" y="730"/>
                  </a:cubicBezTo>
                  <a:cubicBezTo>
                    <a:pt x="60" y="747"/>
                    <a:pt x="72" y="778"/>
                    <a:pt x="69" y="802"/>
                  </a:cubicBezTo>
                  <a:cubicBezTo>
                    <a:pt x="53" y="799"/>
                    <a:pt x="23" y="792"/>
                    <a:pt x="7" y="788"/>
                  </a:cubicBezTo>
                  <a:cubicBezTo>
                    <a:pt x="5" y="788"/>
                    <a:pt x="0" y="762"/>
                    <a:pt x="5" y="751"/>
                  </a:cubicBezTo>
                  <a:cubicBezTo>
                    <a:pt x="10" y="740"/>
                    <a:pt x="37" y="735"/>
                    <a:pt x="37" y="722"/>
                  </a:cubicBezTo>
                  <a:cubicBezTo>
                    <a:pt x="26" y="682"/>
                    <a:pt x="22" y="685"/>
                    <a:pt x="5" y="670"/>
                  </a:cubicBezTo>
                  <a:cubicBezTo>
                    <a:pt x="5" y="541"/>
                    <a:pt x="5" y="233"/>
                    <a:pt x="5" y="32"/>
                  </a:cubicBezTo>
                  <a:close/>
                </a:path>
              </a:pathLst>
            </a:custGeom>
            <a:solidFill>
              <a:schemeClr val="folHlink">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grpSp>
          <p:nvGrpSpPr>
            <p:cNvPr id="1033" name="Group 4"/>
            <p:cNvGrpSpPr>
              <a:grpSpLocks/>
            </p:cNvGrpSpPr>
            <p:nvPr/>
          </p:nvGrpSpPr>
          <p:grpSpPr bwMode="auto">
            <a:xfrm rot="14964908" flipH="1">
              <a:off x="104" y="2441"/>
              <a:ext cx="452" cy="444"/>
              <a:chOff x="1727" y="866"/>
              <a:chExt cx="129" cy="157"/>
            </a:xfrm>
          </p:grpSpPr>
          <p:sp>
            <p:nvSpPr>
              <p:cNvPr id="1071" name="Freeform 5"/>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72" name="Freeform 6"/>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73" name="Freeform 7"/>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grpSp>
        <p:sp>
          <p:nvSpPr>
            <p:cNvPr id="1034" name="Freeform 8"/>
            <p:cNvSpPr>
              <a:spLocks/>
            </p:cNvSpPr>
            <p:nvPr/>
          </p:nvSpPr>
          <p:spPr bwMode="ltGray">
            <a:xfrm>
              <a:off x="90" y="1736"/>
              <a:ext cx="710" cy="768"/>
            </a:xfrm>
            <a:custGeom>
              <a:avLst/>
              <a:gdLst>
                <a:gd name="T0" fmla="*/ 14 w 710"/>
                <a:gd name="T1" fmla="*/ 416 h 768"/>
                <a:gd name="T2" fmla="*/ 14 w 710"/>
                <a:gd name="T3" fmla="*/ 272 h 768"/>
                <a:gd name="T4" fmla="*/ 102 w 710"/>
                <a:gd name="T5" fmla="*/ 144 h 768"/>
                <a:gd name="T6" fmla="*/ 150 w 710"/>
                <a:gd name="T7" fmla="*/ 96 h 768"/>
                <a:gd name="T8" fmla="*/ 198 w 710"/>
                <a:gd name="T9" fmla="*/ 64 h 768"/>
                <a:gd name="T10" fmla="*/ 350 w 710"/>
                <a:gd name="T11" fmla="*/ 0 h 768"/>
                <a:gd name="T12" fmla="*/ 534 w 710"/>
                <a:gd name="T13" fmla="*/ 8 h 768"/>
                <a:gd name="T14" fmla="*/ 662 w 710"/>
                <a:gd name="T15" fmla="*/ 96 h 768"/>
                <a:gd name="T16" fmla="*/ 710 w 710"/>
                <a:gd name="T17" fmla="*/ 200 h 768"/>
                <a:gd name="T18" fmla="*/ 702 w 710"/>
                <a:gd name="T19" fmla="*/ 400 h 768"/>
                <a:gd name="T20" fmla="*/ 678 w 710"/>
                <a:gd name="T21" fmla="*/ 448 h 768"/>
                <a:gd name="T22" fmla="*/ 550 w 710"/>
                <a:gd name="T23" fmla="*/ 632 h 768"/>
                <a:gd name="T24" fmla="*/ 518 w 710"/>
                <a:gd name="T25" fmla="*/ 656 h 768"/>
                <a:gd name="T26" fmla="*/ 470 w 710"/>
                <a:gd name="T27" fmla="*/ 664 h 768"/>
                <a:gd name="T28" fmla="*/ 518 w 710"/>
                <a:gd name="T29" fmla="*/ 680 h 768"/>
                <a:gd name="T30" fmla="*/ 566 w 710"/>
                <a:gd name="T31" fmla="*/ 696 h 768"/>
                <a:gd name="T32" fmla="*/ 574 w 710"/>
                <a:gd name="T33" fmla="*/ 720 h 768"/>
                <a:gd name="T34" fmla="*/ 526 w 710"/>
                <a:gd name="T35" fmla="*/ 736 h 768"/>
                <a:gd name="T36" fmla="*/ 502 w 710"/>
                <a:gd name="T37" fmla="*/ 752 h 768"/>
                <a:gd name="T38" fmla="*/ 454 w 710"/>
                <a:gd name="T39" fmla="*/ 768 h 768"/>
                <a:gd name="T40" fmla="*/ 438 w 710"/>
                <a:gd name="T41" fmla="*/ 712 h 768"/>
                <a:gd name="T42" fmla="*/ 246 w 710"/>
                <a:gd name="T43" fmla="*/ 688 h 768"/>
                <a:gd name="T44" fmla="*/ 134 w 710"/>
                <a:gd name="T45" fmla="*/ 648 h 768"/>
                <a:gd name="T46" fmla="*/ 110 w 710"/>
                <a:gd name="T47" fmla="*/ 624 h 768"/>
                <a:gd name="T48" fmla="*/ 78 w 710"/>
                <a:gd name="T49" fmla="*/ 576 h 768"/>
                <a:gd name="T50" fmla="*/ 54 w 710"/>
                <a:gd name="T51" fmla="*/ 464 h 768"/>
                <a:gd name="T52" fmla="*/ 30 w 710"/>
                <a:gd name="T53" fmla="*/ 408 h 768"/>
                <a:gd name="T54" fmla="*/ 22 w 710"/>
                <a:gd name="T55" fmla="*/ 384 h 768"/>
                <a:gd name="T56" fmla="*/ 14 w 710"/>
                <a:gd name="T57" fmla="*/ 416 h 76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10" h="768">
                  <a:moveTo>
                    <a:pt x="14" y="416"/>
                  </a:moveTo>
                  <a:cubicBezTo>
                    <a:pt x="6" y="353"/>
                    <a:pt x="0" y="339"/>
                    <a:pt x="14" y="272"/>
                  </a:cubicBezTo>
                  <a:cubicBezTo>
                    <a:pt x="24" y="227"/>
                    <a:pt x="72" y="178"/>
                    <a:pt x="102" y="144"/>
                  </a:cubicBezTo>
                  <a:cubicBezTo>
                    <a:pt x="117" y="127"/>
                    <a:pt x="134" y="112"/>
                    <a:pt x="150" y="96"/>
                  </a:cubicBezTo>
                  <a:cubicBezTo>
                    <a:pt x="164" y="82"/>
                    <a:pt x="198" y="64"/>
                    <a:pt x="198" y="64"/>
                  </a:cubicBezTo>
                  <a:cubicBezTo>
                    <a:pt x="231" y="14"/>
                    <a:pt x="294" y="7"/>
                    <a:pt x="350" y="0"/>
                  </a:cubicBezTo>
                  <a:cubicBezTo>
                    <a:pt x="411" y="3"/>
                    <a:pt x="473" y="1"/>
                    <a:pt x="534" y="8"/>
                  </a:cubicBezTo>
                  <a:cubicBezTo>
                    <a:pt x="582" y="13"/>
                    <a:pt x="624" y="71"/>
                    <a:pt x="662" y="96"/>
                  </a:cubicBezTo>
                  <a:cubicBezTo>
                    <a:pt x="691" y="140"/>
                    <a:pt x="698" y="151"/>
                    <a:pt x="710" y="200"/>
                  </a:cubicBezTo>
                  <a:cubicBezTo>
                    <a:pt x="707" y="267"/>
                    <a:pt x="707" y="333"/>
                    <a:pt x="702" y="400"/>
                  </a:cubicBezTo>
                  <a:cubicBezTo>
                    <a:pt x="700" y="423"/>
                    <a:pt x="688" y="428"/>
                    <a:pt x="678" y="448"/>
                  </a:cubicBezTo>
                  <a:cubicBezTo>
                    <a:pt x="646" y="512"/>
                    <a:pt x="626" y="607"/>
                    <a:pt x="550" y="632"/>
                  </a:cubicBezTo>
                  <a:cubicBezTo>
                    <a:pt x="539" y="640"/>
                    <a:pt x="530" y="651"/>
                    <a:pt x="518" y="656"/>
                  </a:cubicBezTo>
                  <a:cubicBezTo>
                    <a:pt x="503" y="662"/>
                    <a:pt x="470" y="648"/>
                    <a:pt x="470" y="664"/>
                  </a:cubicBezTo>
                  <a:cubicBezTo>
                    <a:pt x="470" y="681"/>
                    <a:pt x="502" y="675"/>
                    <a:pt x="518" y="680"/>
                  </a:cubicBezTo>
                  <a:cubicBezTo>
                    <a:pt x="534" y="685"/>
                    <a:pt x="566" y="696"/>
                    <a:pt x="566" y="696"/>
                  </a:cubicBezTo>
                  <a:cubicBezTo>
                    <a:pt x="569" y="704"/>
                    <a:pt x="580" y="714"/>
                    <a:pt x="574" y="720"/>
                  </a:cubicBezTo>
                  <a:cubicBezTo>
                    <a:pt x="562" y="732"/>
                    <a:pt x="542" y="731"/>
                    <a:pt x="526" y="736"/>
                  </a:cubicBezTo>
                  <a:cubicBezTo>
                    <a:pt x="517" y="739"/>
                    <a:pt x="511" y="748"/>
                    <a:pt x="502" y="752"/>
                  </a:cubicBezTo>
                  <a:cubicBezTo>
                    <a:pt x="487" y="759"/>
                    <a:pt x="454" y="768"/>
                    <a:pt x="454" y="768"/>
                  </a:cubicBezTo>
                  <a:cubicBezTo>
                    <a:pt x="448" y="750"/>
                    <a:pt x="453" y="725"/>
                    <a:pt x="438" y="712"/>
                  </a:cubicBezTo>
                  <a:cubicBezTo>
                    <a:pt x="407" y="685"/>
                    <a:pt x="256" y="689"/>
                    <a:pt x="246" y="688"/>
                  </a:cubicBezTo>
                  <a:cubicBezTo>
                    <a:pt x="207" y="680"/>
                    <a:pt x="166" y="674"/>
                    <a:pt x="134" y="648"/>
                  </a:cubicBezTo>
                  <a:cubicBezTo>
                    <a:pt x="125" y="641"/>
                    <a:pt x="117" y="633"/>
                    <a:pt x="110" y="624"/>
                  </a:cubicBezTo>
                  <a:cubicBezTo>
                    <a:pt x="98" y="609"/>
                    <a:pt x="78" y="576"/>
                    <a:pt x="78" y="576"/>
                  </a:cubicBezTo>
                  <a:cubicBezTo>
                    <a:pt x="66" y="506"/>
                    <a:pt x="74" y="544"/>
                    <a:pt x="54" y="464"/>
                  </a:cubicBezTo>
                  <a:cubicBezTo>
                    <a:pt x="37" y="397"/>
                    <a:pt x="58" y="463"/>
                    <a:pt x="30" y="408"/>
                  </a:cubicBezTo>
                  <a:cubicBezTo>
                    <a:pt x="26" y="400"/>
                    <a:pt x="30" y="380"/>
                    <a:pt x="22" y="384"/>
                  </a:cubicBezTo>
                  <a:cubicBezTo>
                    <a:pt x="12" y="389"/>
                    <a:pt x="17" y="405"/>
                    <a:pt x="14" y="416"/>
                  </a:cubicBezTo>
                  <a:close/>
                </a:path>
              </a:pathLst>
            </a:custGeom>
            <a:solidFill>
              <a:schemeClr val="accent2">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grpSp>
          <p:nvGrpSpPr>
            <p:cNvPr id="1035" name="Group 9"/>
            <p:cNvGrpSpPr>
              <a:grpSpLocks/>
            </p:cNvGrpSpPr>
            <p:nvPr/>
          </p:nvGrpSpPr>
          <p:grpSpPr bwMode="auto">
            <a:xfrm rot="416244">
              <a:off x="9" y="1746"/>
              <a:ext cx="1771" cy="1741"/>
              <a:chOff x="41" y="2787"/>
              <a:chExt cx="902" cy="833"/>
            </a:xfrm>
          </p:grpSpPr>
          <p:sp>
            <p:nvSpPr>
              <p:cNvPr id="1062" name="Freeform 10"/>
              <p:cNvSpPr>
                <a:spLocks/>
              </p:cNvSpPr>
              <p:nvPr userDrawn="1"/>
            </p:nvSpPr>
            <p:spPr bwMode="ltGray">
              <a:xfrm rot="373331" flipH="1">
                <a:off x="125" y="2787"/>
                <a:ext cx="313" cy="303"/>
              </a:xfrm>
              <a:custGeom>
                <a:avLst/>
                <a:gdLst>
                  <a:gd name="T0" fmla="*/ 5367 w 217"/>
                  <a:gd name="T1" fmla="*/ 24656 h 210"/>
                  <a:gd name="T2" fmla="*/ 4288 w 217"/>
                  <a:gd name="T3" fmla="*/ 23312 h 210"/>
                  <a:gd name="T4" fmla="*/ 3080 w 217"/>
                  <a:gd name="T5" fmla="*/ 21285 h 210"/>
                  <a:gd name="T6" fmla="*/ 1789 w 217"/>
                  <a:gd name="T7" fmla="*/ 18614 h 210"/>
                  <a:gd name="T8" fmla="*/ 550 w 217"/>
                  <a:gd name="T9" fmla="*/ 15832 h 210"/>
                  <a:gd name="T10" fmla="*/ 0 w 217"/>
                  <a:gd name="T11" fmla="*/ 12811 h 210"/>
                  <a:gd name="T12" fmla="*/ 1 w 217"/>
                  <a:gd name="T13" fmla="*/ 9591 h 210"/>
                  <a:gd name="T14" fmla="*/ 1057 w 217"/>
                  <a:gd name="T15" fmla="*/ 6647 h 210"/>
                  <a:gd name="T16" fmla="*/ 3173 w 217"/>
                  <a:gd name="T17" fmla="*/ 4170 h 210"/>
                  <a:gd name="T18" fmla="*/ 5292 w 217"/>
                  <a:gd name="T19" fmla="*/ 2584 h 210"/>
                  <a:gd name="T20" fmla="*/ 7026 w 217"/>
                  <a:gd name="T21" fmla="*/ 1410 h 210"/>
                  <a:gd name="T22" fmla="*/ 8426 w 217"/>
                  <a:gd name="T23" fmla="*/ 794 h 210"/>
                  <a:gd name="T24" fmla="*/ 9523 w 217"/>
                  <a:gd name="T25" fmla="*/ 550 h 210"/>
                  <a:gd name="T26" fmla="*/ 10303 w 217"/>
                  <a:gd name="T27" fmla="*/ 550 h 210"/>
                  <a:gd name="T28" fmla="*/ 12154 w 217"/>
                  <a:gd name="T29" fmla="*/ 0 h 210"/>
                  <a:gd name="T30" fmla="*/ 17277 w 217"/>
                  <a:gd name="T31" fmla="*/ 977 h 210"/>
                  <a:gd name="T32" fmla="*/ 18704 w 217"/>
                  <a:gd name="T33" fmla="*/ 1410 h 210"/>
                  <a:gd name="T34" fmla="*/ 20108 w 217"/>
                  <a:gd name="T35" fmla="*/ 1791 h 210"/>
                  <a:gd name="T36" fmla="*/ 21313 w 217"/>
                  <a:gd name="T37" fmla="*/ 2203 h 210"/>
                  <a:gd name="T38" fmla="*/ 22229 w 217"/>
                  <a:gd name="T39" fmla="*/ 2708 h 210"/>
                  <a:gd name="T40" fmla="*/ 23231 w 217"/>
                  <a:gd name="T41" fmla="*/ 3179 h 210"/>
                  <a:gd name="T42" fmla="*/ 24019 w 217"/>
                  <a:gd name="T43" fmla="*/ 3728 h 210"/>
                  <a:gd name="T44" fmla="*/ 24638 w 217"/>
                  <a:gd name="T45" fmla="*/ 4445 h 210"/>
                  <a:gd name="T46" fmla="*/ 25363 w 217"/>
                  <a:gd name="T47" fmla="*/ 5313 h 210"/>
                  <a:gd name="T48" fmla="*/ 24019 w 217"/>
                  <a:gd name="T49" fmla="*/ 4754 h 210"/>
                  <a:gd name="T50" fmla="*/ 22732 w 217"/>
                  <a:gd name="T51" fmla="*/ 4235 h 210"/>
                  <a:gd name="T52" fmla="*/ 21435 w 217"/>
                  <a:gd name="T53" fmla="*/ 3907 h 210"/>
                  <a:gd name="T54" fmla="*/ 20108 w 217"/>
                  <a:gd name="T55" fmla="*/ 3474 h 210"/>
                  <a:gd name="T56" fmla="*/ 19053 w 217"/>
                  <a:gd name="T57" fmla="*/ 3179 h 210"/>
                  <a:gd name="T58" fmla="*/ 17951 w 217"/>
                  <a:gd name="T59" fmla="*/ 3081 h 210"/>
                  <a:gd name="T60" fmla="*/ 16680 w 217"/>
                  <a:gd name="T61" fmla="*/ 2890 h 210"/>
                  <a:gd name="T62" fmla="*/ 15627 w 217"/>
                  <a:gd name="T63" fmla="*/ 2890 h 210"/>
                  <a:gd name="T64" fmla="*/ 14617 w 217"/>
                  <a:gd name="T65" fmla="*/ 2890 h 210"/>
                  <a:gd name="T66" fmla="*/ 13561 w 217"/>
                  <a:gd name="T67" fmla="*/ 2935 h 210"/>
                  <a:gd name="T68" fmla="*/ 12477 w 217"/>
                  <a:gd name="T69" fmla="*/ 3179 h 210"/>
                  <a:gd name="T70" fmla="*/ 11564 w 217"/>
                  <a:gd name="T71" fmla="*/ 3443 h 210"/>
                  <a:gd name="T72" fmla="*/ 10632 w 217"/>
                  <a:gd name="T73" fmla="*/ 3907 h 210"/>
                  <a:gd name="T74" fmla="*/ 9537 w 217"/>
                  <a:gd name="T75" fmla="*/ 4235 h 210"/>
                  <a:gd name="T76" fmla="*/ 8650 w 217"/>
                  <a:gd name="T77" fmla="*/ 4789 h 210"/>
                  <a:gd name="T78" fmla="*/ 7741 w 217"/>
                  <a:gd name="T79" fmla="*/ 5379 h 210"/>
                  <a:gd name="T80" fmla="*/ 6085 w 217"/>
                  <a:gd name="T81" fmla="*/ 7168 h 210"/>
                  <a:gd name="T82" fmla="*/ 4952 w 217"/>
                  <a:gd name="T83" fmla="*/ 9374 h 210"/>
                  <a:gd name="T84" fmla="*/ 4288 w 217"/>
                  <a:gd name="T85" fmla="*/ 12116 h 210"/>
                  <a:gd name="T86" fmla="*/ 4050 w 217"/>
                  <a:gd name="T87" fmla="*/ 14814 h 210"/>
                  <a:gd name="T88" fmla="*/ 4050 w 217"/>
                  <a:gd name="T89" fmla="*/ 17811 h 210"/>
                  <a:gd name="T90" fmla="*/ 4443 w 217"/>
                  <a:gd name="T91" fmla="*/ 20402 h 210"/>
                  <a:gd name="T92" fmla="*/ 4783 w 217"/>
                  <a:gd name="T93" fmla="*/ 22781 h 210"/>
                  <a:gd name="T94" fmla="*/ 5367 w 217"/>
                  <a:gd name="T95" fmla="*/ 24656 h 2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17" h="210">
                    <a:moveTo>
                      <a:pt x="46" y="210"/>
                    </a:moveTo>
                    <a:lnTo>
                      <a:pt x="37" y="198"/>
                    </a:lnTo>
                    <a:lnTo>
                      <a:pt x="26" y="181"/>
                    </a:lnTo>
                    <a:lnTo>
                      <a:pt x="15" y="159"/>
                    </a:lnTo>
                    <a:lnTo>
                      <a:pt x="5" y="135"/>
                    </a:lnTo>
                    <a:lnTo>
                      <a:pt x="0" y="109"/>
                    </a:lnTo>
                    <a:lnTo>
                      <a:pt x="1" y="82"/>
                    </a:lnTo>
                    <a:lnTo>
                      <a:pt x="9" y="57"/>
                    </a:lnTo>
                    <a:lnTo>
                      <a:pt x="27" y="35"/>
                    </a:lnTo>
                    <a:lnTo>
                      <a:pt x="45" y="22"/>
                    </a:lnTo>
                    <a:lnTo>
                      <a:pt x="60" y="12"/>
                    </a:lnTo>
                    <a:lnTo>
                      <a:pt x="72" y="7"/>
                    </a:lnTo>
                    <a:lnTo>
                      <a:pt x="81" y="5"/>
                    </a:lnTo>
                    <a:lnTo>
                      <a:pt x="88" y="5"/>
                    </a:lnTo>
                    <a:lnTo>
                      <a:pt x="104" y="0"/>
                    </a:lnTo>
                    <a:lnTo>
                      <a:pt x="148" y="8"/>
                    </a:lnTo>
                    <a:lnTo>
                      <a:pt x="160" y="12"/>
                    </a:lnTo>
                    <a:lnTo>
                      <a:pt x="172" y="15"/>
                    </a:lnTo>
                    <a:lnTo>
                      <a:pt x="182" y="19"/>
                    </a:lnTo>
                    <a:lnTo>
                      <a:pt x="190" y="23"/>
                    </a:lnTo>
                    <a:lnTo>
                      <a:pt x="198" y="27"/>
                    </a:lnTo>
                    <a:lnTo>
                      <a:pt x="205" y="32"/>
                    </a:lnTo>
                    <a:lnTo>
                      <a:pt x="211" y="38"/>
                    </a:lnTo>
                    <a:lnTo>
                      <a:pt x="217" y="45"/>
                    </a:lnTo>
                    <a:lnTo>
                      <a:pt x="205" y="40"/>
                    </a:lnTo>
                    <a:lnTo>
                      <a:pt x="194" y="36"/>
                    </a:lnTo>
                    <a:lnTo>
                      <a:pt x="183" y="33"/>
                    </a:lnTo>
                    <a:lnTo>
                      <a:pt x="172" y="30"/>
                    </a:lnTo>
                    <a:lnTo>
                      <a:pt x="163" y="27"/>
                    </a:lnTo>
                    <a:lnTo>
                      <a:pt x="153" y="26"/>
                    </a:lnTo>
                    <a:lnTo>
                      <a:pt x="143" y="24"/>
                    </a:lnTo>
                    <a:lnTo>
                      <a:pt x="134" y="24"/>
                    </a:lnTo>
                    <a:lnTo>
                      <a:pt x="125" y="24"/>
                    </a:lnTo>
                    <a:lnTo>
                      <a:pt x="116" y="25"/>
                    </a:lnTo>
                    <a:lnTo>
                      <a:pt x="107" y="27"/>
                    </a:lnTo>
                    <a:lnTo>
                      <a:pt x="99" y="29"/>
                    </a:lnTo>
                    <a:lnTo>
                      <a:pt x="91" y="33"/>
                    </a:lnTo>
                    <a:lnTo>
                      <a:pt x="82" y="36"/>
                    </a:lnTo>
                    <a:lnTo>
                      <a:pt x="74" y="41"/>
                    </a:lnTo>
                    <a:lnTo>
                      <a:pt x="66" y="46"/>
                    </a:lnTo>
                    <a:lnTo>
                      <a:pt x="52" y="61"/>
                    </a:lnTo>
                    <a:lnTo>
                      <a:pt x="42" y="80"/>
                    </a:lnTo>
                    <a:lnTo>
                      <a:pt x="37" y="103"/>
                    </a:lnTo>
                    <a:lnTo>
                      <a:pt x="35" y="126"/>
                    </a:lnTo>
                    <a:lnTo>
                      <a:pt x="35" y="151"/>
                    </a:lnTo>
                    <a:lnTo>
                      <a:pt x="38" y="174"/>
                    </a:lnTo>
                    <a:lnTo>
                      <a:pt x="41" y="194"/>
                    </a:lnTo>
                    <a:lnTo>
                      <a:pt x="46" y="21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63" name="Freeform 11"/>
              <p:cNvSpPr>
                <a:spLocks/>
              </p:cNvSpPr>
              <p:nvPr userDrawn="1"/>
            </p:nvSpPr>
            <p:spPr bwMode="ltGray">
              <a:xfrm rot="373331" flipH="1">
                <a:off x="41" y="2843"/>
                <a:ext cx="262" cy="308"/>
              </a:xfrm>
              <a:custGeom>
                <a:avLst/>
                <a:gdLst>
                  <a:gd name="T0" fmla="*/ 12428 w 182"/>
                  <a:gd name="T1" fmla="*/ 0 h 213"/>
                  <a:gd name="T2" fmla="*/ 12759 w 182"/>
                  <a:gd name="T3" fmla="*/ 244 h 213"/>
                  <a:gd name="T4" fmla="*/ 13473 w 182"/>
                  <a:gd name="T5" fmla="*/ 989 h 213"/>
                  <a:gd name="T6" fmla="*/ 14489 w 182"/>
                  <a:gd name="T7" fmla="*/ 2223 h 213"/>
                  <a:gd name="T8" fmla="*/ 15651 w 182"/>
                  <a:gd name="T9" fmla="*/ 4021 h 213"/>
                  <a:gd name="T10" fmla="*/ 16539 w 182"/>
                  <a:gd name="T11" fmla="*/ 6253 h 213"/>
                  <a:gd name="T12" fmla="*/ 17129 w 182"/>
                  <a:gd name="T13" fmla="*/ 9215 h 213"/>
                  <a:gd name="T14" fmla="*/ 17129 w 182"/>
                  <a:gd name="T15" fmla="*/ 12713 h 213"/>
                  <a:gd name="T16" fmla="*/ 16412 w 182"/>
                  <a:gd name="T17" fmla="*/ 16840 h 213"/>
                  <a:gd name="T18" fmla="*/ 16011 w 182"/>
                  <a:gd name="T19" fmla="*/ 17990 h 213"/>
                  <a:gd name="T20" fmla="*/ 15514 w 182"/>
                  <a:gd name="T21" fmla="*/ 18940 h 213"/>
                  <a:gd name="T22" fmla="*/ 14979 w 182"/>
                  <a:gd name="T23" fmla="*/ 19977 h 213"/>
                  <a:gd name="T24" fmla="*/ 14257 w 182"/>
                  <a:gd name="T25" fmla="*/ 20889 h 213"/>
                  <a:gd name="T26" fmla="*/ 13296 w 182"/>
                  <a:gd name="T27" fmla="*/ 21761 h 213"/>
                  <a:gd name="T28" fmla="*/ 12507 w 182"/>
                  <a:gd name="T29" fmla="*/ 22419 h 213"/>
                  <a:gd name="T30" fmla="*/ 11659 w 182"/>
                  <a:gd name="T31" fmla="*/ 23057 h 213"/>
                  <a:gd name="T32" fmla="*/ 10453 w 182"/>
                  <a:gd name="T33" fmla="*/ 23569 h 213"/>
                  <a:gd name="T34" fmla="*/ 9359 w 182"/>
                  <a:gd name="T35" fmla="*/ 23822 h 213"/>
                  <a:gd name="T36" fmla="*/ 8266 w 182"/>
                  <a:gd name="T37" fmla="*/ 24125 h 213"/>
                  <a:gd name="T38" fmla="*/ 6992 w 182"/>
                  <a:gd name="T39" fmla="*/ 24351 h 213"/>
                  <a:gd name="T40" fmla="*/ 5626 w 182"/>
                  <a:gd name="T41" fmla="*/ 24351 h 213"/>
                  <a:gd name="T42" fmla="*/ 4166 w 182"/>
                  <a:gd name="T43" fmla="*/ 24125 h 213"/>
                  <a:gd name="T44" fmla="*/ 2856 w 182"/>
                  <a:gd name="T45" fmla="*/ 23822 h 213"/>
                  <a:gd name="T46" fmla="*/ 1337 w 182"/>
                  <a:gd name="T47" fmla="*/ 23301 h 213"/>
                  <a:gd name="T48" fmla="*/ 0 w 182"/>
                  <a:gd name="T49" fmla="*/ 22682 h 213"/>
                  <a:gd name="T50" fmla="*/ 1277 w 182"/>
                  <a:gd name="T51" fmla="*/ 23569 h 213"/>
                  <a:gd name="T52" fmla="*/ 2531 w 182"/>
                  <a:gd name="T53" fmla="*/ 24125 h 213"/>
                  <a:gd name="T54" fmla="*/ 3809 w 182"/>
                  <a:gd name="T55" fmla="*/ 24724 h 213"/>
                  <a:gd name="T56" fmla="*/ 4879 w 182"/>
                  <a:gd name="T57" fmla="*/ 25156 h 213"/>
                  <a:gd name="T58" fmla="*/ 5997 w 182"/>
                  <a:gd name="T59" fmla="*/ 25516 h 213"/>
                  <a:gd name="T60" fmla="*/ 7228 w 182"/>
                  <a:gd name="T61" fmla="*/ 25659 h 213"/>
                  <a:gd name="T62" fmla="*/ 8279 w 182"/>
                  <a:gd name="T63" fmla="*/ 25704 h 213"/>
                  <a:gd name="T64" fmla="*/ 9409 w 182"/>
                  <a:gd name="T65" fmla="*/ 25704 h 213"/>
                  <a:gd name="T66" fmla="*/ 10405 w 182"/>
                  <a:gd name="T67" fmla="*/ 25659 h 213"/>
                  <a:gd name="T68" fmla="*/ 11401 w 182"/>
                  <a:gd name="T69" fmla="*/ 25419 h 213"/>
                  <a:gd name="T70" fmla="*/ 12264 w 182"/>
                  <a:gd name="T71" fmla="*/ 25156 h 213"/>
                  <a:gd name="T72" fmla="*/ 13181 w 182"/>
                  <a:gd name="T73" fmla="*/ 24902 h 213"/>
                  <a:gd name="T74" fmla="*/ 14013 w 182"/>
                  <a:gd name="T75" fmla="*/ 24594 h 213"/>
                  <a:gd name="T76" fmla="*/ 14800 w 182"/>
                  <a:gd name="T77" fmla="*/ 24044 h 213"/>
                  <a:gd name="T78" fmla="*/ 15514 w 182"/>
                  <a:gd name="T79" fmla="*/ 23569 h 213"/>
                  <a:gd name="T80" fmla="*/ 16172 w 182"/>
                  <a:gd name="T81" fmla="*/ 23057 h 213"/>
                  <a:gd name="T82" fmla="*/ 18005 w 182"/>
                  <a:gd name="T83" fmla="*/ 21251 h 213"/>
                  <a:gd name="T84" fmla="*/ 19269 w 182"/>
                  <a:gd name="T85" fmla="*/ 19465 h 213"/>
                  <a:gd name="T86" fmla="*/ 20017 w 182"/>
                  <a:gd name="T87" fmla="*/ 17397 h 213"/>
                  <a:gd name="T88" fmla="*/ 20427 w 182"/>
                  <a:gd name="T89" fmla="*/ 15504 h 213"/>
                  <a:gd name="T90" fmla="*/ 20674 w 182"/>
                  <a:gd name="T91" fmla="*/ 13461 h 213"/>
                  <a:gd name="T92" fmla="*/ 20674 w 182"/>
                  <a:gd name="T93" fmla="*/ 11442 h 213"/>
                  <a:gd name="T94" fmla="*/ 20773 w 182"/>
                  <a:gd name="T95" fmla="*/ 9554 h 213"/>
                  <a:gd name="T96" fmla="*/ 19677 w 182"/>
                  <a:gd name="T97" fmla="*/ 5574 h 213"/>
                  <a:gd name="T98" fmla="*/ 17817 w 182"/>
                  <a:gd name="T99" fmla="*/ 2481 h 213"/>
                  <a:gd name="T100" fmla="*/ 17157 w 182"/>
                  <a:gd name="T101" fmla="*/ 2223 h 213"/>
                  <a:gd name="T102" fmla="*/ 16784 w 182"/>
                  <a:gd name="T103" fmla="*/ 1844 h 213"/>
                  <a:gd name="T104" fmla="*/ 16172 w 182"/>
                  <a:gd name="T105" fmla="*/ 1541 h 213"/>
                  <a:gd name="T106" fmla="*/ 15747 w 182"/>
                  <a:gd name="T107" fmla="*/ 1330 h 213"/>
                  <a:gd name="T108" fmla="*/ 15048 w 182"/>
                  <a:gd name="T109" fmla="*/ 1066 h 213"/>
                  <a:gd name="T110" fmla="*/ 14361 w 182"/>
                  <a:gd name="T111" fmla="*/ 737 h 213"/>
                  <a:gd name="T112" fmla="*/ 13545 w 182"/>
                  <a:gd name="T113" fmla="*/ 353 h 213"/>
                  <a:gd name="T114" fmla="*/ 12428 w 182"/>
                  <a:gd name="T115" fmla="*/ 0 h 21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82" h="213">
                    <a:moveTo>
                      <a:pt x="109" y="0"/>
                    </a:moveTo>
                    <a:lnTo>
                      <a:pt x="112" y="2"/>
                    </a:lnTo>
                    <a:lnTo>
                      <a:pt x="118" y="8"/>
                    </a:lnTo>
                    <a:lnTo>
                      <a:pt x="127" y="18"/>
                    </a:lnTo>
                    <a:lnTo>
                      <a:pt x="137" y="33"/>
                    </a:lnTo>
                    <a:lnTo>
                      <a:pt x="145" y="52"/>
                    </a:lnTo>
                    <a:lnTo>
                      <a:pt x="150" y="76"/>
                    </a:lnTo>
                    <a:lnTo>
                      <a:pt x="150" y="105"/>
                    </a:lnTo>
                    <a:lnTo>
                      <a:pt x="144" y="139"/>
                    </a:lnTo>
                    <a:lnTo>
                      <a:pt x="140" y="149"/>
                    </a:lnTo>
                    <a:lnTo>
                      <a:pt x="136" y="157"/>
                    </a:lnTo>
                    <a:lnTo>
                      <a:pt x="131" y="165"/>
                    </a:lnTo>
                    <a:lnTo>
                      <a:pt x="125" y="173"/>
                    </a:lnTo>
                    <a:lnTo>
                      <a:pt x="117" y="180"/>
                    </a:lnTo>
                    <a:lnTo>
                      <a:pt x="110" y="185"/>
                    </a:lnTo>
                    <a:lnTo>
                      <a:pt x="102" y="191"/>
                    </a:lnTo>
                    <a:lnTo>
                      <a:pt x="92" y="195"/>
                    </a:lnTo>
                    <a:lnTo>
                      <a:pt x="82" y="197"/>
                    </a:lnTo>
                    <a:lnTo>
                      <a:pt x="72" y="200"/>
                    </a:lnTo>
                    <a:lnTo>
                      <a:pt x="61" y="201"/>
                    </a:lnTo>
                    <a:lnTo>
                      <a:pt x="49" y="201"/>
                    </a:lnTo>
                    <a:lnTo>
                      <a:pt x="37" y="200"/>
                    </a:lnTo>
                    <a:lnTo>
                      <a:pt x="25" y="197"/>
                    </a:lnTo>
                    <a:lnTo>
                      <a:pt x="12" y="193"/>
                    </a:lnTo>
                    <a:lnTo>
                      <a:pt x="0" y="188"/>
                    </a:lnTo>
                    <a:lnTo>
                      <a:pt x="11" y="195"/>
                    </a:lnTo>
                    <a:lnTo>
                      <a:pt x="22" y="200"/>
                    </a:lnTo>
                    <a:lnTo>
                      <a:pt x="33" y="205"/>
                    </a:lnTo>
                    <a:lnTo>
                      <a:pt x="43" y="208"/>
                    </a:lnTo>
                    <a:lnTo>
                      <a:pt x="53" y="211"/>
                    </a:lnTo>
                    <a:lnTo>
                      <a:pt x="63" y="212"/>
                    </a:lnTo>
                    <a:lnTo>
                      <a:pt x="73" y="213"/>
                    </a:lnTo>
                    <a:lnTo>
                      <a:pt x="83" y="213"/>
                    </a:lnTo>
                    <a:lnTo>
                      <a:pt x="91" y="212"/>
                    </a:lnTo>
                    <a:lnTo>
                      <a:pt x="100" y="210"/>
                    </a:lnTo>
                    <a:lnTo>
                      <a:pt x="108" y="208"/>
                    </a:lnTo>
                    <a:lnTo>
                      <a:pt x="116" y="206"/>
                    </a:lnTo>
                    <a:lnTo>
                      <a:pt x="123" y="203"/>
                    </a:lnTo>
                    <a:lnTo>
                      <a:pt x="130" y="199"/>
                    </a:lnTo>
                    <a:lnTo>
                      <a:pt x="136" y="195"/>
                    </a:lnTo>
                    <a:lnTo>
                      <a:pt x="142" y="191"/>
                    </a:lnTo>
                    <a:lnTo>
                      <a:pt x="158" y="176"/>
                    </a:lnTo>
                    <a:lnTo>
                      <a:pt x="169" y="161"/>
                    </a:lnTo>
                    <a:lnTo>
                      <a:pt x="176" y="144"/>
                    </a:lnTo>
                    <a:lnTo>
                      <a:pt x="179" y="128"/>
                    </a:lnTo>
                    <a:lnTo>
                      <a:pt x="181" y="111"/>
                    </a:lnTo>
                    <a:lnTo>
                      <a:pt x="181" y="95"/>
                    </a:lnTo>
                    <a:lnTo>
                      <a:pt x="182" y="79"/>
                    </a:lnTo>
                    <a:lnTo>
                      <a:pt x="173" y="46"/>
                    </a:lnTo>
                    <a:lnTo>
                      <a:pt x="156" y="21"/>
                    </a:lnTo>
                    <a:lnTo>
                      <a:pt x="151" y="18"/>
                    </a:lnTo>
                    <a:lnTo>
                      <a:pt x="147" y="15"/>
                    </a:lnTo>
                    <a:lnTo>
                      <a:pt x="142" y="13"/>
                    </a:lnTo>
                    <a:lnTo>
                      <a:pt x="138" y="11"/>
                    </a:lnTo>
                    <a:lnTo>
                      <a:pt x="132" y="9"/>
                    </a:lnTo>
                    <a:lnTo>
                      <a:pt x="126" y="6"/>
                    </a:lnTo>
                    <a:lnTo>
                      <a:pt x="119" y="3"/>
                    </a:lnTo>
                    <a:lnTo>
                      <a:pt x="10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64" name="Freeform 12"/>
              <p:cNvSpPr>
                <a:spLocks/>
              </p:cNvSpPr>
              <p:nvPr userDrawn="1"/>
            </p:nvSpPr>
            <p:spPr bwMode="ltGray">
              <a:xfrm rot="373331" flipH="1">
                <a:off x="121" y="2907"/>
                <a:ext cx="93" cy="156"/>
              </a:xfrm>
              <a:custGeom>
                <a:avLst/>
                <a:gdLst>
                  <a:gd name="T0" fmla="*/ 1 w 128"/>
                  <a:gd name="T1" fmla="*/ 0 h 217"/>
                  <a:gd name="T2" fmla="*/ 1 w 128"/>
                  <a:gd name="T3" fmla="*/ 1 h 217"/>
                  <a:gd name="T4" fmla="*/ 2 w 128"/>
                  <a:gd name="T5" fmla="*/ 1 h 217"/>
                  <a:gd name="T6" fmla="*/ 2 w 128"/>
                  <a:gd name="T7" fmla="*/ 1 h 217"/>
                  <a:gd name="T8" fmla="*/ 2 w 128"/>
                  <a:gd name="T9" fmla="*/ 1 h 217"/>
                  <a:gd name="T10" fmla="*/ 2 w 128"/>
                  <a:gd name="T11" fmla="*/ 1 h 217"/>
                  <a:gd name="T12" fmla="*/ 2 w 128"/>
                  <a:gd name="T13" fmla="*/ 2 h 217"/>
                  <a:gd name="T14" fmla="*/ 1 w 128"/>
                  <a:gd name="T15" fmla="*/ 2 h 217"/>
                  <a:gd name="T16" fmla="*/ 1 w 128"/>
                  <a:gd name="T17" fmla="*/ 3 h 217"/>
                  <a:gd name="T18" fmla="*/ 1 w 128"/>
                  <a:gd name="T19" fmla="*/ 3 h 217"/>
                  <a:gd name="T20" fmla="*/ 1 w 128"/>
                  <a:gd name="T21" fmla="*/ 3 h 217"/>
                  <a:gd name="T22" fmla="*/ 1 w 128"/>
                  <a:gd name="T23" fmla="*/ 3 h 217"/>
                  <a:gd name="T24" fmla="*/ 1 w 128"/>
                  <a:gd name="T25" fmla="*/ 3 h 217"/>
                  <a:gd name="T26" fmla="*/ 1 w 128"/>
                  <a:gd name="T27" fmla="*/ 3 h 217"/>
                  <a:gd name="T28" fmla="*/ 1 w 128"/>
                  <a:gd name="T29" fmla="*/ 3 h 217"/>
                  <a:gd name="T30" fmla="*/ 0 w 128"/>
                  <a:gd name="T31" fmla="*/ 2 h 217"/>
                  <a:gd name="T32" fmla="*/ 1 w 128"/>
                  <a:gd name="T33" fmla="*/ 2 h 217"/>
                  <a:gd name="T34" fmla="*/ 1 w 128"/>
                  <a:gd name="T35" fmla="*/ 2 h 217"/>
                  <a:gd name="T36" fmla="*/ 1 w 128"/>
                  <a:gd name="T37" fmla="*/ 2 h 217"/>
                  <a:gd name="T38" fmla="*/ 1 w 128"/>
                  <a:gd name="T39" fmla="*/ 2 h 217"/>
                  <a:gd name="T40" fmla="*/ 1 w 128"/>
                  <a:gd name="T41" fmla="*/ 2 h 217"/>
                  <a:gd name="T42" fmla="*/ 1 w 128"/>
                  <a:gd name="T43" fmla="*/ 1 h 217"/>
                  <a:gd name="T44" fmla="*/ 1 w 128"/>
                  <a:gd name="T45" fmla="*/ 1 h 217"/>
                  <a:gd name="T46" fmla="*/ 1 w 128"/>
                  <a:gd name="T47" fmla="*/ 1 h 217"/>
                  <a:gd name="T48" fmla="*/ 1 w 128"/>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65" name="Freeform 13"/>
              <p:cNvSpPr>
                <a:spLocks/>
              </p:cNvSpPr>
              <p:nvPr userDrawn="1"/>
            </p:nvSpPr>
            <p:spPr bwMode="ltGray">
              <a:xfrm rot="373331" flipH="1">
                <a:off x="313" y="3110"/>
                <a:ext cx="85" cy="93"/>
              </a:xfrm>
              <a:custGeom>
                <a:avLst/>
                <a:gdLst>
                  <a:gd name="T0" fmla="*/ 1 w 117"/>
                  <a:gd name="T1" fmla="*/ 0 h 132"/>
                  <a:gd name="T2" fmla="*/ 0 w 117"/>
                  <a:gd name="T3" fmla="*/ 1 h 132"/>
                  <a:gd name="T4" fmla="*/ 1 w 117"/>
                  <a:gd name="T5" fmla="*/ 1 h 132"/>
                  <a:gd name="T6" fmla="*/ 1 w 117"/>
                  <a:gd name="T7" fmla="*/ 1 h 132"/>
                  <a:gd name="T8" fmla="*/ 1 w 117"/>
                  <a:gd name="T9" fmla="*/ 1 h 132"/>
                  <a:gd name="T10" fmla="*/ 1 w 117"/>
                  <a:gd name="T11" fmla="*/ 1 h 132"/>
                  <a:gd name="T12" fmla="*/ 1 w 117"/>
                  <a:gd name="T13" fmla="*/ 1 h 132"/>
                  <a:gd name="T14" fmla="*/ 1 w 117"/>
                  <a:gd name="T15" fmla="*/ 1 h 132"/>
                  <a:gd name="T16" fmla="*/ 1 w 117"/>
                  <a:gd name="T17" fmla="*/ 1 h 132"/>
                  <a:gd name="T18" fmla="*/ 2 w 117"/>
                  <a:gd name="T19" fmla="*/ 1 h 132"/>
                  <a:gd name="T20" fmla="*/ 2 w 117"/>
                  <a:gd name="T21" fmla="*/ 1 h 132"/>
                  <a:gd name="T22" fmla="*/ 2 w 117"/>
                  <a:gd name="T23" fmla="*/ 1 h 132"/>
                  <a:gd name="T24" fmla="*/ 2 w 117"/>
                  <a:gd name="T25" fmla="*/ 1 h 132"/>
                  <a:gd name="T26" fmla="*/ 1 w 117"/>
                  <a:gd name="T27" fmla="*/ 1 h 132"/>
                  <a:gd name="T28" fmla="*/ 1 w 117"/>
                  <a:gd name="T29" fmla="*/ 1 h 132"/>
                  <a:gd name="T30" fmla="*/ 1 w 117"/>
                  <a:gd name="T31" fmla="*/ 1 h 132"/>
                  <a:gd name="T32" fmla="*/ 1 w 117"/>
                  <a:gd name="T33" fmla="*/ 1 h 132"/>
                  <a:gd name="T34" fmla="*/ 1 w 117"/>
                  <a:gd name="T35" fmla="*/ 1 h 132"/>
                  <a:gd name="T36" fmla="*/ 1 w 117"/>
                  <a:gd name="T37" fmla="*/ 1 h 132"/>
                  <a:gd name="T38" fmla="*/ 1 w 117"/>
                  <a:gd name="T39" fmla="*/ 1 h 132"/>
                  <a:gd name="T40" fmla="*/ 1 w 117"/>
                  <a:gd name="T41" fmla="*/ 1 h 132"/>
                  <a:gd name="T42" fmla="*/ 1 w 117"/>
                  <a:gd name="T43" fmla="*/ 1 h 132"/>
                  <a:gd name="T44" fmla="*/ 1 w 117"/>
                  <a:gd name="T45" fmla="*/ 1 h 132"/>
                  <a:gd name="T46" fmla="*/ 2 w 117"/>
                  <a:gd name="T47" fmla="*/ 1 h 132"/>
                  <a:gd name="T48" fmla="*/ 2 w 117"/>
                  <a:gd name="T49" fmla="*/ 1 h 132"/>
                  <a:gd name="T50" fmla="*/ 2 w 117"/>
                  <a:gd name="T51" fmla="*/ 1 h 132"/>
                  <a:gd name="T52" fmla="*/ 1 w 117"/>
                  <a:gd name="T53" fmla="*/ 0 h 1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66" name="Freeform 14"/>
              <p:cNvSpPr>
                <a:spLocks/>
              </p:cNvSpPr>
              <p:nvPr userDrawn="1"/>
            </p:nvSpPr>
            <p:spPr bwMode="ltGray">
              <a:xfrm rot="373331" flipH="1">
                <a:off x="289" y="3133"/>
                <a:ext cx="21" cy="55"/>
              </a:xfrm>
              <a:custGeom>
                <a:avLst/>
                <a:gdLst>
                  <a:gd name="T0" fmla="*/ 1 w 29"/>
                  <a:gd name="T1" fmla="*/ 0 h 77"/>
                  <a:gd name="T2" fmla="*/ 1 w 29"/>
                  <a:gd name="T3" fmla="*/ 0 h 77"/>
                  <a:gd name="T4" fmla="*/ 1 w 29"/>
                  <a:gd name="T5" fmla="*/ 1 h 77"/>
                  <a:gd name="T6" fmla="*/ 1 w 29"/>
                  <a:gd name="T7" fmla="*/ 1 h 77"/>
                  <a:gd name="T8" fmla="*/ 1 w 29"/>
                  <a:gd name="T9" fmla="*/ 1 h 77"/>
                  <a:gd name="T10" fmla="*/ 1 w 29"/>
                  <a:gd name="T11" fmla="*/ 1 h 77"/>
                  <a:gd name="T12" fmla="*/ 0 w 29"/>
                  <a:gd name="T13" fmla="*/ 1 h 77"/>
                  <a:gd name="T14" fmla="*/ 1 w 29"/>
                  <a:gd name="T15" fmla="*/ 1 h 77"/>
                  <a:gd name="T16" fmla="*/ 1 w 29"/>
                  <a:gd name="T17" fmla="*/ 1 h 77"/>
                  <a:gd name="T18" fmla="*/ 1 w 29"/>
                  <a:gd name="T19" fmla="*/ 1 h 77"/>
                  <a:gd name="T20" fmla="*/ 1 w 29"/>
                  <a:gd name="T21" fmla="*/ 1 h 77"/>
                  <a:gd name="T22" fmla="*/ 1 w 29"/>
                  <a:gd name="T23" fmla="*/ 1 h 77"/>
                  <a:gd name="T24" fmla="*/ 1 w 29"/>
                  <a:gd name="T25" fmla="*/ 0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grpSp>
            <p:nvGrpSpPr>
              <p:cNvPr id="1067" name="Group 15"/>
              <p:cNvGrpSpPr>
                <a:grpSpLocks/>
              </p:cNvGrpSpPr>
              <p:nvPr userDrawn="1"/>
            </p:nvGrpSpPr>
            <p:grpSpPr bwMode="auto">
              <a:xfrm rot="10886446" flipH="1">
                <a:off x="335" y="3251"/>
                <a:ext cx="608" cy="369"/>
                <a:chOff x="-366" y="1704"/>
                <a:chExt cx="608" cy="369"/>
              </a:xfrm>
            </p:grpSpPr>
            <p:sp>
              <p:nvSpPr>
                <p:cNvPr id="1068" name="Freeform 16"/>
                <p:cNvSpPr>
                  <a:spLocks/>
                </p:cNvSpPr>
                <p:nvPr userDrawn="1"/>
              </p:nvSpPr>
              <p:spPr bwMode="ltGray">
                <a:xfrm rot="4200091">
                  <a:off x="-243" y="1807"/>
                  <a:ext cx="143" cy="390"/>
                </a:xfrm>
                <a:custGeom>
                  <a:avLst/>
                  <a:gdLst>
                    <a:gd name="T0" fmla="*/ 1 w 207"/>
                    <a:gd name="T1" fmla="*/ 1 h 564"/>
                    <a:gd name="T2" fmla="*/ 1 w 207"/>
                    <a:gd name="T3" fmla="*/ 1 h 564"/>
                    <a:gd name="T4" fmla="*/ 1 w 207"/>
                    <a:gd name="T5" fmla="*/ 1 h 564"/>
                    <a:gd name="T6" fmla="*/ 0 w 207"/>
                    <a:gd name="T7" fmla="*/ 1 h 564"/>
                    <a:gd name="T8" fmla="*/ 0 w 207"/>
                    <a:gd name="T9" fmla="*/ 1 h 564"/>
                    <a:gd name="T10" fmla="*/ 1 w 207"/>
                    <a:gd name="T11" fmla="*/ 1 h 564"/>
                    <a:gd name="T12" fmla="*/ 1 w 207"/>
                    <a:gd name="T13" fmla="*/ 2 h 564"/>
                    <a:gd name="T14" fmla="*/ 1 w 207"/>
                    <a:gd name="T15" fmla="*/ 2 h 564"/>
                    <a:gd name="T16" fmla="*/ 1 w 207"/>
                    <a:gd name="T17" fmla="*/ 2 h 564"/>
                    <a:gd name="T18" fmla="*/ 1 w 207"/>
                    <a:gd name="T19" fmla="*/ 3 h 564"/>
                    <a:gd name="T20" fmla="*/ 1 w 207"/>
                    <a:gd name="T21" fmla="*/ 3 h 564"/>
                    <a:gd name="T22" fmla="*/ 1 w 207"/>
                    <a:gd name="T23" fmla="*/ 3 h 564"/>
                    <a:gd name="T24" fmla="*/ 1 w 207"/>
                    <a:gd name="T25" fmla="*/ 4 h 564"/>
                    <a:gd name="T26" fmla="*/ 1 w 207"/>
                    <a:gd name="T27" fmla="*/ 4 h 564"/>
                    <a:gd name="T28" fmla="*/ 1 w 207"/>
                    <a:gd name="T29" fmla="*/ 4 h 564"/>
                    <a:gd name="T30" fmla="*/ 1 w 207"/>
                    <a:gd name="T31" fmla="*/ 4 h 564"/>
                    <a:gd name="T32" fmla="*/ 1 w 207"/>
                    <a:gd name="T33" fmla="*/ 5 h 564"/>
                    <a:gd name="T34" fmla="*/ 1 w 207"/>
                    <a:gd name="T35" fmla="*/ 4 h 564"/>
                    <a:gd name="T36" fmla="*/ 1 w 207"/>
                    <a:gd name="T37" fmla="*/ 4 h 564"/>
                    <a:gd name="T38" fmla="*/ 1 w 207"/>
                    <a:gd name="T39" fmla="*/ 3 h 564"/>
                    <a:gd name="T40" fmla="*/ 1 w 207"/>
                    <a:gd name="T41" fmla="*/ 3 h 564"/>
                    <a:gd name="T42" fmla="*/ 1 w 207"/>
                    <a:gd name="T43" fmla="*/ 3 h 564"/>
                    <a:gd name="T44" fmla="*/ 1 w 207"/>
                    <a:gd name="T45" fmla="*/ 3 h 564"/>
                    <a:gd name="T46" fmla="*/ 1 w 207"/>
                    <a:gd name="T47" fmla="*/ 2 h 564"/>
                    <a:gd name="T48" fmla="*/ 1 w 207"/>
                    <a:gd name="T49" fmla="*/ 2 h 564"/>
                    <a:gd name="T50" fmla="*/ 1 w 207"/>
                    <a:gd name="T51" fmla="*/ 2 h 564"/>
                    <a:gd name="T52" fmla="*/ 1 w 207"/>
                    <a:gd name="T53" fmla="*/ 1 h 564"/>
                    <a:gd name="T54" fmla="*/ 1 w 207"/>
                    <a:gd name="T55" fmla="*/ 1 h 564"/>
                    <a:gd name="T56" fmla="*/ 1 w 207"/>
                    <a:gd name="T57" fmla="*/ 0 h 564"/>
                    <a:gd name="T58" fmla="*/ 1 w 207"/>
                    <a:gd name="T59" fmla="*/ 1 h 56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07" h="564">
                      <a:moveTo>
                        <a:pt x="12" y="44"/>
                      </a:moveTo>
                      <a:lnTo>
                        <a:pt x="6" y="72"/>
                      </a:lnTo>
                      <a:lnTo>
                        <a:pt x="3" y="99"/>
                      </a:lnTo>
                      <a:lnTo>
                        <a:pt x="0" y="125"/>
                      </a:lnTo>
                      <a:lnTo>
                        <a:pt x="0" y="151"/>
                      </a:lnTo>
                      <a:lnTo>
                        <a:pt x="3" y="180"/>
                      </a:lnTo>
                      <a:lnTo>
                        <a:pt x="7" y="211"/>
                      </a:lnTo>
                      <a:lnTo>
                        <a:pt x="16" y="247"/>
                      </a:lnTo>
                      <a:lnTo>
                        <a:pt x="29" y="287"/>
                      </a:lnTo>
                      <a:lnTo>
                        <a:pt x="43" y="325"/>
                      </a:lnTo>
                      <a:lnTo>
                        <a:pt x="61" y="364"/>
                      </a:lnTo>
                      <a:lnTo>
                        <a:pt x="83" y="406"/>
                      </a:lnTo>
                      <a:lnTo>
                        <a:pt x="106" y="446"/>
                      </a:lnTo>
                      <a:lnTo>
                        <a:pt x="132" y="483"/>
                      </a:lnTo>
                      <a:lnTo>
                        <a:pt x="157" y="516"/>
                      </a:lnTo>
                      <a:lnTo>
                        <a:pt x="182" y="544"/>
                      </a:lnTo>
                      <a:lnTo>
                        <a:pt x="207" y="564"/>
                      </a:lnTo>
                      <a:lnTo>
                        <a:pt x="160" y="501"/>
                      </a:lnTo>
                      <a:lnTo>
                        <a:pt x="127" y="448"/>
                      </a:lnTo>
                      <a:lnTo>
                        <a:pt x="103" y="405"/>
                      </a:lnTo>
                      <a:lnTo>
                        <a:pt x="87" y="368"/>
                      </a:lnTo>
                      <a:lnTo>
                        <a:pt x="75" y="337"/>
                      </a:lnTo>
                      <a:lnTo>
                        <a:pt x="68" y="309"/>
                      </a:lnTo>
                      <a:lnTo>
                        <a:pt x="63" y="285"/>
                      </a:lnTo>
                      <a:lnTo>
                        <a:pt x="56" y="261"/>
                      </a:lnTo>
                      <a:lnTo>
                        <a:pt x="44" y="205"/>
                      </a:lnTo>
                      <a:lnTo>
                        <a:pt x="41" y="140"/>
                      </a:lnTo>
                      <a:lnTo>
                        <a:pt x="43" y="68"/>
                      </a:lnTo>
                      <a:lnTo>
                        <a:pt x="50" y="0"/>
                      </a:lnTo>
                      <a:lnTo>
                        <a:pt x="12" y="4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69" name="Freeform 17"/>
                <p:cNvSpPr>
                  <a:spLocks/>
                </p:cNvSpPr>
                <p:nvPr userDrawn="1"/>
              </p:nvSpPr>
              <p:spPr bwMode="ltGray">
                <a:xfrm rot="4200091">
                  <a:off x="124" y="1761"/>
                  <a:ext cx="33" cy="160"/>
                </a:xfrm>
                <a:custGeom>
                  <a:avLst/>
                  <a:gdLst>
                    <a:gd name="T0" fmla="*/ 0 w 47"/>
                    <a:gd name="T1" fmla="*/ 1 h 232"/>
                    <a:gd name="T2" fmla="*/ 1 w 47"/>
                    <a:gd name="T3" fmla="*/ 1 h 232"/>
                    <a:gd name="T4" fmla="*/ 1 w 47"/>
                    <a:gd name="T5" fmla="*/ 1 h 232"/>
                    <a:gd name="T6" fmla="*/ 1 w 47"/>
                    <a:gd name="T7" fmla="*/ 1 h 232"/>
                    <a:gd name="T8" fmla="*/ 1 w 47"/>
                    <a:gd name="T9" fmla="*/ 2 h 232"/>
                    <a:gd name="T10" fmla="*/ 1 w 47"/>
                    <a:gd name="T11" fmla="*/ 2 h 232"/>
                    <a:gd name="T12" fmla="*/ 1 w 47"/>
                    <a:gd name="T13" fmla="*/ 1 h 232"/>
                    <a:gd name="T14" fmla="*/ 1 w 47"/>
                    <a:gd name="T15" fmla="*/ 1 h 232"/>
                    <a:gd name="T16" fmla="*/ 1 w 47"/>
                    <a:gd name="T17" fmla="*/ 1 h 232"/>
                    <a:gd name="T18" fmla="*/ 1 w 47"/>
                    <a:gd name="T19" fmla="*/ 1 h 232"/>
                    <a:gd name="T20" fmla="*/ 1 w 47"/>
                    <a:gd name="T21" fmla="*/ 1 h 232"/>
                    <a:gd name="T22" fmla="*/ 1 w 47"/>
                    <a:gd name="T23" fmla="*/ 1 h 232"/>
                    <a:gd name="T24" fmla="*/ 1 w 47"/>
                    <a:gd name="T25" fmla="*/ 1 h 232"/>
                    <a:gd name="T26" fmla="*/ 1 w 47"/>
                    <a:gd name="T27" fmla="*/ 0 h 232"/>
                    <a:gd name="T28" fmla="*/ 0 w 47"/>
                    <a:gd name="T29" fmla="*/ 1 h 2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7" h="232">
                      <a:moveTo>
                        <a:pt x="0" y="19"/>
                      </a:moveTo>
                      <a:lnTo>
                        <a:pt x="14" y="55"/>
                      </a:lnTo>
                      <a:lnTo>
                        <a:pt x="22" y="101"/>
                      </a:lnTo>
                      <a:lnTo>
                        <a:pt x="24" y="159"/>
                      </a:lnTo>
                      <a:lnTo>
                        <a:pt x="19" y="232"/>
                      </a:lnTo>
                      <a:lnTo>
                        <a:pt x="45" y="217"/>
                      </a:lnTo>
                      <a:lnTo>
                        <a:pt x="47" y="178"/>
                      </a:lnTo>
                      <a:lnTo>
                        <a:pt x="47" y="140"/>
                      </a:lnTo>
                      <a:lnTo>
                        <a:pt x="45" y="103"/>
                      </a:lnTo>
                      <a:lnTo>
                        <a:pt x="41" y="71"/>
                      </a:lnTo>
                      <a:lnTo>
                        <a:pt x="36" y="52"/>
                      </a:lnTo>
                      <a:lnTo>
                        <a:pt x="29" y="34"/>
                      </a:lnTo>
                      <a:lnTo>
                        <a:pt x="22" y="17"/>
                      </a:lnTo>
                      <a:lnTo>
                        <a:pt x="13" y="0"/>
                      </a:lnTo>
                      <a:lnTo>
                        <a:pt x="0" y="1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70" name="Freeform 18"/>
                <p:cNvSpPr>
                  <a:spLocks/>
                </p:cNvSpPr>
                <p:nvPr userDrawn="1"/>
              </p:nvSpPr>
              <p:spPr bwMode="ltGray">
                <a:xfrm rot="4200091">
                  <a:off x="196" y="1721"/>
                  <a:ext cx="60" cy="27"/>
                </a:xfrm>
                <a:custGeom>
                  <a:avLst/>
                  <a:gdLst>
                    <a:gd name="T0" fmla="*/ 1 w 87"/>
                    <a:gd name="T1" fmla="*/ 1 h 40"/>
                    <a:gd name="T2" fmla="*/ 1 w 87"/>
                    <a:gd name="T3" fmla="*/ 1 h 40"/>
                    <a:gd name="T4" fmla="*/ 1 w 87"/>
                    <a:gd name="T5" fmla="*/ 1 h 40"/>
                    <a:gd name="T6" fmla="*/ 1 w 87"/>
                    <a:gd name="T7" fmla="*/ 1 h 40"/>
                    <a:gd name="T8" fmla="*/ 1 w 87"/>
                    <a:gd name="T9" fmla="*/ 1 h 40"/>
                    <a:gd name="T10" fmla="*/ 1 w 87"/>
                    <a:gd name="T11" fmla="*/ 1 h 40"/>
                    <a:gd name="T12" fmla="*/ 1 w 87"/>
                    <a:gd name="T13" fmla="*/ 1 h 40"/>
                    <a:gd name="T14" fmla="*/ 1 w 87"/>
                    <a:gd name="T15" fmla="*/ 0 h 40"/>
                    <a:gd name="T16" fmla="*/ 0 w 87"/>
                    <a:gd name="T17" fmla="*/ 1 h 40"/>
                    <a:gd name="T18" fmla="*/ 1 w 87"/>
                    <a:gd name="T19" fmla="*/ 1 h 40"/>
                    <a:gd name="T20" fmla="*/ 1 w 87"/>
                    <a:gd name="T21" fmla="*/ 1 h 40"/>
                    <a:gd name="T22" fmla="*/ 1 w 87"/>
                    <a:gd name="T23" fmla="*/ 1 h 40"/>
                    <a:gd name="T24" fmla="*/ 1 w 87"/>
                    <a:gd name="T25" fmla="*/ 1 h 40"/>
                    <a:gd name="T26" fmla="*/ 1 w 87"/>
                    <a:gd name="T27" fmla="*/ 1 h 40"/>
                    <a:gd name="T28" fmla="*/ 1 w 87"/>
                    <a:gd name="T29" fmla="*/ 1 h 40"/>
                    <a:gd name="T30" fmla="*/ 1 w 87"/>
                    <a:gd name="T31" fmla="*/ 1 h 40"/>
                    <a:gd name="T32" fmla="*/ 1 w 87"/>
                    <a:gd name="T33" fmla="*/ 1 h 40"/>
                    <a:gd name="T34" fmla="*/ 1 w 87"/>
                    <a:gd name="T35" fmla="*/ 1 h 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7" h="40">
                      <a:moveTo>
                        <a:pt x="87" y="22"/>
                      </a:moveTo>
                      <a:lnTo>
                        <a:pt x="77" y="17"/>
                      </a:lnTo>
                      <a:lnTo>
                        <a:pt x="68" y="12"/>
                      </a:lnTo>
                      <a:lnTo>
                        <a:pt x="58" y="7"/>
                      </a:lnTo>
                      <a:lnTo>
                        <a:pt x="47" y="5"/>
                      </a:lnTo>
                      <a:lnTo>
                        <a:pt x="37" y="3"/>
                      </a:lnTo>
                      <a:lnTo>
                        <a:pt x="26" y="2"/>
                      </a:lnTo>
                      <a:lnTo>
                        <a:pt x="13" y="0"/>
                      </a:lnTo>
                      <a:lnTo>
                        <a:pt x="0" y="2"/>
                      </a:lnTo>
                      <a:lnTo>
                        <a:pt x="6" y="6"/>
                      </a:lnTo>
                      <a:lnTo>
                        <a:pt x="14" y="10"/>
                      </a:lnTo>
                      <a:lnTo>
                        <a:pt x="22" y="14"/>
                      </a:lnTo>
                      <a:lnTo>
                        <a:pt x="33" y="18"/>
                      </a:lnTo>
                      <a:lnTo>
                        <a:pt x="42" y="22"/>
                      </a:lnTo>
                      <a:lnTo>
                        <a:pt x="52" y="27"/>
                      </a:lnTo>
                      <a:lnTo>
                        <a:pt x="64" y="33"/>
                      </a:lnTo>
                      <a:lnTo>
                        <a:pt x="74" y="40"/>
                      </a:lnTo>
                      <a:lnTo>
                        <a:pt x="87" y="2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grpSp>
        </p:grpSp>
        <p:grpSp>
          <p:nvGrpSpPr>
            <p:cNvPr id="1036" name="Group 19"/>
            <p:cNvGrpSpPr>
              <a:grpSpLocks/>
            </p:cNvGrpSpPr>
            <p:nvPr/>
          </p:nvGrpSpPr>
          <p:grpSpPr bwMode="auto">
            <a:xfrm rot="6248562">
              <a:off x="343" y="3854"/>
              <a:ext cx="392" cy="424"/>
              <a:chOff x="1727" y="866"/>
              <a:chExt cx="129" cy="157"/>
            </a:xfrm>
          </p:grpSpPr>
          <p:sp>
            <p:nvSpPr>
              <p:cNvPr id="1059" name="Freeform 20"/>
              <p:cNvSpPr>
                <a:spLocks/>
              </p:cNvSpPr>
              <p:nvPr userDrawn="1"/>
            </p:nvSpPr>
            <p:spPr bwMode="ltGray">
              <a:xfrm>
                <a:off x="1727" y="868"/>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60" name="Freeform 21"/>
              <p:cNvSpPr>
                <a:spLocks/>
              </p:cNvSpPr>
              <p:nvPr userDrawn="1"/>
            </p:nvSpPr>
            <p:spPr bwMode="ltGray">
              <a:xfrm>
                <a:off x="1786" y="896"/>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61" name="Freeform 22"/>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grpSp>
        <p:grpSp>
          <p:nvGrpSpPr>
            <p:cNvPr id="1037" name="Group 23"/>
            <p:cNvGrpSpPr>
              <a:grpSpLocks/>
            </p:cNvGrpSpPr>
            <p:nvPr/>
          </p:nvGrpSpPr>
          <p:grpSpPr bwMode="auto">
            <a:xfrm rot="5003157">
              <a:off x="249" y="1102"/>
              <a:ext cx="412" cy="500"/>
              <a:chOff x="1727" y="866"/>
              <a:chExt cx="129" cy="157"/>
            </a:xfrm>
          </p:grpSpPr>
          <p:sp>
            <p:nvSpPr>
              <p:cNvPr id="1056" name="Freeform 24"/>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57" name="Freeform 25"/>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58" name="Freeform 26"/>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grpSp>
        <p:grpSp>
          <p:nvGrpSpPr>
            <p:cNvPr id="1038" name="Group 27"/>
            <p:cNvGrpSpPr>
              <a:grpSpLocks/>
            </p:cNvGrpSpPr>
            <p:nvPr/>
          </p:nvGrpSpPr>
          <p:grpSpPr bwMode="auto">
            <a:xfrm>
              <a:off x="815" y="0"/>
              <a:ext cx="345" cy="367"/>
              <a:chOff x="1727" y="866"/>
              <a:chExt cx="129" cy="157"/>
            </a:xfrm>
          </p:grpSpPr>
          <p:sp>
            <p:nvSpPr>
              <p:cNvPr id="1053" name="Freeform 28"/>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54" name="Freeform 29"/>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55" name="Freeform 30"/>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grpSp>
        <p:sp>
          <p:nvSpPr>
            <p:cNvPr id="1039" name="Freeform 31"/>
            <p:cNvSpPr>
              <a:spLocks/>
            </p:cNvSpPr>
            <p:nvPr/>
          </p:nvSpPr>
          <p:spPr bwMode="ltGray">
            <a:xfrm>
              <a:off x="87" y="94"/>
              <a:ext cx="699" cy="756"/>
            </a:xfrm>
            <a:custGeom>
              <a:avLst/>
              <a:gdLst>
                <a:gd name="T0" fmla="*/ 1 w 699"/>
                <a:gd name="T1" fmla="*/ 392 h 756"/>
                <a:gd name="T2" fmla="*/ 3 w 699"/>
                <a:gd name="T3" fmla="*/ 252 h 756"/>
                <a:gd name="T4" fmla="*/ 21 w 699"/>
                <a:gd name="T5" fmla="*/ 210 h 756"/>
                <a:gd name="T6" fmla="*/ 29 w 699"/>
                <a:gd name="T7" fmla="*/ 182 h 756"/>
                <a:gd name="T8" fmla="*/ 39 w 699"/>
                <a:gd name="T9" fmla="*/ 154 h 756"/>
                <a:gd name="T10" fmla="*/ 51 w 699"/>
                <a:gd name="T11" fmla="*/ 138 h 756"/>
                <a:gd name="T12" fmla="*/ 111 w 699"/>
                <a:gd name="T13" fmla="*/ 74 h 756"/>
                <a:gd name="T14" fmla="*/ 169 w 699"/>
                <a:gd name="T15" fmla="*/ 30 h 756"/>
                <a:gd name="T16" fmla="*/ 225 w 699"/>
                <a:gd name="T17" fmla="*/ 10 h 756"/>
                <a:gd name="T18" fmla="*/ 249 w 699"/>
                <a:gd name="T19" fmla="*/ 4 h 756"/>
                <a:gd name="T20" fmla="*/ 265 w 699"/>
                <a:gd name="T21" fmla="*/ 0 h 756"/>
                <a:gd name="T22" fmla="*/ 357 w 699"/>
                <a:gd name="T23" fmla="*/ 2 h 756"/>
                <a:gd name="T24" fmla="*/ 385 w 699"/>
                <a:gd name="T25" fmla="*/ 6 h 756"/>
                <a:gd name="T26" fmla="*/ 489 w 699"/>
                <a:gd name="T27" fmla="*/ 40 h 756"/>
                <a:gd name="T28" fmla="*/ 619 w 699"/>
                <a:gd name="T29" fmla="*/ 128 h 756"/>
                <a:gd name="T30" fmla="*/ 653 w 699"/>
                <a:gd name="T31" fmla="*/ 178 h 756"/>
                <a:gd name="T32" fmla="*/ 693 w 699"/>
                <a:gd name="T33" fmla="*/ 322 h 756"/>
                <a:gd name="T34" fmla="*/ 687 w 699"/>
                <a:gd name="T35" fmla="*/ 434 h 756"/>
                <a:gd name="T36" fmla="*/ 665 w 699"/>
                <a:gd name="T37" fmla="*/ 538 h 756"/>
                <a:gd name="T38" fmla="*/ 639 w 699"/>
                <a:gd name="T39" fmla="*/ 564 h 756"/>
                <a:gd name="T40" fmla="*/ 631 w 699"/>
                <a:gd name="T41" fmla="*/ 580 h 756"/>
                <a:gd name="T42" fmla="*/ 607 w 699"/>
                <a:gd name="T43" fmla="*/ 588 h 756"/>
                <a:gd name="T44" fmla="*/ 473 w 699"/>
                <a:gd name="T45" fmla="*/ 664 h 756"/>
                <a:gd name="T46" fmla="*/ 449 w 699"/>
                <a:gd name="T47" fmla="*/ 678 h 756"/>
                <a:gd name="T48" fmla="*/ 405 w 699"/>
                <a:gd name="T49" fmla="*/ 684 h 756"/>
                <a:gd name="T50" fmla="*/ 375 w 699"/>
                <a:gd name="T51" fmla="*/ 690 h 756"/>
                <a:gd name="T52" fmla="*/ 267 w 699"/>
                <a:gd name="T53" fmla="*/ 684 h 756"/>
                <a:gd name="T54" fmla="*/ 259 w 699"/>
                <a:gd name="T55" fmla="*/ 722 h 756"/>
                <a:gd name="T56" fmla="*/ 241 w 699"/>
                <a:gd name="T57" fmla="*/ 756 h 756"/>
                <a:gd name="T58" fmla="*/ 185 w 699"/>
                <a:gd name="T59" fmla="*/ 728 h 756"/>
                <a:gd name="T60" fmla="*/ 163 w 699"/>
                <a:gd name="T61" fmla="*/ 720 h 756"/>
                <a:gd name="T62" fmla="*/ 151 w 699"/>
                <a:gd name="T63" fmla="*/ 716 h 756"/>
                <a:gd name="T64" fmla="*/ 195 w 699"/>
                <a:gd name="T65" fmla="*/ 674 h 756"/>
                <a:gd name="T66" fmla="*/ 211 w 699"/>
                <a:gd name="T67" fmla="*/ 644 h 756"/>
                <a:gd name="T68" fmla="*/ 209 w 699"/>
                <a:gd name="T69" fmla="*/ 626 h 756"/>
                <a:gd name="T70" fmla="*/ 195 w 699"/>
                <a:gd name="T71" fmla="*/ 620 h 756"/>
                <a:gd name="T72" fmla="*/ 165 w 699"/>
                <a:gd name="T73" fmla="*/ 596 h 756"/>
                <a:gd name="T74" fmla="*/ 99 w 699"/>
                <a:gd name="T75" fmla="*/ 534 h 756"/>
                <a:gd name="T76" fmla="*/ 61 w 699"/>
                <a:gd name="T77" fmla="*/ 506 h 756"/>
                <a:gd name="T78" fmla="*/ 23 w 699"/>
                <a:gd name="T79" fmla="*/ 470 h 756"/>
                <a:gd name="T80" fmla="*/ 7 w 699"/>
                <a:gd name="T81" fmla="*/ 434 h 756"/>
                <a:gd name="T82" fmla="*/ 5 w 699"/>
                <a:gd name="T83" fmla="*/ 396 h 756"/>
                <a:gd name="T84" fmla="*/ 1 w 699"/>
                <a:gd name="T85" fmla="*/ 392 h 75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99" h="756">
                  <a:moveTo>
                    <a:pt x="1" y="392"/>
                  </a:moveTo>
                  <a:cubicBezTo>
                    <a:pt x="2" y="345"/>
                    <a:pt x="2" y="299"/>
                    <a:pt x="3" y="252"/>
                  </a:cubicBezTo>
                  <a:cubicBezTo>
                    <a:pt x="3" y="238"/>
                    <a:pt x="16" y="224"/>
                    <a:pt x="21" y="210"/>
                  </a:cubicBezTo>
                  <a:cubicBezTo>
                    <a:pt x="24" y="202"/>
                    <a:pt x="29" y="182"/>
                    <a:pt x="29" y="182"/>
                  </a:cubicBezTo>
                  <a:cubicBezTo>
                    <a:pt x="32" y="173"/>
                    <a:pt x="34" y="163"/>
                    <a:pt x="39" y="154"/>
                  </a:cubicBezTo>
                  <a:cubicBezTo>
                    <a:pt x="42" y="148"/>
                    <a:pt x="51" y="138"/>
                    <a:pt x="51" y="138"/>
                  </a:cubicBezTo>
                  <a:cubicBezTo>
                    <a:pt x="58" y="116"/>
                    <a:pt x="88" y="82"/>
                    <a:pt x="111" y="74"/>
                  </a:cubicBezTo>
                  <a:cubicBezTo>
                    <a:pt x="128" y="61"/>
                    <a:pt x="149" y="37"/>
                    <a:pt x="169" y="30"/>
                  </a:cubicBezTo>
                  <a:cubicBezTo>
                    <a:pt x="182" y="17"/>
                    <a:pt x="207" y="15"/>
                    <a:pt x="225" y="10"/>
                  </a:cubicBezTo>
                  <a:cubicBezTo>
                    <a:pt x="233" y="8"/>
                    <a:pt x="241" y="6"/>
                    <a:pt x="249" y="4"/>
                  </a:cubicBezTo>
                  <a:cubicBezTo>
                    <a:pt x="254" y="3"/>
                    <a:pt x="265" y="0"/>
                    <a:pt x="265" y="0"/>
                  </a:cubicBezTo>
                  <a:cubicBezTo>
                    <a:pt x="296" y="1"/>
                    <a:pt x="326" y="0"/>
                    <a:pt x="357" y="2"/>
                  </a:cubicBezTo>
                  <a:cubicBezTo>
                    <a:pt x="366" y="2"/>
                    <a:pt x="385" y="6"/>
                    <a:pt x="385" y="6"/>
                  </a:cubicBezTo>
                  <a:cubicBezTo>
                    <a:pt x="417" y="17"/>
                    <a:pt x="463" y="14"/>
                    <a:pt x="489" y="40"/>
                  </a:cubicBezTo>
                  <a:cubicBezTo>
                    <a:pt x="528" y="60"/>
                    <a:pt x="592" y="105"/>
                    <a:pt x="619" y="128"/>
                  </a:cubicBezTo>
                  <a:cubicBezTo>
                    <a:pt x="635" y="134"/>
                    <a:pt x="643" y="164"/>
                    <a:pt x="653" y="178"/>
                  </a:cubicBezTo>
                  <a:cubicBezTo>
                    <a:pt x="667" y="234"/>
                    <a:pt x="687" y="265"/>
                    <a:pt x="693" y="322"/>
                  </a:cubicBezTo>
                  <a:cubicBezTo>
                    <a:pt x="699" y="365"/>
                    <a:pt x="692" y="398"/>
                    <a:pt x="687" y="434"/>
                  </a:cubicBezTo>
                  <a:cubicBezTo>
                    <a:pt x="686" y="469"/>
                    <a:pt x="691" y="510"/>
                    <a:pt x="665" y="538"/>
                  </a:cubicBezTo>
                  <a:cubicBezTo>
                    <a:pt x="657" y="547"/>
                    <a:pt x="644" y="553"/>
                    <a:pt x="639" y="564"/>
                  </a:cubicBezTo>
                  <a:cubicBezTo>
                    <a:pt x="636" y="569"/>
                    <a:pt x="636" y="576"/>
                    <a:pt x="631" y="580"/>
                  </a:cubicBezTo>
                  <a:cubicBezTo>
                    <a:pt x="624" y="585"/>
                    <a:pt x="607" y="588"/>
                    <a:pt x="607" y="588"/>
                  </a:cubicBezTo>
                  <a:cubicBezTo>
                    <a:pt x="581" y="602"/>
                    <a:pt x="499" y="649"/>
                    <a:pt x="473" y="664"/>
                  </a:cubicBezTo>
                  <a:cubicBezTo>
                    <a:pt x="465" y="666"/>
                    <a:pt x="449" y="678"/>
                    <a:pt x="449" y="678"/>
                  </a:cubicBezTo>
                  <a:cubicBezTo>
                    <a:pt x="438" y="685"/>
                    <a:pt x="417" y="679"/>
                    <a:pt x="405" y="684"/>
                  </a:cubicBezTo>
                  <a:cubicBezTo>
                    <a:pt x="396" y="687"/>
                    <a:pt x="385" y="688"/>
                    <a:pt x="375" y="690"/>
                  </a:cubicBezTo>
                  <a:cubicBezTo>
                    <a:pt x="328" y="689"/>
                    <a:pt x="307" y="687"/>
                    <a:pt x="267" y="684"/>
                  </a:cubicBezTo>
                  <a:cubicBezTo>
                    <a:pt x="249" y="690"/>
                    <a:pt x="264" y="683"/>
                    <a:pt x="259" y="722"/>
                  </a:cubicBezTo>
                  <a:cubicBezTo>
                    <a:pt x="258" y="733"/>
                    <a:pt x="250" y="750"/>
                    <a:pt x="241" y="756"/>
                  </a:cubicBezTo>
                  <a:cubicBezTo>
                    <a:pt x="218" y="752"/>
                    <a:pt x="207" y="735"/>
                    <a:pt x="185" y="728"/>
                  </a:cubicBezTo>
                  <a:cubicBezTo>
                    <a:pt x="176" y="725"/>
                    <a:pt x="171" y="724"/>
                    <a:pt x="163" y="720"/>
                  </a:cubicBezTo>
                  <a:cubicBezTo>
                    <a:pt x="159" y="718"/>
                    <a:pt x="151" y="716"/>
                    <a:pt x="151" y="716"/>
                  </a:cubicBezTo>
                  <a:cubicBezTo>
                    <a:pt x="157" y="695"/>
                    <a:pt x="180" y="689"/>
                    <a:pt x="195" y="674"/>
                  </a:cubicBezTo>
                  <a:cubicBezTo>
                    <a:pt x="198" y="665"/>
                    <a:pt x="205" y="652"/>
                    <a:pt x="211" y="644"/>
                  </a:cubicBezTo>
                  <a:cubicBezTo>
                    <a:pt x="210" y="638"/>
                    <a:pt x="212" y="631"/>
                    <a:pt x="209" y="626"/>
                  </a:cubicBezTo>
                  <a:cubicBezTo>
                    <a:pt x="207" y="621"/>
                    <a:pt x="199" y="623"/>
                    <a:pt x="195" y="620"/>
                  </a:cubicBezTo>
                  <a:cubicBezTo>
                    <a:pt x="185" y="612"/>
                    <a:pt x="173" y="606"/>
                    <a:pt x="165" y="596"/>
                  </a:cubicBezTo>
                  <a:cubicBezTo>
                    <a:pt x="146" y="573"/>
                    <a:pt x="123" y="552"/>
                    <a:pt x="99" y="534"/>
                  </a:cubicBezTo>
                  <a:cubicBezTo>
                    <a:pt x="87" y="525"/>
                    <a:pt x="72" y="517"/>
                    <a:pt x="61" y="506"/>
                  </a:cubicBezTo>
                  <a:cubicBezTo>
                    <a:pt x="49" y="494"/>
                    <a:pt x="37" y="480"/>
                    <a:pt x="23" y="470"/>
                  </a:cubicBezTo>
                  <a:cubicBezTo>
                    <a:pt x="13" y="456"/>
                    <a:pt x="10" y="451"/>
                    <a:pt x="7" y="434"/>
                  </a:cubicBezTo>
                  <a:cubicBezTo>
                    <a:pt x="6" y="421"/>
                    <a:pt x="7" y="408"/>
                    <a:pt x="5" y="396"/>
                  </a:cubicBezTo>
                  <a:cubicBezTo>
                    <a:pt x="5" y="394"/>
                    <a:pt x="0" y="391"/>
                    <a:pt x="1" y="392"/>
                  </a:cubicBezTo>
                  <a:close/>
                </a:path>
              </a:pathLst>
            </a:custGeom>
            <a:solidFill>
              <a:schemeClr val="accent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40" name="Freeform 32"/>
            <p:cNvSpPr>
              <a:spLocks/>
            </p:cNvSpPr>
            <p:nvPr/>
          </p:nvSpPr>
          <p:spPr bwMode="ltGray">
            <a:xfrm rot="828663">
              <a:off x="242" y="3404"/>
              <a:ext cx="132" cy="167"/>
            </a:xfrm>
            <a:custGeom>
              <a:avLst/>
              <a:gdLst>
                <a:gd name="T0" fmla="*/ 0 w 109"/>
                <a:gd name="T1" fmla="*/ 0 h 156"/>
                <a:gd name="T2" fmla="*/ 58 w 109"/>
                <a:gd name="T3" fmla="*/ 1 h 156"/>
                <a:gd name="T4" fmla="*/ 222 w 109"/>
                <a:gd name="T5" fmla="*/ 5 h 156"/>
                <a:gd name="T6" fmla="*/ 443 w 109"/>
                <a:gd name="T7" fmla="*/ 28 h 156"/>
                <a:gd name="T8" fmla="*/ 701 w 109"/>
                <a:gd name="T9" fmla="*/ 59 h 156"/>
                <a:gd name="T10" fmla="*/ 937 w 109"/>
                <a:gd name="T11" fmla="*/ 107 h 156"/>
                <a:gd name="T12" fmla="*/ 1153 w 109"/>
                <a:gd name="T13" fmla="*/ 173 h 156"/>
                <a:gd name="T14" fmla="*/ 1287 w 109"/>
                <a:gd name="T15" fmla="*/ 261 h 156"/>
                <a:gd name="T16" fmla="*/ 1319 w 109"/>
                <a:gd name="T17" fmla="*/ 383 h 156"/>
                <a:gd name="T18" fmla="*/ 1256 w 109"/>
                <a:gd name="T19" fmla="*/ 383 h 156"/>
                <a:gd name="T20" fmla="*/ 1194 w 109"/>
                <a:gd name="T21" fmla="*/ 383 h 156"/>
                <a:gd name="T22" fmla="*/ 1121 w 109"/>
                <a:gd name="T23" fmla="*/ 383 h 156"/>
                <a:gd name="T24" fmla="*/ 1037 w 109"/>
                <a:gd name="T25" fmla="*/ 371 h 156"/>
                <a:gd name="T26" fmla="*/ 977 w 109"/>
                <a:gd name="T27" fmla="*/ 370 h 156"/>
                <a:gd name="T28" fmla="*/ 899 w 109"/>
                <a:gd name="T29" fmla="*/ 364 h 156"/>
                <a:gd name="T30" fmla="*/ 793 w 109"/>
                <a:gd name="T31" fmla="*/ 351 h 156"/>
                <a:gd name="T32" fmla="*/ 701 w 109"/>
                <a:gd name="T33" fmla="*/ 338 h 156"/>
                <a:gd name="T34" fmla="*/ 639 w 109"/>
                <a:gd name="T35" fmla="*/ 306 h 156"/>
                <a:gd name="T36" fmla="*/ 639 w 109"/>
                <a:gd name="T37" fmla="*/ 272 h 156"/>
                <a:gd name="T38" fmla="*/ 672 w 109"/>
                <a:gd name="T39" fmla="*/ 233 h 156"/>
                <a:gd name="T40" fmla="*/ 705 w 109"/>
                <a:gd name="T41" fmla="*/ 193 h 156"/>
                <a:gd name="T42" fmla="*/ 672 w 109"/>
                <a:gd name="T43" fmla="*/ 151 h 156"/>
                <a:gd name="T44" fmla="*/ 579 w 109"/>
                <a:gd name="T45" fmla="*/ 104 h 156"/>
                <a:gd name="T46" fmla="*/ 378 w 109"/>
                <a:gd name="T47" fmla="*/ 56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41" name="Freeform 33"/>
            <p:cNvSpPr>
              <a:spLocks/>
            </p:cNvSpPr>
            <p:nvPr/>
          </p:nvSpPr>
          <p:spPr bwMode="ltGray">
            <a:xfrm rot="828663">
              <a:off x="266" y="3592"/>
              <a:ext cx="66" cy="43"/>
            </a:xfrm>
            <a:custGeom>
              <a:avLst/>
              <a:gdLst>
                <a:gd name="T0" fmla="*/ 0 w 54"/>
                <a:gd name="T1" fmla="*/ 0 h 40"/>
                <a:gd name="T2" fmla="*/ 1 w 54"/>
                <a:gd name="T3" fmla="*/ 1 h 40"/>
                <a:gd name="T4" fmla="*/ 79 w 54"/>
                <a:gd name="T5" fmla="*/ 3 h 40"/>
                <a:gd name="T6" fmla="*/ 177 w 54"/>
                <a:gd name="T7" fmla="*/ 22 h 40"/>
                <a:gd name="T8" fmla="*/ 295 w 54"/>
                <a:gd name="T9" fmla="*/ 30 h 40"/>
                <a:gd name="T10" fmla="*/ 395 w 54"/>
                <a:gd name="T11" fmla="*/ 37 h 40"/>
                <a:gd name="T12" fmla="*/ 500 w 54"/>
                <a:gd name="T13" fmla="*/ 43 h 40"/>
                <a:gd name="T14" fmla="*/ 611 w 54"/>
                <a:gd name="T15" fmla="*/ 46 h 40"/>
                <a:gd name="T16" fmla="*/ 737 w 54"/>
                <a:gd name="T17" fmla="*/ 40 h 40"/>
                <a:gd name="T18" fmla="*/ 721 w 54"/>
                <a:gd name="T19" fmla="*/ 63 h 40"/>
                <a:gd name="T20" fmla="*/ 680 w 54"/>
                <a:gd name="T21" fmla="*/ 84 h 40"/>
                <a:gd name="T22" fmla="*/ 603 w 54"/>
                <a:gd name="T23" fmla="*/ 97 h 40"/>
                <a:gd name="T24" fmla="*/ 495 w 54"/>
                <a:gd name="T25" fmla="*/ 102 h 40"/>
                <a:gd name="T26" fmla="*/ 379 w 54"/>
                <a:gd name="T27" fmla="*/ 101 h 40"/>
                <a:gd name="T28" fmla="*/ 254 w 54"/>
                <a:gd name="T29" fmla="*/ 82 h 40"/>
                <a:gd name="T30" fmla="*/ 133 w 54"/>
                <a:gd name="T31" fmla="*/ 53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42" name="Freeform 34"/>
            <p:cNvSpPr>
              <a:spLocks/>
            </p:cNvSpPr>
            <p:nvPr/>
          </p:nvSpPr>
          <p:spPr bwMode="ltGray">
            <a:xfrm>
              <a:off x="11" y="4110"/>
              <a:ext cx="118" cy="209"/>
            </a:xfrm>
            <a:custGeom>
              <a:avLst/>
              <a:gdLst>
                <a:gd name="T0" fmla="*/ 0 w 118"/>
                <a:gd name="T1" fmla="*/ 0 h 209"/>
                <a:gd name="T2" fmla="*/ 6 w 118"/>
                <a:gd name="T3" fmla="*/ 8 h 209"/>
                <a:gd name="T4" fmla="*/ 15 w 118"/>
                <a:gd name="T5" fmla="*/ 19 h 209"/>
                <a:gd name="T6" fmla="*/ 26 w 118"/>
                <a:gd name="T7" fmla="*/ 33 h 209"/>
                <a:gd name="T8" fmla="*/ 38 w 118"/>
                <a:gd name="T9" fmla="*/ 51 h 209"/>
                <a:gd name="T10" fmla="*/ 54 w 118"/>
                <a:gd name="T11" fmla="*/ 72 h 209"/>
                <a:gd name="T12" fmla="*/ 67 w 118"/>
                <a:gd name="T13" fmla="*/ 94 h 209"/>
                <a:gd name="T14" fmla="*/ 79 w 118"/>
                <a:gd name="T15" fmla="*/ 119 h 209"/>
                <a:gd name="T16" fmla="*/ 87 w 118"/>
                <a:gd name="T17" fmla="*/ 146 h 209"/>
                <a:gd name="T18" fmla="*/ 94 w 118"/>
                <a:gd name="T19" fmla="*/ 175 h 209"/>
                <a:gd name="T20" fmla="*/ 91 w 118"/>
                <a:gd name="T21" fmla="*/ 209 h 209"/>
                <a:gd name="T22" fmla="*/ 118 w 118"/>
                <a:gd name="T23" fmla="*/ 209 h 209"/>
                <a:gd name="T24" fmla="*/ 117 w 118"/>
                <a:gd name="T25" fmla="*/ 177 h 209"/>
                <a:gd name="T26" fmla="*/ 104 w 118"/>
                <a:gd name="T27" fmla="*/ 119 h 209"/>
                <a:gd name="T28" fmla="*/ 82 w 118"/>
                <a:gd name="T29" fmla="*/ 69 h 209"/>
                <a:gd name="T30" fmla="*/ 47 w 118"/>
                <a:gd name="T31" fmla="*/ 27 h 209"/>
                <a:gd name="T32" fmla="*/ 0 w 118"/>
                <a:gd name="T33" fmla="*/ 0 h 20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8" h="209">
                  <a:moveTo>
                    <a:pt x="0" y="0"/>
                  </a:moveTo>
                  <a:lnTo>
                    <a:pt x="6" y="8"/>
                  </a:lnTo>
                  <a:lnTo>
                    <a:pt x="15" y="19"/>
                  </a:lnTo>
                  <a:lnTo>
                    <a:pt x="26" y="33"/>
                  </a:lnTo>
                  <a:lnTo>
                    <a:pt x="38" y="51"/>
                  </a:lnTo>
                  <a:lnTo>
                    <a:pt x="54" y="72"/>
                  </a:lnTo>
                  <a:lnTo>
                    <a:pt x="67" y="94"/>
                  </a:lnTo>
                  <a:lnTo>
                    <a:pt x="79" y="119"/>
                  </a:lnTo>
                  <a:lnTo>
                    <a:pt x="87" y="146"/>
                  </a:lnTo>
                  <a:lnTo>
                    <a:pt x="94" y="175"/>
                  </a:lnTo>
                  <a:lnTo>
                    <a:pt x="91" y="209"/>
                  </a:lnTo>
                  <a:lnTo>
                    <a:pt x="118" y="209"/>
                  </a:lnTo>
                  <a:lnTo>
                    <a:pt x="117" y="177"/>
                  </a:lnTo>
                  <a:lnTo>
                    <a:pt x="104" y="119"/>
                  </a:lnTo>
                  <a:lnTo>
                    <a:pt x="82" y="69"/>
                  </a:lnTo>
                  <a:lnTo>
                    <a:pt x="47" y="27"/>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43" name="Freeform 35"/>
            <p:cNvSpPr>
              <a:spLocks/>
            </p:cNvSpPr>
            <p:nvPr/>
          </p:nvSpPr>
          <p:spPr bwMode="ltGray">
            <a:xfrm>
              <a:off x="0" y="3968"/>
              <a:ext cx="130" cy="128"/>
            </a:xfrm>
            <a:custGeom>
              <a:avLst/>
              <a:gdLst>
                <a:gd name="T0" fmla="*/ 103 w 130"/>
                <a:gd name="T1" fmla="*/ 0 h 128"/>
                <a:gd name="T2" fmla="*/ 130 w 130"/>
                <a:gd name="T3" fmla="*/ 128 h 128"/>
                <a:gd name="T4" fmla="*/ 125 w 130"/>
                <a:gd name="T5" fmla="*/ 126 h 128"/>
                <a:gd name="T6" fmla="*/ 111 w 130"/>
                <a:gd name="T7" fmla="*/ 121 h 128"/>
                <a:gd name="T8" fmla="*/ 92 w 130"/>
                <a:gd name="T9" fmla="*/ 111 h 128"/>
                <a:gd name="T10" fmla="*/ 68 w 130"/>
                <a:gd name="T11" fmla="*/ 103 h 128"/>
                <a:gd name="T12" fmla="*/ 41 w 130"/>
                <a:gd name="T13" fmla="*/ 94 h 128"/>
                <a:gd name="T14" fmla="*/ 19 w 130"/>
                <a:gd name="T15" fmla="*/ 90 h 128"/>
                <a:gd name="T16" fmla="*/ 0 w 130"/>
                <a:gd name="T17" fmla="*/ 93 h 128"/>
                <a:gd name="T18" fmla="*/ 0 w 130"/>
                <a:gd name="T19" fmla="*/ 72 h 128"/>
                <a:gd name="T20" fmla="*/ 12 w 130"/>
                <a:gd name="T21" fmla="*/ 70 h 128"/>
                <a:gd name="T22" fmla="*/ 24 w 130"/>
                <a:gd name="T23" fmla="*/ 66 h 128"/>
                <a:gd name="T24" fmla="*/ 38 w 130"/>
                <a:gd name="T25" fmla="*/ 66 h 128"/>
                <a:gd name="T26" fmla="*/ 51 w 130"/>
                <a:gd name="T27" fmla="*/ 67 h 128"/>
                <a:gd name="T28" fmla="*/ 65 w 130"/>
                <a:gd name="T29" fmla="*/ 70 h 128"/>
                <a:gd name="T30" fmla="*/ 78 w 130"/>
                <a:gd name="T31" fmla="*/ 78 h 128"/>
                <a:gd name="T32" fmla="*/ 81 w 130"/>
                <a:gd name="T33" fmla="*/ 74 h 128"/>
                <a:gd name="T34" fmla="*/ 81 w 130"/>
                <a:gd name="T35" fmla="*/ 58 h 128"/>
                <a:gd name="T36" fmla="*/ 82 w 130"/>
                <a:gd name="T37" fmla="*/ 37 h 128"/>
                <a:gd name="T38" fmla="*/ 82 w 130"/>
                <a:gd name="T39" fmla="*/ 29 h 128"/>
                <a:gd name="T40" fmla="*/ 80 w 130"/>
                <a:gd name="T41" fmla="*/ 29 h 128"/>
                <a:gd name="T42" fmla="*/ 77 w 130"/>
                <a:gd name="T43" fmla="*/ 27 h 128"/>
                <a:gd name="T44" fmla="*/ 76 w 130"/>
                <a:gd name="T45" fmla="*/ 22 h 128"/>
                <a:gd name="T46" fmla="*/ 75 w 130"/>
                <a:gd name="T47" fmla="*/ 19 h 128"/>
                <a:gd name="T48" fmla="*/ 76 w 130"/>
                <a:gd name="T49" fmla="*/ 15 h 128"/>
                <a:gd name="T50" fmla="*/ 79 w 130"/>
                <a:gd name="T51" fmla="*/ 10 h 128"/>
                <a:gd name="T52" fmla="*/ 89 w 130"/>
                <a:gd name="T53" fmla="*/ 6 h 128"/>
                <a:gd name="T54" fmla="*/ 103 w 130"/>
                <a:gd name="T55" fmla="*/ 0 h 12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30" h="128">
                  <a:moveTo>
                    <a:pt x="103" y="0"/>
                  </a:moveTo>
                  <a:lnTo>
                    <a:pt x="130" y="128"/>
                  </a:lnTo>
                  <a:lnTo>
                    <a:pt x="125" y="126"/>
                  </a:lnTo>
                  <a:lnTo>
                    <a:pt x="111" y="121"/>
                  </a:lnTo>
                  <a:lnTo>
                    <a:pt x="92" y="111"/>
                  </a:lnTo>
                  <a:lnTo>
                    <a:pt x="68" y="103"/>
                  </a:lnTo>
                  <a:lnTo>
                    <a:pt x="41" y="94"/>
                  </a:lnTo>
                  <a:lnTo>
                    <a:pt x="19" y="90"/>
                  </a:lnTo>
                  <a:lnTo>
                    <a:pt x="0" y="93"/>
                  </a:lnTo>
                  <a:lnTo>
                    <a:pt x="0" y="72"/>
                  </a:lnTo>
                  <a:lnTo>
                    <a:pt x="12" y="70"/>
                  </a:lnTo>
                  <a:lnTo>
                    <a:pt x="24" y="66"/>
                  </a:lnTo>
                  <a:lnTo>
                    <a:pt x="38" y="66"/>
                  </a:lnTo>
                  <a:lnTo>
                    <a:pt x="51" y="67"/>
                  </a:lnTo>
                  <a:lnTo>
                    <a:pt x="65" y="70"/>
                  </a:lnTo>
                  <a:lnTo>
                    <a:pt x="78" y="78"/>
                  </a:lnTo>
                  <a:lnTo>
                    <a:pt x="81" y="74"/>
                  </a:lnTo>
                  <a:lnTo>
                    <a:pt x="81" y="58"/>
                  </a:lnTo>
                  <a:lnTo>
                    <a:pt x="82" y="37"/>
                  </a:lnTo>
                  <a:lnTo>
                    <a:pt x="82" y="29"/>
                  </a:lnTo>
                  <a:lnTo>
                    <a:pt x="80" y="29"/>
                  </a:lnTo>
                  <a:lnTo>
                    <a:pt x="77" y="27"/>
                  </a:lnTo>
                  <a:lnTo>
                    <a:pt x="76" y="22"/>
                  </a:lnTo>
                  <a:lnTo>
                    <a:pt x="75" y="19"/>
                  </a:lnTo>
                  <a:lnTo>
                    <a:pt x="76" y="15"/>
                  </a:lnTo>
                  <a:lnTo>
                    <a:pt x="79" y="10"/>
                  </a:lnTo>
                  <a:lnTo>
                    <a:pt x="89" y="6"/>
                  </a:lnTo>
                  <a:lnTo>
                    <a:pt x="103"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44" name="Freeform 36"/>
            <p:cNvSpPr>
              <a:spLocks/>
            </p:cNvSpPr>
            <p:nvPr/>
          </p:nvSpPr>
          <p:spPr bwMode="ltGray">
            <a:xfrm>
              <a:off x="0" y="3949"/>
              <a:ext cx="47" cy="86"/>
            </a:xfrm>
            <a:custGeom>
              <a:avLst/>
              <a:gdLst>
                <a:gd name="T0" fmla="*/ 37 w 47"/>
                <a:gd name="T1" fmla="*/ 0 h 86"/>
                <a:gd name="T2" fmla="*/ 15 w 47"/>
                <a:gd name="T3" fmla="*/ 37 h 86"/>
                <a:gd name="T4" fmla="*/ 0 w 47"/>
                <a:gd name="T5" fmla="*/ 59 h 86"/>
                <a:gd name="T6" fmla="*/ 0 w 47"/>
                <a:gd name="T7" fmla="*/ 86 h 86"/>
                <a:gd name="T8" fmla="*/ 8 w 47"/>
                <a:gd name="T9" fmla="*/ 82 h 86"/>
                <a:gd name="T10" fmla="*/ 20 w 47"/>
                <a:gd name="T11" fmla="*/ 73 h 86"/>
                <a:gd name="T12" fmla="*/ 33 w 47"/>
                <a:gd name="T13" fmla="*/ 63 h 86"/>
                <a:gd name="T14" fmla="*/ 42 w 47"/>
                <a:gd name="T15" fmla="*/ 51 h 86"/>
                <a:gd name="T16" fmla="*/ 47 w 47"/>
                <a:gd name="T17" fmla="*/ 36 h 86"/>
                <a:gd name="T18" fmla="*/ 46 w 47"/>
                <a:gd name="T19" fmla="*/ 19 h 86"/>
                <a:gd name="T20" fmla="*/ 37 w 47"/>
                <a:gd name="T21" fmla="*/ 0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 h="86">
                  <a:moveTo>
                    <a:pt x="37" y="0"/>
                  </a:moveTo>
                  <a:lnTo>
                    <a:pt x="15" y="37"/>
                  </a:lnTo>
                  <a:lnTo>
                    <a:pt x="0" y="59"/>
                  </a:lnTo>
                  <a:lnTo>
                    <a:pt x="0" y="86"/>
                  </a:lnTo>
                  <a:lnTo>
                    <a:pt x="8" y="82"/>
                  </a:lnTo>
                  <a:lnTo>
                    <a:pt x="20" y="73"/>
                  </a:lnTo>
                  <a:lnTo>
                    <a:pt x="33" y="63"/>
                  </a:lnTo>
                  <a:lnTo>
                    <a:pt x="42" y="51"/>
                  </a:lnTo>
                  <a:lnTo>
                    <a:pt x="47" y="36"/>
                  </a:lnTo>
                  <a:lnTo>
                    <a:pt x="46" y="19"/>
                  </a:lnTo>
                  <a:lnTo>
                    <a:pt x="37"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45" name="Freeform 37"/>
            <p:cNvSpPr>
              <a:spLocks/>
            </p:cNvSpPr>
            <p:nvPr/>
          </p:nvSpPr>
          <p:spPr bwMode="ltGray">
            <a:xfrm>
              <a:off x="0" y="3239"/>
              <a:ext cx="497" cy="740"/>
            </a:xfrm>
            <a:custGeom>
              <a:avLst/>
              <a:gdLst>
                <a:gd name="T0" fmla="*/ 0 w 497"/>
                <a:gd name="T1" fmla="*/ 13 h 740"/>
                <a:gd name="T2" fmla="*/ 41 w 497"/>
                <a:gd name="T3" fmla="*/ 4 h 740"/>
                <a:gd name="T4" fmla="*/ 101 w 497"/>
                <a:gd name="T5" fmla="*/ 0 h 740"/>
                <a:gd name="T6" fmla="*/ 170 w 497"/>
                <a:gd name="T7" fmla="*/ 4 h 740"/>
                <a:gd name="T8" fmla="*/ 248 w 497"/>
                <a:gd name="T9" fmla="*/ 21 h 740"/>
                <a:gd name="T10" fmla="*/ 323 w 497"/>
                <a:gd name="T11" fmla="*/ 50 h 740"/>
                <a:gd name="T12" fmla="*/ 382 w 497"/>
                <a:gd name="T13" fmla="*/ 90 h 740"/>
                <a:gd name="T14" fmla="*/ 428 w 497"/>
                <a:gd name="T15" fmla="*/ 141 h 740"/>
                <a:gd name="T16" fmla="*/ 463 w 497"/>
                <a:gd name="T17" fmla="*/ 199 h 740"/>
                <a:gd name="T18" fmla="*/ 485 w 497"/>
                <a:gd name="T19" fmla="*/ 262 h 740"/>
                <a:gd name="T20" fmla="*/ 496 w 497"/>
                <a:gd name="T21" fmla="*/ 327 h 740"/>
                <a:gd name="T22" fmla="*/ 497 w 497"/>
                <a:gd name="T23" fmla="*/ 396 h 740"/>
                <a:gd name="T24" fmla="*/ 487 w 497"/>
                <a:gd name="T25" fmla="*/ 462 h 740"/>
                <a:gd name="T26" fmla="*/ 470 w 497"/>
                <a:gd name="T27" fmla="*/ 527 h 740"/>
                <a:gd name="T28" fmla="*/ 443 w 497"/>
                <a:gd name="T29" fmla="*/ 586 h 740"/>
                <a:gd name="T30" fmla="*/ 406 w 497"/>
                <a:gd name="T31" fmla="*/ 639 h 740"/>
                <a:gd name="T32" fmla="*/ 364 w 497"/>
                <a:gd name="T33" fmla="*/ 683 h 740"/>
                <a:gd name="T34" fmla="*/ 315 w 497"/>
                <a:gd name="T35" fmla="*/ 715 h 740"/>
                <a:gd name="T36" fmla="*/ 259 w 497"/>
                <a:gd name="T37" fmla="*/ 736 h 740"/>
                <a:gd name="T38" fmla="*/ 198 w 497"/>
                <a:gd name="T39" fmla="*/ 740 h 740"/>
                <a:gd name="T40" fmla="*/ 131 w 497"/>
                <a:gd name="T41" fmla="*/ 727 h 740"/>
                <a:gd name="T42" fmla="*/ 167 w 497"/>
                <a:gd name="T43" fmla="*/ 728 h 740"/>
                <a:gd name="T44" fmla="*/ 204 w 497"/>
                <a:gd name="T45" fmla="*/ 718 h 740"/>
                <a:gd name="T46" fmla="*/ 238 w 497"/>
                <a:gd name="T47" fmla="*/ 700 h 740"/>
                <a:gd name="T48" fmla="*/ 272 w 497"/>
                <a:gd name="T49" fmla="*/ 670 h 740"/>
                <a:gd name="T50" fmla="*/ 304 w 497"/>
                <a:gd name="T51" fmla="*/ 635 h 740"/>
                <a:gd name="T52" fmla="*/ 333 w 497"/>
                <a:gd name="T53" fmla="*/ 594 h 740"/>
                <a:gd name="T54" fmla="*/ 358 w 497"/>
                <a:gd name="T55" fmla="*/ 549 h 740"/>
                <a:gd name="T56" fmla="*/ 381 w 497"/>
                <a:gd name="T57" fmla="*/ 500 h 740"/>
                <a:gd name="T58" fmla="*/ 396 w 497"/>
                <a:gd name="T59" fmla="*/ 449 h 740"/>
                <a:gd name="T60" fmla="*/ 408 w 497"/>
                <a:gd name="T61" fmla="*/ 397 h 740"/>
                <a:gd name="T62" fmla="*/ 414 w 497"/>
                <a:gd name="T63" fmla="*/ 346 h 740"/>
                <a:gd name="T64" fmla="*/ 412 w 497"/>
                <a:gd name="T65" fmla="*/ 296 h 740"/>
                <a:gd name="T66" fmla="*/ 402 w 497"/>
                <a:gd name="T67" fmla="*/ 251 h 740"/>
                <a:gd name="T68" fmla="*/ 384 w 497"/>
                <a:gd name="T69" fmla="*/ 208 h 740"/>
                <a:gd name="T70" fmla="*/ 357 w 497"/>
                <a:gd name="T71" fmla="*/ 172 h 740"/>
                <a:gd name="T72" fmla="*/ 320 w 497"/>
                <a:gd name="T73" fmla="*/ 142 h 740"/>
                <a:gd name="T74" fmla="*/ 260 w 497"/>
                <a:gd name="T75" fmla="*/ 107 h 740"/>
                <a:gd name="T76" fmla="*/ 203 w 497"/>
                <a:gd name="T77" fmla="*/ 82 h 740"/>
                <a:gd name="T78" fmla="*/ 154 w 497"/>
                <a:gd name="T79" fmla="*/ 65 h 740"/>
                <a:gd name="T80" fmla="*/ 108 w 497"/>
                <a:gd name="T81" fmla="*/ 56 h 740"/>
                <a:gd name="T82" fmla="*/ 68 w 497"/>
                <a:gd name="T83" fmla="*/ 55 h 740"/>
                <a:gd name="T84" fmla="*/ 32 w 497"/>
                <a:gd name="T85" fmla="*/ 61 h 740"/>
                <a:gd name="T86" fmla="*/ 0 w 497"/>
                <a:gd name="T87" fmla="*/ 70 h 740"/>
                <a:gd name="T88" fmla="*/ 0 w 497"/>
                <a:gd name="T89" fmla="*/ 13 h 7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97" h="740">
                  <a:moveTo>
                    <a:pt x="0" y="13"/>
                  </a:moveTo>
                  <a:lnTo>
                    <a:pt x="41" y="4"/>
                  </a:lnTo>
                  <a:lnTo>
                    <a:pt x="101" y="0"/>
                  </a:lnTo>
                  <a:lnTo>
                    <a:pt x="170" y="4"/>
                  </a:lnTo>
                  <a:lnTo>
                    <a:pt x="248" y="21"/>
                  </a:lnTo>
                  <a:lnTo>
                    <a:pt x="323" y="50"/>
                  </a:lnTo>
                  <a:lnTo>
                    <a:pt x="382" y="90"/>
                  </a:lnTo>
                  <a:lnTo>
                    <a:pt x="428" y="141"/>
                  </a:lnTo>
                  <a:lnTo>
                    <a:pt x="463" y="199"/>
                  </a:lnTo>
                  <a:lnTo>
                    <a:pt x="485" y="262"/>
                  </a:lnTo>
                  <a:lnTo>
                    <a:pt x="496" y="327"/>
                  </a:lnTo>
                  <a:lnTo>
                    <a:pt x="497" y="396"/>
                  </a:lnTo>
                  <a:lnTo>
                    <a:pt x="487" y="462"/>
                  </a:lnTo>
                  <a:lnTo>
                    <a:pt x="470" y="527"/>
                  </a:lnTo>
                  <a:lnTo>
                    <a:pt x="443" y="586"/>
                  </a:lnTo>
                  <a:lnTo>
                    <a:pt x="406" y="639"/>
                  </a:lnTo>
                  <a:lnTo>
                    <a:pt x="364" y="683"/>
                  </a:lnTo>
                  <a:lnTo>
                    <a:pt x="315" y="715"/>
                  </a:lnTo>
                  <a:lnTo>
                    <a:pt x="259" y="736"/>
                  </a:lnTo>
                  <a:lnTo>
                    <a:pt x="198" y="740"/>
                  </a:lnTo>
                  <a:lnTo>
                    <a:pt x="131" y="727"/>
                  </a:lnTo>
                  <a:lnTo>
                    <a:pt x="167" y="728"/>
                  </a:lnTo>
                  <a:lnTo>
                    <a:pt x="204" y="718"/>
                  </a:lnTo>
                  <a:lnTo>
                    <a:pt x="238" y="700"/>
                  </a:lnTo>
                  <a:lnTo>
                    <a:pt x="272" y="670"/>
                  </a:lnTo>
                  <a:lnTo>
                    <a:pt x="304" y="635"/>
                  </a:lnTo>
                  <a:lnTo>
                    <a:pt x="333" y="594"/>
                  </a:lnTo>
                  <a:lnTo>
                    <a:pt x="358" y="549"/>
                  </a:lnTo>
                  <a:lnTo>
                    <a:pt x="381" y="500"/>
                  </a:lnTo>
                  <a:lnTo>
                    <a:pt x="396" y="449"/>
                  </a:lnTo>
                  <a:lnTo>
                    <a:pt x="408" y="397"/>
                  </a:lnTo>
                  <a:lnTo>
                    <a:pt x="414" y="346"/>
                  </a:lnTo>
                  <a:lnTo>
                    <a:pt x="412" y="296"/>
                  </a:lnTo>
                  <a:lnTo>
                    <a:pt x="402" y="251"/>
                  </a:lnTo>
                  <a:lnTo>
                    <a:pt x="384" y="208"/>
                  </a:lnTo>
                  <a:lnTo>
                    <a:pt x="357" y="172"/>
                  </a:lnTo>
                  <a:lnTo>
                    <a:pt x="320" y="142"/>
                  </a:lnTo>
                  <a:lnTo>
                    <a:pt x="260" y="107"/>
                  </a:lnTo>
                  <a:lnTo>
                    <a:pt x="203" y="82"/>
                  </a:lnTo>
                  <a:lnTo>
                    <a:pt x="154" y="65"/>
                  </a:lnTo>
                  <a:lnTo>
                    <a:pt x="108" y="56"/>
                  </a:lnTo>
                  <a:lnTo>
                    <a:pt x="68" y="55"/>
                  </a:lnTo>
                  <a:lnTo>
                    <a:pt x="32" y="61"/>
                  </a:lnTo>
                  <a:lnTo>
                    <a:pt x="0" y="70"/>
                  </a:lnTo>
                  <a:lnTo>
                    <a:pt x="0" y="13"/>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46" name="Freeform 38"/>
            <p:cNvSpPr>
              <a:spLocks/>
            </p:cNvSpPr>
            <p:nvPr/>
          </p:nvSpPr>
          <p:spPr bwMode="ltGray">
            <a:xfrm rot="1584153">
              <a:off x="20" y="410"/>
              <a:ext cx="344" cy="245"/>
            </a:xfrm>
            <a:custGeom>
              <a:avLst/>
              <a:gdLst>
                <a:gd name="T0" fmla="*/ 0 w 257"/>
                <a:gd name="T1" fmla="*/ 0 h 237"/>
                <a:gd name="T2" fmla="*/ 0 w 257"/>
                <a:gd name="T3" fmla="*/ 38 h 237"/>
                <a:gd name="T4" fmla="*/ 120 w 257"/>
                <a:gd name="T5" fmla="*/ 76 h 237"/>
                <a:gd name="T6" fmla="*/ 276 w 257"/>
                <a:gd name="T7" fmla="*/ 117 h 237"/>
                <a:gd name="T8" fmla="*/ 494 w 257"/>
                <a:gd name="T9" fmla="*/ 151 h 237"/>
                <a:gd name="T10" fmla="*/ 799 w 257"/>
                <a:gd name="T11" fmla="*/ 183 h 237"/>
                <a:gd name="T12" fmla="*/ 1185 w 257"/>
                <a:gd name="T13" fmla="*/ 217 h 237"/>
                <a:gd name="T14" fmla="*/ 1679 w 257"/>
                <a:gd name="T15" fmla="*/ 248 h 237"/>
                <a:gd name="T16" fmla="*/ 2247 w 257"/>
                <a:gd name="T17" fmla="*/ 274 h 237"/>
                <a:gd name="T18" fmla="*/ 2978 w 257"/>
                <a:gd name="T19" fmla="*/ 299 h 237"/>
                <a:gd name="T20" fmla="*/ 3804 w 257"/>
                <a:gd name="T21" fmla="*/ 319 h 237"/>
                <a:gd name="T22" fmla="*/ 4685 w 257"/>
                <a:gd name="T23" fmla="*/ 337 h 237"/>
                <a:gd name="T24" fmla="*/ 5776 w 257"/>
                <a:gd name="T25" fmla="*/ 351 h 237"/>
                <a:gd name="T26" fmla="*/ 6966 w 257"/>
                <a:gd name="T27" fmla="*/ 360 h 237"/>
                <a:gd name="T28" fmla="*/ 8326 w 257"/>
                <a:gd name="T29" fmla="*/ 365 h 237"/>
                <a:gd name="T30" fmla="*/ 9732 w 257"/>
                <a:gd name="T31" fmla="*/ 363 h 237"/>
                <a:gd name="T32" fmla="*/ 11377 w 257"/>
                <a:gd name="T33" fmla="*/ 358 h 237"/>
                <a:gd name="T34" fmla="*/ 9935 w 257"/>
                <a:gd name="T35" fmla="*/ 349 h 237"/>
                <a:gd name="T36" fmla="*/ 8620 w 257"/>
                <a:gd name="T37" fmla="*/ 338 h 237"/>
                <a:gd name="T38" fmla="*/ 7528 w 257"/>
                <a:gd name="T39" fmla="*/ 326 h 237"/>
                <a:gd name="T40" fmla="*/ 6552 w 257"/>
                <a:gd name="T41" fmla="*/ 314 h 237"/>
                <a:gd name="T42" fmla="*/ 5662 w 257"/>
                <a:gd name="T43" fmla="*/ 298 h 237"/>
                <a:gd name="T44" fmla="*/ 4961 w 257"/>
                <a:gd name="T45" fmla="*/ 280 h 237"/>
                <a:gd name="T46" fmla="*/ 4314 w 257"/>
                <a:gd name="T47" fmla="*/ 261 h 237"/>
                <a:gd name="T48" fmla="*/ 3706 w 257"/>
                <a:gd name="T49" fmla="*/ 239 h 237"/>
                <a:gd name="T50" fmla="*/ 3160 w 257"/>
                <a:gd name="T51" fmla="*/ 217 h 237"/>
                <a:gd name="T52" fmla="*/ 2715 w 257"/>
                <a:gd name="T53" fmla="*/ 191 h 237"/>
                <a:gd name="T54" fmla="*/ 2333 w 257"/>
                <a:gd name="T55" fmla="*/ 165 h 237"/>
                <a:gd name="T56" fmla="*/ 1915 w 257"/>
                <a:gd name="T57" fmla="*/ 134 h 237"/>
                <a:gd name="T58" fmla="*/ 1460 w 257"/>
                <a:gd name="T59" fmla="*/ 105 h 237"/>
                <a:gd name="T60" fmla="*/ 1025 w 257"/>
                <a:gd name="T61" fmla="*/ 73 h 237"/>
                <a:gd name="T62" fmla="*/ 518 w 257"/>
                <a:gd name="T63" fmla="*/ 37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47" name="Freeform 39"/>
            <p:cNvSpPr>
              <a:spLocks/>
            </p:cNvSpPr>
            <p:nvPr/>
          </p:nvSpPr>
          <p:spPr bwMode="ltGray">
            <a:xfrm rot="1584153">
              <a:off x="242" y="756"/>
              <a:ext cx="167" cy="115"/>
            </a:xfrm>
            <a:custGeom>
              <a:avLst/>
              <a:gdLst>
                <a:gd name="T0" fmla="*/ 3714 w 124"/>
                <a:gd name="T1" fmla="*/ 0 h 110"/>
                <a:gd name="T2" fmla="*/ 5938 w 124"/>
                <a:gd name="T3" fmla="*/ 192 h 110"/>
                <a:gd name="T4" fmla="*/ 5770 w 124"/>
                <a:gd name="T5" fmla="*/ 191 h 110"/>
                <a:gd name="T6" fmla="*/ 5126 w 124"/>
                <a:gd name="T7" fmla="*/ 187 h 110"/>
                <a:gd name="T8" fmla="*/ 4284 w 124"/>
                <a:gd name="T9" fmla="*/ 182 h 110"/>
                <a:gd name="T10" fmla="*/ 3274 w 124"/>
                <a:gd name="T11" fmla="*/ 177 h 110"/>
                <a:gd name="T12" fmla="*/ 2155 w 124"/>
                <a:gd name="T13" fmla="*/ 174 h 110"/>
                <a:gd name="T14" fmla="*/ 1224 w 124"/>
                <a:gd name="T15" fmla="*/ 175 h 110"/>
                <a:gd name="T16" fmla="*/ 435 w 124"/>
                <a:gd name="T17" fmla="*/ 183 h 110"/>
                <a:gd name="T18" fmla="*/ 0 w 124"/>
                <a:gd name="T19" fmla="*/ 196 h 110"/>
                <a:gd name="T20" fmla="*/ 178 w 124"/>
                <a:gd name="T21" fmla="*/ 175 h 110"/>
                <a:gd name="T22" fmla="*/ 391 w 124"/>
                <a:gd name="T23" fmla="*/ 159 h 110"/>
                <a:gd name="T24" fmla="*/ 789 w 124"/>
                <a:gd name="T25" fmla="*/ 146 h 110"/>
                <a:gd name="T26" fmla="*/ 1224 w 124"/>
                <a:gd name="T27" fmla="*/ 136 h 110"/>
                <a:gd name="T28" fmla="*/ 1735 w 124"/>
                <a:gd name="T29" fmla="*/ 128 h 110"/>
                <a:gd name="T30" fmla="*/ 2240 w 124"/>
                <a:gd name="T31" fmla="*/ 127 h 110"/>
                <a:gd name="T32" fmla="*/ 2809 w 124"/>
                <a:gd name="T33" fmla="*/ 127 h 110"/>
                <a:gd name="T34" fmla="*/ 3453 w 124"/>
                <a:gd name="T35" fmla="*/ 133 h 110"/>
                <a:gd name="T36" fmla="*/ 3499 w 124"/>
                <a:gd name="T37" fmla="*/ 127 h 110"/>
                <a:gd name="T38" fmla="*/ 3359 w 124"/>
                <a:gd name="T39" fmla="*/ 101 h 110"/>
                <a:gd name="T40" fmla="*/ 3205 w 124"/>
                <a:gd name="T41" fmla="*/ 68 h 110"/>
                <a:gd name="T42" fmla="*/ 3147 w 124"/>
                <a:gd name="T43" fmla="*/ 53 h 110"/>
                <a:gd name="T44" fmla="*/ 3017 w 124"/>
                <a:gd name="T45" fmla="*/ 53 h 110"/>
                <a:gd name="T46" fmla="*/ 2902 w 124"/>
                <a:gd name="T47" fmla="*/ 51 h 110"/>
                <a:gd name="T48" fmla="*/ 2809 w 124"/>
                <a:gd name="T49" fmla="*/ 45 h 110"/>
                <a:gd name="T50" fmla="*/ 2758 w 124"/>
                <a:gd name="T51" fmla="*/ 39 h 110"/>
                <a:gd name="T52" fmla="*/ 2758 w 124"/>
                <a:gd name="T53" fmla="*/ 32 h 110"/>
                <a:gd name="T54" fmla="*/ 2809 w 124"/>
                <a:gd name="T55" fmla="*/ 27 h 110"/>
                <a:gd name="T56" fmla="*/ 3181 w 124"/>
                <a:gd name="T57" fmla="*/ 8 h 110"/>
                <a:gd name="T58" fmla="*/ 3714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48" name="Freeform 40"/>
            <p:cNvSpPr>
              <a:spLocks/>
            </p:cNvSpPr>
            <p:nvPr/>
          </p:nvSpPr>
          <p:spPr bwMode="ltGray">
            <a:xfrm rot="1584153">
              <a:off x="574" y="286"/>
              <a:ext cx="147" cy="160"/>
            </a:xfrm>
            <a:custGeom>
              <a:avLst/>
              <a:gdLst>
                <a:gd name="T0" fmla="*/ 0 w 109"/>
                <a:gd name="T1" fmla="*/ 0 h 156"/>
                <a:gd name="T2" fmla="*/ 240 w 109"/>
                <a:gd name="T3" fmla="*/ 1 h 156"/>
                <a:gd name="T4" fmla="*/ 856 w 109"/>
                <a:gd name="T5" fmla="*/ 5 h 156"/>
                <a:gd name="T6" fmla="*/ 1790 w 109"/>
                <a:gd name="T7" fmla="*/ 12 h 156"/>
                <a:gd name="T8" fmla="*/ 2829 w 109"/>
                <a:gd name="T9" fmla="*/ 37 h 156"/>
                <a:gd name="T10" fmla="*/ 3815 w 109"/>
                <a:gd name="T11" fmla="*/ 57 h 156"/>
                <a:gd name="T12" fmla="*/ 4680 w 109"/>
                <a:gd name="T13" fmla="*/ 97 h 156"/>
                <a:gd name="T14" fmla="*/ 5208 w 109"/>
                <a:gd name="T15" fmla="*/ 150 h 156"/>
                <a:gd name="T16" fmla="*/ 5312 w 109"/>
                <a:gd name="T17" fmla="*/ 216 h 156"/>
                <a:gd name="T18" fmla="*/ 5145 w 109"/>
                <a:gd name="T19" fmla="*/ 216 h 156"/>
                <a:gd name="T20" fmla="*/ 4862 w 109"/>
                <a:gd name="T21" fmla="*/ 216 h 156"/>
                <a:gd name="T22" fmla="*/ 4533 w 109"/>
                <a:gd name="T23" fmla="*/ 216 h 156"/>
                <a:gd name="T24" fmla="*/ 4235 w 109"/>
                <a:gd name="T25" fmla="*/ 213 h 156"/>
                <a:gd name="T26" fmla="*/ 3939 w 109"/>
                <a:gd name="T27" fmla="*/ 212 h 156"/>
                <a:gd name="T28" fmla="*/ 3609 w 109"/>
                <a:gd name="T29" fmla="*/ 208 h 156"/>
                <a:gd name="T30" fmla="*/ 3214 w 109"/>
                <a:gd name="T31" fmla="*/ 202 h 156"/>
                <a:gd name="T32" fmla="*/ 2829 w 109"/>
                <a:gd name="T33" fmla="*/ 194 h 156"/>
                <a:gd name="T34" fmla="*/ 2573 w 109"/>
                <a:gd name="T35" fmla="*/ 174 h 156"/>
                <a:gd name="T36" fmla="*/ 2573 w 109"/>
                <a:gd name="T37" fmla="*/ 154 h 156"/>
                <a:gd name="T38" fmla="*/ 2750 w 109"/>
                <a:gd name="T39" fmla="*/ 134 h 156"/>
                <a:gd name="T40" fmla="*/ 2913 w 109"/>
                <a:gd name="T41" fmla="*/ 110 h 156"/>
                <a:gd name="T42" fmla="*/ 2750 w 109"/>
                <a:gd name="T43" fmla="*/ 88 h 156"/>
                <a:gd name="T44" fmla="*/ 2359 w 109"/>
                <a:gd name="T45" fmla="*/ 56 h 156"/>
                <a:gd name="T46" fmla="*/ 1535 w 109"/>
                <a:gd name="T47" fmla="*/ 36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49" name="Freeform 41"/>
            <p:cNvSpPr>
              <a:spLocks/>
            </p:cNvSpPr>
            <p:nvPr/>
          </p:nvSpPr>
          <p:spPr bwMode="ltGray">
            <a:xfrm rot="1584153">
              <a:off x="236" y="721"/>
              <a:ext cx="62" cy="97"/>
            </a:xfrm>
            <a:custGeom>
              <a:avLst/>
              <a:gdLst>
                <a:gd name="T0" fmla="*/ 1530 w 46"/>
                <a:gd name="T1" fmla="*/ 0 h 94"/>
                <a:gd name="T2" fmla="*/ 970 w 46"/>
                <a:gd name="T3" fmla="*/ 55 h 94"/>
                <a:gd name="T4" fmla="*/ 720 w 46"/>
                <a:gd name="T5" fmla="*/ 92 h 94"/>
                <a:gd name="T6" fmla="*/ 534 w 46"/>
                <a:gd name="T7" fmla="*/ 120 h 94"/>
                <a:gd name="T8" fmla="*/ 0 w 46"/>
                <a:gd name="T9" fmla="*/ 140 h 94"/>
                <a:gd name="T10" fmla="*/ 586 w 46"/>
                <a:gd name="T11" fmla="*/ 132 h 94"/>
                <a:gd name="T12" fmla="*/ 1135 w 46"/>
                <a:gd name="T13" fmla="*/ 122 h 94"/>
                <a:gd name="T14" fmla="*/ 1537 w 46"/>
                <a:gd name="T15" fmla="*/ 103 h 94"/>
                <a:gd name="T16" fmla="*/ 1934 w 46"/>
                <a:gd name="T17" fmla="*/ 85 h 94"/>
                <a:gd name="T18" fmla="*/ 2202 w 46"/>
                <a:gd name="T19" fmla="*/ 67 h 94"/>
                <a:gd name="T20" fmla="*/ 2229 w 46"/>
                <a:gd name="T21" fmla="*/ 43 h 94"/>
                <a:gd name="T22" fmla="*/ 2062 w 46"/>
                <a:gd name="T23" fmla="*/ 15 h 94"/>
                <a:gd name="T24" fmla="*/ 1530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50" name="Freeform 42"/>
            <p:cNvSpPr>
              <a:spLocks/>
            </p:cNvSpPr>
            <p:nvPr/>
          </p:nvSpPr>
          <p:spPr bwMode="ltGray">
            <a:xfrm rot="1584153">
              <a:off x="585" y="466"/>
              <a:ext cx="72" cy="41"/>
            </a:xfrm>
            <a:custGeom>
              <a:avLst/>
              <a:gdLst>
                <a:gd name="T0" fmla="*/ 0 w 54"/>
                <a:gd name="T1" fmla="*/ 0 h 40"/>
                <a:gd name="T2" fmla="*/ 1 w 54"/>
                <a:gd name="T3" fmla="*/ 1 h 40"/>
                <a:gd name="T4" fmla="*/ 268 w 54"/>
                <a:gd name="T5" fmla="*/ 3 h 40"/>
                <a:gd name="T6" fmla="*/ 543 w 54"/>
                <a:gd name="T7" fmla="*/ 8 h 40"/>
                <a:gd name="T8" fmla="*/ 873 w 54"/>
                <a:gd name="T9" fmla="*/ 12 h 40"/>
                <a:gd name="T10" fmla="*/ 1231 w 54"/>
                <a:gd name="T11" fmla="*/ 15 h 40"/>
                <a:gd name="T12" fmla="*/ 1615 w 54"/>
                <a:gd name="T13" fmla="*/ 17 h 40"/>
                <a:gd name="T14" fmla="*/ 1919 w 54"/>
                <a:gd name="T15" fmla="*/ 18 h 40"/>
                <a:gd name="T16" fmla="*/ 2276 w 54"/>
                <a:gd name="T17" fmla="*/ 16 h 40"/>
                <a:gd name="T18" fmla="*/ 2247 w 54"/>
                <a:gd name="T19" fmla="*/ 38 h 40"/>
                <a:gd name="T20" fmla="*/ 2121 w 54"/>
                <a:gd name="T21" fmla="*/ 46 h 40"/>
                <a:gd name="T22" fmla="*/ 1868 w 54"/>
                <a:gd name="T23" fmla="*/ 51 h 40"/>
                <a:gd name="T24" fmla="*/ 1552 w 54"/>
                <a:gd name="T25" fmla="*/ 53 h 40"/>
                <a:gd name="T26" fmla="*/ 1164 w 54"/>
                <a:gd name="T27" fmla="*/ 52 h 40"/>
                <a:gd name="T28" fmla="*/ 788 w 54"/>
                <a:gd name="T29" fmla="*/ 45 h 40"/>
                <a:gd name="T30" fmla="*/ 407 w 54"/>
                <a:gd name="T31" fmla="*/ 33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51" name="Freeform 43"/>
            <p:cNvSpPr>
              <a:spLocks/>
            </p:cNvSpPr>
            <p:nvPr/>
          </p:nvSpPr>
          <p:spPr bwMode="ltGray">
            <a:xfrm>
              <a:off x="0" y="886"/>
              <a:ext cx="360" cy="650"/>
            </a:xfrm>
            <a:custGeom>
              <a:avLst/>
              <a:gdLst>
                <a:gd name="T0" fmla="*/ 264 w 360"/>
                <a:gd name="T1" fmla="*/ 0 h 650"/>
                <a:gd name="T2" fmla="*/ 269 w 360"/>
                <a:gd name="T3" fmla="*/ 9 h 650"/>
                <a:gd name="T4" fmla="*/ 277 w 360"/>
                <a:gd name="T5" fmla="*/ 22 h 650"/>
                <a:gd name="T6" fmla="*/ 286 w 360"/>
                <a:gd name="T7" fmla="*/ 39 h 650"/>
                <a:gd name="T8" fmla="*/ 297 w 360"/>
                <a:gd name="T9" fmla="*/ 58 h 650"/>
                <a:gd name="T10" fmla="*/ 309 w 360"/>
                <a:gd name="T11" fmla="*/ 83 h 650"/>
                <a:gd name="T12" fmla="*/ 319 w 360"/>
                <a:gd name="T13" fmla="*/ 108 h 650"/>
                <a:gd name="T14" fmla="*/ 329 w 360"/>
                <a:gd name="T15" fmla="*/ 136 h 650"/>
                <a:gd name="T16" fmla="*/ 333 w 360"/>
                <a:gd name="T17" fmla="*/ 163 h 650"/>
                <a:gd name="T18" fmla="*/ 336 w 360"/>
                <a:gd name="T19" fmla="*/ 193 h 650"/>
                <a:gd name="T20" fmla="*/ 332 w 360"/>
                <a:gd name="T21" fmla="*/ 223 h 650"/>
                <a:gd name="T22" fmla="*/ 323 w 360"/>
                <a:gd name="T23" fmla="*/ 255 h 650"/>
                <a:gd name="T24" fmla="*/ 310 w 360"/>
                <a:gd name="T25" fmla="*/ 285 h 650"/>
                <a:gd name="T26" fmla="*/ 287 w 360"/>
                <a:gd name="T27" fmla="*/ 315 h 650"/>
                <a:gd name="T28" fmla="*/ 257 w 360"/>
                <a:gd name="T29" fmla="*/ 343 h 650"/>
                <a:gd name="T30" fmla="*/ 218 w 360"/>
                <a:gd name="T31" fmla="*/ 370 h 650"/>
                <a:gd name="T32" fmla="*/ 167 w 360"/>
                <a:gd name="T33" fmla="*/ 396 h 650"/>
                <a:gd name="T34" fmla="*/ 111 w 360"/>
                <a:gd name="T35" fmla="*/ 425 h 650"/>
                <a:gd name="T36" fmla="*/ 69 w 360"/>
                <a:gd name="T37" fmla="*/ 457 h 650"/>
                <a:gd name="T38" fmla="*/ 35 w 360"/>
                <a:gd name="T39" fmla="*/ 490 h 650"/>
                <a:gd name="T40" fmla="*/ 12 w 360"/>
                <a:gd name="T41" fmla="*/ 526 h 650"/>
                <a:gd name="T42" fmla="*/ 0 w 360"/>
                <a:gd name="T43" fmla="*/ 553 h 650"/>
                <a:gd name="T44" fmla="*/ 0 w 360"/>
                <a:gd name="T45" fmla="*/ 650 h 650"/>
                <a:gd name="T46" fmla="*/ 6 w 360"/>
                <a:gd name="T47" fmla="*/ 628 h 650"/>
                <a:gd name="T48" fmla="*/ 19 w 360"/>
                <a:gd name="T49" fmla="*/ 594 h 650"/>
                <a:gd name="T50" fmla="*/ 43 w 360"/>
                <a:gd name="T51" fmla="*/ 551 h 650"/>
                <a:gd name="T52" fmla="*/ 76 w 360"/>
                <a:gd name="T53" fmla="*/ 503 h 650"/>
                <a:gd name="T54" fmla="*/ 125 w 360"/>
                <a:gd name="T55" fmla="*/ 454 h 650"/>
                <a:gd name="T56" fmla="*/ 190 w 360"/>
                <a:gd name="T57" fmla="*/ 408 h 650"/>
                <a:gd name="T58" fmla="*/ 275 w 360"/>
                <a:gd name="T59" fmla="*/ 365 h 650"/>
                <a:gd name="T60" fmla="*/ 308 w 360"/>
                <a:gd name="T61" fmla="*/ 342 h 650"/>
                <a:gd name="T62" fmla="*/ 335 w 360"/>
                <a:gd name="T63" fmla="*/ 305 h 650"/>
                <a:gd name="T64" fmla="*/ 352 w 360"/>
                <a:gd name="T65" fmla="*/ 255 h 650"/>
                <a:gd name="T66" fmla="*/ 360 w 360"/>
                <a:gd name="T67" fmla="*/ 201 h 650"/>
                <a:gd name="T68" fmla="*/ 356 w 360"/>
                <a:gd name="T69" fmla="*/ 144 h 650"/>
                <a:gd name="T70" fmla="*/ 341 w 360"/>
                <a:gd name="T71" fmla="*/ 88 h 650"/>
                <a:gd name="T72" fmla="*/ 311 w 360"/>
                <a:gd name="T73" fmla="*/ 39 h 650"/>
                <a:gd name="T74" fmla="*/ 264 w 360"/>
                <a:gd name="T75" fmla="*/ 0 h 65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60" h="650">
                  <a:moveTo>
                    <a:pt x="264" y="0"/>
                  </a:moveTo>
                  <a:lnTo>
                    <a:pt x="269" y="9"/>
                  </a:lnTo>
                  <a:lnTo>
                    <a:pt x="277" y="22"/>
                  </a:lnTo>
                  <a:lnTo>
                    <a:pt x="286" y="39"/>
                  </a:lnTo>
                  <a:lnTo>
                    <a:pt x="297" y="58"/>
                  </a:lnTo>
                  <a:lnTo>
                    <a:pt x="309" y="83"/>
                  </a:lnTo>
                  <a:lnTo>
                    <a:pt x="319" y="108"/>
                  </a:lnTo>
                  <a:lnTo>
                    <a:pt x="329" y="136"/>
                  </a:lnTo>
                  <a:lnTo>
                    <a:pt x="333" y="163"/>
                  </a:lnTo>
                  <a:lnTo>
                    <a:pt x="336" y="193"/>
                  </a:lnTo>
                  <a:lnTo>
                    <a:pt x="332" y="223"/>
                  </a:lnTo>
                  <a:lnTo>
                    <a:pt x="323" y="255"/>
                  </a:lnTo>
                  <a:lnTo>
                    <a:pt x="310" y="285"/>
                  </a:lnTo>
                  <a:lnTo>
                    <a:pt x="287" y="315"/>
                  </a:lnTo>
                  <a:lnTo>
                    <a:pt x="257" y="343"/>
                  </a:lnTo>
                  <a:lnTo>
                    <a:pt x="218" y="370"/>
                  </a:lnTo>
                  <a:lnTo>
                    <a:pt x="167" y="396"/>
                  </a:lnTo>
                  <a:lnTo>
                    <a:pt x="111" y="425"/>
                  </a:lnTo>
                  <a:lnTo>
                    <a:pt x="69" y="457"/>
                  </a:lnTo>
                  <a:lnTo>
                    <a:pt x="35" y="490"/>
                  </a:lnTo>
                  <a:lnTo>
                    <a:pt x="12" y="526"/>
                  </a:lnTo>
                  <a:lnTo>
                    <a:pt x="0" y="553"/>
                  </a:lnTo>
                  <a:lnTo>
                    <a:pt x="0" y="650"/>
                  </a:lnTo>
                  <a:lnTo>
                    <a:pt x="6" y="628"/>
                  </a:lnTo>
                  <a:lnTo>
                    <a:pt x="19" y="594"/>
                  </a:lnTo>
                  <a:lnTo>
                    <a:pt x="43" y="551"/>
                  </a:lnTo>
                  <a:lnTo>
                    <a:pt x="76" y="503"/>
                  </a:lnTo>
                  <a:lnTo>
                    <a:pt x="125" y="454"/>
                  </a:lnTo>
                  <a:lnTo>
                    <a:pt x="190" y="408"/>
                  </a:lnTo>
                  <a:lnTo>
                    <a:pt x="275" y="365"/>
                  </a:lnTo>
                  <a:lnTo>
                    <a:pt x="308" y="342"/>
                  </a:lnTo>
                  <a:lnTo>
                    <a:pt x="335" y="305"/>
                  </a:lnTo>
                  <a:lnTo>
                    <a:pt x="352" y="255"/>
                  </a:lnTo>
                  <a:lnTo>
                    <a:pt x="360" y="201"/>
                  </a:lnTo>
                  <a:lnTo>
                    <a:pt x="356" y="144"/>
                  </a:lnTo>
                  <a:lnTo>
                    <a:pt x="341" y="88"/>
                  </a:lnTo>
                  <a:lnTo>
                    <a:pt x="311" y="39"/>
                  </a:lnTo>
                  <a:lnTo>
                    <a:pt x="264"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sp>
          <p:nvSpPr>
            <p:cNvPr id="1052" name="Freeform 44"/>
            <p:cNvSpPr>
              <a:spLocks/>
            </p:cNvSpPr>
            <p:nvPr/>
          </p:nvSpPr>
          <p:spPr bwMode="ltGray">
            <a:xfrm rot="1584153">
              <a:off x="56" y="84"/>
              <a:ext cx="804" cy="686"/>
            </a:xfrm>
            <a:custGeom>
              <a:avLst/>
              <a:gdLst>
                <a:gd name="T0" fmla="*/ 796 w 596"/>
                <a:gd name="T1" fmla="*/ 542 h 666"/>
                <a:gd name="T2" fmla="*/ 295 w 596"/>
                <a:gd name="T3" fmla="*/ 502 h 666"/>
                <a:gd name="T4" fmla="*/ 0 w 596"/>
                <a:gd name="T5" fmla="*/ 424 h 666"/>
                <a:gd name="T6" fmla="*/ 178 w 596"/>
                <a:gd name="T7" fmla="*/ 327 h 666"/>
                <a:gd name="T8" fmla="*/ 1240 w 596"/>
                <a:gd name="T9" fmla="*/ 222 h 666"/>
                <a:gd name="T10" fmla="*/ 3370 w 596"/>
                <a:gd name="T11" fmla="*/ 125 h 666"/>
                <a:gd name="T12" fmla="*/ 6965 w 596"/>
                <a:gd name="T13" fmla="*/ 44 h 666"/>
                <a:gd name="T14" fmla="*/ 12087 w 596"/>
                <a:gd name="T15" fmla="*/ 2 h 666"/>
                <a:gd name="T16" fmla="*/ 18638 w 596"/>
                <a:gd name="T17" fmla="*/ 9 h 666"/>
                <a:gd name="T18" fmla="*/ 23711 w 596"/>
                <a:gd name="T19" fmla="*/ 99 h 666"/>
                <a:gd name="T20" fmla="*/ 27140 w 596"/>
                <a:gd name="T21" fmla="*/ 242 h 666"/>
                <a:gd name="T22" fmla="*/ 28940 w 596"/>
                <a:gd name="T23" fmla="*/ 419 h 666"/>
                <a:gd name="T24" fmla="*/ 29163 w 596"/>
                <a:gd name="T25" fmla="*/ 602 h 666"/>
                <a:gd name="T26" fmla="*/ 27751 w 596"/>
                <a:gd name="T27" fmla="*/ 771 h 666"/>
                <a:gd name="T28" fmla="*/ 24832 w 596"/>
                <a:gd name="T29" fmla="*/ 903 h 666"/>
                <a:gd name="T30" fmla="*/ 20429 w 596"/>
                <a:gd name="T31" fmla="*/ 975 h 666"/>
                <a:gd name="T32" fmla="*/ 19063 w 596"/>
                <a:gd name="T33" fmla="*/ 968 h 666"/>
                <a:gd name="T34" fmla="*/ 21618 w 596"/>
                <a:gd name="T35" fmla="*/ 908 h 666"/>
                <a:gd name="T36" fmla="*/ 23606 w 596"/>
                <a:gd name="T37" fmla="*/ 798 h 666"/>
                <a:gd name="T38" fmla="*/ 24973 w 596"/>
                <a:gd name="T39" fmla="*/ 666 h 666"/>
                <a:gd name="T40" fmla="*/ 25458 w 596"/>
                <a:gd name="T41" fmla="*/ 522 h 666"/>
                <a:gd name="T42" fmla="*/ 25165 w 596"/>
                <a:gd name="T43" fmla="*/ 379 h 666"/>
                <a:gd name="T44" fmla="*/ 23742 w 596"/>
                <a:gd name="T45" fmla="*/ 255 h 666"/>
                <a:gd name="T46" fmla="*/ 21210 w 596"/>
                <a:gd name="T47" fmla="*/ 165 h 666"/>
                <a:gd name="T48" fmla="*/ 16718 w 596"/>
                <a:gd name="T49" fmla="*/ 109 h 666"/>
                <a:gd name="T50" fmla="*/ 12057 w 596"/>
                <a:gd name="T51" fmla="*/ 88 h 666"/>
                <a:gd name="T52" fmla="*/ 8532 w 596"/>
                <a:gd name="T53" fmla="*/ 103 h 666"/>
                <a:gd name="T54" fmla="*/ 5938 w 596"/>
                <a:gd name="T55" fmla="*/ 147 h 666"/>
                <a:gd name="T56" fmla="*/ 4108 w 596"/>
                <a:gd name="T57" fmla="*/ 218 h 666"/>
                <a:gd name="T58" fmla="*/ 2796 w 596"/>
                <a:gd name="T59" fmla="*/ 303 h 666"/>
                <a:gd name="T60" fmla="*/ 1955 w 596"/>
                <a:gd name="T61" fmla="*/ 399 h 666"/>
                <a:gd name="T62" fmla="*/ 1373 w 596"/>
                <a:gd name="T63" fmla="*/ 496 h 6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6699"/>
                </a:solidFill>
                <a:effectLst/>
                <a:uLnTx/>
                <a:uFillTx/>
                <a:latin typeface="Times New Roman" panose="02020603050405020304" pitchFamily="18" charset="0"/>
                <a:ea typeface="+mn-ea"/>
                <a:cs typeface="+mn-cs"/>
              </a:endParaRPr>
            </a:p>
          </p:txBody>
        </p:sp>
      </p:grpSp>
      <p:sp>
        <p:nvSpPr>
          <p:cNvPr id="20525" name="Rectangle 45"/>
          <p:cNvSpPr>
            <a:spLocks noGrp="1" noChangeArrowheads="1"/>
          </p:cNvSpPr>
          <p:nvPr>
            <p:ph type="title"/>
          </p:nvPr>
        </p:nvSpPr>
        <p:spPr bwMode="auto">
          <a:xfrm>
            <a:off x="590552" y="103188"/>
            <a:ext cx="10991849" cy="13144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6"/>
          <p:cNvSpPr>
            <a:spLocks noGrp="1" noChangeArrowheads="1"/>
          </p:cNvSpPr>
          <p:nvPr>
            <p:ph type="body" idx="1"/>
          </p:nvPr>
        </p:nvSpPr>
        <p:spPr bwMode="auto">
          <a:xfrm>
            <a:off x="609600" y="1600201"/>
            <a:ext cx="10972800"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527" name="Rectangle 47"/>
          <p:cNvSpPr>
            <a:spLocks noGrp="1" noChangeArrowheads="1"/>
          </p:cNvSpPr>
          <p:nvPr>
            <p:ph type="dt" sz="half" idx="2"/>
          </p:nvPr>
        </p:nvSpPr>
        <p:spPr bwMode="auto">
          <a:xfrm>
            <a:off x="609600" y="6243638"/>
            <a:ext cx="2844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defRPr sz="1400">
                <a:latin typeface="Verdana" pitchFamily="34" charset="0"/>
              </a:defRPr>
            </a:lvl1pPr>
          </a:lstStyle>
          <a:p>
            <a:pPr fontAlgn="base">
              <a:spcBef>
                <a:spcPct val="0"/>
              </a:spcBef>
              <a:spcAft>
                <a:spcPct val="0"/>
              </a:spcAft>
              <a:defRPr/>
            </a:pPr>
            <a:endParaRPr lang="en-US">
              <a:solidFill>
                <a:srgbClr val="006699"/>
              </a:solidFill>
            </a:endParaRPr>
          </a:p>
        </p:txBody>
      </p:sp>
      <p:sp>
        <p:nvSpPr>
          <p:cNvPr id="20528" name="Rectangle 48"/>
          <p:cNvSpPr>
            <a:spLocks noGrp="1" noChangeArrowheads="1"/>
          </p:cNvSpPr>
          <p:nvPr>
            <p:ph type="ftr" sz="quarter" idx="3"/>
          </p:nvPr>
        </p:nvSpPr>
        <p:spPr bwMode="auto">
          <a:xfrm>
            <a:off x="4165600" y="6248400"/>
            <a:ext cx="3860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defRPr sz="1400">
                <a:latin typeface="Verdana" pitchFamily="34" charset="0"/>
              </a:defRPr>
            </a:lvl1pPr>
          </a:lstStyle>
          <a:p>
            <a:pPr fontAlgn="base">
              <a:spcBef>
                <a:spcPct val="0"/>
              </a:spcBef>
              <a:spcAft>
                <a:spcPct val="0"/>
              </a:spcAft>
              <a:defRPr/>
            </a:pPr>
            <a:endParaRPr lang="en-US">
              <a:solidFill>
                <a:srgbClr val="006699"/>
              </a:solidFill>
            </a:endParaRPr>
          </a:p>
        </p:txBody>
      </p:sp>
      <p:sp>
        <p:nvSpPr>
          <p:cNvPr id="20529" name="Rectangle 49"/>
          <p:cNvSpPr>
            <a:spLocks noGrp="1" noChangeArrowheads="1"/>
          </p:cNvSpPr>
          <p:nvPr>
            <p:ph type="sldNum" sz="quarter" idx="4"/>
          </p:nvPr>
        </p:nvSpPr>
        <p:spPr bwMode="auto">
          <a:xfrm>
            <a:off x="8737600" y="6243638"/>
            <a:ext cx="2844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a:latin typeface="Verdana" panose="020B0604030504040204" pitchFamily="34" charset="0"/>
              </a:defRPr>
            </a:lvl1pPr>
          </a:lstStyle>
          <a:p>
            <a:pPr fontAlgn="base">
              <a:spcBef>
                <a:spcPct val="0"/>
              </a:spcBef>
              <a:spcAft>
                <a:spcPct val="0"/>
              </a:spcAft>
            </a:pPr>
            <a:fld id="{5C3F60EC-E54D-48B3-B312-75B098961D4F}" type="slidenum">
              <a:rPr lang="en-US" altLang="en-US" smtClean="0">
                <a:solidFill>
                  <a:srgbClr val="006699"/>
                </a:solidFill>
              </a:rPr>
              <a:pPr fontAlgn="base">
                <a:spcBef>
                  <a:spcPct val="0"/>
                </a:spcBef>
                <a:spcAft>
                  <a:spcPct val="0"/>
                </a:spcAft>
              </a:pPr>
              <a:t>‹#›</a:t>
            </a:fld>
            <a:endParaRPr lang="en-US" altLang="en-US">
              <a:solidFill>
                <a:srgbClr val="006699"/>
              </a:solidFill>
            </a:endParaRPr>
          </a:p>
        </p:txBody>
      </p:sp>
      <p:sp>
        <p:nvSpPr>
          <p:cNvPr id="50" name="TextBox 49"/>
          <p:cNvSpPr txBox="1"/>
          <p:nvPr userDrawn="1"/>
        </p:nvSpPr>
        <p:spPr>
          <a:xfrm>
            <a:off x="0" y="6488668"/>
            <a:ext cx="1237129" cy="369332"/>
          </a:xfrm>
          <a:prstGeom prst="rect">
            <a:avLst/>
          </a:prstGeom>
          <a:noFill/>
        </p:spPr>
        <p:txBody>
          <a:bodyPr wrap="square" rtlCol="0">
            <a:spAutoFit/>
          </a:bodyPr>
          <a:lstStyle/>
          <a:p>
            <a:r>
              <a:rPr lang="en-US" dirty="0" err="1">
                <a:solidFill>
                  <a:schemeClr val="bg1">
                    <a:lumMod val="85000"/>
                  </a:schemeClr>
                </a:solidFill>
                <a:latin typeface="SVN-Holidays" panose="02040603050506020204" pitchFamily="18" charset="0"/>
              </a:rPr>
              <a:t>MăngNon</a:t>
            </a:r>
            <a:endParaRPr lang="en-US" dirty="0">
              <a:solidFill>
                <a:schemeClr val="bg1">
                  <a:lumMod val="85000"/>
                </a:schemeClr>
              </a:solidFill>
              <a:latin typeface="SVN-Holidays" panose="02040603050506020204" pitchFamily="18" charset="0"/>
            </a:endParaRPr>
          </a:p>
        </p:txBody>
      </p:sp>
      <p:pic>
        <p:nvPicPr>
          <p:cNvPr id="51" name="Picture 50"/>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948178" y="-1676400"/>
            <a:ext cx="1275994" cy="2171700"/>
          </a:xfrm>
          <a:prstGeom prst="rect">
            <a:avLst/>
          </a:prstGeom>
        </p:spPr>
      </p:pic>
    </p:spTree>
    <p:extLst>
      <p:ext uri="{BB962C8B-B14F-4D97-AF65-F5344CB8AC3E}">
        <p14:creationId xmlns:p14="http://schemas.microsoft.com/office/powerpoint/2010/main" val="3977001579"/>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ransition spd="med">
    <p:plus/>
  </p:transition>
  <p:txStyles>
    <p:titleStyle>
      <a:lvl1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nVogueH" pitchFamily="34" charset="0"/>
        </a:defRPr>
      </a:lvl2pPr>
      <a:lvl3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nVogueH" pitchFamily="34" charset="0"/>
        </a:defRPr>
      </a:lvl3pPr>
      <a:lvl4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nVogueH" pitchFamily="34" charset="0"/>
        </a:defRPr>
      </a:lvl4pPr>
      <a:lvl5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nVogueH" pitchFamily="34" charset="0"/>
        </a:defRPr>
      </a:lvl5pPr>
      <a:lvl6pPr marL="4572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nVogueH" pitchFamily="34" charset="0"/>
        </a:defRPr>
      </a:lvl6pPr>
      <a:lvl7pPr marL="9144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nVogueH" pitchFamily="34" charset="0"/>
        </a:defRPr>
      </a:lvl7pPr>
      <a:lvl8pPr marL="13716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nVogueH" pitchFamily="34" charset="0"/>
        </a:defRPr>
      </a:lvl8pPr>
      <a:lvl9pPr marL="18288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nVogueH"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B8E3F0"/>
        </a:solidFill>
        <a:effectLst/>
      </p:bgPr>
    </p:bg>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B4450F29-B4B8-4250-931F-40D25F402172}"/>
              </a:ext>
            </a:extLst>
          </p:cNvPr>
          <p:cNvPicPr>
            <a:picLocks noChangeAspect="1"/>
          </p:cNvPicPr>
          <p:nvPr userDrawn="1"/>
        </p:nvPicPr>
        <p:blipFill rotWithShape="1">
          <a:blip r:embed="rId14" cstate="print">
            <a:biLevel thresh="25000"/>
            <a:extLst>
              <a:ext uri="{28A0092B-C50C-407E-A947-70E740481C1C}">
                <a14:useLocalDpi xmlns:a14="http://schemas.microsoft.com/office/drawing/2010/main" val="0"/>
              </a:ext>
            </a:extLst>
          </a:blip>
          <a:srcRect l="48289" t="42186" r="163" b="29408"/>
          <a:stretch/>
        </p:blipFill>
        <p:spPr>
          <a:xfrm>
            <a:off x="9067799" y="2283496"/>
            <a:ext cx="3124200" cy="1948107"/>
          </a:xfrm>
          <a:prstGeom prst="rect">
            <a:avLst/>
          </a:prstGeom>
        </p:spPr>
      </p:pic>
      <p:pic>
        <p:nvPicPr>
          <p:cNvPr id="20" name="图片 19">
            <a:extLst>
              <a:ext uri="{FF2B5EF4-FFF2-40B4-BE49-F238E27FC236}">
                <a16:creationId xmlns:a16="http://schemas.microsoft.com/office/drawing/2014/main" id="{7B934FB4-04DA-475C-AB6D-D948B89DCE35}"/>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l="74807" b="38924"/>
          <a:stretch/>
        </p:blipFill>
        <p:spPr>
          <a:xfrm>
            <a:off x="10339438" y="419100"/>
            <a:ext cx="1862146" cy="4188621"/>
          </a:xfrm>
          <a:prstGeom prst="rect">
            <a:avLst/>
          </a:prstGeom>
        </p:spPr>
      </p:pic>
      <p:pic>
        <p:nvPicPr>
          <p:cNvPr id="21" name="图片 20">
            <a:extLst>
              <a:ext uri="{FF2B5EF4-FFF2-40B4-BE49-F238E27FC236}">
                <a16:creationId xmlns:a16="http://schemas.microsoft.com/office/drawing/2014/main" id="{561E0ED5-55E2-49CC-8DA6-0BDE4ECE690D}"/>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l="85193" b="85845"/>
          <a:stretch/>
        </p:blipFill>
        <p:spPr>
          <a:xfrm>
            <a:off x="11269289" y="1257188"/>
            <a:ext cx="932295" cy="970730"/>
          </a:xfrm>
          <a:prstGeom prst="rect">
            <a:avLst/>
          </a:prstGeom>
        </p:spPr>
      </p:pic>
      <p:pic>
        <p:nvPicPr>
          <p:cNvPr id="14" name="图片 13">
            <a:extLst>
              <a:ext uri="{FF2B5EF4-FFF2-40B4-BE49-F238E27FC236}">
                <a16:creationId xmlns:a16="http://schemas.microsoft.com/office/drawing/2014/main" id="{C79F8ED2-A767-4154-9405-CE995DF10521}"/>
              </a:ext>
            </a:extLst>
          </p:cNvPr>
          <p:cNvPicPr>
            <a:picLocks noChangeAspect="1"/>
          </p:cNvPicPr>
          <p:nvPr userDrawn="1"/>
        </p:nvPicPr>
        <p:blipFill rotWithShape="1">
          <a:blip r:embed="rId14" cstate="print">
            <a:biLevel thresh="25000"/>
            <a:extLst>
              <a:ext uri="{28A0092B-C50C-407E-A947-70E740481C1C}">
                <a14:useLocalDpi xmlns:a14="http://schemas.microsoft.com/office/drawing/2010/main" val="0"/>
              </a:ext>
            </a:extLst>
          </a:blip>
          <a:srcRect l="1571" r="46881" b="71594"/>
          <a:stretch/>
        </p:blipFill>
        <p:spPr>
          <a:xfrm>
            <a:off x="1" y="76200"/>
            <a:ext cx="3124200" cy="1948107"/>
          </a:xfrm>
          <a:prstGeom prst="rect">
            <a:avLst/>
          </a:prstGeom>
        </p:spPr>
      </p:pic>
      <p:sp>
        <p:nvSpPr>
          <p:cNvPr id="8" name="矩形: 圆角 7">
            <a:extLst>
              <a:ext uri="{FF2B5EF4-FFF2-40B4-BE49-F238E27FC236}">
                <a16:creationId xmlns:a16="http://schemas.microsoft.com/office/drawing/2014/main" id="{01020BA5-EB89-49C2-A207-4DEA825A3539}"/>
              </a:ext>
            </a:extLst>
          </p:cNvPr>
          <p:cNvSpPr/>
          <p:nvPr userDrawn="1"/>
        </p:nvSpPr>
        <p:spPr>
          <a:xfrm>
            <a:off x="297976" y="276367"/>
            <a:ext cx="11596048" cy="6305265"/>
          </a:xfrm>
          <a:prstGeom prst="roundRect">
            <a:avLst>
              <a:gd name="adj" fmla="val 47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0" name="矩形: 圆角 9">
            <a:extLst>
              <a:ext uri="{FF2B5EF4-FFF2-40B4-BE49-F238E27FC236}">
                <a16:creationId xmlns:a16="http://schemas.microsoft.com/office/drawing/2014/main" id="{56249440-1DBF-48D3-AE9C-468435F7F978}"/>
              </a:ext>
            </a:extLst>
          </p:cNvPr>
          <p:cNvSpPr/>
          <p:nvPr userDrawn="1"/>
        </p:nvSpPr>
        <p:spPr>
          <a:xfrm>
            <a:off x="436295" y="407593"/>
            <a:ext cx="11291248" cy="6007722"/>
          </a:xfrm>
          <a:prstGeom prst="roundRect">
            <a:avLst>
              <a:gd name="adj" fmla="val 4762"/>
            </a:avLst>
          </a:prstGeom>
          <a:noFill/>
          <a:ln w="25400">
            <a:solidFill>
              <a:srgbClr val="ABDBE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pic>
        <p:nvPicPr>
          <p:cNvPr id="16" name="图片 15">
            <a:extLst>
              <a:ext uri="{FF2B5EF4-FFF2-40B4-BE49-F238E27FC236}">
                <a16:creationId xmlns:a16="http://schemas.microsoft.com/office/drawing/2014/main" id="{489A52DA-F88C-4597-8909-D6111C1B579F}"/>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l="-256" t="1489" r="256" b="18962"/>
          <a:stretch/>
        </p:blipFill>
        <p:spPr>
          <a:xfrm>
            <a:off x="-21685" y="3685905"/>
            <a:ext cx="12192000" cy="3172095"/>
          </a:xfrm>
          <a:prstGeom prst="rect">
            <a:avLst/>
          </a:prstGeom>
        </p:spPr>
      </p:pic>
      <p:pic>
        <p:nvPicPr>
          <p:cNvPr id="22" name="图片 21">
            <a:extLst>
              <a:ext uri="{FF2B5EF4-FFF2-40B4-BE49-F238E27FC236}">
                <a16:creationId xmlns:a16="http://schemas.microsoft.com/office/drawing/2014/main" id="{F954DA1F-D49C-4DC0-AA7A-4DF87FAF9E38}"/>
              </a:ext>
            </a:extLst>
          </p:cNvPr>
          <p:cNvPicPr>
            <a:picLocks noChangeAspect="1"/>
          </p:cNvPicPr>
          <p:nvPr userDrawn="1"/>
        </p:nvPicPr>
        <p:blipFill rotWithShape="1">
          <a:blip r:embed="rId18" cstate="print">
            <a:extLst>
              <a:ext uri="{28A0092B-C50C-407E-A947-70E740481C1C}">
                <a14:useLocalDpi xmlns:a14="http://schemas.microsoft.com/office/drawing/2010/main" val="0"/>
              </a:ext>
            </a:extLst>
          </a:blip>
          <a:srcRect l="49374" t="77390" r="15094"/>
          <a:stretch/>
        </p:blipFill>
        <p:spPr>
          <a:xfrm>
            <a:off x="10296125" y="5142812"/>
            <a:ext cx="2237221" cy="1550595"/>
          </a:xfrm>
          <a:prstGeom prst="rect">
            <a:avLst/>
          </a:prstGeom>
        </p:spPr>
      </p:pic>
      <p:pic>
        <p:nvPicPr>
          <p:cNvPr id="17" name="图片 16">
            <a:extLst>
              <a:ext uri="{FF2B5EF4-FFF2-40B4-BE49-F238E27FC236}">
                <a16:creationId xmlns:a16="http://schemas.microsoft.com/office/drawing/2014/main" id="{E7B3C933-FF61-4024-8263-CAF7E2283B7B}"/>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r="81266" b="26103"/>
          <a:stretch/>
        </p:blipFill>
        <p:spPr>
          <a:xfrm>
            <a:off x="-21685" y="1275027"/>
            <a:ext cx="1179568" cy="5067839"/>
          </a:xfrm>
          <a:prstGeom prst="rect">
            <a:avLst/>
          </a:prstGeom>
        </p:spPr>
      </p:pic>
      <p:sp>
        <p:nvSpPr>
          <p:cNvPr id="11" name="TextBox 10"/>
          <p:cNvSpPr txBox="1"/>
          <p:nvPr userDrawn="1"/>
        </p:nvSpPr>
        <p:spPr>
          <a:xfrm>
            <a:off x="0" y="6488668"/>
            <a:ext cx="1237129" cy="369332"/>
          </a:xfrm>
          <a:prstGeom prst="rect">
            <a:avLst/>
          </a:prstGeom>
          <a:noFill/>
        </p:spPr>
        <p:txBody>
          <a:bodyPr wrap="square" rtlCol="0">
            <a:spAutoFit/>
          </a:bodyPr>
          <a:lstStyle/>
          <a:p>
            <a:r>
              <a:rPr lang="en-US" dirty="0" err="1">
                <a:solidFill>
                  <a:schemeClr val="bg1">
                    <a:lumMod val="85000"/>
                  </a:schemeClr>
                </a:solidFill>
                <a:latin typeface="SVN-Holidays" panose="02040603050506020204" pitchFamily="18" charset="0"/>
              </a:rPr>
              <a:t>MăngNon</a:t>
            </a:r>
            <a:endParaRPr lang="en-US" dirty="0">
              <a:solidFill>
                <a:schemeClr val="bg1">
                  <a:lumMod val="85000"/>
                </a:schemeClr>
              </a:solidFill>
              <a:latin typeface="SVN-Holidays" panose="02040603050506020204" pitchFamily="18" charset="0"/>
            </a:endParaRPr>
          </a:p>
        </p:txBody>
      </p:sp>
      <p:pic>
        <p:nvPicPr>
          <p:cNvPr id="12" name="Picture 1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2948178" y="-1676400"/>
            <a:ext cx="1275994" cy="2171700"/>
          </a:xfrm>
          <a:prstGeom prst="rect">
            <a:avLst/>
          </a:prstGeom>
        </p:spPr>
      </p:pic>
    </p:spTree>
    <p:extLst>
      <p:ext uri="{BB962C8B-B14F-4D97-AF65-F5344CB8AC3E}">
        <p14:creationId xmlns:p14="http://schemas.microsoft.com/office/powerpoint/2010/main" val="3565809217"/>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F7AC6C0-F664-4FB5-A867-8783C4C4B3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E3A11AE-9382-4290-9392-073E822CB0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110391C-37E2-47B7-8D3B-2701E78546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21F7D562-1910-48AB-98A5-9905E7A54E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5C20E6D6-CE6A-48E1-9795-7B8CB59822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TextBox 6"/>
          <p:cNvSpPr txBox="1"/>
          <p:nvPr userDrawn="1"/>
        </p:nvSpPr>
        <p:spPr>
          <a:xfrm>
            <a:off x="0" y="6488668"/>
            <a:ext cx="1237129" cy="369332"/>
          </a:xfrm>
          <a:prstGeom prst="rect">
            <a:avLst/>
          </a:prstGeom>
          <a:noFill/>
        </p:spPr>
        <p:txBody>
          <a:bodyPr wrap="square" rtlCol="0">
            <a:spAutoFit/>
          </a:bodyPr>
          <a:lstStyle/>
          <a:p>
            <a:r>
              <a:rPr lang="en-US" dirty="0" err="1">
                <a:solidFill>
                  <a:schemeClr val="bg1">
                    <a:lumMod val="85000"/>
                  </a:schemeClr>
                </a:solidFill>
                <a:latin typeface="SVN-Holidays" panose="02040603050506020204" pitchFamily="18" charset="0"/>
              </a:rPr>
              <a:t>MăngNon</a:t>
            </a:r>
            <a:endParaRPr lang="en-US" dirty="0">
              <a:solidFill>
                <a:schemeClr val="bg1">
                  <a:lumMod val="85000"/>
                </a:schemeClr>
              </a:solidFill>
              <a:latin typeface="SVN-Holidays" panose="02040603050506020204" pitchFamily="18" charset="0"/>
            </a:endParaRPr>
          </a:p>
        </p:txBody>
      </p:sp>
      <p:pic>
        <p:nvPicPr>
          <p:cNvPr id="8" name="Picture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948178" y="-1676400"/>
            <a:ext cx="1275994" cy="2171700"/>
          </a:xfrm>
          <a:prstGeom prst="rect">
            <a:avLst/>
          </a:prstGeom>
        </p:spPr>
      </p:pic>
    </p:spTree>
    <p:extLst>
      <p:ext uri="{BB962C8B-B14F-4D97-AF65-F5344CB8AC3E}">
        <p14:creationId xmlns:p14="http://schemas.microsoft.com/office/powerpoint/2010/main" val="181999147"/>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E7AE04A-CB5D-F54A-AAAD-A9199DEAC0A3}" type="datetimeFigureOut">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2023/7/23</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sp>
        <p:nvSpPr>
          <p:cNvPr id="6" name="幻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313AF83-6081-4248-AA07-9D84A7E382AE}" type="slidenum">
              <a:rPr kumimoji="1" lang="zh-CN" altLang="en-US" sz="1200" b="0" i="0" u="none" strike="noStrike" kern="1200" cap="none" spc="0" normalizeH="0" baseline="0" noProof="0" smtClean="0">
                <a:ln>
                  <a:noFill/>
                </a:ln>
                <a:solidFill>
                  <a:prstClr val="black">
                    <a:tint val="75000"/>
                  </a:prstClr>
                </a:solidFill>
                <a:effectLst/>
                <a:uLnTx/>
                <a:uFillTx/>
                <a:latin typeface="微软雅黑" panose="020F0502020204030204"/>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微软雅黑" panose="020F0502020204030204"/>
              <a:ea typeface="微软雅黑"/>
              <a:cs typeface="+mn-cs"/>
            </a:endParaRPr>
          </a:p>
        </p:txBody>
      </p:sp>
      <p:pic>
        <p:nvPicPr>
          <p:cNvPr id="7" name="Picture 6"/>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2455164" y="-2506402"/>
            <a:ext cx="2609088" cy="4615353"/>
          </a:xfrm>
          <a:prstGeom prst="rect">
            <a:avLst/>
          </a:prstGeom>
        </p:spPr>
      </p:pic>
      <p:pic>
        <p:nvPicPr>
          <p:cNvPr id="8" name="Picture 7"/>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2192000" y="2716347"/>
            <a:ext cx="2609088" cy="4615353"/>
          </a:xfrm>
          <a:prstGeom prst="rect">
            <a:avLst/>
          </a:prstGeom>
        </p:spPr>
      </p:pic>
      <p:sp>
        <p:nvSpPr>
          <p:cNvPr id="9" name="TextBox 13"/>
          <p:cNvSpPr txBox="1"/>
          <p:nvPr userDrawn="1"/>
        </p:nvSpPr>
        <p:spPr>
          <a:xfrm>
            <a:off x="10926658" y="-50594"/>
            <a:ext cx="1415623"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4276A9"/>
                </a:solidFill>
                <a:effectLst/>
                <a:uLnTx/>
                <a:uFillTx/>
                <a:latin typeface="SVN-Gidry" panose="02040603050506020204" pitchFamily="18" charset="0"/>
                <a:ea typeface="微软雅黑"/>
                <a:cs typeface="+mn-cs"/>
              </a:rPr>
              <a:t>Măng</a:t>
            </a:r>
            <a:r>
              <a:rPr kumimoji="0" lang="en-US" sz="2400" b="1" i="0" u="none" strike="noStrike" kern="1200" cap="none" spc="0" normalizeH="0" baseline="0" noProof="0" dirty="0">
                <a:ln>
                  <a:noFill/>
                </a:ln>
                <a:solidFill>
                  <a:srgbClr val="4276A9"/>
                </a:solidFill>
                <a:effectLst/>
                <a:uLnTx/>
                <a:uFillTx/>
                <a:latin typeface="SVN-Gidry" panose="02040603050506020204" pitchFamily="18" charset="0"/>
                <a:ea typeface="微软雅黑"/>
                <a:cs typeface="+mn-cs"/>
              </a:rPr>
              <a:t> Non</a:t>
            </a:r>
            <a:endParaRPr kumimoji="0" lang="vi-VN" sz="2400" b="1" i="0" u="none" strike="noStrike" kern="1200" cap="none" spc="0" normalizeH="0" baseline="0" noProof="0" dirty="0">
              <a:ln>
                <a:noFill/>
              </a:ln>
              <a:solidFill>
                <a:srgbClr val="4276A9"/>
              </a:solidFill>
              <a:effectLst/>
              <a:uLnTx/>
              <a:uFillTx/>
              <a:ea typeface="微软雅黑"/>
              <a:cs typeface="+mn-cs"/>
            </a:endParaRPr>
          </a:p>
        </p:txBody>
      </p:sp>
      <p:sp>
        <p:nvSpPr>
          <p:cNvPr id="10" name="TextBox 13"/>
          <p:cNvSpPr txBox="1"/>
          <p:nvPr userDrawn="1"/>
        </p:nvSpPr>
        <p:spPr>
          <a:xfrm>
            <a:off x="-131341" y="6396335"/>
            <a:ext cx="1415623"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4276A9"/>
                </a:solidFill>
                <a:effectLst/>
                <a:uLnTx/>
                <a:uFillTx/>
                <a:latin typeface="SVN-Gidry" panose="02040603050506020204" pitchFamily="18" charset="0"/>
                <a:ea typeface="微软雅黑"/>
                <a:cs typeface="+mn-cs"/>
              </a:rPr>
              <a:t>Măng</a:t>
            </a:r>
            <a:r>
              <a:rPr kumimoji="0" lang="en-US" sz="2400" b="1" i="0" u="none" strike="noStrike" kern="1200" cap="none" spc="0" normalizeH="0" baseline="0" noProof="0" dirty="0">
                <a:ln>
                  <a:noFill/>
                </a:ln>
                <a:solidFill>
                  <a:srgbClr val="4276A9"/>
                </a:solidFill>
                <a:effectLst/>
                <a:uLnTx/>
                <a:uFillTx/>
                <a:latin typeface="SVN-Gidry" panose="02040603050506020204" pitchFamily="18" charset="0"/>
                <a:ea typeface="微软雅黑"/>
                <a:cs typeface="+mn-cs"/>
              </a:rPr>
              <a:t> Non</a:t>
            </a:r>
            <a:endParaRPr kumimoji="0" lang="vi-VN" sz="2400" b="1" i="0" u="none" strike="noStrike" kern="1200" cap="none" spc="0" normalizeH="0" baseline="0" noProof="0" dirty="0">
              <a:ln>
                <a:noFill/>
              </a:ln>
              <a:solidFill>
                <a:srgbClr val="4276A9"/>
              </a:solidFill>
              <a:effectLst/>
              <a:uLnTx/>
              <a:uFillTx/>
              <a:ea typeface="微软雅黑"/>
              <a:cs typeface="+mn-cs"/>
            </a:endParaRPr>
          </a:p>
        </p:txBody>
      </p:sp>
    </p:spTree>
    <p:extLst>
      <p:ext uri="{BB962C8B-B14F-4D97-AF65-F5344CB8AC3E}">
        <p14:creationId xmlns:p14="http://schemas.microsoft.com/office/powerpoint/2010/main" val="346670221"/>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Lst>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50.png"/><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38.xml"/><Relationship Id="rId5" Type="http://schemas.openxmlformats.org/officeDocument/2006/relationships/image" Target="../media/image53.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55.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44.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35.png"/><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4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3" descr="图片包含 图示&#10;&#10;描述已自动生成">
            <a:extLst>
              <a:ext uri="{FF2B5EF4-FFF2-40B4-BE49-F238E27FC236}">
                <a16:creationId xmlns:a16="http://schemas.microsoft.com/office/drawing/2014/main" id="{9E2ACB86-FC05-48E6-AA73-D71E1CD4E065}"/>
              </a:ext>
            </a:extLst>
          </p:cNvPr>
          <p:cNvPicPr>
            <a:picLocks noChangeAspect="1"/>
          </p:cNvPicPr>
          <p:nvPr/>
        </p:nvPicPr>
        <p:blipFill>
          <a:blip r:embed="rId3"/>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pic>
        <p:nvPicPr>
          <p:cNvPr id="21" name="图片 20" descr="图片包含 圆圈&#10;&#10;描述已自动生成">
            <a:extLst>
              <a:ext uri="{FF2B5EF4-FFF2-40B4-BE49-F238E27FC236}">
                <a16:creationId xmlns:a16="http://schemas.microsoft.com/office/drawing/2014/main" id="{65DC2425-7BCA-41D0-9380-DC6B0176E248}"/>
              </a:ext>
            </a:extLst>
          </p:cNvPr>
          <p:cNvPicPr>
            <a:picLocks noChangeAspect="1"/>
          </p:cNvPicPr>
          <p:nvPr/>
        </p:nvPicPr>
        <p:blipFill rotWithShape="1">
          <a:blip r:embed="rId4"/>
          <a:srcRect l="14237" r="8220"/>
          <a:stretch/>
        </p:blipFill>
        <p:spPr>
          <a:xfrm>
            <a:off x="1491724" y="92364"/>
            <a:ext cx="9453966" cy="6300062"/>
          </a:xfrm>
          <a:prstGeom prst="rect">
            <a:avLst/>
          </a:prstGeom>
        </p:spPr>
      </p:pic>
      <p:pic>
        <p:nvPicPr>
          <p:cNvPr id="23" name="图片 22" descr="卡通人物&#10;&#10;低可信度描述已自动生成">
            <a:extLst>
              <a:ext uri="{FF2B5EF4-FFF2-40B4-BE49-F238E27FC236}">
                <a16:creationId xmlns:a16="http://schemas.microsoft.com/office/drawing/2014/main" id="{75D57CDB-9CBE-4D1D-B391-2D489B8E7BE0}"/>
              </a:ext>
            </a:extLst>
          </p:cNvPr>
          <p:cNvPicPr>
            <a:picLocks noChangeAspect="1"/>
          </p:cNvPicPr>
          <p:nvPr/>
        </p:nvPicPr>
        <p:blipFill rotWithShape="1">
          <a:blip r:embed="rId5"/>
          <a:srcRect l="32161" t="55019" r="23983"/>
          <a:stretch/>
        </p:blipFill>
        <p:spPr>
          <a:xfrm>
            <a:off x="5036949" y="4718355"/>
            <a:ext cx="4602997" cy="2248131"/>
          </a:xfrm>
          <a:prstGeom prst="rect">
            <a:avLst/>
          </a:prstGeom>
        </p:spPr>
      </p:pic>
      <p:sp>
        <p:nvSpPr>
          <p:cNvPr id="27" name="文本框 26">
            <a:extLst>
              <a:ext uri="{FF2B5EF4-FFF2-40B4-BE49-F238E27FC236}">
                <a16:creationId xmlns:a16="http://schemas.microsoft.com/office/drawing/2014/main" id="{EB833482-CD6C-4F1B-B9D1-32965382CE76}"/>
              </a:ext>
            </a:extLst>
          </p:cNvPr>
          <p:cNvSpPr txBox="1"/>
          <p:nvPr/>
        </p:nvSpPr>
        <p:spPr>
          <a:xfrm>
            <a:off x="2778402" y="4335114"/>
            <a:ext cx="6456335" cy="1877437"/>
          </a:xfrm>
          <a:prstGeom prst="rect">
            <a:avLst/>
          </a:prstGeom>
          <a:noFill/>
        </p:spPr>
        <p:txBody>
          <a:bodyPr wrap="square">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1" i="0" u="none" strike="noStrike" kern="1200" cap="none" spc="0" normalizeH="0" baseline="0" noProof="0" dirty="0">
                <a:ln>
                  <a:solidFill>
                    <a:schemeClr val="tx2">
                      <a:lumMod val="50000"/>
                    </a:schemeClr>
                  </a:solidFill>
                  <a:prstDash val="sysDash"/>
                </a:ln>
                <a:solidFill>
                  <a:schemeClr val="accent3">
                    <a:lumMod val="75000"/>
                  </a:schemeClr>
                </a:solidFill>
                <a:effectLst/>
                <a:uLnTx/>
                <a:uFillTx/>
                <a:latin typeface="UTM Staccato " panose="02040603050506020204" pitchFamily="18" charset="0"/>
                <a:ea typeface="字魂106号-萌趣露珠体" panose="00000500000000000000" pitchFamily="2" charset="-122"/>
              </a:rPr>
              <a:t>BỐN</a:t>
            </a:r>
            <a:r>
              <a:rPr kumimoji="0" lang="en-US" altLang="zh-CN" sz="8000" b="1" i="0" u="none" strike="noStrike" kern="1200" cap="none" spc="0" normalizeH="0" noProof="0" dirty="0">
                <a:ln>
                  <a:solidFill>
                    <a:schemeClr val="tx2">
                      <a:lumMod val="50000"/>
                    </a:schemeClr>
                  </a:solidFill>
                  <a:prstDash val="sysDash"/>
                </a:ln>
                <a:solidFill>
                  <a:schemeClr val="accent3">
                    <a:lumMod val="75000"/>
                  </a:schemeClr>
                </a:solidFill>
                <a:effectLst/>
                <a:uLnTx/>
                <a:uFillTx/>
                <a:latin typeface="UTM Staccato " panose="02040603050506020204" pitchFamily="18" charset="0"/>
                <a:ea typeface="字魂106号-萌趣露珠体" panose="00000500000000000000" pitchFamily="2" charset="-122"/>
              </a:rPr>
              <a:t> ANH TÀI</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600" baseline="0" dirty="0">
                <a:ln>
                  <a:solidFill>
                    <a:schemeClr val="tx2">
                      <a:lumMod val="50000"/>
                    </a:schemeClr>
                  </a:solidFill>
                  <a:prstDash val="sysDash"/>
                </a:ln>
                <a:solidFill>
                  <a:schemeClr val="tx1">
                    <a:lumMod val="65000"/>
                    <a:lumOff val="35000"/>
                  </a:schemeClr>
                </a:solidFill>
                <a:latin typeface="UTM Staccato " panose="02040603050506020204" pitchFamily="18" charset="0"/>
                <a:ea typeface="字魂106号-萌趣露珠体" panose="00000500000000000000" pitchFamily="2" charset="-122"/>
              </a:rPr>
              <a:t>(</a:t>
            </a:r>
            <a:r>
              <a:rPr lang="en-US" altLang="zh-CN" sz="3600" baseline="0" dirty="0" err="1">
                <a:ln>
                  <a:solidFill>
                    <a:schemeClr val="tx2">
                      <a:lumMod val="50000"/>
                    </a:schemeClr>
                  </a:solidFill>
                  <a:prstDash val="sysDash"/>
                </a:ln>
                <a:solidFill>
                  <a:schemeClr val="tx1">
                    <a:lumMod val="65000"/>
                    <a:lumOff val="35000"/>
                  </a:schemeClr>
                </a:solidFill>
                <a:latin typeface="UTM Staccato " panose="02040603050506020204" pitchFamily="18" charset="0"/>
                <a:ea typeface="字魂106号-萌趣露珠体" panose="00000500000000000000" pitchFamily="2" charset="-122"/>
              </a:rPr>
              <a:t>Tiếp</a:t>
            </a:r>
            <a:r>
              <a:rPr lang="en-US" altLang="zh-CN" sz="3600" dirty="0">
                <a:ln>
                  <a:solidFill>
                    <a:schemeClr val="tx2">
                      <a:lumMod val="50000"/>
                    </a:schemeClr>
                  </a:solidFill>
                  <a:prstDash val="sysDash"/>
                </a:ln>
                <a:solidFill>
                  <a:schemeClr val="tx1">
                    <a:lumMod val="65000"/>
                    <a:lumOff val="35000"/>
                  </a:schemeClr>
                </a:solidFill>
                <a:latin typeface="UTM Staccato " panose="02040603050506020204" pitchFamily="18" charset="0"/>
                <a:ea typeface="字魂106号-萌趣露珠体" panose="00000500000000000000" pitchFamily="2" charset="-122"/>
              </a:rPr>
              <a:t> </a:t>
            </a:r>
            <a:r>
              <a:rPr lang="en-US" altLang="zh-CN" sz="3600" baseline="0" dirty="0">
                <a:ln>
                  <a:solidFill>
                    <a:schemeClr val="tx2">
                      <a:lumMod val="50000"/>
                    </a:schemeClr>
                  </a:solidFill>
                  <a:prstDash val="sysDash"/>
                </a:ln>
                <a:solidFill>
                  <a:schemeClr val="tx1">
                    <a:lumMod val="65000"/>
                    <a:lumOff val="35000"/>
                  </a:schemeClr>
                </a:solidFill>
                <a:latin typeface="UTM Staccato " panose="02040603050506020204" pitchFamily="18" charset="0"/>
                <a:ea typeface="字魂106号-萌趣露珠体" panose="00000500000000000000" pitchFamily="2" charset="-122"/>
              </a:rPr>
              <a:t>Theo)</a:t>
            </a:r>
            <a:endParaRPr kumimoji="0" lang="zh-CN" altLang="en-US" sz="3600" b="0" i="0" u="none" strike="noStrike" kern="1200" cap="none" spc="0" normalizeH="0" baseline="0" noProof="0" dirty="0">
              <a:ln>
                <a:solidFill>
                  <a:schemeClr val="tx2">
                    <a:lumMod val="50000"/>
                  </a:schemeClr>
                </a:solidFill>
                <a:prstDash val="sysDash"/>
              </a:ln>
              <a:solidFill>
                <a:schemeClr val="tx1">
                  <a:lumMod val="65000"/>
                  <a:lumOff val="35000"/>
                </a:schemeClr>
              </a:solidFill>
              <a:effectLst/>
              <a:uLnTx/>
              <a:uFillTx/>
              <a:latin typeface="UTM Staccato " panose="02040603050506020204" pitchFamily="18" charset="0"/>
              <a:ea typeface="字魂106号-萌趣露珠体" panose="00000500000000000000" pitchFamily="2" charset="-122"/>
            </a:endParaRPr>
          </a:p>
        </p:txBody>
      </p:sp>
      <p:pic>
        <p:nvPicPr>
          <p:cNvPr id="32" name="图片 31">
            <a:extLst>
              <a:ext uri="{FF2B5EF4-FFF2-40B4-BE49-F238E27FC236}">
                <a16:creationId xmlns:a16="http://schemas.microsoft.com/office/drawing/2014/main" id="{BDD14B93-27E3-4384-9D96-DA7A47DBB54E}"/>
              </a:ext>
            </a:extLst>
          </p:cNvPr>
          <p:cNvPicPr>
            <a:picLocks noChangeAspect="1"/>
          </p:cNvPicPr>
          <p:nvPr/>
        </p:nvPicPr>
        <p:blipFill rotWithShape="1">
          <a:blip r:embed="rId6"/>
          <a:srcRect l="8803" t="29933" r="12655"/>
          <a:stretch/>
        </p:blipFill>
        <p:spPr>
          <a:xfrm>
            <a:off x="978977" y="3340458"/>
            <a:ext cx="2484894" cy="2216796"/>
          </a:xfrm>
          <a:prstGeom prst="rect">
            <a:avLst/>
          </a:prstGeom>
        </p:spPr>
      </p:pic>
      <p:sp>
        <p:nvSpPr>
          <p:cNvPr id="9" name="TextBox 8"/>
          <p:cNvSpPr txBox="1"/>
          <p:nvPr/>
        </p:nvSpPr>
        <p:spPr>
          <a:xfrm rot="364201">
            <a:off x="4624869" y="1436966"/>
            <a:ext cx="901541" cy="830997"/>
          </a:xfrm>
          <a:prstGeom prst="rect">
            <a:avLst/>
          </a:prstGeom>
          <a:solidFill>
            <a:schemeClr val="accent1">
              <a:lumMod val="20000"/>
              <a:lumOff val="80000"/>
            </a:schemeClr>
          </a:solidFill>
          <a:ln>
            <a:solidFill>
              <a:schemeClr val="tx1"/>
            </a:solidFill>
            <a:prstDash val="dashDot"/>
          </a:ln>
        </p:spPr>
        <p:txBody>
          <a:bodyPr wrap="square" rtlCol="0">
            <a:spAutoFit/>
          </a:bodyPr>
          <a:lstStyle/>
          <a:p>
            <a:r>
              <a:rPr lang="en-US" sz="4800" dirty="0">
                <a:latin typeface="UTM Spring" panose="02040603050506020204" pitchFamily="18" charset="0"/>
              </a:rPr>
              <a:t>Ậ</a:t>
            </a:r>
          </a:p>
        </p:txBody>
      </p:sp>
      <p:sp>
        <p:nvSpPr>
          <p:cNvPr id="10" name="TextBox 9"/>
          <p:cNvSpPr txBox="1"/>
          <p:nvPr/>
        </p:nvSpPr>
        <p:spPr>
          <a:xfrm rot="20441999">
            <a:off x="5442207" y="1370278"/>
            <a:ext cx="901541" cy="830997"/>
          </a:xfrm>
          <a:prstGeom prst="rect">
            <a:avLst/>
          </a:prstGeom>
          <a:solidFill>
            <a:schemeClr val="accent4">
              <a:lumMod val="40000"/>
              <a:lumOff val="60000"/>
            </a:schemeClr>
          </a:solidFill>
          <a:ln>
            <a:solidFill>
              <a:schemeClr val="tx1"/>
            </a:solidFill>
            <a:prstDash val="dashDot"/>
          </a:ln>
        </p:spPr>
        <p:txBody>
          <a:bodyPr wrap="square" rtlCol="0">
            <a:spAutoFit/>
          </a:bodyPr>
          <a:lstStyle/>
          <a:p>
            <a:r>
              <a:rPr lang="en-US" sz="4800" dirty="0">
                <a:latin typeface="UTM Spring" panose="02040603050506020204" pitchFamily="18" charset="0"/>
              </a:rPr>
              <a:t>P</a:t>
            </a:r>
          </a:p>
        </p:txBody>
      </p:sp>
      <p:sp>
        <p:nvSpPr>
          <p:cNvPr id="2" name="TextBox 1"/>
          <p:cNvSpPr txBox="1"/>
          <p:nvPr/>
        </p:nvSpPr>
        <p:spPr>
          <a:xfrm rot="20441999">
            <a:off x="3515860" y="1399117"/>
            <a:ext cx="1138844" cy="1200329"/>
          </a:xfrm>
          <a:prstGeom prst="rect">
            <a:avLst/>
          </a:prstGeom>
          <a:solidFill>
            <a:schemeClr val="accent2">
              <a:lumMod val="40000"/>
              <a:lumOff val="60000"/>
              <a:alpha val="74000"/>
            </a:schemeClr>
          </a:solidFill>
          <a:ln>
            <a:solidFill>
              <a:schemeClr val="tx1"/>
            </a:solidFill>
            <a:prstDash val="dashDot"/>
          </a:ln>
          <a:effectLst>
            <a:glow rad="63500">
              <a:schemeClr val="accent2">
                <a:satMod val="175000"/>
                <a:alpha val="40000"/>
              </a:schemeClr>
            </a:glow>
          </a:effectLst>
        </p:spPr>
        <p:txBody>
          <a:bodyPr wrap="square" rtlCol="0">
            <a:spAutoFit/>
          </a:bodyPr>
          <a:lstStyle/>
          <a:p>
            <a:r>
              <a:rPr lang="en-US" sz="7200" dirty="0">
                <a:latin typeface="UTM Spring" panose="02040603050506020204" pitchFamily="18" charset="0"/>
              </a:rPr>
              <a:t>T</a:t>
            </a:r>
          </a:p>
        </p:txBody>
      </p:sp>
      <p:sp>
        <p:nvSpPr>
          <p:cNvPr id="11" name="TextBox 10"/>
          <p:cNvSpPr txBox="1"/>
          <p:nvPr/>
        </p:nvSpPr>
        <p:spPr>
          <a:xfrm rot="21435598">
            <a:off x="6368101" y="1086436"/>
            <a:ext cx="1138844" cy="1200329"/>
          </a:xfrm>
          <a:prstGeom prst="rect">
            <a:avLst/>
          </a:prstGeom>
          <a:solidFill>
            <a:schemeClr val="accent3">
              <a:lumMod val="40000"/>
              <a:lumOff val="60000"/>
            </a:schemeClr>
          </a:solidFill>
          <a:ln>
            <a:solidFill>
              <a:schemeClr val="tx1"/>
            </a:solidFill>
            <a:prstDash val="dashDot"/>
          </a:ln>
        </p:spPr>
        <p:txBody>
          <a:bodyPr wrap="square" rtlCol="0">
            <a:spAutoFit/>
          </a:bodyPr>
          <a:lstStyle/>
          <a:p>
            <a:r>
              <a:rPr lang="en-US" sz="7200" dirty="0">
                <a:latin typeface="UTM Spring" panose="02040603050506020204" pitchFamily="18" charset="0"/>
              </a:rPr>
              <a:t>Đ</a:t>
            </a:r>
          </a:p>
        </p:txBody>
      </p:sp>
      <p:sp>
        <p:nvSpPr>
          <p:cNvPr id="12" name="TextBox 11"/>
          <p:cNvSpPr txBox="1"/>
          <p:nvPr/>
        </p:nvSpPr>
        <p:spPr>
          <a:xfrm rot="20095875">
            <a:off x="7326427" y="1505150"/>
            <a:ext cx="901541" cy="830997"/>
          </a:xfrm>
          <a:prstGeom prst="rect">
            <a:avLst/>
          </a:prstGeom>
          <a:solidFill>
            <a:srgbClr val="A0F781"/>
          </a:solidFill>
          <a:ln>
            <a:solidFill>
              <a:schemeClr val="tx1"/>
            </a:solidFill>
            <a:prstDash val="dashDot"/>
          </a:ln>
        </p:spPr>
        <p:txBody>
          <a:bodyPr wrap="square" rtlCol="0">
            <a:spAutoFit/>
          </a:bodyPr>
          <a:lstStyle/>
          <a:p>
            <a:r>
              <a:rPr lang="en-US" sz="4800" dirty="0">
                <a:latin typeface="UTM Spring" panose="02040603050506020204" pitchFamily="18" charset="0"/>
              </a:rPr>
              <a:t>Ọ</a:t>
            </a:r>
          </a:p>
        </p:txBody>
      </p:sp>
      <p:sp>
        <p:nvSpPr>
          <p:cNvPr id="13" name="TextBox 12"/>
          <p:cNvSpPr txBox="1"/>
          <p:nvPr/>
        </p:nvSpPr>
        <p:spPr>
          <a:xfrm rot="20441999">
            <a:off x="8221200" y="1534962"/>
            <a:ext cx="901541" cy="830997"/>
          </a:xfrm>
          <a:prstGeom prst="rect">
            <a:avLst/>
          </a:prstGeom>
          <a:solidFill>
            <a:srgbClr val="F5ADEC"/>
          </a:solidFill>
          <a:ln>
            <a:solidFill>
              <a:schemeClr val="tx1"/>
            </a:solidFill>
            <a:prstDash val="dashDot"/>
          </a:ln>
        </p:spPr>
        <p:txBody>
          <a:bodyPr wrap="square" rtlCol="0">
            <a:spAutoFit/>
          </a:bodyPr>
          <a:lstStyle/>
          <a:p>
            <a:r>
              <a:rPr lang="en-US" sz="4800" dirty="0">
                <a:latin typeface="UTM Spring" panose="02040603050506020204" pitchFamily="18" charset="0"/>
              </a:rPr>
              <a:t>C</a:t>
            </a:r>
          </a:p>
        </p:txBody>
      </p:sp>
    </p:spTree>
    <p:extLst>
      <p:ext uri="{BB962C8B-B14F-4D97-AF65-F5344CB8AC3E}">
        <p14:creationId xmlns:p14="http://schemas.microsoft.com/office/powerpoint/2010/main" val="3062741795"/>
      </p:ext>
    </p:extLst>
  </p:cSld>
  <p:clrMapOvr>
    <a:masterClrMapping/>
  </p:clrMapOvr>
  <mc:AlternateContent xmlns:mc="http://schemas.openxmlformats.org/markup-compatibility/2006" xmlns:p14="http://schemas.microsoft.com/office/powerpoint/2010/main">
    <mc:Choice Requires="p14">
      <p:transition spd="slow" p14:dur="1400" advTm="5000">
        <p14:ripple/>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srcRect/>
          <a:stretch/>
        </p:blipFill>
        <p:spPr>
          <a:xfrm>
            <a:off x="-182880" y="361394"/>
            <a:ext cx="7203613" cy="6204264"/>
          </a:xfrm>
          <a:prstGeom prst="rect">
            <a:avLst/>
          </a:prstGeom>
        </p:spPr>
      </p:pic>
      <p:pic>
        <p:nvPicPr>
          <p:cNvPr id="5" name="图片 4"/>
          <p:cNvPicPr>
            <a:picLocks noChangeAspect="1"/>
          </p:cNvPicPr>
          <p:nvPr/>
        </p:nvPicPr>
        <p:blipFill rotWithShape="1">
          <a:blip r:embed="rId4"/>
          <a:srcRect t="11253" b="11253"/>
          <a:stretch/>
        </p:blipFill>
        <p:spPr>
          <a:xfrm>
            <a:off x="5685717" y="1450356"/>
            <a:ext cx="5689814" cy="4409322"/>
          </a:xfrm>
          <a:prstGeom prst="rect">
            <a:avLst/>
          </a:prstGeom>
        </p:spPr>
      </p:pic>
      <p:sp>
        <p:nvSpPr>
          <p:cNvPr id="6" name="TextBox 5"/>
          <p:cNvSpPr txBox="1">
            <a:spLocks noChangeArrowheads="1"/>
          </p:cNvSpPr>
          <p:nvPr/>
        </p:nvSpPr>
        <p:spPr bwMode="auto">
          <a:xfrm>
            <a:off x="1254346" y="1523508"/>
            <a:ext cx="4140613"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VnAristote" pitchFamily="34" charset="0"/>
              </a:defRPr>
            </a:lvl1pPr>
            <a:lvl2pPr marL="742950" indent="-285750">
              <a:spcBef>
                <a:spcPct val="20000"/>
              </a:spcBef>
              <a:buChar char="–"/>
              <a:defRPr sz="2800">
                <a:solidFill>
                  <a:schemeClr val="tx1"/>
                </a:solidFill>
                <a:latin typeface=".VnAristote" pitchFamily="34" charset="0"/>
              </a:defRPr>
            </a:lvl2pPr>
            <a:lvl3pPr marL="1143000" indent="-228600">
              <a:spcBef>
                <a:spcPct val="20000"/>
              </a:spcBef>
              <a:buChar char="•"/>
              <a:defRPr sz="2400">
                <a:solidFill>
                  <a:schemeClr val="tx1"/>
                </a:solidFill>
                <a:latin typeface=".VnAristote" pitchFamily="34" charset="0"/>
              </a:defRPr>
            </a:lvl3pPr>
            <a:lvl4pPr marL="1600200" indent="-228600">
              <a:spcBef>
                <a:spcPct val="20000"/>
              </a:spcBef>
              <a:buChar char="–"/>
              <a:defRPr sz="2000">
                <a:solidFill>
                  <a:schemeClr val="tx1"/>
                </a:solidFill>
                <a:latin typeface=".VnAristote" pitchFamily="34" charset="0"/>
              </a:defRPr>
            </a:lvl4pPr>
            <a:lvl5pPr marL="2057400" indent="-228600">
              <a:spcBef>
                <a:spcPct val="20000"/>
              </a:spcBef>
              <a:buChar char="»"/>
              <a:defRPr sz="2000">
                <a:solidFill>
                  <a:schemeClr val="tx1"/>
                </a:solidFill>
                <a:latin typeface=".VnAristote" pitchFamily="34" charset="0"/>
              </a:defRPr>
            </a:lvl5pPr>
            <a:lvl6pPr marL="2514600" indent="-228600" eaLnBrk="0" fontAlgn="base" hangingPunct="0">
              <a:spcBef>
                <a:spcPct val="20000"/>
              </a:spcBef>
              <a:spcAft>
                <a:spcPct val="0"/>
              </a:spcAft>
              <a:buChar char="»"/>
              <a:defRPr sz="2000">
                <a:solidFill>
                  <a:schemeClr val="tx1"/>
                </a:solidFill>
                <a:latin typeface=".VnAristote" pitchFamily="34" charset="0"/>
              </a:defRPr>
            </a:lvl6pPr>
            <a:lvl7pPr marL="2971800" indent="-228600" eaLnBrk="0" fontAlgn="base" hangingPunct="0">
              <a:spcBef>
                <a:spcPct val="20000"/>
              </a:spcBef>
              <a:spcAft>
                <a:spcPct val="0"/>
              </a:spcAft>
              <a:buChar char="»"/>
              <a:defRPr sz="2000">
                <a:solidFill>
                  <a:schemeClr val="tx1"/>
                </a:solidFill>
                <a:latin typeface=".VnAristote" pitchFamily="34" charset="0"/>
              </a:defRPr>
            </a:lvl7pPr>
            <a:lvl8pPr marL="3429000" indent="-228600" eaLnBrk="0" fontAlgn="base" hangingPunct="0">
              <a:spcBef>
                <a:spcPct val="20000"/>
              </a:spcBef>
              <a:spcAft>
                <a:spcPct val="0"/>
              </a:spcAft>
              <a:buChar char="»"/>
              <a:defRPr sz="2000">
                <a:solidFill>
                  <a:schemeClr val="tx1"/>
                </a:solidFill>
                <a:latin typeface=".VnAristote" pitchFamily="34" charset="0"/>
              </a:defRPr>
            </a:lvl8pPr>
            <a:lvl9pPr marL="3886200" indent="-228600" eaLnBrk="0" fontAlgn="base" hangingPunct="0">
              <a:spcBef>
                <a:spcPct val="20000"/>
              </a:spcBef>
              <a:spcAft>
                <a:spcPct val="0"/>
              </a:spcAft>
              <a:buChar char="»"/>
              <a:defRPr sz="2000">
                <a:solidFill>
                  <a:schemeClr val="tx1"/>
                </a:solidFill>
                <a:latin typeface=".VnAristote" pitchFamily="34" charset="0"/>
              </a:defRPr>
            </a:lvl9pPr>
          </a:lstStyle>
          <a:p>
            <a:pPr algn="ctr" eaLnBrk="0" fontAlgn="base" hangingPunct="0">
              <a:spcBef>
                <a:spcPct val="0"/>
              </a:spcBef>
              <a:spcAft>
                <a:spcPct val="0"/>
              </a:spcAft>
              <a:buNone/>
            </a:pPr>
            <a:r>
              <a:rPr lang="en-US" altLang="en-US" sz="2400" b="1" dirty="0" err="1">
                <a:solidFill>
                  <a:schemeClr val="accent2">
                    <a:lumMod val="75000"/>
                  </a:schemeClr>
                </a:solidFill>
                <a:latin typeface="Arial" panose="020B0604020202020204" pitchFamily="34" charset="0"/>
                <a:cs typeface="Arial" panose="020B0604020202020204" pitchFamily="34" charset="0"/>
              </a:rPr>
              <a:t>Giọng</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hồi</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hộp</a:t>
            </a:r>
            <a:r>
              <a:rPr lang="en-US" altLang="en-US" sz="2400" b="1" dirty="0">
                <a:solidFill>
                  <a:schemeClr val="accent2">
                    <a:lumMod val="75000"/>
                  </a:schemeClr>
                </a:solidFill>
                <a:latin typeface="Arial" panose="020B0604020202020204" pitchFamily="34" charset="0"/>
                <a:cs typeface="Arial" panose="020B0604020202020204" pitchFamily="34" charset="0"/>
              </a:rPr>
              <a:t> ở </a:t>
            </a:r>
            <a:r>
              <a:rPr lang="en-US" altLang="en-US" sz="2400" b="1" dirty="0" err="1">
                <a:solidFill>
                  <a:schemeClr val="accent2">
                    <a:lumMod val="75000"/>
                  </a:schemeClr>
                </a:solidFill>
                <a:latin typeface="Arial" panose="020B0604020202020204" pitchFamily="34" charset="0"/>
                <a:cs typeface="Arial" panose="020B0604020202020204" pitchFamily="34" charset="0"/>
              </a:rPr>
              <a:t>đoạn</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anh</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em</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Cẩu</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Khây</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tới</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chỗ</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yêu</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tinh</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giọng</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gấp</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gáp</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dồn</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dập</a:t>
            </a:r>
            <a:r>
              <a:rPr lang="en-US" altLang="en-US" sz="2400" b="1" dirty="0">
                <a:solidFill>
                  <a:schemeClr val="accent2">
                    <a:lumMod val="75000"/>
                  </a:schemeClr>
                </a:solidFill>
                <a:latin typeface="Arial" panose="020B0604020202020204" pitchFamily="34" charset="0"/>
                <a:cs typeface="Arial" panose="020B0604020202020204" pitchFamily="34" charset="0"/>
              </a:rPr>
              <a:t> ở </a:t>
            </a:r>
            <a:r>
              <a:rPr lang="en-US" altLang="en-US" sz="2400" b="1" dirty="0" err="1">
                <a:solidFill>
                  <a:schemeClr val="accent2">
                    <a:lumMod val="75000"/>
                  </a:schemeClr>
                </a:solidFill>
                <a:latin typeface="Arial" panose="020B0604020202020204" pitchFamily="34" charset="0"/>
                <a:cs typeface="Arial" panose="020B0604020202020204" pitchFamily="34" charset="0"/>
              </a:rPr>
              <a:t>đoạn</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miêu</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tả</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cuộc</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chiến</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đấu</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của</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bốn</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anh</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em</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với</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yêu</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tinh</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và</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trở</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lại</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giọng</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khoan</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thai</a:t>
            </a:r>
            <a:r>
              <a:rPr lang="en-US" altLang="en-US" sz="2400" b="1" dirty="0">
                <a:solidFill>
                  <a:schemeClr val="accent2">
                    <a:lumMod val="75000"/>
                  </a:schemeClr>
                </a:solidFill>
                <a:latin typeface="Arial" panose="020B0604020202020204" pitchFamily="34" charset="0"/>
                <a:cs typeface="Arial" panose="020B0604020202020204" pitchFamily="34" charset="0"/>
              </a:rPr>
              <a:t> ở </a:t>
            </a:r>
            <a:r>
              <a:rPr lang="en-US" altLang="en-US" sz="2400" b="1" dirty="0" err="1">
                <a:solidFill>
                  <a:schemeClr val="accent2">
                    <a:lumMod val="75000"/>
                  </a:schemeClr>
                </a:solidFill>
                <a:latin typeface="Arial" panose="020B0604020202020204" pitchFamily="34" charset="0"/>
                <a:cs typeface="Arial" panose="020B0604020202020204" pitchFamily="34" charset="0"/>
              </a:rPr>
              <a:t>đoạn</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yêu</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tinh</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quy</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hàng</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bản</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làng</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lại</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đông</a:t>
            </a:r>
            <a:r>
              <a:rPr lang="en-US" altLang="en-US" sz="2400" b="1" dirty="0">
                <a:solidFill>
                  <a:schemeClr val="accent2">
                    <a:lumMod val="75000"/>
                  </a:schemeClr>
                </a:solidFill>
                <a:latin typeface="Arial" panose="020B0604020202020204" pitchFamily="34" charset="0"/>
                <a:cs typeface="Arial" panose="020B0604020202020204" pitchFamily="34" charset="0"/>
              </a:rPr>
              <a:t> </a:t>
            </a:r>
            <a:r>
              <a:rPr lang="en-US" altLang="en-US" sz="2400" b="1" dirty="0" err="1">
                <a:solidFill>
                  <a:schemeClr val="accent2">
                    <a:lumMod val="75000"/>
                  </a:schemeClr>
                </a:solidFill>
                <a:latin typeface="Arial" panose="020B0604020202020204" pitchFamily="34" charset="0"/>
                <a:cs typeface="Arial" panose="020B0604020202020204" pitchFamily="34" charset="0"/>
              </a:rPr>
              <a:t>vui</a:t>
            </a:r>
            <a:r>
              <a:rPr lang="en-US" altLang="en-US" sz="2400" b="1" dirty="0">
                <a:solidFill>
                  <a:schemeClr val="accent2">
                    <a:lumMod val="75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754278188"/>
      </p:ext>
    </p:extLst>
  </p:cSld>
  <p:clrMapOvr>
    <a:masterClrMapping/>
  </p:clrMapOvr>
  <p:transition spd="slow" advTm="5000">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par>
                          <p:cTn id="8" fill="hold">
                            <p:stCondLst>
                              <p:cond delay="2000"/>
                            </p:stCondLst>
                            <p:childTnLst>
                              <p:par>
                                <p:cTn id="9" presetID="16" presetClass="entr" presetSubtype="2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7" descr="图片包含 游戏机, 卡车, 巴士&#10;&#10;描述已自动生成">
            <a:extLst>
              <a:ext uri="{FF2B5EF4-FFF2-40B4-BE49-F238E27FC236}">
                <a16:creationId xmlns:a16="http://schemas.microsoft.com/office/drawing/2014/main" id="{A04D5442-2F14-481F-9DAF-F840D618D0DF}"/>
              </a:ext>
            </a:extLst>
          </p:cNvPr>
          <p:cNvPicPr>
            <a:picLocks noChangeAspect="1"/>
          </p:cNvPicPr>
          <p:nvPr/>
        </p:nvPicPr>
        <p:blipFill rotWithShape="1">
          <a:blip r:embed="rId3"/>
          <a:srcRect t="11044" b="11044"/>
          <a:stretch/>
        </p:blipFill>
        <p:spPr>
          <a:xfrm>
            <a:off x="1112703" y="278428"/>
            <a:ext cx="10047383" cy="5884532"/>
          </a:xfrm>
          <a:prstGeom prst="rect">
            <a:avLst/>
          </a:prstGeom>
        </p:spPr>
      </p:pic>
      <p:pic>
        <p:nvPicPr>
          <p:cNvPr id="4" name="图片 3"/>
          <p:cNvPicPr>
            <a:picLocks noChangeAspect="1"/>
          </p:cNvPicPr>
          <p:nvPr/>
        </p:nvPicPr>
        <p:blipFill>
          <a:blip r:embed="rId4"/>
          <a:srcRect/>
          <a:stretch/>
        </p:blipFill>
        <p:spPr>
          <a:xfrm rot="13500000">
            <a:off x="845927" y="3825364"/>
            <a:ext cx="1936640" cy="1936640"/>
          </a:xfrm>
          <a:prstGeom prst="rect">
            <a:avLst/>
          </a:prstGeom>
        </p:spPr>
      </p:pic>
      <p:pic>
        <p:nvPicPr>
          <p:cNvPr id="6" name="图片 5"/>
          <p:cNvPicPr>
            <a:picLocks noChangeAspect="1"/>
          </p:cNvPicPr>
          <p:nvPr/>
        </p:nvPicPr>
        <p:blipFill>
          <a:blip r:embed="rId5"/>
          <a:srcRect/>
          <a:stretch/>
        </p:blipFill>
        <p:spPr>
          <a:xfrm flipH="1">
            <a:off x="9453176" y="753121"/>
            <a:ext cx="2269048" cy="2269048"/>
          </a:xfrm>
          <a:prstGeom prst="rect">
            <a:avLst/>
          </a:prstGeom>
        </p:spPr>
      </p:pic>
      <p:sp>
        <p:nvSpPr>
          <p:cNvPr id="8" name="矩形 7"/>
          <p:cNvSpPr/>
          <p:nvPr/>
        </p:nvSpPr>
        <p:spPr>
          <a:xfrm>
            <a:off x="3543846" y="2425600"/>
            <a:ext cx="5130541" cy="2368084"/>
          </a:xfrm>
          <a:prstGeom prst="rect">
            <a:avLst/>
          </a:prstGeom>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altLang="zh-CN" sz="6000" b="1" i="0" u="none" strike="noStrike" kern="1200" cap="none" spc="0" normalizeH="0" baseline="0" noProof="0" dirty="0">
                <a:ln>
                  <a:solidFill>
                    <a:schemeClr val="tx1"/>
                  </a:solidFill>
                  <a:prstDash val="sysDash"/>
                </a:ln>
                <a:solidFill>
                  <a:schemeClr val="accent4">
                    <a:lumMod val="75000"/>
                  </a:schemeClr>
                </a:solidFill>
                <a:effectLst/>
                <a:uLnTx/>
                <a:uFillTx/>
                <a:latin typeface="Arial" panose="020B0604020202020204" pitchFamily="34" charset="0"/>
                <a:ea typeface="思源黑体 CN Medium" panose="020B0600000000000000" pitchFamily="34" charset="-122"/>
                <a:cs typeface="DFPShaoNvW5-GB" charset="-122"/>
                <a:sym typeface="Arial" panose="020B0604020202020204" pitchFamily="34" charset="0"/>
              </a:rPr>
              <a:t>LUYỆN</a:t>
            </a:r>
            <a:r>
              <a:rPr kumimoji="0" lang="en-US" altLang="zh-CN" sz="6000" b="1" i="0" u="none" strike="noStrike" kern="1200" cap="none" spc="0" normalizeH="0" noProof="0" dirty="0">
                <a:ln>
                  <a:solidFill>
                    <a:schemeClr val="tx1"/>
                  </a:solidFill>
                  <a:prstDash val="sysDash"/>
                </a:ln>
                <a:solidFill>
                  <a:schemeClr val="accent4">
                    <a:lumMod val="75000"/>
                  </a:schemeClr>
                </a:solidFill>
                <a:effectLst/>
                <a:uLnTx/>
                <a:uFillTx/>
                <a:latin typeface="Arial" panose="020B0604020202020204" pitchFamily="34" charset="0"/>
                <a:ea typeface="思源黑体 CN Medium" panose="020B0600000000000000" pitchFamily="34" charset="-122"/>
                <a:cs typeface="DFPShaoNvW5-GB" charset="-122"/>
                <a:sym typeface="Arial" panose="020B0604020202020204" pitchFamily="34" charset="0"/>
              </a:rPr>
              <a:t> ĐỌC</a:t>
            </a:r>
          </a:p>
          <a:p>
            <a:pPr marL="0" marR="0" lvl="0" indent="0" algn="ctr" defTabSz="914400" rtl="0" eaLnBrk="1" fontAlgn="auto" latinLnBrk="0" hangingPunct="1">
              <a:lnSpc>
                <a:spcPct val="130000"/>
              </a:lnSpc>
              <a:spcBef>
                <a:spcPts val="0"/>
              </a:spcBef>
              <a:spcAft>
                <a:spcPts val="0"/>
              </a:spcAft>
              <a:buClrTx/>
              <a:buSzTx/>
              <a:buFontTx/>
              <a:buNone/>
              <a:tabLst/>
              <a:defRPr/>
            </a:pPr>
            <a:r>
              <a:rPr lang="en-US" altLang="zh-CN" sz="6000" b="1" baseline="0" dirty="0">
                <a:ln>
                  <a:solidFill>
                    <a:schemeClr val="tx1"/>
                  </a:solidFill>
                  <a:prstDash val="sysDash"/>
                </a:ln>
                <a:solidFill>
                  <a:schemeClr val="accent4">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NHÓM</a:t>
            </a:r>
            <a:r>
              <a:rPr lang="en-US" altLang="zh-CN" sz="6000" b="1" dirty="0">
                <a:ln>
                  <a:solidFill>
                    <a:schemeClr val="tx1"/>
                  </a:solidFill>
                  <a:prstDash val="sysDash"/>
                </a:ln>
                <a:solidFill>
                  <a:schemeClr val="accent4">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ĐÔI</a:t>
            </a:r>
            <a:endParaRPr kumimoji="0" lang="zh-CN" altLang="zh-CN" sz="6000" b="1" i="0" u="none" strike="noStrike" kern="1200" cap="none" spc="0" normalizeH="0" baseline="0" noProof="0" dirty="0">
              <a:ln>
                <a:solidFill>
                  <a:schemeClr val="tx1"/>
                </a:solidFill>
                <a:prstDash val="sysDash"/>
              </a:ln>
              <a:solidFill>
                <a:schemeClr val="accent4">
                  <a:lumMod val="75000"/>
                </a:schemeClr>
              </a:solidFill>
              <a:effectLst/>
              <a:uLnTx/>
              <a:uFillTx/>
              <a:latin typeface="Arial" panose="020B0604020202020204" pitchFamily="34" charset="0"/>
              <a:ea typeface="思源黑体 CN Medium" panose="020B0600000000000000" pitchFamily="34" charset="-122"/>
              <a:cs typeface="DFPShaoNvW5-GB" charset="-122"/>
              <a:sym typeface="Arial" panose="020B0604020202020204" pitchFamily="34" charset="0"/>
            </a:endParaRPr>
          </a:p>
        </p:txBody>
      </p:sp>
      <p:pic>
        <p:nvPicPr>
          <p:cNvPr id="9" name="图片 8"/>
          <p:cNvPicPr>
            <a:picLocks noChangeAspect="1"/>
          </p:cNvPicPr>
          <p:nvPr/>
        </p:nvPicPr>
        <p:blipFill>
          <a:blip r:embed="rId6"/>
          <a:srcRect/>
          <a:stretch/>
        </p:blipFill>
        <p:spPr>
          <a:xfrm>
            <a:off x="8348058" y="2970143"/>
            <a:ext cx="2293986" cy="3244844"/>
          </a:xfrm>
          <a:prstGeom prst="rect">
            <a:avLst/>
          </a:prstGeom>
        </p:spPr>
      </p:pic>
      <p:pic>
        <p:nvPicPr>
          <p:cNvPr id="5" name="图片 4"/>
          <p:cNvPicPr>
            <a:picLocks noChangeAspect="1"/>
          </p:cNvPicPr>
          <p:nvPr/>
        </p:nvPicPr>
        <p:blipFill>
          <a:blip r:embed="rId7"/>
          <a:srcRect/>
          <a:stretch/>
        </p:blipFill>
        <p:spPr>
          <a:xfrm>
            <a:off x="1472890" y="793880"/>
            <a:ext cx="2635120" cy="2635120"/>
          </a:xfrm>
          <a:prstGeom prst="rect">
            <a:avLst/>
          </a:prstGeom>
        </p:spPr>
      </p:pic>
    </p:spTree>
    <p:extLst>
      <p:ext uri="{BB962C8B-B14F-4D97-AF65-F5344CB8AC3E}">
        <p14:creationId xmlns:p14="http://schemas.microsoft.com/office/powerpoint/2010/main" val="430247406"/>
      </p:ext>
    </p:extLst>
  </p:cSld>
  <p:clrMapOvr>
    <a:masterClrMapping/>
  </p:clrMapOvr>
  <p:transition spd="slow" advTm="5000">
    <p:comb/>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10"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childTnLst>
                                    </p:cTn>
                                  </p:par>
                                </p:childTnLst>
                              </p:cTn>
                            </p:par>
                            <p:par>
                              <p:cTn id="13" fill="hold">
                                <p:stCondLst>
                                  <p:cond delay="1200"/>
                                </p:stCondLst>
                                <p:childTnLst>
                                  <p:par>
                                    <p:cTn id="14" presetID="49" presetClass="entr" presetSubtype="0" decel="10000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2" presetClass="entr" presetSubtype="2" fill="hold" nodeType="withEffect" p14:presetBounceEnd="50000">
                                      <p:stCondLst>
                                        <p:cond delay="500"/>
                                      </p:stCondLst>
                                      <p:childTnLst>
                                        <p:set>
                                          <p:cBhvr>
                                            <p:cTn id="26" dur="1" fill="hold">
                                              <p:stCondLst>
                                                <p:cond delay="0"/>
                                              </p:stCondLst>
                                            </p:cTn>
                                            <p:tgtEl>
                                              <p:spTgt spid="9"/>
                                            </p:tgtEl>
                                            <p:attrNameLst>
                                              <p:attrName>style.visibility</p:attrName>
                                            </p:attrNameLst>
                                          </p:cBhvr>
                                          <p:to>
                                            <p:strVal val="visible"/>
                                          </p:to>
                                        </p:set>
                                        <p:anim calcmode="lin" valueType="num" p14:bounceEnd="50000">
                                          <p:cBhvr additive="base">
                                            <p:cTn id="27" dur="1000" fill="hold"/>
                                            <p:tgtEl>
                                              <p:spTgt spid="9"/>
                                            </p:tgtEl>
                                            <p:attrNameLst>
                                              <p:attrName>ppt_x</p:attrName>
                                            </p:attrNameLst>
                                          </p:cBhvr>
                                          <p:tavLst>
                                            <p:tav tm="0">
                                              <p:val>
                                                <p:strVal val="1+#ppt_w/2"/>
                                              </p:val>
                                            </p:tav>
                                            <p:tav tm="100000">
                                              <p:val>
                                                <p:strVal val="#ppt_x"/>
                                              </p:val>
                                            </p:tav>
                                          </p:tavLst>
                                        </p:anim>
                                        <p:anim calcmode="lin" valueType="num" p14:bounceEnd="50000">
                                          <p:cBhvr additive="base">
                                            <p:cTn id="28"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10"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childTnLst>
                                    </p:cTn>
                                  </p:par>
                                </p:childTnLst>
                              </p:cTn>
                            </p:par>
                            <p:par>
                              <p:cTn id="13" fill="hold">
                                <p:stCondLst>
                                  <p:cond delay="1200"/>
                                </p:stCondLst>
                                <p:childTnLst>
                                  <p:par>
                                    <p:cTn id="14" presetID="49" presetClass="entr" presetSubtype="0" decel="10000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2" presetClass="entr" presetSubtype="2" fill="hold" nodeType="withEffect">
                                      <p:stCondLst>
                                        <p:cond delay="50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1000" fill="hold"/>
                                            <p:tgtEl>
                                              <p:spTgt spid="9"/>
                                            </p:tgtEl>
                                            <p:attrNameLst>
                                              <p:attrName>ppt_x</p:attrName>
                                            </p:attrNameLst>
                                          </p:cBhvr>
                                          <p:tavLst>
                                            <p:tav tm="0">
                                              <p:val>
                                                <p:strVal val="1+#ppt_w/2"/>
                                              </p:val>
                                            </p:tav>
                                            <p:tav tm="100000">
                                              <p:val>
                                                <p:strVal val="#ppt_x"/>
                                              </p:val>
                                            </p:tav>
                                          </p:tavLst>
                                        </p:anim>
                                        <p:anim calcmode="lin" valueType="num">
                                          <p:cBhvr additive="base">
                                            <p:cTn id="28"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3" descr="图片包含 图示&#10;&#10;描述已自动生成">
            <a:extLst>
              <a:ext uri="{FF2B5EF4-FFF2-40B4-BE49-F238E27FC236}">
                <a16:creationId xmlns:a16="http://schemas.microsoft.com/office/drawing/2014/main" id="{9E2ACB86-FC05-48E6-AA73-D71E1CD4E065}"/>
              </a:ext>
            </a:extLst>
          </p:cNvPr>
          <p:cNvPicPr>
            <a:picLocks noChangeAspect="1"/>
          </p:cNvPicPr>
          <p:nvPr/>
        </p:nvPicPr>
        <p:blipFill>
          <a:blip r:embed="rId3"/>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pic>
        <p:nvPicPr>
          <p:cNvPr id="21" name="图片 20" descr="图片包含 圆圈&#10;&#10;描述已自动生成">
            <a:extLst>
              <a:ext uri="{FF2B5EF4-FFF2-40B4-BE49-F238E27FC236}">
                <a16:creationId xmlns:a16="http://schemas.microsoft.com/office/drawing/2014/main" id="{65DC2425-7BCA-41D0-9380-DC6B0176E248}"/>
              </a:ext>
            </a:extLst>
          </p:cNvPr>
          <p:cNvPicPr>
            <a:picLocks noChangeAspect="1"/>
          </p:cNvPicPr>
          <p:nvPr/>
        </p:nvPicPr>
        <p:blipFill rotWithShape="1">
          <a:blip r:embed="rId4"/>
          <a:srcRect l="14237" r="8220"/>
          <a:stretch/>
        </p:blipFill>
        <p:spPr>
          <a:xfrm>
            <a:off x="1627322" y="278969"/>
            <a:ext cx="9453966" cy="6300062"/>
          </a:xfrm>
          <a:prstGeom prst="rect">
            <a:avLst/>
          </a:prstGeom>
        </p:spPr>
      </p:pic>
      <p:pic>
        <p:nvPicPr>
          <p:cNvPr id="23" name="图片 22" descr="卡通人物&#10;&#10;低可信度描述已自动生成">
            <a:extLst>
              <a:ext uri="{FF2B5EF4-FFF2-40B4-BE49-F238E27FC236}">
                <a16:creationId xmlns:a16="http://schemas.microsoft.com/office/drawing/2014/main" id="{75D57CDB-9CBE-4D1D-B391-2D489B8E7BE0}"/>
              </a:ext>
            </a:extLst>
          </p:cNvPr>
          <p:cNvPicPr>
            <a:picLocks noChangeAspect="1"/>
          </p:cNvPicPr>
          <p:nvPr/>
        </p:nvPicPr>
        <p:blipFill rotWithShape="1">
          <a:blip r:embed="rId5"/>
          <a:srcRect l="32161" t="55019" r="23983"/>
          <a:stretch/>
        </p:blipFill>
        <p:spPr>
          <a:xfrm>
            <a:off x="5036949" y="4718355"/>
            <a:ext cx="4602997" cy="2248131"/>
          </a:xfrm>
          <a:prstGeom prst="rect">
            <a:avLst/>
          </a:prstGeom>
        </p:spPr>
      </p:pic>
      <p:pic>
        <p:nvPicPr>
          <p:cNvPr id="32" name="图片 31">
            <a:extLst>
              <a:ext uri="{FF2B5EF4-FFF2-40B4-BE49-F238E27FC236}">
                <a16:creationId xmlns:a16="http://schemas.microsoft.com/office/drawing/2014/main" id="{BDD14B93-27E3-4384-9D96-DA7A47DBB54E}"/>
              </a:ext>
            </a:extLst>
          </p:cNvPr>
          <p:cNvPicPr>
            <a:picLocks noChangeAspect="1"/>
          </p:cNvPicPr>
          <p:nvPr/>
        </p:nvPicPr>
        <p:blipFill rotWithShape="1">
          <a:blip r:embed="rId6"/>
          <a:srcRect l="8803" t="29933" r="12655"/>
          <a:stretch/>
        </p:blipFill>
        <p:spPr>
          <a:xfrm>
            <a:off x="978977" y="3340458"/>
            <a:ext cx="2484894" cy="2216796"/>
          </a:xfrm>
          <a:prstGeom prst="rect">
            <a:avLst/>
          </a:prstGeom>
        </p:spPr>
      </p:pic>
      <p:sp>
        <p:nvSpPr>
          <p:cNvPr id="11" name="文本框2">
            <a:extLst>
              <a:ext uri="{FF2B5EF4-FFF2-40B4-BE49-F238E27FC236}">
                <a16:creationId xmlns:a16="http://schemas.microsoft.com/office/drawing/2014/main" id="{9FC63D14-A913-4B63-B468-6ADE26D9879C}"/>
              </a:ext>
            </a:extLst>
          </p:cNvPr>
          <p:cNvSpPr txBox="1">
            <a:spLocks noChangeArrowheads="1"/>
          </p:cNvSpPr>
          <p:nvPr/>
        </p:nvSpPr>
        <p:spPr bwMode="auto">
          <a:xfrm>
            <a:off x="3249478" y="2863611"/>
            <a:ext cx="5693044" cy="11079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lvl1pPr>
              <a:buClr>
                <a:schemeClr val="tx1"/>
              </a:buClr>
              <a:defRPr>
                <a:solidFill>
                  <a:schemeClr val="tx1"/>
                </a:solidFill>
                <a:latin typeface="Arial" charset="0"/>
              </a:defRPr>
            </a:lvl1pPr>
            <a:lvl2pPr marL="742950" indent="-285750">
              <a:buClr>
                <a:schemeClr val="tx1"/>
              </a:buClr>
              <a:defRPr>
                <a:solidFill>
                  <a:schemeClr val="tx1"/>
                </a:solidFill>
                <a:latin typeface="Arial" charset="0"/>
              </a:defRPr>
            </a:lvl2pPr>
            <a:lvl3pPr marL="1143000" indent="-228600">
              <a:buClr>
                <a:schemeClr val="tx1"/>
              </a:buClr>
              <a:defRPr>
                <a:solidFill>
                  <a:schemeClr val="tx1"/>
                </a:solidFill>
                <a:latin typeface="Arial" charset="0"/>
              </a:defRPr>
            </a:lvl3pPr>
            <a:lvl4pPr marL="1600200" indent="-228600">
              <a:buClr>
                <a:schemeClr val="tx1"/>
              </a:buClr>
              <a:defRPr>
                <a:solidFill>
                  <a:schemeClr val="tx1"/>
                </a:solidFill>
                <a:latin typeface="Arial" charset="0"/>
              </a:defRPr>
            </a:lvl4pPr>
            <a:lvl5pPr marL="2057400" indent="-228600">
              <a:buClr>
                <a:schemeClr val="tx1"/>
              </a:buClr>
              <a:defRPr>
                <a:solidFill>
                  <a:schemeClr val="tx1"/>
                </a:solidFill>
                <a:latin typeface="Arial" charset="0"/>
              </a:defRPr>
            </a:lvl5pPr>
            <a:lvl6pPr marL="2514600" indent="-228600" eaLnBrk="0" fontAlgn="base" hangingPunct="0">
              <a:spcBef>
                <a:spcPct val="0"/>
              </a:spcBef>
              <a:spcAft>
                <a:spcPct val="0"/>
              </a:spcAft>
              <a:buClr>
                <a:schemeClr val="tx1"/>
              </a:buClr>
              <a:defRPr>
                <a:solidFill>
                  <a:schemeClr val="tx1"/>
                </a:solidFill>
                <a:latin typeface="Arial" charset="0"/>
              </a:defRPr>
            </a:lvl6pPr>
            <a:lvl7pPr marL="2971800" indent="-228600" eaLnBrk="0" fontAlgn="base" hangingPunct="0">
              <a:spcBef>
                <a:spcPct val="0"/>
              </a:spcBef>
              <a:spcAft>
                <a:spcPct val="0"/>
              </a:spcAft>
              <a:buClr>
                <a:schemeClr val="tx1"/>
              </a:buClr>
              <a:defRPr>
                <a:solidFill>
                  <a:schemeClr val="tx1"/>
                </a:solidFill>
                <a:latin typeface="Arial" charset="0"/>
              </a:defRPr>
            </a:lvl7pPr>
            <a:lvl8pPr marL="3429000" indent="-228600" eaLnBrk="0" fontAlgn="base" hangingPunct="0">
              <a:spcBef>
                <a:spcPct val="0"/>
              </a:spcBef>
              <a:spcAft>
                <a:spcPct val="0"/>
              </a:spcAft>
              <a:buClr>
                <a:schemeClr val="tx1"/>
              </a:buClr>
              <a:defRPr>
                <a:solidFill>
                  <a:schemeClr val="tx1"/>
                </a:solidFill>
                <a:latin typeface="Arial" charset="0"/>
              </a:defRPr>
            </a:lvl8pPr>
            <a:lvl9pPr marL="3886200" indent="-228600" eaLnBrk="0" fontAlgn="base" hangingPunct="0">
              <a:spcBef>
                <a:spcPct val="0"/>
              </a:spcBef>
              <a:spcAft>
                <a:spcPct val="0"/>
              </a:spcAft>
              <a:buClr>
                <a:schemeClr val="tx1"/>
              </a:buClr>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altLang="zh-CN" sz="6600" b="1" i="0" u="none" strike="noStrike" kern="1200" cap="none" spc="0" normalizeH="0" baseline="0" noProof="0" dirty="0">
                <a:ln>
                  <a:noFill/>
                </a:ln>
                <a:solidFill>
                  <a:srgbClr val="00B050"/>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TÌM</a:t>
            </a:r>
            <a:r>
              <a:rPr kumimoji="0" lang="en-US" altLang="zh-CN" sz="6600" b="1" i="0" u="none" strike="noStrike" kern="1200" cap="none" spc="0" normalizeH="0" noProof="0" dirty="0">
                <a:ln>
                  <a:noFill/>
                </a:ln>
                <a:solidFill>
                  <a:srgbClr val="00B050"/>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 HIỂU BÀI</a:t>
            </a:r>
            <a:endParaRPr kumimoji="0" lang="zh-CN" altLang="en-US" sz="6600" b="1" i="0" u="none" strike="noStrike" kern="1200" cap="none" spc="0" normalizeH="0" baseline="0" noProof="0" dirty="0">
              <a:ln>
                <a:noFill/>
              </a:ln>
              <a:solidFill>
                <a:srgbClr val="00B050"/>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endParaRPr>
          </a:p>
        </p:txBody>
      </p:sp>
      <p:pic>
        <p:nvPicPr>
          <p:cNvPr id="10" name="图片 9" descr="图片包含 游戏机, 键盘&#10;&#10;描述已自动生成">
            <a:extLst>
              <a:ext uri="{FF2B5EF4-FFF2-40B4-BE49-F238E27FC236}">
                <a16:creationId xmlns:a16="http://schemas.microsoft.com/office/drawing/2014/main" id="{158430D6-F3D4-4FC0-A4F0-0C22B256595D}"/>
              </a:ext>
            </a:extLst>
          </p:cNvPr>
          <p:cNvPicPr>
            <a:picLocks noChangeAspect="1"/>
          </p:cNvPicPr>
          <p:nvPr/>
        </p:nvPicPr>
        <p:blipFill rotWithShape="1">
          <a:blip r:embed="rId7"/>
          <a:srcRect l="5536" t="22883" r="66667" b="53553"/>
          <a:stretch/>
        </p:blipFill>
        <p:spPr>
          <a:xfrm>
            <a:off x="4225871" y="-130382"/>
            <a:ext cx="3600774" cy="3052380"/>
          </a:xfrm>
          <a:prstGeom prst="rect">
            <a:avLst/>
          </a:prstGeom>
        </p:spPr>
      </p:pic>
    </p:spTree>
    <p:extLst>
      <p:ext uri="{BB962C8B-B14F-4D97-AF65-F5344CB8AC3E}">
        <p14:creationId xmlns:p14="http://schemas.microsoft.com/office/powerpoint/2010/main" val="2308552780"/>
      </p:ext>
    </p:extLst>
  </p:cSld>
  <p:clrMapOvr>
    <a:masterClrMapping/>
  </p:clrMapOvr>
  <mc:AlternateContent xmlns:mc="http://schemas.openxmlformats.org/markup-compatibility/2006" xmlns:p14="http://schemas.microsoft.com/office/powerpoint/2010/main">
    <mc:Choice Requires="p14">
      <p:transition spd="slow" p14:dur="1400" advTm="5000">
        <p14:ripple/>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1499" y="504824"/>
            <a:ext cx="11477625" cy="2362201"/>
          </a:xfrm>
          <a:prstGeom prst="rect">
            <a:avLst/>
          </a:prstGeom>
          <a:solidFill>
            <a:schemeClr val="accent1">
              <a:alpha val="66000"/>
            </a:schemeClr>
          </a:solidFill>
          <a:ln w="57150">
            <a:solidFill>
              <a:schemeClr val="tx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 name="Rectangle 1"/>
          <p:cNvSpPr/>
          <p:nvPr/>
        </p:nvSpPr>
        <p:spPr>
          <a:xfrm>
            <a:off x="728134" y="590983"/>
            <a:ext cx="10676466" cy="34778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Bốn anh tài</a:t>
            </a:r>
            <a:r>
              <a:rPr kumimoji="0" lang="en-US" sz="2000" b="0"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vi-VN"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US" sz="2000" b="0" i="0" u="none" strike="noStrike" kern="1200" cap="none" spc="0" normalizeH="0" baseline="0" noProof="0" dirty="0" err="1">
                <a:ln>
                  <a:noFill/>
                </a:ln>
                <a:solidFill>
                  <a:srgbClr val="000000"/>
                </a:solidFill>
                <a:effectLst/>
                <a:uLnTx/>
                <a:uFillTx/>
                <a:latin typeface="等线" panose="020F0502020204030204"/>
                <a:ea typeface="+mn-ea"/>
                <a:cs typeface="+mn-cs"/>
              </a:rPr>
              <a:t>tt</a:t>
            </a:r>
            <a:r>
              <a:rPr kumimoji="0" lang="vi-VN"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sz="2000" b="0"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vi-VN"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Bốn anh em tìm tới chỗ yêu tinh ở. Nơi đây bản làng vắng teo, chỉ còn mỗi một bà cụ được yêu tinh cho sống sót để chăn bò cho nó. Thấy anh em Cẩu Khây kêu đói, bà cụ nấu cơm cho ăn. Ăn no, bốn cậu bé lăn ra ngủ. Tờ mờ sáng, bỗng có tiếng đập cửa. Biết yêu tinh đã đánh hơi thấy thịt trẻ con, bà cụ liền lay anh em Cẩu Khây dậy, giục chạy trốn. Cẩu Khây bèn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vi-VN"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Bà đừng sợ, anh em chúng cháu đến đây để bắt yêu tinh đấy.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sz="2000" b="0" i="0" u="none" strike="noStrike" kern="1200" cap="none" spc="0" normalizeH="0" baseline="0" noProof="0" dirty="0">
                <a:ln>
                  <a:noFill/>
                </a:ln>
                <a:solidFill>
                  <a:srgbClr val="000000"/>
                </a:solidFill>
                <a:effectLst/>
                <a:uLnTx/>
                <a:uFillTx/>
                <a:latin typeface="等线"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br>
              <a:rPr kumimoji="0" lang="vi-VN"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endParaRPr kumimoji="0" lang="en-US" sz="20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6" name="TextBox 5"/>
          <p:cNvSpPr txBox="1">
            <a:spLocks noChangeArrowheads="1"/>
          </p:cNvSpPr>
          <p:nvPr/>
        </p:nvSpPr>
        <p:spPr bwMode="auto">
          <a:xfrm>
            <a:off x="940683" y="2984641"/>
            <a:ext cx="10251367"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VnAristote" pitchFamily="34" charset="0"/>
              </a:defRPr>
            </a:lvl1pPr>
            <a:lvl2pPr marL="742950" indent="-285750">
              <a:spcBef>
                <a:spcPct val="20000"/>
              </a:spcBef>
              <a:buChar char="–"/>
              <a:defRPr sz="2800">
                <a:solidFill>
                  <a:schemeClr val="tx1"/>
                </a:solidFill>
                <a:latin typeface=".VnAristote" pitchFamily="34" charset="0"/>
              </a:defRPr>
            </a:lvl2pPr>
            <a:lvl3pPr marL="1143000" indent="-228600">
              <a:spcBef>
                <a:spcPct val="20000"/>
              </a:spcBef>
              <a:buChar char="•"/>
              <a:defRPr sz="2400">
                <a:solidFill>
                  <a:schemeClr val="tx1"/>
                </a:solidFill>
                <a:latin typeface=".VnAristote" pitchFamily="34" charset="0"/>
              </a:defRPr>
            </a:lvl3pPr>
            <a:lvl4pPr marL="1600200" indent="-228600">
              <a:spcBef>
                <a:spcPct val="20000"/>
              </a:spcBef>
              <a:buChar char="–"/>
              <a:defRPr sz="2000">
                <a:solidFill>
                  <a:schemeClr val="tx1"/>
                </a:solidFill>
                <a:latin typeface=".VnAristote" pitchFamily="34" charset="0"/>
              </a:defRPr>
            </a:lvl4pPr>
            <a:lvl5pPr marL="2057400" indent="-228600">
              <a:spcBef>
                <a:spcPct val="20000"/>
              </a:spcBef>
              <a:buChar char="»"/>
              <a:defRPr sz="2000">
                <a:solidFill>
                  <a:schemeClr val="tx1"/>
                </a:solidFill>
                <a:latin typeface=".VnAristote" pitchFamily="34" charset="0"/>
              </a:defRPr>
            </a:lvl5pPr>
            <a:lvl6pPr marL="2514600" indent="-228600" eaLnBrk="0" fontAlgn="base" hangingPunct="0">
              <a:spcBef>
                <a:spcPct val="20000"/>
              </a:spcBef>
              <a:spcAft>
                <a:spcPct val="0"/>
              </a:spcAft>
              <a:buChar char="»"/>
              <a:defRPr sz="2000">
                <a:solidFill>
                  <a:schemeClr val="tx1"/>
                </a:solidFill>
                <a:latin typeface=".VnAristote" pitchFamily="34" charset="0"/>
              </a:defRPr>
            </a:lvl6pPr>
            <a:lvl7pPr marL="2971800" indent="-228600" eaLnBrk="0" fontAlgn="base" hangingPunct="0">
              <a:spcBef>
                <a:spcPct val="20000"/>
              </a:spcBef>
              <a:spcAft>
                <a:spcPct val="0"/>
              </a:spcAft>
              <a:buChar char="»"/>
              <a:defRPr sz="2000">
                <a:solidFill>
                  <a:schemeClr val="tx1"/>
                </a:solidFill>
                <a:latin typeface=".VnAristote" pitchFamily="34" charset="0"/>
              </a:defRPr>
            </a:lvl7pPr>
            <a:lvl8pPr marL="3429000" indent="-228600" eaLnBrk="0" fontAlgn="base" hangingPunct="0">
              <a:spcBef>
                <a:spcPct val="20000"/>
              </a:spcBef>
              <a:spcAft>
                <a:spcPct val="0"/>
              </a:spcAft>
              <a:buChar char="»"/>
              <a:defRPr sz="2000">
                <a:solidFill>
                  <a:schemeClr val="tx1"/>
                </a:solidFill>
                <a:latin typeface=".VnAristote" pitchFamily="34" charset="0"/>
              </a:defRPr>
            </a:lvl8pPr>
            <a:lvl9pPr marL="3886200" indent="-228600" eaLnBrk="0" fontAlgn="base" hangingPunct="0">
              <a:spcBef>
                <a:spcPct val="20000"/>
              </a:spcBef>
              <a:spcAft>
                <a:spcPct val="0"/>
              </a:spcAft>
              <a:buChar char="»"/>
              <a:defRPr sz="2000">
                <a:solidFill>
                  <a:schemeClr val="tx1"/>
                </a:solidFill>
                <a:latin typeface=".VnAristote" pitchFamily="34" charset="0"/>
              </a:defRPr>
            </a:lvl9pPr>
          </a:lstStyle>
          <a:p>
            <a:pPr algn="just" eaLnBrk="0" fontAlgn="base" hangingPunct="0">
              <a:spcBef>
                <a:spcPct val="0"/>
              </a:spcBef>
              <a:spcAft>
                <a:spcPct val="0"/>
              </a:spcAft>
              <a:buNone/>
            </a:pPr>
            <a:r>
              <a:rPr lang="en-US" altLang="en-US" sz="4400" b="1" dirty="0">
                <a:solidFill>
                  <a:schemeClr val="accent1">
                    <a:lumMod val="75000"/>
                  </a:schemeClr>
                </a:solidFill>
                <a:latin typeface="Arial" panose="020B0604020202020204" pitchFamily="34" charset="0"/>
                <a:cs typeface="Arial" panose="020B0604020202020204" pitchFamily="34" charset="0"/>
              </a:rPr>
              <a:t>1.</a:t>
            </a:r>
            <a:r>
              <a:rPr lang="en-US" altLang="en-US" b="1" dirty="0">
                <a:solidFill>
                  <a:schemeClr val="accent1">
                    <a:lumMod val="75000"/>
                  </a:schemeClr>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Tới</a:t>
            </a:r>
            <a:r>
              <a:rPr lang="en-US" altLang="en-US" b="1" dirty="0">
                <a:solidFill>
                  <a:srgbClr val="006699"/>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nơi</a:t>
            </a:r>
            <a:r>
              <a:rPr lang="en-US" altLang="en-US" b="1" dirty="0">
                <a:solidFill>
                  <a:srgbClr val="006699"/>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yêu</a:t>
            </a:r>
            <a:r>
              <a:rPr lang="en-US" altLang="en-US" b="1" dirty="0">
                <a:solidFill>
                  <a:srgbClr val="006699"/>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tinh</a:t>
            </a:r>
            <a:r>
              <a:rPr lang="en-US" altLang="en-US" b="1" dirty="0">
                <a:solidFill>
                  <a:srgbClr val="006699"/>
                </a:solidFill>
                <a:latin typeface="Arial" panose="020B0604020202020204" pitchFamily="34" charset="0"/>
                <a:cs typeface="Arial" panose="020B0604020202020204" pitchFamily="34" charset="0"/>
              </a:rPr>
              <a:t> ở, </a:t>
            </a:r>
            <a:r>
              <a:rPr lang="en-US" altLang="en-US" b="1" dirty="0" err="1">
                <a:solidFill>
                  <a:srgbClr val="006699"/>
                </a:solidFill>
                <a:latin typeface="Arial" panose="020B0604020202020204" pitchFamily="34" charset="0"/>
                <a:cs typeface="Arial" panose="020B0604020202020204" pitchFamily="34" charset="0"/>
              </a:rPr>
              <a:t>anh</a:t>
            </a:r>
            <a:r>
              <a:rPr lang="en-US" altLang="en-US" b="1" dirty="0">
                <a:solidFill>
                  <a:srgbClr val="006699"/>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em</a:t>
            </a:r>
            <a:r>
              <a:rPr lang="en-US" altLang="en-US" b="1" dirty="0">
                <a:solidFill>
                  <a:srgbClr val="006699"/>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Cẩu</a:t>
            </a:r>
            <a:r>
              <a:rPr lang="en-US" altLang="en-US" b="1" dirty="0">
                <a:solidFill>
                  <a:srgbClr val="006699"/>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Khây</a:t>
            </a:r>
            <a:r>
              <a:rPr lang="en-US" altLang="en-US" b="1" dirty="0">
                <a:solidFill>
                  <a:srgbClr val="006699"/>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đã</a:t>
            </a:r>
            <a:r>
              <a:rPr lang="en-US" altLang="en-US" b="1" dirty="0">
                <a:solidFill>
                  <a:srgbClr val="006699"/>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gặp</a:t>
            </a:r>
            <a:r>
              <a:rPr lang="en-US" altLang="en-US" b="1" dirty="0">
                <a:solidFill>
                  <a:srgbClr val="006699"/>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ai</a:t>
            </a:r>
            <a:r>
              <a:rPr lang="en-US" altLang="en-US" b="1" dirty="0">
                <a:solidFill>
                  <a:srgbClr val="006699"/>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và</a:t>
            </a:r>
            <a:r>
              <a:rPr lang="en-US" altLang="en-US" b="1" dirty="0">
                <a:solidFill>
                  <a:srgbClr val="006699"/>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được</a:t>
            </a:r>
            <a:r>
              <a:rPr lang="en-US" altLang="en-US" b="1" dirty="0">
                <a:solidFill>
                  <a:srgbClr val="006699"/>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giúp</a:t>
            </a:r>
            <a:r>
              <a:rPr lang="en-US" altLang="en-US" b="1" dirty="0">
                <a:solidFill>
                  <a:srgbClr val="006699"/>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đỡ</a:t>
            </a:r>
            <a:r>
              <a:rPr lang="en-US" altLang="en-US" b="1" dirty="0">
                <a:solidFill>
                  <a:srgbClr val="006699"/>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như</a:t>
            </a:r>
            <a:r>
              <a:rPr lang="en-US" altLang="en-US" b="1" dirty="0">
                <a:solidFill>
                  <a:srgbClr val="006699"/>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thế</a:t>
            </a:r>
            <a:r>
              <a:rPr lang="en-US" altLang="en-US" b="1" dirty="0">
                <a:solidFill>
                  <a:srgbClr val="006699"/>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nào</a:t>
            </a:r>
            <a:r>
              <a:rPr lang="en-US" altLang="en-US" b="1" dirty="0">
                <a:solidFill>
                  <a:srgbClr val="006699"/>
                </a:solidFill>
                <a:latin typeface="Arial" panose="020B0604020202020204" pitchFamily="34" charset="0"/>
                <a:cs typeface="Arial" panose="020B0604020202020204" pitchFamily="34" charset="0"/>
              </a:rPr>
              <a:t>?</a:t>
            </a:r>
          </a:p>
        </p:txBody>
      </p:sp>
      <p:sp>
        <p:nvSpPr>
          <p:cNvPr id="7" name="TextBox 6"/>
          <p:cNvSpPr txBox="1">
            <a:spLocks noChangeArrowheads="1"/>
          </p:cNvSpPr>
          <p:nvPr/>
        </p:nvSpPr>
        <p:spPr bwMode="auto">
          <a:xfrm>
            <a:off x="1186282" y="4463293"/>
            <a:ext cx="10005768" cy="1200150"/>
          </a:xfrm>
          <a:prstGeom prst="rect">
            <a:avLst/>
          </a:prstGeom>
          <a:solidFill>
            <a:srgbClr val="FFC000"/>
          </a:solidFill>
          <a:ln>
            <a:noFill/>
          </a:ln>
        </p:spPr>
        <p:txBody>
          <a:bodyPr wrap="square">
            <a:spAutoFit/>
          </a:bodyPr>
          <a:lstStyle>
            <a:lvl1pPr>
              <a:spcBef>
                <a:spcPct val="20000"/>
              </a:spcBef>
              <a:buChar char="•"/>
              <a:defRPr sz="3200">
                <a:solidFill>
                  <a:schemeClr val="tx1"/>
                </a:solidFill>
                <a:latin typeface=".VnAristote" pitchFamily="34" charset="0"/>
              </a:defRPr>
            </a:lvl1pPr>
            <a:lvl2pPr marL="742950" indent="-285750">
              <a:spcBef>
                <a:spcPct val="20000"/>
              </a:spcBef>
              <a:buChar char="–"/>
              <a:defRPr sz="2800">
                <a:solidFill>
                  <a:schemeClr val="tx1"/>
                </a:solidFill>
                <a:latin typeface=".VnAristote" pitchFamily="34" charset="0"/>
              </a:defRPr>
            </a:lvl2pPr>
            <a:lvl3pPr marL="1143000" indent="-228600">
              <a:spcBef>
                <a:spcPct val="20000"/>
              </a:spcBef>
              <a:buChar char="•"/>
              <a:defRPr sz="2400">
                <a:solidFill>
                  <a:schemeClr val="tx1"/>
                </a:solidFill>
                <a:latin typeface=".VnAristote" pitchFamily="34" charset="0"/>
              </a:defRPr>
            </a:lvl3pPr>
            <a:lvl4pPr marL="1600200" indent="-228600">
              <a:spcBef>
                <a:spcPct val="20000"/>
              </a:spcBef>
              <a:buChar char="–"/>
              <a:defRPr sz="2000">
                <a:solidFill>
                  <a:schemeClr val="tx1"/>
                </a:solidFill>
                <a:latin typeface=".VnAristote" pitchFamily="34" charset="0"/>
              </a:defRPr>
            </a:lvl4pPr>
            <a:lvl5pPr marL="2057400" indent="-228600">
              <a:spcBef>
                <a:spcPct val="20000"/>
              </a:spcBef>
              <a:buChar char="»"/>
              <a:defRPr sz="2000">
                <a:solidFill>
                  <a:schemeClr val="tx1"/>
                </a:solidFill>
                <a:latin typeface=".VnAristote" pitchFamily="34" charset="0"/>
              </a:defRPr>
            </a:lvl5pPr>
            <a:lvl6pPr marL="2514600" indent="-228600" eaLnBrk="0" fontAlgn="base" hangingPunct="0">
              <a:spcBef>
                <a:spcPct val="20000"/>
              </a:spcBef>
              <a:spcAft>
                <a:spcPct val="0"/>
              </a:spcAft>
              <a:buChar char="»"/>
              <a:defRPr sz="2000">
                <a:solidFill>
                  <a:schemeClr val="tx1"/>
                </a:solidFill>
                <a:latin typeface=".VnAristote" pitchFamily="34" charset="0"/>
              </a:defRPr>
            </a:lvl6pPr>
            <a:lvl7pPr marL="2971800" indent="-228600" eaLnBrk="0" fontAlgn="base" hangingPunct="0">
              <a:spcBef>
                <a:spcPct val="20000"/>
              </a:spcBef>
              <a:spcAft>
                <a:spcPct val="0"/>
              </a:spcAft>
              <a:buChar char="»"/>
              <a:defRPr sz="2000">
                <a:solidFill>
                  <a:schemeClr val="tx1"/>
                </a:solidFill>
                <a:latin typeface=".VnAristote" pitchFamily="34" charset="0"/>
              </a:defRPr>
            </a:lvl7pPr>
            <a:lvl8pPr marL="3429000" indent="-228600" eaLnBrk="0" fontAlgn="base" hangingPunct="0">
              <a:spcBef>
                <a:spcPct val="20000"/>
              </a:spcBef>
              <a:spcAft>
                <a:spcPct val="0"/>
              </a:spcAft>
              <a:buChar char="»"/>
              <a:defRPr sz="2000">
                <a:solidFill>
                  <a:schemeClr val="tx1"/>
                </a:solidFill>
                <a:latin typeface=".VnAristote" pitchFamily="34" charset="0"/>
              </a:defRPr>
            </a:lvl8pPr>
            <a:lvl9pPr marL="3886200" indent="-228600" eaLnBrk="0" fontAlgn="base" hangingPunct="0">
              <a:spcBef>
                <a:spcPct val="20000"/>
              </a:spcBef>
              <a:spcAft>
                <a:spcPct val="0"/>
              </a:spcAft>
              <a:buChar char="»"/>
              <a:defRPr sz="2000">
                <a:solidFill>
                  <a:schemeClr val="tx1"/>
                </a:solidFill>
                <a:latin typeface=".VnAristote" pitchFamily="34" charset="0"/>
              </a:defRPr>
            </a:lvl9pPr>
          </a:lstStyle>
          <a:p>
            <a:pPr algn="ctr" eaLnBrk="0" fontAlgn="base" hangingPunct="0">
              <a:spcBef>
                <a:spcPct val="0"/>
              </a:spcBef>
              <a:spcAft>
                <a:spcPct val="0"/>
              </a:spcAft>
              <a:buNone/>
            </a:pPr>
            <a:r>
              <a:rPr lang="en-US" altLang="en-US" sz="3600" b="1" dirty="0" err="1">
                <a:solidFill>
                  <a:schemeClr val="tx2">
                    <a:lumMod val="75000"/>
                  </a:schemeClr>
                </a:solidFill>
                <a:latin typeface="Arial" panose="020B0604020202020204" pitchFamily="34" charset="0"/>
                <a:cs typeface="Arial" panose="020B0604020202020204" pitchFamily="34" charset="0"/>
              </a:rPr>
              <a:t>Bốn</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dirty="0" err="1">
                <a:solidFill>
                  <a:schemeClr val="tx2">
                    <a:lumMod val="75000"/>
                  </a:schemeClr>
                </a:solidFill>
                <a:latin typeface="Arial" panose="020B0604020202020204" pitchFamily="34" charset="0"/>
                <a:cs typeface="Arial" panose="020B0604020202020204" pitchFamily="34" charset="0"/>
              </a:rPr>
              <a:t>anh</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dirty="0" err="1">
                <a:solidFill>
                  <a:schemeClr val="tx2">
                    <a:lumMod val="75000"/>
                  </a:schemeClr>
                </a:solidFill>
                <a:latin typeface="Arial" panose="020B0604020202020204" pitchFamily="34" charset="0"/>
                <a:cs typeface="Arial" panose="020B0604020202020204" pitchFamily="34" charset="0"/>
              </a:rPr>
              <a:t>em</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dirty="0" err="1">
                <a:solidFill>
                  <a:schemeClr val="tx2">
                    <a:lumMod val="75000"/>
                  </a:schemeClr>
                </a:solidFill>
                <a:latin typeface="Arial" panose="020B0604020202020204" pitchFamily="34" charset="0"/>
                <a:cs typeface="Arial" panose="020B0604020202020204" pitchFamily="34" charset="0"/>
              </a:rPr>
              <a:t>gặp</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dirty="0" err="1">
                <a:solidFill>
                  <a:schemeClr val="tx2">
                    <a:lumMod val="75000"/>
                  </a:schemeClr>
                </a:solidFill>
                <a:latin typeface="Arial" panose="020B0604020202020204" pitchFamily="34" charset="0"/>
                <a:cs typeface="Arial" panose="020B0604020202020204" pitchFamily="34" charset="0"/>
              </a:rPr>
              <a:t>được</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dirty="0" err="1">
                <a:solidFill>
                  <a:schemeClr val="tx2">
                    <a:lumMod val="75000"/>
                  </a:schemeClr>
                </a:solidFill>
                <a:latin typeface="Arial" panose="020B0604020202020204" pitchFamily="34" charset="0"/>
                <a:cs typeface="Arial" panose="020B0604020202020204" pitchFamily="34" charset="0"/>
              </a:rPr>
              <a:t>bà</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dirty="0" err="1">
                <a:solidFill>
                  <a:schemeClr val="tx2">
                    <a:lumMod val="75000"/>
                  </a:schemeClr>
                </a:solidFill>
                <a:latin typeface="Arial" panose="020B0604020202020204" pitchFamily="34" charset="0"/>
                <a:cs typeface="Arial" panose="020B0604020202020204" pitchFamily="34" charset="0"/>
              </a:rPr>
              <a:t>cụ</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dirty="0" err="1">
                <a:solidFill>
                  <a:schemeClr val="tx2">
                    <a:lumMod val="75000"/>
                  </a:schemeClr>
                </a:solidFill>
                <a:latin typeface="Arial" panose="020B0604020202020204" pitchFamily="34" charset="0"/>
                <a:cs typeface="Arial" panose="020B0604020202020204" pitchFamily="34" charset="0"/>
              </a:rPr>
              <a:t>già</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dirty="0" err="1">
                <a:solidFill>
                  <a:schemeClr val="tx2">
                    <a:lumMod val="75000"/>
                  </a:schemeClr>
                </a:solidFill>
                <a:latin typeface="Arial" panose="020B0604020202020204" pitchFamily="34" charset="0"/>
                <a:cs typeface="Arial" panose="020B0604020202020204" pitchFamily="34" charset="0"/>
              </a:rPr>
              <a:t>được</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dirty="0" err="1">
                <a:solidFill>
                  <a:schemeClr val="tx2">
                    <a:lumMod val="75000"/>
                  </a:schemeClr>
                </a:solidFill>
                <a:latin typeface="Arial" panose="020B0604020202020204" pitchFamily="34" charset="0"/>
                <a:cs typeface="Arial" panose="020B0604020202020204" pitchFamily="34" charset="0"/>
              </a:rPr>
              <a:t>bà</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dirty="0" err="1">
                <a:solidFill>
                  <a:schemeClr val="tx2">
                    <a:lumMod val="75000"/>
                  </a:schemeClr>
                </a:solidFill>
                <a:latin typeface="Arial" panose="020B0604020202020204" pitchFamily="34" charset="0"/>
                <a:cs typeface="Arial" panose="020B0604020202020204" pitchFamily="34" charset="0"/>
              </a:rPr>
              <a:t>nấu</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dirty="0" err="1">
                <a:solidFill>
                  <a:schemeClr val="tx2">
                    <a:lumMod val="75000"/>
                  </a:schemeClr>
                </a:solidFill>
                <a:latin typeface="Arial" panose="020B0604020202020204" pitchFamily="34" charset="0"/>
                <a:cs typeface="Arial" panose="020B0604020202020204" pitchFamily="34" charset="0"/>
              </a:rPr>
              <a:t>cơm</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dirty="0" err="1">
                <a:solidFill>
                  <a:schemeClr val="tx2">
                    <a:lumMod val="75000"/>
                  </a:schemeClr>
                </a:solidFill>
                <a:latin typeface="Arial" panose="020B0604020202020204" pitchFamily="34" charset="0"/>
                <a:cs typeface="Arial" panose="020B0604020202020204" pitchFamily="34" charset="0"/>
              </a:rPr>
              <a:t>cho</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dirty="0" err="1">
                <a:solidFill>
                  <a:schemeClr val="tx2">
                    <a:lumMod val="75000"/>
                  </a:schemeClr>
                </a:solidFill>
                <a:latin typeface="Arial" panose="020B0604020202020204" pitchFamily="34" charset="0"/>
                <a:cs typeface="Arial" panose="020B0604020202020204" pitchFamily="34" charset="0"/>
              </a:rPr>
              <a:t>ăn</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dirty="0" err="1">
                <a:solidFill>
                  <a:schemeClr val="tx2">
                    <a:lumMod val="75000"/>
                  </a:schemeClr>
                </a:solidFill>
                <a:latin typeface="Arial" panose="020B0604020202020204" pitchFamily="34" charset="0"/>
                <a:cs typeface="Arial" panose="020B0604020202020204" pitchFamily="34" charset="0"/>
              </a:rPr>
              <a:t>và</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dirty="0" err="1">
                <a:solidFill>
                  <a:schemeClr val="tx2">
                    <a:lumMod val="75000"/>
                  </a:schemeClr>
                </a:solidFill>
                <a:latin typeface="Arial" panose="020B0604020202020204" pitchFamily="34" charset="0"/>
                <a:cs typeface="Arial" panose="020B0604020202020204" pitchFamily="34" charset="0"/>
              </a:rPr>
              <a:t>cho</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dirty="0" err="1">
                <a:solidFill>
                  <a:schemeClr val="tx2">
                    <a:lumMod val="75000"/>
                  </a:schemeClr>
                </a:solidFill>
                <a:latin typeface="Arial" panose="020B0604020202020204" pitchFamily="34" charset="0"/>
                <a:cs typeface="Arial" panose="020B0604020202020204" pitchFamily="34" charset="0"/>
              </a:rPr>
              <a:t>ngủ</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dirty="0" err="1">
                <a:solidFill>
                  <a:schemeClr val="tx2">
                    <a:lumMod val="75000"/>
                  </a:schemeClr>
                </a:solidFill>
                <a:latin typeface="Arial" panose="020B0604020202020204" pitchFamily="34" charset="0"/>
                <a:cs typeface="Arial" panose="020B0604020202020204" pitchFamily="34" charset="0"/>
              </a:rPr>
              <a:t>nhờ</a:t>
            </a:r>
            <a:r>
              <a:rPr lang="en-US" altLang="en-US" sz="3600" b="1" dirty="0">
                <a:solidFill>
                  <a:schemeClr val="tx2">
                    <a:lumMod val="75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434934952"/>
      </p:ext>
    </p:extLst>
  </p:cSld>
  <p:clrMapOvr>
    <a:masterClrMapping/>
  </p:clrMapOvr>
  <mc:AlternateContent xmlns:mc="http://schemas.openxmlformats.org/markup-compatibility/2006" xmlns:p14="http://schemas.microsoft.com/office/powerpoint/2010/main">
    <mc:Choice Requires="p14">
      <p:transition spd="slow" p14:dur="20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ppt_x</p:attrName>
                                        </p:attrNameLst>
                                      </p:cBhvr>
                                      <p:tavLst>
                                        <p:tav tm="0">
                                          <p:val>
                                            <p:strVal val="#ppt_x-.2"/>
                                          </p:val>
                                        </p:tav>
                                        <p:tav tm="100000">
                                          <p:val>
                                            <p:strVal val="#ppt_x"/>
                                          </p:val>
                                        </p:tav>
                                      </p:tavLst>
                                    </p:anim>
                                    <p:anim calcmode="lin" valueType="num">
                                      <p:cBhvr>
                                        <p:cTn id="15"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1499" y="504824"/>
            <a:ext cx="11477625" cy="2362201"/>
          </a:xfrm>
          <a:prstGeom prst="rect">
            <a:avLst/>
          </a:prstGeom>
          <a:solidFill>
            <a:schemeClr val="accent1">
              <a:alpha val="66000"/>
            </a:schemeClr>
          </a:solidFill>
          <a:ln w="57150">
            <a:solidFill>
              <a:schemeClr val="tx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 name="Rectangle 1"/>
          <p:cNvSpPr/>
          <p:nvPr/>
        </p:nvSpPr>
        <p:spPr>
          <a:xfrm>
            <a:off x="750168" y="792104"/>
            <a:ext cx="10676466" cy="286232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sz="2000" b="0"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vi-VN"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Bốn anh em tìm tới chỗ yêu tinh ở. Nơi đây bản làng vắng teo, chỉ còn mỗi một bà cụ được yêu tinh cho sống sót để chăn bò cho nó. Thấy anh em Cẩu Khây kêu đói, bà cụ nấu cơm cho ăn. Ăn no, bốn cậu bé lăn ra ngủ. Tờ mờ sáng, bỗng có tiếng đập cửa. Biết yêu tinh đã đánh hơi thấy thịt trẻ con, bà cụ liền lay anh em Cẩu Khây dậy, giục chạy trốn. Cẩu Khây bèn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vi-VN"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Bà đừng sợ, anh em chúng cháu đến đây để bắt yêu tinh đấy.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sz="2000" b="0" i="0" u="none" strike="noStrike" kern="1200" cap="none" spc="0" normalizeH="0" baseline="0" noProof="0" dirty="0">
                <a:ln>
                  <a:noFill/>
                </a:ln>
                <a:solidFill>
                  <a:srgbClr val="000000"/>
                </a:solidFill>
                <a:effectLst/>
                <a:uLnTx/>
                <a:uFillTx/>
                <a:latin typeface="等线" panose="020F0502020204030204"/>
                <a:ea typeface="+mn-ea"/>
                <a:cs typeface="+mn-cs"/>
              </a:rPr>
              <a:t>    </a:t>
            </a:r>
            <a:br>
              <a:rPr kumimoji="0" lang="vi-VN"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br>
              <a:rPr kumimoji="0" lang="vi-VN"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endParaRPr kumimoji="0" lang="en-US" sz="20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8" name="TextBox 7"/>
          <p:cNvSpPr txBox="1">
            <a:spLocks noChangeArrowheads="1"/>
          </p:cNvSpPr>
          <p:nvPr/>
        </p:nvSpPr>
        <p:spPr bwMode="auto">
          <a:xfrm>
            <a:off x="866405" y="3469920"/>
            <a:ext cx="91440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nAristote" pitchFamily="34" charset="0"/>
              </a:defRPr>
            </a:lvl1pPr>
            <a:lvl2pPr marL="742950" indent="-285750">
              <a:spcBef>
                <a:spcPct val="20000"/>
              </a:spcBef>
              <a:buChar char="–"/>
              <a:defRPr sz="2800">
                <a:solidFill>
                  <a:schemeClr val="tx1"/>
                </a:solidFill>
                <a:latin typeface=".VnAristote" pitchFamily="34" charset="0"/>
              </a:defRPr>
            </a:lvl2pPr>
            <a:lvl3pPr marL="1143000" indent="-228600">
              <a:spcBef>
                <a:spcPct val="20000"/>
              </a:spcBef>
              <a:buChar char="•"/>
              <a:defRPr sz="2400">
                <a:solidFill>
                  <a:schemeClr val="tx1"/>
                </a:solidFill>
                <a:latin typeface=".VnAristote" pitchFamily="34" charset="0"/>
              </a:defRPr>
            </a:lvl3pPr>
            <a:lvl4pPr marL="1600200" indent="-228600">
              <a:spcBef>
                <a:spcPct val="20000"/>
              </a:spcBef>
              <a:buChar char="–"/>
              <a:defRPr sz="2000">
                <a:solidFill>
                  <a:schemeClr val="tx1"/>
                </a:solidFill>
                <a:latin typeface=".VnAristote" pitchFamily="34" charset="0"/>
              </a:defRPr>
            </a:lvl4pPr>
            <a:lvl5pPr marL="2057400" indent="-228600">
              <a:spcBef>
                <a:spcPct val="20000"/>
              </a:spcBef>
              <a:buChar char="»"/>
              <a:defRPr sz="2000">
                <a:solidFill>
                  <a:schemeClr val="tx1"/>
                </a:solidFill>
                <a:latin typeface=".VnAristote" pitchFamily="34" charset="0"/>
              </a:defRPr>
            </a:lvl5pPr>
            <a:lvl6pPr marL="2514600" indent="-228600" eaLnBrk="0" fontAlgn="base" hangingPunct="0">
              <a:spcBef>
                <a:spcPct val="20000"/>
              </a:spcBef>
              <a:spcAft>
                <a:spcPct val="0"/>
              </a:spcAft>
              <a:buChar char="»"/>
              <a:defRPr sz="2000">
                <a:solidFill>
                  <a:schemeClr val="tx1"/>
                </a:solidFill>
                <a:latin typeface=".VnAristote" pitchFamily="34" charset="0"/>
              </a:defRPr>
            </a:lvl6pPr>
            <a:lvl7pPr marL="2971800" indent="-228600" eaLnBrk="0" fontAlgn="base" hangingPunct="0">
              <a:spcBef>
                <a:spcPct val="20000"/>
              </a:spcBef>
              <a:spcAft>
                <a:spcPct val="0"/>
              </a:spcAft>
              <a:buChar char="»"/>
              <a:defRPr sz="2000">
                <a:solidFill>
                  <a:schemeClr val="tx1"/>
                </a:solidFill>
                <a:latin typeface=".VnAristote" pitchFamily="34" charset="0"/>
              </a:defRPr>
            </a:lvl7pPr>
            <a:lvl8pPr marL="3429000" indent="-228600" eaLnBrk="0" fontAlgn="base" hangingPunct="0">
              <a:spcBef>
                <a:spcPct val="20000"/>
              </a:spcBef>
              <a:spcAft>
                <a:spcPct val="0"/>
              </a:spcAft>
              <a:buChar char="»"/>
              <a:defRPr sz="2000">
                <a:solidFill>
                  <a:schemeClr val="tx1"/>
                </a:solidFill>
                <a:latin typeface=".VnAristote" pitchFamily="34" charset="0"/>
              </a:defRPr>
            </a:lvl8pPr>
            <a:lvl9pPr marL="3886200" indent="-228600" eaLnBrk="0" fontAlgn="base" hangingPunct="0">
              <a:spcBef>
                <a:spcPct val="20000"/>
              </a:spcBef>
              <a:spcAft>
                <a:spcPct val="0"/>
              </a:spcAft>
              <a:buChar char="»"/>
              <a:defRPr sz="2000">
                <a:solidFill>
                  <a:schemeClr val="tx1"/>
                </a:solidFill>
                <a:latin typeface=".VnAristote" pitchFamily="34" charset="0"/>
              </a:defRPr>
            </a:lvl9pPr>
          </a:lstStyle>
          <a:p>
            <a:pPr algn="just" eaLnBrk="0" fontAlgn="base" hangingPunct="0">
              <a:spcBef>
                <a:spcPct val="0"/>
              </a:spcBef>
              <a:spcAft>
                <a:spcPct val="0"/>
              </a:spcAft>
              <a:buNone/>
            </a:pPr>
            <a:r>
              <a:rPr lang="en-US" altLang="en-US" sz="4400" b="1" dirty="0">
                <a:solidFill>
                  <a:srgbClr val="92D050"/>
                </a:solidFill>
                <a:latin typeface="Arial" panose="020B0604020202020204" pitchFamily="34" charset="0"/>
                <a:cs typeface="Arial" panose="020B0604020202020204" pitchFamily="34" charset="0"/>
              </a:rPr>
              <a:t>2. </a:t>
            </a:r>
            <a:r>
              <a:rPr lang="en-US" altLang="en-US" sz="3600" b="1" dirty="0" err="1">
                <a:solidFill>
                  <a:schemeClr val="accent1">
                    <a:lumMod val="75000"/>
                  </a:schemeClr>
                </a:solidFill>
                <a:latin typeface="Arial" panose="020B0604020202020204" pitchFamily="34" charset="0"/>
                <a:cs typeface="Arial" panose="020B0604020202020204" pitchFamily="34" charset="0"/>
              </a:rPr>
              <a:t>Thấy</a:t>
            </a:r>
            <a:r>
              <a:rPr lang="en-US" altLang="en-US" sz="3600" b="1" dirty="0">
                <a:solidFill>
                  <a:schemeClr val="accent1">
                    <a:lumMod val="75000"/>
                  </a:schemeClr>
                </a:solidFill>
                <a:latin typeface="Arial" panose="020B0604020202020204" pitchFamily="34" charset="0"/>
                <a:cs typeface="Arial" panose="020B0604020202020204" pitchFamily="34" charset="0"/>
              </a:rPr>
              <a:t> </a:t>
            </a:r>
            <a:r>
              <a:rPr lang="en-US" altLang="en-US" sz="3600" b="1" dirty="0" err="1">
                <a:solidFill>
                  <a:schemeClr val="accent1">
                    <a:lumMod val="75000"/>
                  </a:schemeClr>
                </a:solidFill>
                <a:latin typeface="Arial" panose="020B0604020202020204" pitchFamily="34" charset="0"/>
                <a:cs typeface="Arial" panose="020B0604020202020204" pitchFamily="34" charset="0"/>
              </a:rPr>
              <a:t>yêu</a:t>
            </a:r>
            <a:r>
              <a:rPr lang="en-US" altLang="en-US" sz="3600" b="1" dirty="0">
                <a:solidFill>
                  <a:schemeClr val="accent1">
                    <a:lumMod val="75000"/>
                  </a:schemeClr>
                </a:solidFill>
                <a:latin typeface="Arial" panose="020B0604020202020204" pitchFamily="34" charset="0"/>
                <a:cs typeface="Arial" panose="020B0604020202020204" pitchFamily="34" charset="0"/>
              </a:rPr>
              <a:t> </a:t>
            </a:r>
            <a:r>
              <a:rPr lang="en-US" altLang="en-US" sz="3600" b="1" dirty="0" err="1">
                <a:solidFill>
                  <a:schemeClr val="accent1">
                    <a:lumMod val="75000"/>
                  </a:schemeClr>
                </a:solidFill>
                <a:latin typeface="Arial" panose="020B0604020202020204" pitchFamily="34" charset="0"/>
                <a:cs typeface="Arial" panose="020B0604020202020204" pitchFamily="34" charset="0"/>
              </a:rPr>
              <a:t>tinh</a:t>
            </a:r>
            <a:r>
              <a:rPr lang="en-US" altLang="en-US" sz="3600" b="1" dirty="0">
                <a:solidFill>
                  <a:schemeClr val="accent1">
                    <a:lumMod val="75000"/>
                  </a:schemeClr>
                </a:solidFill>
                <a:latin typeface="Arial" panose="020B0604020202020204" pitchFamily="34" charset="0"/>
                <a:cs typeface="Arial" panose="020B0604020202020204" pitchFamily="34" charset="0"/>
              </a:rPr>
              <a:t> </a:t>
            </a:r>
            <a:r>
              <a:rPr lang="en-US" altLang="en-US" sz="3600" b="1" dirty="0" err="1">
                <a:solidFill>
                  <a:schemeClr val="accent1">
                    <a:lumMod val="75000"/>
                  </a:schemeClr>
                </a:solidFill>
                <a:latin typeface="Arial" panose="020B0604020202020204" pitchFamily="34" charset="0"/>
                <a:cs typeface="Arial" panose="020B0604020202020204" pitchFamily="34" charset="0"/>
              </a:rPr>
              <a:t>về</a:t>
            </a:r>
            <a:r>
              <a:rPr lang="en-US" altLang="en-US" sz="3600" b="1" dirty="0">
                <a:solidFill>
                  <a:schemeClr val="accent1">
                    <a:lumMod val="75000"/>
                  </a:schemeClr>
                </a:solidFill>
                <a:latin typeface="Arial" panose="020B0604020202020204" pitchFamily="34" charset="0"/>
                <a:cs typeface="Arial" panose="020B0604020202020204" pitchFamily="34" charset="0"/>
              </a:rPr>
              <a:t>, </a:t>
            </a:r>
            <a:r>
              <a:rPr lang="en-US" altLang="en-US" sz="3600" b="1" dirty="0" err="1">
                <a:solidFill>
                  <a:schemeClr val="accent1">
                    <a:lumMod val="75000"/>
                  </a:schemeClr>
                </a:solidFill>
                <a:latin typeface="Arial" panose="020B0604020202020204" pitchFamily="34" charset="0"/>
                <a:cs typeface="Arial" panose="020B0604020202020204" pitchFamily="34" charset="0"/>
              </a:rPr>
              <a:t>bà</a:t>
            </a:r>
            <a:r>
              <a:rPr lang="en-US" altLang="en-US" sz="3600" b="1" dirty="0">
                <a:solidFill>
                  <a:schemeClr val="accent1">
                    <a:lumMod val="75000"/>
                  </a:schemeClr>
                </a:solidFill>
                <a:latin typeface="Arial" panose="020B0604020202020204" pitchFamily="34" charset="0"/>
                <a:cs typeface="Arial" panose="020B0604020202020204" pitchFamily="34" charset="0"/>
              </a:rPr>
              <a:t> </a:t>
            </a:r>
            <a:r>
              <a:rPr lang="en-US" altLang="en-US" sz="3600" b="1" dirty="0" err="1">
                <a:solidFill>
                  <a:schemeClr val="accent1">
                    <a:lumMod val="75000"/>
                  </a:schemeClr>
                </a:solidFill>
                <a:latin typeface="Arial" panose="020B0604020202020204" pitchFamily="34" charset="0"/>
                <a:cs typeface="Arial" panose="020B0604020202020204" pitchFamily="34" charset="0"/>
              </a:rPr>
              <a:t>cụ</a:t>
            </a:r>
            <a:r>
              <a:rPr lang="en-US" altLang="en-US" sz="3600" b="1" dirty="0">
                <a:solidFill>
                  <a:schemeClr val="accent1">
                    <a:lumMod val="75000"/>
                  </a:schemeClr>
                </a:solidFill>
                <a:latin typeface="Arial" panose="020B0604020202020204" pitchFamily="34" charset="0"/>
                <a:cs typeface="Arial" panose="020B0604020202020204" pitchFamily="34" charset="0"/>
              </a:rPr>
              <a:t> </a:t>
            </a:r>
            <a:r>
              <a:rPr lang="en-US" altLang="en-US" sz="3600" b="1" dirty="0" err="1">
                <a:solidFill>
                  <a:schemeClr val="accent1">
                    <a:lumMod val="75000"/>
                  </a:schemeClr>
                </a:solidFill>
                <a:latin typeface="Arial" panose="020B0604020202020204" pitchFamily="34" charset="0"/>
                <a:cs typeface="Arial" panose="020B0604020202020204" pitchFamily="34" charset="0"/>
              </a:rPr>
              <a:t>đã</a:t>
            </a:r>
            <a:r>
              <a:rPr lang="en-US" altLang="en-US" sz="3600" b="1" dirty="0">
                <a:solidFill>
                  <a:schemeClr val="accent1">
                    <a:lumMod val="75000"/>
                  </a:schemeClr>
                </a:solidFill>
                <a:latin typeface="Arial" panose="020B0604020202020204" pitchFamily="34" charset="0"/>
                <a:cs typeface="Arial" panose="020B0604020202020204" pitchFamily="34" charset="0"/>
              </a:rPr>
              <a:t> </a:t>
            </a:r>
            <a:r>
              <a:rPr lang="en-US" altLang="en-US" sz="3600" b="1" dirty="0" err="1">
                <a:solidFill>
                  <a:schemeClr val="accent1">
                    <a:lumMod val="75000"/>
                  </a:schemeClr>
                </a:solidFill>
                <a:latin typeface="Arial" panose="020B0604020202020204" pitchFamily="34" charset="0"/>
                <a:cs typeface="Arial" panose="020B0604020202020204" pitchFamily="34" charset="0"/>
              </a:rPr>
              <a:t>làm</a:t>
            </a:r>
            <a:r>
              <a:rPr lang="en-US" altLang="en-US" sz="3600" b="1" dirty="0">
                <a:solidFill>
                  <a:schemeClr val="accent1">
                    <a:lumMod val="75000"/>
                  </a:schemeClr>
                </a:solidFill>
                <a:latin typeface="Arial" panose="020B0604020202020204" pitchFamily="34" charset="0"/>
                <a:cs typeface="Arial" panose="020B0604020202020204" pitchFamily="34" charset="0"/>
              </a:rPr>
              <a:t> </a:t>
            </a:r>
            <a:r>
              <a:rPr lang="en-US" altLang="en-US" sz="3600" b="1" dirty="0" err="1">
                <a:solidFill>
                  <a:schemeClr val="accent1">
                    <a:lumMod val="75000"/>
                  </a:schemeClr>
                </a:solidFill>
                <a:latin typeface="Arial" panose="020B0604020202020204" pitchFamily="34" charset="0"/>
                <a:cs typeface="Arial" panose="020B0604020202020204" pitchFamily="34" charset="0"/>
              </a:rPr>
              <a:t>gì</a:t>
            </a:r>
            <a:r>
              <a:rPr lang="en-US" altLang="en-US" sz="3600" b="1" dirty="0">
                <a:solidFill>
                  <a:schemeClr val="accent1">
                    <a:lumMod val="75000"/>
                  </a:schemeClr>
                </a:solidFill>
                <a:latin typeface="Arial" panose="020B0604020202020204" pitchFamily="34" charset="0"/>
                <a:cs typeface="Arial" panose="020B0604020202020204" pitchFamily="34" charset="0"/>
              </a:rPr>
              <a:t>?</a:t>
            </a:r>
          </a:p>
        </p:txBody>
      </p:sp>
      <p:sp>
        <p:nvSpPr>
          <p:cNvPr id="9" name="TextBox 8"/>
          <p:cNvSpPr txBox="1">
            <a:spLocks noChangeArrowheads="1"/>
          </p:cNvSpPr>
          <p:nvPr/>
        </p:nvSpPr>
        <p:spPr bwMode="auto">
          <a:xfrm>
            <a:off x="1493190" y="4766534"/>
            <a:ext cx="7890431" cy="646113"/>
          </a:xfrm>
          <a:prstGeom prst="rect">
            <a:avLst/>
          </a:prstGeom>
          <a:solidFill>
            <a:srgbClr val="00B050"/>
          </a:solidFill>
          <a:ln>
            <a:noFill/>
          </a:ln>
        </p:spPr>
        <p:txBody>
          <a:bodyPr wrap="square">
            <a:spAutoFit/>
          </a:bodyPr>
          <a:lstStyle>
            <a:lvl1pPr>
              <a:spcBef>
                <a:spcPct val="20000"/>
              </a:spcBef>
              <a:buChar char="•"/>
              <a:defRPr sz="3200">
                <a:solidFill>
                  <a:schemeClr val="tx1"/>
                </a:solidFill>
                <a:latin typeface=".VnAristote" pitchFamily="34" charset="0"/>
              </a:defRPr>
            </a:lvl1pPr>
            <a:lvl2pPr marL="742950" indent="-285750">
              <a:spcBef>
                <a:spcPct val="20000"/>
              </a:spcBef>
              <a:buChar char="–"/>
              <a:defRPr sz="2800">
                <a:solidFill>
                  <a:schemeClr val="tx1"/>
                </a:solidFill>
                <a:latin typeface=".VnAristote" pitchFamily="34" charset="0"/>
              </a:defRPr>
            </a:lvl2pPr>
            <a:lvl3pPr marL="1143000" indent="-228600">
              <a:spcBef>
                <a:spcPct val="20000"/>
              </a:spcBef>
              <a:buChar char="•"/>
              <a:defRPr sz="2400">
                <a:solidFill>
                  <a:schemeClr val="tx1"/>
                </a:solidFill>
                <a:latin typeface=".VnAristote" pitchFamily="34" charset="0"/>
              </a:defRPr>
            </a:lvl3pPr>
            <a:lvl4pPr marL="1600200" indent="-228600">
              <a:spcBef>
                <a:spcPct val="20000"/>
              </a:spcBef>
              <a:buChar char="–"/>
              <a:defRPr sz="2000">
                <a:solidFill>
                  <a:schemeClr val="tx1"/>
                </a:solidFill>
                <a:latin typeface=".VnAristote" pitchFamily="34" charset="0"/>
              </a:defRPr>
            </a:lvl4pPr>
            <a:lvl5pPr marL="2057400" indent="-228600">
              <a:spcBef>
                <a:spcPct val="20000"/>
              </a:spcBef>
              <a:buChar char="»"/>
              <a:defRPr sz="2000">
                <a:solidFill>
                  <a:schemeClr val="tx1"/>
                </a:solidFill>
                <a:latin typeface=".VnAristote" pitchFamily="34" charset="0"/>
              </a:defRPr>
            </a:lvl5pPr>
            <a:lvl6pPr marL="2514600" indent="-228600" eaLnBrk="0" fontAlgn="base" hangingPunct="0">
              <a:spcBef>
                <a:spcPct val="20000"/>
              </a:spcBef>
              <a:spcAft>
                <a:spcPct val="0"/>
              </a:spcAft>
              <a:buChar char="»"/>
              <a:defRPr sz="2000">
                <a:solidFill>
                  <a:schemeClr val="tx1"/>
                </a:solidFill>
                <a:latin typeface=".VnAristote" pitchFamily="34" charset="0"/>
              </a:defRPr>
            </a:lvl6pPr>
            <a:lvl7pPr marL="2971800" indent="-228600" eaLnBrk="0" fontAlgn="base" hangingPunct="0">
              <a:spcBef>
                <a:spcPct val="20000"/>
              </a:spcBef>
              <a:spcAft>
                <a:spcPct val="0"/>
              </a:spcAft>
              <a:buChar char="»"/>
              <a:defRPr sz="2000">
                <a:solidFill>
                  <a:schemeClr val="tx1"/>
                </a:solidFill>
                <a:latin typeface=".VnAristote" pitchFamily="34" charset="0"/>
              </a:defRPr>
            </a:lvl7pPr>
            <a:lvl8pPr marL="3429000" indent="-228600" eaLnBrk="0" fontAlgn="base" hangingPunct="0">
              <a:spcBef>
                <a:spcPct val="20000"/>
              </a:spcBef>
              <a:spcAft>
                <a:spcPct val="0"/>
              </a:spcAft>
              <a:buChar char="»"/>
              <a:defRPr sz="2000">
                <a:solidFill>
                  <a:schemeClr val="tx1"/>
                </a:solidFill>
                <a:latin typeface=".VnAristote" pitchFamily="34" charset="0"/>
              </a:defRPr>
            </a:lvl8pPr>
            <a:lvl9pPr marL="3886200" indent="-228600" eaLnBrk="0" fontAlgn="base" hangingPunct="0">
              <a:spcBef>
                <a:spcPct val="20000"/>
              </a:spcBef>
              <a:spcAft>
                <a:spcPct val="0"/>
              </a:spcAft>
              <a:buChar char="»"/>
              <a:defRPr sz="2000">
                <a:solidFill>
                  <a:schemeClr val="tx1"/>
                </a:solidFill>
                <a:latin typeface=".VnAristote" pitchFamily="34" charset="0"/>
              </a:defRPr>
            </a:lvl9pPr>
          </a:lstStyle>
          <a:p>
            <a:pPr algn="just" eaLnBrk="0" fontAlgn="base" hangingPunct="0">
              <a:spcBef>
                <a:spcPct val="0"/>
              </a:spcBef>
              <a:spcAft>
                <a:spcPct val="0"/>
              </a:spcAft>
              <a:buNone/>
            </a:pPr>
            <a:r>
              <a:rPr lang="en-US" altLang="en-US" sz="3600" b="1" dirty="0" err="1">
                <a:solidFill>
                  <a:schemeClr val="tx2">
                    <a:lumMod val="75000"/>
                  </a:schemeClr>
                </a:solidFill>
                <a:latin typeface="Arial" panose="020B0604020202020204" pitchFamily="34" charset="0"/>
                <a:cs typeface="Arial" panose="020B0604020202020204" pitchFamily="34" charset="0"/>
              </a:rPr>
              <a:t>Bà</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dirty="0" err="1">
                <a:solidFill>
                  <a:schemeClr val="tx2">
                    <a:lumMod val="75000"/>
                  </a:schemeClr>
                </a:solidFill>
                <a:latin typeface="Arial" panose="020B0604020202020204" pitchFamily="34" charset="0"/>
                <a:cs typeface="Arial" panose="020B0604020202020204" pitchFamily="34" charset="0"/>
              </a:rPr>
              <a:t>cụ</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i="1" dirty="0" err="1">
                <a:solidFill>
                  <a:schemeClr val="accent1"/>
                </a:solidFill>
                <a:latin typeface="Arial" panose="020B0604020202020204" pitchFamily="34" charset="0"/>
                <a:cs typeface="Arial" panose="020B0604020202020204" pitchFamily="34" charset="0"/>
              </a:rPr>
              <a:t>giục</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dirty="0" err="1">
                <a:solidFill>
                  <a:schemeClr val="tx2">
                    <a:lumMod val="75000"/>
                  </a:schemeClr>
                </a:solidFill>
                <a:latin typeface="Arial" panose="020B0604020202020204" pitchFamily="34" charset="0"/>
                <a:cs typeface="Arial" panose="020B0604020202020204" pitchFamily="34" charset="0"/>
              </a:rPr>
              <a:t>bốn</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dirty="0" err="1">
                <a:solidFill>
                  <a:schemeClr val="tx2">
                    <a:lumMod val="75000"/>
                  </a:schemeClr>
                </a:solidFill>
                <a:latin typeface="Arial" panose="020B0604020202020204" pitchFamily="34" charset="0"/>
                <a:cs typeface="Arial" panose="020B0604020202020204" pitchFamily="34" charset="0"/>
              </a:rPr>
              <a:t>anh</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dirty="0" err="1">
                <a:solidFill>
                  <a:schemeClr val="tx2">
                    <a:lumMod val="75000"/>
                  </a:schemeClr>
                </a:solidFill>
                <a:latin typeface="Arial" panose="020B0604020202020204" pitchFamily="34" charset="0"/>
                <a:cs typeface="Arial" panose="020B0604020202020204" pitchFamily="34" charset="0"/>
              </a:rPr>
              <a:t>em</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dirty="0" err="1">
                <a:solidFill>
                  <a:schemeClr val="tx2">
                    <a:lumMod val="75000"/>
                  </a:schemeClr>
                </a:solidFill>
                <a:latin typeface="Arial" panose="020B0604020202020204" pitchFamily="34" charset="0"/>
                <a:cs typeface="Arial" panose="020B0604020202020204" pitchFamily="34" charset="0"/>
              </a:rPr>
              <a:t>chạy</a:t>
            </a:r>
            <a:r>
              <a:rPr lang="en-US" altLang="en-US" sz="3600" b="1" dirty="0">
                <a:solidFill>
                  <a:schemeClr val="tx2">
                    <a:lumMod val="75000"/>
                  </a:schemeClr>
                </a:solidFill>
                <a:latin typeface="Arial" panose="020B0604020202020204" pitchFamily="34" charset="0"/>
                <a:cs typeface="Arial" panose="020B0604020202020204" pitchFamily="34" charset="0"/>
              </a:rPr>
              <a:t> </a:t>
            </a:r>
            <a:r>
              <a:rPr lang="en-US" altLang="en-US" sz="3600" b="1" dirty="0" err="1">
                <a:solidFill>
                  <a:schemeClr val="tx2">
                    <a:lumMod val="75000"/>
                  </a:schemeClr>
                </a:solidFill>
                <a:latin typeface="Arial" panose="020B0604020202020204" pitchFamily="34" charset="0"/>
                <a:cs typeface="Arial" panose="020B0604020202020204" pitchFamily="34" charset="0"/>
              </a:rPr>
              <a:t>trốn</a:t>
            </a:r>
            <a:r>
              <a:rPr lang="en-US" altLang="en-US" sz="3600" b="1" dirty="0">
                <a:solidFill>
                  <a:schemeClr val="tx2">
                    <a:lumMod val="75000"/>
                  </a:schemeClr>
                </a:solidFill>
                <a:latin typeface="Arial" panose="020B0604020202020204" pitchFamily="34" charset="0"/>
                <a:cs typeface="Arial" panose="020B0604020202020204" pitchFamily="34" charset="0"/>
              </a:rPr>
              <a:t>.</a:t>
            </a:r>
          </a:p>
        </p:txBody>
      </p:sp>
      <p:pic>
        <p:nvPicPr>
          <p:cNvPr id="38914" name="Picture 2" descr="Đầu Dress-Up Yêu Tinh Võ Karate - Miễn Phí vector hình ảnh trên Pixab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2021" y="3572046"/>
            <a:ext cx="3169979" cy="3035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5406295"/>
      </p:ext>
    </p:extLst>
  </p:cSld>
  <p:clrMapOvr>
    <a:masterClrMapping/>
  </p:clrMapOvr>
  <mc:AlternateContent xmlns:mc="http://schemas.openxmlformats.org/markup-compatibility/2006" xmlns:p14="http://schemas.microsoft.com/office/powerpoint/2010/main">
    <mc:Choice Requires="p14">
      <p:transition spd="slow" p14:dur="20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ppt_x</p:attrName>
                                        </p:attrNameLst>
                                      </p:cBhvr>
                                      <p:tavLst>
                                        <p:tav tm="0">
                                          <p:val>
                                            <p:strVal val="#ppt_x-.2"/>
                                          </p:val>
                                        </p:tav>
                                        <p:tav tm="100000">
                                          <p:val>
                                            <p:strVal val="#ppt_x"/>
                                          </p:val>
                                        </p:tav>
                                      </p:tavLst>
                                    </p:anim>
                                    <p:anim calcmode="lin" valueType="num">
                                      <p:cBhvr>
                                        <p:cTn id="8"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ppt_x</p:attrName>
                                        </p:attrNameLst>
                                      </p:cBhvr>
                                      <p:tavLst>
                                        <p:tav tm="0">
                                          <p:val>
                                            <p:strVal val="#ppt_x-.2"/>
                                          </p:val>
                                        </p:tav>
                                        <p:tav tm="100000">
                                          <p:val>
                                            <p:strVal val="#ppt_x"/>
                                          </p:val>
                                        </p:tav>
                                      </p:tavLst>
                                    </p:anim>
                                    <p:anim calcmode="lin" valueType="num">
                                      <p:cBhvr>
                                        <p:cTn id="15"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1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39"/>
          <p:cNvSpPr txBox="1">
            <a:spLocks noChangeArrowheads="1"/>
          </p:cNvSpPr>
          <p:nvPr/>
        </p:nvSpPr>
        <p:spPr bwMode="auto">
          <a:xfrm>
            <a:off x="685799" y="345143"/>
            <a:ext cx="1097004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VnAristote" pitchFamily="34" charset="0"/>
              </a:defRPr>
            </a:lvl1pPr>
            <a:lvl2pPr marL="742950" indent="-285750">
              <a:spcBef>
                <a:spcPct val="20000"/>
              </a:spcBef>
              <a:buChar char="–"/>
              <a:defRPr sz="2800">
                <a:solidFill>
                  <a:schemeClr val="tx1"/>
                </a:solidFill>
                <a:latin typeface=".VnAristote" pitchFamily="34" charset="0"/>
              </a:defRPr>
            </a:lvl2pPr>
            <a:lvl3pPr marL="1143000" indent="-228600">
              <a:spcBef>
                <a:spcPct val="20000"/>
              </a:spcBef>
              <a:buChar char="•"/>
              <a:defRPr sz="2400">
                <a:solidFill>
                  <a:schemeClr val="tx1"/>
                </a:solidFill>
                <a:latin typeface=".VnAristote" pitchFamily="34" charset="0"/>
              </a:defRPr>
            </a:lvl3pPr>
            <a:lvl4pPr marL="1600200" indent="-228600">
              <a:spcBef>
                <a:spcPct val="20000"/>
              </a:spcBef>
              <a:buChar char="–"/>
              <a:defRPr sz="2000">
                <a:solidFill>
                  <a:schemeClr val="tx1"/>
                </a:solidFill>
                <a:latin typeface=".VnAristote" pitchFamily="34" charset="0"/>
              </a:defRPr>
            </a:lvl4pPr>
            <a:lvl5pPr marL="2057400" indent="-228600">
              <a:spcBef>
                <a:spcPct val="20000"/>
              </a:spcBef>
              <a:buChar char="»"/>
              <a:defRPr sz="2000">
                <a:solidFill>
                  <a:schemeClr val="tx1"/>
                </a:solidFill>
                <a:latin typeface=".VnAristote" pitchFamily="34" charset="0"/>
              </a:defRPr>
            </a:lvl5pPr>
            <a:lvl6pPr marL="2514600" indent="-228600" eaLnBrk="0" fontAlgn="base" hangingPunct="0">
              <a:spcBef>
                <a:spcPct val="20000"/>
              </a:spcBef>
              <a:spcAft>
                <a:spcPct val="0"/>
              </a:spcAft>
              <a:buChar char="»"/>
              <a:defRPr sz="2000">
                <a:solidFill>
                  <a:schemeClr val="tx1"/>
                </a:solidFill>
                <a:latin typeface=".VnAristote" pitchFamily="34" charset="0"/>
              </a:defRPr>
            </a:lvl6pPr>
            <a:lvl7pPr marL="2971800" indent="-228600" eaLnBrk="0" fontAlgn="base" hangingPunct="0">
              <a:spcBef>
                <a:spcPct val="20000"/>
              </a:spcBef>
              <a:spcAft>
                <a:spcPct val="0"/>
              </a:spcAft>
              <a:buChar char="»"/>
              <a:defRPr sz="2000">
                <a:solidFill>
                  <a:schemeClr val="tx1"/>
                </a:solidFill>
                <a:latin typeface=".VnAristote" pitchFamily="34" charset="0"/>
              </a:defRPr>
            </a:lvl7pPr>
            <a:lvl8pPr marL="3429000" indent="-228600" eaLnBrk="0" fontAlgn="base" hangingPunct="0">
              <a:spcBef>
                <a:spcPct val="20000"/>
              </a:spcBef>
              <a:spcAft>
                <a:spcPct val="0"/>
              </a:spcAft>
              <a:buChar char="»"/>
              <a:defRPr sz="2000">
                <a:solidFill>
                  <a:schemeClr val="tx1"/>
                </a:solidFill>
                <a:latin typeface=".VnAristote" pitchFamily="34" charset="0"/>
              </a:defRPr>
            </a:lvl8pPr>
            <a:lvl9pPr marL="3886200" indent="-228600" eaLnBrk="0" fontAlgn="base" hangingPunct="0">
              <a:spcBef>
                <a:spcPct val="20000"/>
              </a:spcBef>
              <a:spcAft>
                <a:spcPct val="0"/>
              </a:spcAft>
              <a:buChar char="»"/>
              <a:defRPr sz="2000">
                <a:solidFill>
                  <a:schemeClr val="tx1"/>
                </a:solidFill>
                <a:latin typeface=".VnAristote" pitchFamily="34" charset="0"/>
              </a:defRPr>
            </a:lvl9pPr>
          </a:lstStyle>
          <a:p>
            <a:pPr algn="just" eaLnBrk="0" fontAlgn="base" hangingPunct="0">
              <a:spcBef>
                <a:spcPct val="0"/>
              </a:spcBef>
              <a:spcAft>
                <a:spcPct val="0"/>
              </a:spcAft>
              <a:buNone/>
            </a:pPr>
            <a:r>
              <a:rPr lang="en-US" altLang="en-US" sz="4800" b="1" dirty="0">
                <a:solidFill>
                  <a:schemeClr val="accent2">
                    <a:lumMod val="75000"/>
                  </a:schemeClr>
                </a:solidFill>
                <a:latin typeface="Times New Roman" panose="02020603050405020304" pitchFamily="18" charset="0"/>
              </a:rPr>
              <a:t>3. </a:t>
            </a:r>
            <a:r>
              <a:rPr lang="en-US" altLang="en-US" b="1" dirty="0" err="1">
                <a:solidFill>
                  <a:schemeClr val="accent2">
                    <a:lumMod val="60000"/>
                    <a:lumOff val="40000"/>
                  </a:schemeClr>
                </a:solidFill>
                <a:latin typeface="+mn-lt"/>
              </a:rPr>
              <a:t>Hãy</a:t>
            </a:r>
            <a:r>
              <a:rPr lang="en-US" altLang="en-US" b="1" dirty="0">
                <a:solidFill>
                  <a:schemeClr val="accent2">
                    <a:lumMod val="60000"/>
                    <a:lumOff val="40000"/>
                  </a:schemeClr>
                </a:solidFill>
                <a:latin typeface="+mn-lt"/>
              </a:rPr>
              <a:t> </a:t>
            </a:r>
            <a:r>
              <a:rPr lang="en-US" altLang="en-US" b="1" dirty="0" err="1">
                <a:solidFill>
                  <a:schemeClr val="accent2">
                    <a:lumMod val="60000"/>
                    <a:lumOff val="40000"/>
                  </a:schemeClr>
                </a:solidFill>
                <a:latin typeface="+mn-lt"/>
              </a:rPr>
              <a:t>thuật</a:t>
            </a:r>
            <a:r>
              <a:rPr lang="en-US" altLang="en-US" b="1" dirty="0">
                <a:solidFill>
                  <a:schemeClr val="accent2">
                    <a:lumMod val="60000"/>
                    <a:lumOff val="40000"/>
                  </a:schemeClr>
                </a:solidFill>
                <a:latin typeface="+mn-lt"/>
              </a:rPr>
              <a:t> </a:t>
            </a:r>
            <a:r>
              <a:rPr lang="en-US" altLang="en-US" b="1" dirty="0" err="1">
                <a:solidFill>
                  <a:schemeClr val="accent2">
                    <a:lumMod val="60000"/>
                    <a:lumOff val="40000"/>
                  </a:schemeClr>
                </a:solidFill>
                <a:latin typeface="+mn-lt"/>
              </a:rPr>
              <a:t>lại</a:t>
            </a:r>
            <a:r>
              <a:rPr lang="en-US" altLang="en-US" b="1" dirty="0">
                <a:solidFill>
                  <a:schemeClr val="accent2">
                    <a:lumMod val="60000"/>
                    <a:lumOff val="40000"/>
                  </a:schemeClr>
                </a:solidFill>
                <a:latin typeface="+mn-lt"/>
              </a:rPr>
              <a:t> </a:t>
            </a:r>
            <a:r>
              <a:rPr lang="en-US" altLang="en-US" b="1" dirty="0" err="1">
                <a:solidFill>
                  <a:schemeClr val="accent2">
                    <a:lumMod val="60000"/>
                    <a:lumOff val="40000"/>
                  </a:schemeClr>
                </a:solidFill>
                <a:latin typeface="+mn-lt"/>
              </a:rPr>
              <a:t>cuộc</a:t>
            </a:r>
            <a:r>
              <a:rPr lang="en-US" altLang="en-US" b="1" dirty="0">
                <a:solidFill>
                  <a:schemeClr val="accent2">
                    <a:lumMod val="60000"/>
                    <a:lumOff val="40000"/>
                  </a:schemeClr>
                </a:solidFill>
                <a:latin typeface="+mn-lt"/>
              </a:rPr>
              <a:t> </a:t>
            </a:r>
            <a:r>
              <a:rPr lang="en-US" altLang="en-US" b="1" dirty="0" err="1">
                <a:solidFill>
                  <a:schemeClr val="accent2">
                    <a:lumMod val="60000"/>
                    <a:lumOff val="40000"/>
                  </a:schemeClr>
                </a:solidFill>
                <a:latin typeface="+mn-lt"/>
              </a:rPr>
              <a:t>chiến</a:t>
            </a:r>
            <a:r>
              <a:rPr lang="en-US" altLang="en-US" b="1" dirty="0">
                <a:solidFill>
                  <a:schemeClr val="accent2">
                    <a:lumMod val="60000"/>
                    <a:lumOff val="40000"/>
                  </a:schemeClr>
                </a:solidFill>
                <a:latin typeface="+mn-lt"/>
              </a:rPr>
              <a:t> </a:t>
            </a:r>
            <a:r>
              <a:rPr lang="en-US" altLang="en-US" b="1" dirty="0" err="1">
                <a:solidFill>
                  <a:schemeClr val="accent2">
                    <a:lumMod val="60000"/>
                    <a:lumOff val="40000"/>
                  </a:schemeClr>
                </a:solidFill>
                <a:latin typeface="+mn-lt"/>
              </a:rPr>
              <a:t>của</a:t>
            </a:r>
            <a:r>
              <a:rPr lang="en-US" altLang="en-US" b="1" dirty="0">
                <a:solidFill>
                  <a:schemeClr val="accent2">
                    <a:lumMod val="60000"/>
                    <a:lumOff val="40000"/>
                  </a:schemeClr>
                </a:solidFill>
                <a:latin typeface="+mn-lt"/>
              </a:rPr>
              <a:t> </a:t>
            </a:r>
            <a:r>
              <a:rPr lang="en-US" altLang="en-US" b="1" dirty="0" err="1">
                <a:solidFill>
                  <a:schemeClr val="accent2">
                    <a:lumMod val="60000"/>
                    <a:lumOff val="40000"/>
                  </a:schemeClr>
                </a:solidFill>
                <a:latin typeface="+mn-lt"/>
              </a:rPr>
              <a:t>bốn</a:t>
            </a:r>
            <a:r>
              <a:rPr lang="en-US" altLang="en-US" b="1" dirty="0">
                <a:solidFill>
                  <a:schemeClr val="accent2">
                    <a:lumMod val="60000"/>
                    <a:lumOff val="40000"/>
                  </a:schemeClr>
                </a:solidFill>
                <a:latin typeface="+mn-lt"/>
              </a:rPr>
              <a:t> </a:t>
            </a:r>
            <a:r>
              <a:rPr lang="en-US" altLang="en-US" b="1" dirty="0" err="1">
                <a:solidFill>
                  <a:schemeClr val="accent2">
                    <a:lumMod val="60000"/>
                    <a:lumOff val="40000"/>
                  </a:schemeClr>
                </a:solidFill>
                <a:latin typeface="+mn-lt"/>
              </a:rPr>
              <a:t>anh</a:t>
            </a:r>
            <a:r>
              <a:rPr lang="en-US" altLang="en-US" b="1" dirty="0">
                <a:solidFill>
                  <a:schemeClr val="accent2">
                    <a:lumMod val="60000"/>
                    <a:lumOff val="40000"/>
                  </a:schemeClr>
                </a:solidFill>
                <a:latin typeface="+mn-lt"/>
              </a:rPr>
              <a:t> </a:t>
            </a:r>
            <a:r>
              <a:rPr lang="en-US" altLang="en-US" b="1" dirty="0" err="1">
                <a:solidFill>
                  <a:schemeClr val="accent2">
                    <a:lumMod val="60000"/>
                    <a:lumOff val="40000"/>
                  </a:schemeClr>
                </a:solidFill>
                <a:latin typeface="+mn-lt"/>
              </a:rPr>
              <a:t>em</a:t>
            </a:r>
            <a:r>
              <a:rPr lang="en-US" altLang="en-US" b="1" dirty="0">
                <a:solidFill>
                  <a:schemeClr val="accent2">
                    <a:lumMod val="60000"/>
                    <a:lumOff val="40000"/>
                  </a:schemeClr>
                </a:solidFill>
                <a:latin typeface="+mn-lt"/>
              </a:rPr>
              <a:t> </a:t>
            </a:r>
            <a:r>
              <a:rPr lang="en-US" altLang="en-US" b="1" dirty="0" err="1">
                <a:solidFill>
                  <a:schemeClr val="accent2">
                    <a:lumMod val="60000"/>
                    <a:lumOff val="40000"/>
                  </a:schemeClr>
                </a:solidFill>
                <a:latin typeface="+mn-lt"/>
              </a:rPr>
              <a:t>Cẩu</a:t>
            </a:r>
            <a:r>
              <a:rPr lang="en-US" altLang="en-US" b="1" dirty="0">
                <a:solidFill>
                  <a:schemeClr val="accent2">
                    <a:lumMod val="60000"/>
                    <a:lumOff val="40000"/>
                  </a:schemeClr>
                </a:solidFill>
                <a:latin typeface="+mn-lt"/>
              </a:rPr>
              <a:t> </a:t>
            </a:r>
            <a:r>
              <a:rPr lang="en-US" altLang="en-US" b="1" dirty="0" err="1">
                <a:solidFill>
                  <a:schemeClr val="accent2">
                    <a:lumMod val="60000"/>
                    <a:lumOff val="40000"/>
                  </a:schemeClr>
                </a:solidFill>
                <a:latin typeface="+mn-lt"/>
              </a:rPr>
              <a:t>Khây</a:t>
            </a:r>
            <a:r>
              <a:rPr lang="en-US" altLang="en-US" b="1" dirty="0">
                <a:solidFill>
                  <a:schemeClr val="accent2">
                    <a:lumMod val="60000"/>
                    <a:lumOff val="40000"/>
                  </a:schemeClr>
                </a:solidFill>
                <a:latin typeface="+mn-lt"/>
              </a:rPr>
              <a:t>.</a:t>
            </a:r>
          </a:p>
        </p:txBody>
      </p:sp>
      <p:sp>
        <p:nvSpPr>
          <p:cNvPr id="43" name="Rectangle 42"/>
          <p:cNvSpPr/>
          <p:nvPr/>
        </p:nvSpPr>
        <p:spPr>
          <a:xfrm>
            <a:off x="685799" y="1176140"/>
            <a:ext cx="10676466" cy="612475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sz="2800" b="0"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vi-VN"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Cẩu Khây hé cửa. Yêu tinh thò đầu vào, lè lưỡi dài như quả núc nác, trợn mắt xanh lè. Nắm Tay Đóng Cọc đấm một cái làm nó gãy gần hết hàm răng. Yêu tinh bỏ chạy. Bốn anh em Cẩu Khây liền đuổi theo nó. Cẩu Khây nhổ cây bên đường quật túi bụi. Yêu tinh đau quá hét lên, gió bão nổi ầm ầm, đất trời tối sầm lại. Đến một thung lũng, yêu tinh dừng lại, phun nước ra như mưa. Nước dâng ngập cả cánh đồng. Nắm Tay Đóng Cọc đóng cọc be bờ ngăn nước lụt, Lấy Tai Tát Nước tát nước ầm ầm qua núi cao, Móng Tay Đục Máng ngả cây khoét máng, khơi dòng nước chảy đi. Chỉ một lúc, mặt đất lại cạn khô. Yêu tinh núng thế, đành phải quy hàng.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br>
              <a:rPr kumimoji="0" lang="vi-VN"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br>
              <a:rPr kumimoji="0" lang="vi-VN"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endParaRPr kumimoji="0" lang="en-US" sz="2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7949816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5000">
        <p15:prstTrans prst="wind"/>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1000" fill="hold"/>
                                        <p:tgtEl>
                                          <p:spTgt spid="40"/>
                                        </p:tgtEl>
                                        <p:attrNameLst>
                                          <p:attrName>ppt_x</p:attrName>
                                        </p:attrNameLst>
                                      </p:cBhvr>
                                      <p:tavLst>
                                        <p:tav tm="0">
                                          <p:val>
                                            <p:strVal val="#ppt_x-.2"/>
                                          </p:val>
                                        </p:tav>
                                        <p:tav tm="100000">
                                          <p:val>
                                            <p:strVal val="#ppt_x"/>
                                          </p:val>
                                        </p:tav>
                                      </p:tavLst>
                                    </p:anim>
                                    <p:anim calcmode="lin" valueType="num">
                                      <p:cBhvr>
                                        <p:cTn id="8" dur="1000" fill="hold"/>
                                        <p:tgtEl>
                                          <p:spTgt spid="40"/>
                                        </p:tgtEl>
                                        <p:attrNameLst>
                                          <p:attrName>ppt_y</p:attrName>
                                        </p:attrNameLst>
                                      </p:cBhvr>
                                      <p:tavLst>
                                        <p:tav tm="0">
                                          <p:val>
                                            <p:strVal val="#ppt_y"/>
                                          </p:val>
                                        </p:tav>
                                        <p:tav tm="100000">
                                          <p:val>
                                            <p:strVal val="#ppt_y"/>
                                          </p:val>
                                        </p:tav>
                                      </p:tavLst>
                                    </p:anim>
                                    <p:animEffect transition="in" filter="wipe(right)" prLst="gradientSize: 0.1">
                                      <p:cBhvr>
                                        <p:cTn id="9" dur="1000"/>
                                        <p:tgtEl>
                                          <p:spTgt spid="40"/>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3"/>
                                        </p:tgtEl>
                                        <p:attrNameLst>
                                          <p:attrName>style.visibility</p:attrName>
                                        </p:attrNameLst>
                                      </p:cBhvr>
                                      <p:to>
                                        <p:strVal val="visible"/>
                                      </p:to>
                                    </p:set>
                                    <p:animEffect transition="in" filter="barn(inVertical)">
                                      <p:cBhvr>
                                        <p:cTn id="14"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968619" y="3958123"/>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nAristote" pitchFamily="34" charset="0"/>
              </a:defRPr>
            </a:lvl1pPr>
            <a:lvl2pPr marL="742950" indent="-285750">
              <a:spcBef>
                <a:spcPct val="20000"/>
              </a:spcBef>
              <a:buChar char="–"/>
              <a:defRPr sz="2800">
                <a:solidFill>
                  <a:schemeClr val="tx1"/>
                </a:solidFill>
                <a:latin typeface=".VnAristote" pitchFamily="34" charset="0"/>
              </a:defRPr>
            </a:lvl2pPr>
            <a:lvl3pPr marL="1143000" indent="-228600">
              <a:spcBef>
                <a:spcPct val="20000"/>
              </a:spcBef>
              <a:buChar char="•"/>
              <a:defRPr sz="2400">
                <a:solidFill>
                  <a:schemeClr val="tx1"/>
                </a:solidFill>
                <a:latin typeface=".VnAristote" pitchFamily="34" charset="0"/>
              </a:defRPr>
            </a:lvl3pPr>
            <a:lvl4pPr marL="1600200" indent="-228600">
              <a:spcBef>
                <a:spcPct val="20000"/>
              </a:spcBef>
              <a:buChar char="–"/>
              <a:defRPr sz="2000">
                <a:solidFill>
                  <a:schemeClr val="tx1"/>
                </a:solidFill>
                <a:latin typeface=".VnAristote" pitchFamily="34" charset="0"/>
              </a:defRPr>
            </a:lvl4pPr>
            <a:lvl5pPr marL="2057400" indent="-228600">
              <a:spcBef>
                <a:spcPct val="20000"/>
              </a:spcBef>
              <a:buChar char="»"/>
              <a:defRPr sz="2000">
                <a:solidFill>
                  <a:schemeClr val="tx1"/>
                </a:solidFill>
                <a:latin typeface=".VnAristote" pitchFamily="34" charset="0"/>
              </a:defRPr>
            </a:lvl5pPr>
            <a:lvl6pPr marL="2514600" indent="-228600" eaLnBrk="0" fontAlgn="base" hangingPunct="0">
              <a:spcBef>
                <a:spcPct val="20000"/>
              </a:spcBef>
              <a:spcAft>
                <a:spcPct val="0"/>
              </a:spcAft>
              <a:buChar char="»"/>
              <a:defRPr sz="2000">
                <a:solidFill>
                  <a:schemeClr val="tx1"/>
                </a:solidFill>
                <a:latin typeface=".VnAristote" pitchFamily="34" charset="0"/>
              </a:defRPr>
            </a:lvl6pPr>
            <a:lvl7pPr marL="2971800" indent="-228600" eaLnBrk="0" fontAlgn="base" hangingPunct="0">
              <a:spcBef>
                <a:spcPct val="20000"/>
              </a:spcBef>
              <a:spcAft>
                <a:spcPct val="0"/>
              </a:spcAft>
              <a:buChar char="»"/>
              <a:defRPr sz="2000">
                <a:solidFill>
                  <a:schemeClr val="tx1"/>
                </a:solidFill>
                <a:latin typeface=".VnAristote" pitchFamily="34" charset="0"/>
              </a:defRPr>
            </a:lvl7pPr>
            <a:lvl8pPr marL="3429000" indent="-228600" eaLnBrk="0" fontAlgn="base" hangingPunct="0">
              <a:spcBef>
                <a:spcPct val="20000"/>
              </a:spcBef>
              <a:spcAft>
                <a:spcPct val="0"/>
              </a:spcAft>
              <a:buChar char="»"/>
              <a:defRPr sz="2000">
                <a:solidFill>
                  <a:schemeClr val="tx1"/>
                </a:solidFill>
                <a:latin typeface=".VnAristote" pitchFamily="34" charset="0"/>
              </a:defRPr>
            </a:lvl8pPr>
            <a:lvl9pPr marL="3886200" indent="-228600" eaLnBrk="0" fontAlgn="base" hangingPunct="0">
              <a:spcBef>
                <a:spcPct val="20000"/>
              </a:spcBef>
              <a:spcAft>
                <a:spcPct val="0"/>
              </a:spcAft>
              <a:buChar char="»"/>
              <a:defRPr sz="2000">
                <a:solidFill>
                  <a:schemeClr val="tx1"/>
                </a:solidFill>
                <a:latin typeface=".VnAristote" pitchFamily="34" charset="0"/>
              </a:defRPr>
            </a:lvl9pPr>
          </a:lstStyle>
          <a:p>
            <a:pPr algn="just" eaLnBrk="0" fontAlgn="base" hangingPunct="0">
              <a:spcBef>
                <a:spcPct val="0"/>
              </a:spcBef>
              <a:spcAft>
                <a:spcPct val="0"/>
              </a:spcAft>
              <a:buNone/>
            </a:pPr>
            <a:r>
              <a:rPr lang="en-US" altLang="en-US" sz="4000" b="1" dirty="0">
                <a:solidFill>
                  <a:schemeClr val="accent1">
                    <a:lumMod val="75000"/>
                  </a:schemeClr>
                </a:solidFill>
                <a:latin typeface="Arial" panose="020B0604020202020204" pitchFamily="34" charset="0"/>
                <a:cs typeface="Arial" panose="020B0604020202020204" pitchFamily="34" charset="0"/>
              </a:rPr>
              <a:t>4:</a:t>
            </a:r>
            <a:r>
              <a:rPr lang="en-US" altLang="en-US" b="1" dirty="0">
                <a:solidFill>
                  <a:schemeClr val="accent1">
                    <a:lumMod val="75000"/>
                  </a:schemeClr>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Yêu</a:t>
            </a:r>
            <a:r>
              <a:rPr lang="en-US" altLang="en-US" b="1" dirty="0">
                <a:solidFill>
                  <a:srgbClr val="006699"/>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tinh</a:t>
            </a:r>
            <a:r>
              <a:rPr lang="en-US" altLang="en-US" b="1" dirty="0">
                <a:solidFill>
                  <a:srgbClr val="006699"/>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có</a:t>
            </a:r>
            <a:r>
              <a:rPr lang="en-US" altLang="en-US" b="1" dirty="0">
                <a:solidFill>
                  <a:srgbClr val="006699"/>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phép</a:t>
            </a:r>
            <a:r>
              <a:rPr lang="en-US" altLang="en-US" b="1" dirty="0">
                <a:solidFill>
                  <a:srgbClr val="006699"/>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thuật</a:t>
            </a:r>
            <a:r>
              <a:rPr lang="en-US" altLang="en-US" b="1" dirty="0">
                <a:solidFill>
                  <a:srgbClr val="006699"/>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gì</a:t>
            </a:r>
            <a:r>
              <a:rPr lang="en-US" altLang="en-US" b="1" dirty="0">
                <a:solidFill>
                  <a:srgbClr val="006699"/>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đặc</a:t>
            </a:r>
            <a:r>
              <a:rPr lang="en-US" altLang="en-US" b="1" dirty="0">
                <a:solidFill>
                  <a:srgbClr val="006699"/>
                </a:solidFill>
                <a:latin typeface="Arial" panose="020B0604020202020204" pitchFamily="34" charset="0"/>
                <a:cs typeface="Arial" panose="020B0604020202020204" pitchFamily="34" charset="0"/>
              </a:rPr>
              <a:t> </a:t>
            </a:r>
            <a:r>
              <a:rPr lang="en-US" altLang="en-US" b="1" dirty="0" err="1">
                <a:solidFill>
                  <a:srgbClr val="006699"/>
                </a:solidFill>
                <a:latin typeface="Arial" panose="020B0604020202020204" pitchFamily="34" charset="0"/>
                <a:cs typeface="Arial" panose="020B0604020202020204" pitchFamily="34" charset="0"/>
              </a:rPr>
              <a:t>biệt</a:t>
            </a:r>
            <a:r>
              <a:rPr lang="en-US" altLang="en-US" b="1" dirty="0">
                <a:solidFill>
                  <a:srgbClr val="006699"/>
                </a:solidFill>
                <a:latin typeface="Arial" panose="020B0604020202020204" pitchFamily="34" charset="0"/>
                <a:cs typeface="Arial" panose="020B0604020202020204" pitchFamily="34" charset="0"/>
              </a:rPr>
              <a:t>?</a:t>
            </a:r>
          </a:p>
        </p:txBody>
      </p:sp>
      <p:sp>
        <p:nvSpPr>
          <p:cNvPr id="7" name="TextBox 6"/>
          <p:cNvSpPr txBox="1">
            <a:spLocks noChangeArrowheads="1"/>
          </p:cNvSpPr>
          <p:nvPr/>
        </p:nvSpPr>
        <p:spPr bwMode="auto">
          <a:xfrm>
            <a:off x="968619" y="4856304"/>
            <a:ext cx="8351227" cy="1200150"/>
          </a:xfrm>
          <a:prstGeom prst="rect">
            <a:avLst/>
          </a:prstGeom>
          <a:solidFill>
            <a:schemeClr val="accent2"/>
          </a:solidFill>
          <a:ln>
            <a:noFill/>
          </a:ln>
        </p:spPr>
        <p:txBody>
          <a:bodyPr wrap="square">
            <a:spAutoFit/>
          </a:bodyPr>
          <a:lstStyle>
            <a:lvl1pPr>
              <a:spcBef>
                <a:spcPct val="20000"/>
              </a:spcBef>
              <a:buChar char="•"/>
              <a:defRPr sz="3200">
                <a:solidFill>
                  <a:schemeClr val="tx1"/>
                </a:solidFill>
                <a:latin typeface=".VnAristote" pitchFamily="34" charset="0"/>
              </a:defRPr>
            </a:lvl1pPr>
            <a:lvl2pPr marL="742950" indent="-285750">
              <a:spcBef>
                <a:spcPct val="20000"/>
              </a:spcBef>
              <a:buChar char="–"/>
              <a:defRPr sz="2800">
                <a:solidFill>
                  <a:schemeClr val="tx1"/>
                </a:solidFill>
                <a:latin typeface=".VnAristote" pitchFamily="34" charset="0"/>
              </a:defRPr>
            </a:lvl2pPr>
            <a:lvl3pPr marL="1143000" indent="-228600">
              <a:spcBef>
                <a:spcPct val="20000"/>
              </a:spcBef>
              <a:buChar char="•"/>
              <a:defRPr sz="2400">
                <a:solidFill>
                  <a:schemeClr val="tx1"/>
                </a:solidFill>
                <a:latin typeface=".VnAristote" pitchFamily="34" charset="0"/>
              </a:defRPr>
            </a:lvl3pPr>
            <a:lvl4pPr marL="1600200" indent="-228600">
              <a:spcBef>
                <a:spcPct val="20000"/>
              </a:spcBef>
              <a:buChar char="–"/>
              <a:defRPr sz="2000">
                <a:solidFill>
                  <a:schemeClr val="tx1"/>
                </a:solidFill>
                <a:latin typeface=".VnAristote" pitchFamily="34" charset="0"/>
              </a:defRPr>
            </a:lvl4pPr>
            <a:lvl5pPr marL="2057400" indent="-228600">
              <a:spcBef>
                <a:spcPct val="20000"/>
              </a:spcBef>
              <a:buChar char="»"/>
              <a:defRPr sz="2000">
                <a:solidFill>
                  <a:schemeClr val="tx1"/>
                </a:solidFill>
                <a:latin typeface=".VnAristote" pitchFamily="34" charset="0"/>
              </a:defRPr>
            </a:lvl5pPr>
            <a:lvl6pPr marL="2514600" indent="-228600" eaLnBrk="0" fontAlgn="base" hangingPunct="0">
              <a:spcBef>
                <a:spcPct val="20000"/>
              </a:spcBef>
              <a:spcAft>
                <a:spcPct val="0"/>
              </a:spcAft>
              <a:buChar char="»"/>
              <a:defRPr sz="2000">
                <a:solidFill>
                  <a:schemeClr val="tx1"/>
                </a:solidFill>
                <a:latin typeface=".VnAristote" pitchFamily="34" charset="0"/>
              </a:defRPr>
            </a:lvl6pPr>
            <a:lvl7pPr marL="2971800" indent="-228600" eaLnBrk="0" fontAlgn="base" hangingPunct="0">
              <a:spcBef>
                <a:spcPct val="20000"/>
              </a:spcBef>
              <a:spcAft>
                <a:spcPct val="0"/>
              </a:spcAft>
              <a:buChar char="»"/>
              <a:defRPr sz="2000">
                <a:solidFill>
                  <a:schemeClr val="tx1"/>
                </a:solidFill>
                <a:latin typeface=".VnAristote" pitchFamily="34" charset="0"/>
              </a:defRPr>
            </a:lvl7pPr>
            <a:lvl8pPr marL="3429000" indent="-228600" eaLnBrk="0" fontAlgn="base" hangingPunct="0">
              <a:spcBef>
                <a:spcPct val="20000"/>
              </a:spcBef>
              <a:spcAft>
                <a:spcPct val="0"/>
              </a:spcAft>
              <a:buChar char="»"/>
              <a:defRPr sz="2000">
                <a:solidFill>
                  <a:schemeClr val="tx1"/>
                </a:solidFill>
                <a:latin typeface=".VnAristote" pitchFamily="34" charset="0"/>
              </a:defRPr>
            </a:lvl8pPr>
            <a:lvl9pPr marL="3886200" indent="-228600" eaLnBrk="0" fontAlgn="base" hangingPunct="0">
              <a:spcBef>
                <a:spcPct val="20000"/>
              </a:spcBef>
              <a:spcAft>
                <a:spcPct val="0"/>
              </a:spcAft>
              <a:buChar char="»"/>
              <a:defRPr sz="2000">
                <a:solidFill>
                  <a:schemeClr val="tx1"/>
                </a:solidFill>
                <a:latin typeface=".VnAristote" pitchFamily="34" charset="0"/>
              </a:defRPr>
            </a:lvl9pPr>
          </a:lstStyle>
          <a:p>
            <a:pPr algn="ctr" eaLnBrk="0" fontAlgn="base" hangingPunct="0">
              <a:spcBef>
                <a:spcPct val="0"/>
              </a:spcBef>
              <a:spcAft>
                <a:spcPct val="0"/>
              </a:spcAft>
              <a:buNone/>
            </a:pPr>
            <a:r>
              <a:rPr lang="en-US" altLang="en-US" sz="3600" b="1" dirty="0" err="1">
                <a:latin typeface="Arial" panose="020B0604020202020204" pitchFamily="34" charset="0"/>
                <a:cs typeface="Arial" panose="020B0604020202020204" pitchFamily="34" charset="0"/>
              </a:rPr>
              <a:t>Yêu</a:t>
            </a:r>
            <a:r>
              <a:rPr lang="en-US" altLang="en-US" sz="3600" b="1" dirty="0">
                <a:latin typeface="Arial" panose="020B0604020202020204" pitchFamily="34" charset="0"/>
                <a:cs typeface="Arial" panose="020B0604020202020204" pitchFamily="34" charset="0"/>
              </a:rPr>
              <a:t> </a:t>
            </a:r>
            <a:r>
              <a:rPr lang="en-US" altLang="en-US" sz="3600" b="1" dirty="0" err="1">
                <a:latin typeface="Arial" panose="020B0604020202020204" pitchFamily="34" charset="0"/>
                <a:cs typeface="Arial" panose="020B0604020202020204" pitchFamily="34" charset="0"/>
              </a:rPr>
              <a:t>tinh</a:t>
            </a:r>
            <a:r>
              <a:rPr lang="en-US" altLang="en-US" sz="3600" b="1" dirty="0">
                <a:latin typeface="Arial" panose="020B0604020202020204" pitchFamily="34" charset="0"/>
                <a:cs typeface="Arial" panose="020B0604020202020204" pitchFamily="34" charset="0"/>
              </a:rPr>
              <a:t> </a:t>
            </a:r>
            <a:r>
              <a:rPr lang="en-US" altLang="en-US" sz="3600" b="1" dirty="0" err="1">
                <a:latin typeface="Arial" panose="020B0604020202020204" pitchFamily="34" charset="0"/>
                <a:cs typeface="Arial" panose="020B0604020202020204" pitchFamily="34" charset="0"/>
              </a:rPr>
              <a:t>có</a:t>
            </a:r>
            <a:r>
              <a:rPr lang="en-US" altLang="en-US" sz="3600" b="1" dirty="0">
                <a:latin typeface="Arial" panose="020B0604020202020204" pitchFamily="34" charset="0"/>
                <a:cs typeface="Arial" panose="020B0604020202020204" pitchFamily="34" charset="0"/>
              </a:rPr>
              <a:t> </a:t>
            </a:r>
            <a:r>
              <a:rPr lang="en-US" altLang="en-US" sz="3600" b="1" dirty="0" err="1">
                <a:latin typeface="Arial" panose="020B0604020202020204" pitchFamily="34" charset="0"/>
                <a:cs typeface="Arial" panose="020B0604020202020204" pitchFamily="34" charset="0"/>
              </a:rPr>
              <a:t>thể</a:t>
            </a:r>
            <a:r>
              <a:rPr lang="en-US" altLang="en-US" sz="3600" b="1" dirty="0">
                <a:latin typeface="Arial" panose="020B0604020202020204" pitchFamily="34" charset="0"/>
                <a:cs typeface="Arial" panose="020B0604020202020204" pitchFamily="34" charset="0"/>
              </a:rPr>
              <a:t> </a:t>
            </a:r>
            <a:r>
              <a:rPr lang="en-US" altLang="en-US" sz="3600" b="1" dirty="0" err="1">
                <a:latin typeface="Arial" panose="020B0604020202020204" pitchFamily="34" charset="0"/>
                <a:cs typeface="Arial" panose="020B0604020202020204" pitchFamily="34" charset="0"/>
              </a:rPr>
              <a:t>phun</a:t>
            </a:r>
            <a:r>
              <a:rPr lang="en-US" altLang="en-US" sz="3600" b="1" dirty="0">
                <a:latin typeface="Arial" panose="020B0604020202020204" pitchFamily="34" charset="0"/>
                <a:cs typeface="Arial" panose="020B0604020202020204" pitchFamily="34" charset="0"/>
              </a:rPr>
              <a:t> </a:t>
            </a:r>
            <a:r>
              <a:rPr lang="en-US" altLang="en-US" sz="3600" b="1" dirty="0" err="1">
                <a:latin typeface="Arial" panose="020B0604020202020204" pitchFamily="34" charset="0"/>
                <a:cs typeface="Arial" panose="020B0604020202020204" pitchFamily="34" charset="0"/>
              </a:rPr>
              <a:t>nước</a:t>
            </a:r>
            <a:r>
              <a:rPr lang="en-US" altLang="en-US" sz="3600" b="1" dirty="0">
                <a:latin typeface="Arial" panose="020B0604020202020204" pitchFamily="34" charset="0"/>
                <a:cs typeface="Arial" panose="020B0604020202020204" pitchFamily="34" charset="0"/>
              </a:rPr>
              <a:t> </a:t>
            </a:r>
            <a:r>
              <a:rPr lang="en-US" altLang="en-US" sz="3600" b="1" dirty="0" err="1">
                <a:latin typeface="Arial" panose="020B0604020202020204" pitchFamily="34" charset="0"/>
                <a:cs typeface="Arial" panose="020B0604020202020204" pitchFamily="34" charset="0"/>
              </a:rPr>
              <a:t>như</a:t>
            </a:r>
            <a:r>
              <a:rPr lang="en-US" altLang="en-US" sz="3600" b="1" dirty="0">
                <a:latin typeface="Arial" panose="020B0604020202020204" pitchFamily="34" charset="0"/>
                <a:cs typeface="Arial" panose="020B0604020202020204" pitchFamily="34" charset="0"/>
              </a:rPr>
              <a:t> </a:t>
            </a:r>
            <a:r>
              <a:rPr lang="en-US" altLang="en-US" sz="3600" b="1" dirty="0" err="1">
                <a:latin typeface="Arial" panose="020B0604020202020204" pitchFamily="34" charset="0"/>
                <a:cs typeface="Arial" panose="020B0604020202020204" pitchFamily="34" charset="0"/>
              </a:rPr>
              <a:t>mưa</a:t>
            </a:r>
            <a:r>
              <a:rPr lang="en-US" altLang="en-US" sz="3600" b="1" dirty="0">
                <a:latin typeface="Arial" panose="020B0604020202020204" pitchFamily="34" charset="0"/>
                <a:cs typeface="Arial" panose="020B0604020202020204" pitchFamily="34" charset="0"/>
              </a:rPr>
              <a:t> </a:t>
            </a:r>
            <a:r>
              <a:rPr lang="en-US" altLang="en-US" sz="3600" b="1" dirty="0" err="1">
                <a:latin typeface="Arial" panose="020B0604020202020204" pitchFamily="34" charset="0"/>
                <a:cs typeface="Arial" panose="020B0604020202020204" pitchFamily="34" charset="0"/>
              </a:rPr>
              <a:t>làm</a:t>
            </a:r>
            <a:r>
              <a:rPr lang="en-US" altLang="en-US" sz="3600" b="1" dirty="0">
                <a:latin typeface="Arial" panose="020B0604020202020204" pitchFamily="34" charset="0"/>
                <a:cs typeface="Arial" panose="020B0604020202020204" pitchFamily="34" charset="0"/>
              </a:rPr>
              <a:t> </a:t>
            </a:r>
            <a:r>
              <a:rPr lang="en-US" altLang="en-US" sz="3600" b="1" dirty="0" err="1">
                <a:latin typeface="Arial" panose="020B0604020202020204" pitchFamily="34" charset="0"/>
                <a:cs typeface="Arial" panose="020B0604020202020204" pitchFamily="34" charset="0"/>
              </a:rPr>
              <a:t>ngập</a:t>
            </a:r>
            <a:r>
              <a:rPr lang="en-US" altLang="en-US" sz="3600" b="1" dirty="0">
                <a:latin typeface="Arial" panose="020B0604020202020204" pitchFamily="34" charset="0"/>
                <a:cs typeface="Arial" panose="020B0604020202020204" pitchFamily="34" charset="0"/>
              </a:rPr>
              <a:t> </a:t>
            </a:r>
            <a:r>
              <a:rPr lang="en-US" altLang="en-US" sz="3600" b="1" dirty="0" err="1">
                <a:latin typeface="Arial" panose="020B0604020202020204" pitchFamily="34" charset="0"/>
                <a:cs typeface="Arial" panose="020B0604020202020204" pitchFamily="34" charset="0"/>
              </a:rPr>
              <a:t>cả</a:t>
            </a:r>
            <a:r>
              <a:rPr lang="en-US" altLang="en-US" sz="3600" b="1" dirty="0">
                <a:latin typeface="Arial" panose="020B0604020202020204" pitchFamily="34" charset="0"/>
                <a:cs typeface="Arial" panose="020B0604020202020204" pitchFamily="34" charset="0"/>
              </a:rPr>
              <a:t> </a:t>
            </a:r>
            <a:r>
              <a:rPr lang="en-US" altLang="en-US" sz="3600" b="1" dirty="0" err="1">
                <a:latin typeface="Arial" panose="020B0604020202020204" pitchFamily="34" charset="0"/>
                <a:cs typeface="Arial" panose="020B0604020202020204" pitchFamily="34" charset="0"/>
              </a:rPr>
              <a:t>cánh</a:t>
            </a:r>
            <a:r>
              <a:rPr lang="en-US" altLang="en-US" sz="3600" b="1" dirty="0">
                <a:latin typeface="Arial" panose="020B0604020202020204" pitchFamily="34" charset="0"/>
                <a:cs typeface="Arial" panose="020B0604020202020204" pitchFamily="34" charset="0"/>
              </a:rPr>
              <a:t> </a:t>
            </a:r>
            <a:r>
              <a:rPr lang="en-US" altLang="en-US" sz="3600" b="1" dirty="0" err="1">
                <a:latin typeface="Arial" panose="020B0604020202020204" pitchFamily="34" charset="0"/>
                <a:cs typeface="Arial" panose="020B0604020202020204" pitchFamily="34" charset="0"/>
              </a:rPr>
              <a:t>đồng</a:t>
            </a:r>
            <a:r>
              <a:rPr lang="en-US" altLang="en-US" sz="3600" b="1" dirty="0">
                <a:latin typeface="Arial" panose="020B0604020202020204" pitchFamily="34" charset="0"/>
                <a:cs typeface="Arial" panose="020B0604020202020204" pitchFamily="34" charset="0"/>
              </a:rPr>
              <a:t>, </a:t>
            </a:r>
            <a:r>
              <a:rPr lang="en-US" altLang="en-US" sz="3600" b="1" dirty="0" err="1">
                <a:latin typeface="Arial" panose="020B0604020202020204" pitchFamily="34" charset="0"/>
                <a:cs typeface="Arial" panose="020B0604020202020204" pitchFamily="34" charset="0"/>
              </a:rPr>
              <a:t>làng</a:t>
            </a:r>
            <a:r>
              <a:rPr lang="en-US" altLang="en-US" sz="3600" b="1" dirty="0">
                <a:latin typeface="Arial" panose="020B0604020202020204" pitchFamily="34" charset="0"/>
                <a:cs typeface="Arial" panose="020B0604020202020204" pitchFamily="34" charset="0"/>
              </a:rPr>
              <a:t> </a:t>
            </a:r>
            <a:r>
              <a:rPr lang="en-US" altLang="en-US" sz="3600" b="1" dirty="0" err="1">
                <a:latin typeface="Arial" panose="020B0604020202020204" pitchFamily="34" charset="0"/>
                <a:cs typeface="Arial" panose="020B0604020202020204" pitchFamily="34" charset="0"/>
              </a:rPr>
              <a:t>mạc</a:t>
            </a:r>
            <a:r>
              <a:rPr lang="en-US" altLang="en-US" sz="3600" b="1" dirty="0">
                <a:latin typeface="Arial" panose="020B0604020202020204" pitchFamily="34" charset="0"/>
                <a:cs typeface="Arial" panose="020B0604020202020204" pitchFamily="34" charset="0"/>
              </a:rPr>
              <a:t>.</a:t>
            </a:r>
          </a:p>
        </p:txBody>
      </p:sp>
      <p:sp>
        <p:nvSpPr>
          <p:cNvPr id="8" name="Rectangle 7"/>
          <p:cNvSpPr/>
          <p:nvPr/>
        </p:nvSpPr>
        <p:spPr>
          <a:xfrm>
            <a:off x="327554" y="319035"/>
            <a:ext cx="11477625" cy="3367140"/>
          </a:xfrm>
          <a:prstGeom prst="rect">
            <a:avLst/>
          </a:prstGeom>
          <a:solidFill>
            <a:srgbClr val="92D050">
              <a:alpha val="78000"/>
            </a:srgbClr>
          </a:solidFill>
          <a:ln w="57150">
            <a:solidFill>
              <a:schemeClr val="tx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8"/>
          <p:cNvSpPr/>
          <p:nvPr/>
        </p:nvSpPr>
        <p:spPr>
          <a:xfrm>
            <a:off x="728134" y="590983"/>
            <a:ext cx="10676466" cy="347787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sz="2000" b="0"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vi-VN"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Cẩu Khây hé cửa. Yêu tinh thò đầu vào, lè lưỡi dài như quả núc nác, trợn mắt xanh lè. Nắm Tay Đóng Cọc đấm một cái làm nó gãy gần hết hàm răng. Yêu tinh bỏ chạy. Bốn anh em Cẩu Khây liền đuổi theo nó. Cẩu Khây nhổ cây bên đường quật túi bụi. Yêu tinh đau quá hét lên, gió bão nổi ầm ầm, đất trời tối sầm lại. Đến một thung lũng, yêu tinh dừng lại, phun nước ra như mưa. Nước dâng ngập cả cánh đồng. Nắm Tay Đóng Cọc đóng cọc be bờ ngăn nước lụt, Lấy Tai Tát Nước tát nước ầm ầm qua núi cao, Móng Tay Đục Máng ngả cây khoét máng, khơi dòng nước chảy đi. Chỉ một lúc, mặt đất lại cạn khô. Yêu tinh núng thế, đành phải quy hàng.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sz="2000" b="0" i="0" u="none" strike="noStrike" kern="1200" cap="none" spc="0" normalizeH="0" baseline="0" noProof="0" dirty="0">
                <a:ln>
                  <a:noFill/>
                </a:ln>
                <a:solidFill>
                  <a:srgbClr val="000000"/>
                </a:solidFill>
                <a:effectLst/>
                <a:uLnTx/>
                <a:uFillTx/>
                <a:latin typeface="等线" panose="020F0502020204030204"/>
                <a:ea typeface="+mn-ea"/>
                <a:cs typeface="+mn-cs"/>
              </a:rPr>
              <a:t>     </a:t>
            </a:r>
            <a:r>
              <a:rPr kumimoji="0" lang="vi-VN"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Từ đấy, bản làng lại đông vui.</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endParaRPr kumimoji="0" lang="en-US" sz="20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pic>
        <p:nvPicPr>
          <p:cNvPr id="13314" name="Picture 2" descr="Đầu Dress-Up Yêu Tinh Võ Karate - Miễn Phí vector hình ảnh trên Pixab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02111" y="3686175"/>
            <a:ext cx="3126456" cy="2993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9390990"/>
      </p:ext>
    </p:extLst>
  </p:cSld>
  <p:clrMapOvr>
    <a:masterClrMapping/>
  </p:clrMapOvr>
  <mc:AlternateContent xmlns:mc="http://schemas.openxmlformats.org/markup-compatibility/2006" xmlns:p14="http://schemas.microsoft.com/office/powerpoint/2010/main">
    <mc:Choice Requires="p14">
      <p:transition spd="slow" p14:dur="20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ppt_x</p:attrName>
                                        </p:attrNameLst>
                                      </p:cBhvr>
                                      <p:tavLst>
                                        <p:tav tm="0">
                                          <p:val>
                                            <p:strVal val="#ppt_x-.2"/>
                                          </p:val>
                                        </p:tav>
                                        <p:tav tm="100000">
                                          <p:val>
                                            <p:strVal val="#ppt_x"/>
                                          </p:val>
                                        </p:tav>
                                      </p:tavLst>
                                    </p:anim>
                                    <p:anim calcmode="lin" valueType="num">
                                      <p:cBhvr>
                                        <p:cTn id="15"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a:spLocks noChangeArrowheads="1"/>
          </p:cNvSpPr>
          <p:nvPr/>
        </p:nvSpPr>
        <p:spPr bwMode="auto">
          <a:xfrm>
            <a:off x="1659132" y="1644334"/>
            <a:ext cx="4805675"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VnAristote" pitchFamily="34" charset="0"/>
              </a:defRPr>
            </a:lvl1pPr>
            <a:lvl2pPr marL="742950" indent="-285750">
              <a:spcBef>
                <a:spcPct val="20000"/>
              </a:spcBef>
              <a:buChar char="–"/>
              <a:defRPr sz="2800">
                <a:solidFill>
                  <a:schemeClr val="tx1"/>
                </a:solidFill>
                <a:latin typeface=".VnAristote" pitchFamily="34" charset="0"/>
              </a:defRPr>
            </a:lvl2pPr>
            <a:lvl3pPr marL="1143000" indent="-228600">
              <a:spcBef>
                <a:spcPct val="20000"/>
              </a:spcBef>
              <a:buChar char="•"/>
              <a:defRPr sz="2400">
                <a:solidFill>
                  <a:schemeClr val="tx1"/>
                </a:solidFill>
                <a:latin typeface=".VnAristote" pitchFamily="34" charset="0"/>
              </a:defRPr>
            </a:lvl3pPr>
            <a:lvl4pPr marL="1600200" indent="-228600">
              <a:spcBef>
                <a:spcPct val="20000"/>
              </a:spcBef>
              <a:buChar char="–"/>
              <a:defRPr sz="2000">
                <a:solidFill>
                  <a:schemeClr val="tx1"/>
                </a:solidFill>
                <a:latin typeface=".VnAristote" pitchFamily="34" charset="0"/>
              </a:defRPr>
            </a:lvl4pPr>
            <a:lvl5pPr marL="2057400" indent="-228600">
              <a:spcBef>
                <a:spcPct val="20000"/>
              </a:spcBef>
              <a:buChar char="»"/>
              <a:defRPr sz="2000">
                <a:solidFill>
                  <a:schemeClr val="tx1"/>
                </a:solidFill>
                <a:latin typeface=".VnAristote" pitchFamily="34" charset="0"/>
              </a:defRPr>
            </a:lvl5pPr>
            <a:lvl6pPr marL="2514600" indent="-228600" eaLnBrk="0" fontAlgn="base" hangingPunct="0">
              <a:spcBef>
                <a:spcPct val="20000"/>
              </a:spcBef>
              <a:spcAft>
                <a:spcPct val="0"/>
              </a:spcAft>
              <a:buChar char="»"/>
              <a:defRPr sz="2000">
                <a:solidFill>
                  <a:schemeClr val="tx1"/>
                </a:solidFill>
                <a:latin typeface=".VnAristote" pitchFamily="34" charset="0"/>
              </a:defRPr>
            </a:lvl6pPr>
            <a:lvl7pPr marL="2971800" indent="-228600" eaLnBrk="0" fontAlgn="base" hangingPunct="0">
              <a:spcBef>
                <a:spcPct val="20000"/>
              </a:spcBef>
              <a:spcAft>
                <a:spcPct val="0"/>
              </a:spcAft>
              <a:buChar char="»"/>
              <a:defRPr sz="2000">
                <a:solidFill>
                  <a:schemeClr val="tx1"/>
                </a:solidFill>
                <a:latin typeface=".VnAristote" pitchFamily="34" charset="0"/>
              </a:defRPr>
            </a:lvl7pPr>
            <a:lvl8pPr marL="3429000" indent="-228600" eaLnBrk="0" fontAlgn="base" hangingPunct="0">
              <a:spcBef>
                <a:spcPct val="20000"/>
              </a:spcBef>
              <a:spcAft>
                <a:spcPct val="0"/>
              </a:spcAft>
              <a:buChar char="»"/>
              <a:defRPr sz="2000">
                <a:solidFill>
                  <a:schemeClr val="tx1"/>
                </a:solidFill>
                <a:latin typeface=".VnAristote" pitchFamily="34" charset="0"/>
              </a:defRPr>
            </a:lvl8pPr>
            <a:lvl9pPr marL="3886200" indent="-228600" eaLnBrk="0" fontAlgn="base" hangingPunct="0">
              <a:spcBef>
                <a:spcPct val="20000"/>
              </a:spcBef>
              <a:spcAft>
                <a:spcPct val="0"/>
              </a:spcAft>
              <a:buChar char="»"/>
              <a:defRPr sz="2000">
                <a:solidFill>
                  <a:schemeClr val="tx1"/>
                </a:solidFill>
                <a:latin typeface=".VnAristote" pitchFamily="34" charset="0"/>
              </a:defRPr>
            </a:lvl9pPr>
          </a:lstStyle>
          <a:p>
            <a:pPr algn="just" eaLnBrk="0" fontAlgn="base" hangingPunct="0">
              <a:spcBef>
                <a:spcPct val="0"/>
              </a:spcBef>
              <a:spcAft>
                <a:spcPct val="0"/>
              </a:spcAft>
              <a:buFontTx/>
              <a:buChar char="-"/>
            </a:pPr>
            <a:r>
              <a:rPr lang="en-US" altLang="en-US" sz="3600" b="1" dirty="0">
                <a:solidFill>
                  <a:schemeClr val="accent2">
                    <a:lumMod val="75000"/>
                  </a:schemeClr>
                </a:solidFill>
                <a:latin typeface="Arial" panose="020B0604020202020204" pitchFamily="34" charset="0"/>
                <a:cs typeface="Arial" panose="020B0604020202020204" pitchFamily="34" charset="0"/>
              </a:rPr>
              <a:t> </a:t>
            </a:r>
            <a:r>
              <a:rPr lang="en-US" altLang="en-US" sz="3600" b="1" dirty="0" err="1">
                <a:solidFill>
                  <a:schemeClr val="accent2">
                    <a:lumMod val="75000"/>
                  </a:schemeClr>
                </a:solidFill>
                <a:latin typeface="Arial" panose="020B0604020202020204" pitchFamily="34" charset="0"/>
                <a:cs typeface="Arial" panose="020B0604020202020204" pitchFamily="34" charset="0"/>
              </a:rPr>
              <a:t>Bốn</a:t>
            </a:r>
            <a:r>
              <a:rPr lang="en-US" altLang="en-US" sz="3600" b="1" dirty="0">
                <a:solidFill>
                  <a:schemeClr val="accent2">
                    <a:lumMod val="75000"/>
                  </a:schemeClr>
                </a:solidFill>
                <a:latin typeface="Arial" panose="020B0604020202020204" pitchFamily="34" charset="0"/>
                <a:cs typeface="Arial" panose="020B0604020202020204" pitchFamily="34" charset="0"/>
              </a:rPr>
              <a:t> </a:t>
            </a:r>
            <a:r>
              <a:rPr lang="en-US" altLang="en-US" sz="3600" b="1" dirty="0" err="1">
                <a:solidFill>
                  <a:schemeClr val="accent2">
                    <a:lumMod val="75000"/>
                  </a:schemeClr>
                </a:solidFill>
                <a:latin typeface="Arial" panose="020B0604020202020204" pitchFamily="34" charset="0"/>
                <a:cs typeface="Arial" panose="020B0604020202020204" pitchFamily="34" charset="0"/>
              </a:rPr>
              <a:t>anh</a:t>
            </a:r>
            <a:r>
              <a:rPr lang="en-US" altLang="en-US" sz="3600" b="1" dirty="0">
                <a:solidFill>
                  <a:schemeClr val="accent2">
                    <a:lumMod val="75000"/>
                  </a:schemeClr>
                </a:solidFill>
                <a:latin typeface="Arial" panose="020B0604020202020204" pitchFamily="34" charset="0"/>
                <a:cs typeface="Arial" panose="020B0604020202020204" pitchFamily="34" charset="0"/>
              </a:rPr>
              <a:t> </a:t>
            </a:r>
            <a:r>
              <a:rPr lang="en-US" altLang="en-US" sz="3600" b="1" dirty="0" err="1">
                <a:solidFill>
                  <a:schemeClr val="accent2">
                    <a:lumMod val="75000"/>
                  </a:schemeClr>
                </a:solidFill>
                <a:latin typeface="Arial" panose="020B0604020202020204" pitchFamily="34" charset="0"/>
                <a:cs typeface="Arial" panose="020B0604020202020204" pitchFamily="34" charset="0"/>
              </a:rPr>
              <a:t>em</a:t>
            </a:r>
            <a:r>
              <a:rPr lang="en-US" altLang="en-US" sz="3600" b="1" dirty="0">
                <a:solidFill>
                  <a:schemeClr val="accent2">
                    <a:lumMod val="75000"/>
                  </a:schemeClr>
                </a:solidFill>
                <a:latin typeface="Arial" panose="020B0604020202020204" pitchFamily="34" charset="0"/>
                <a:cs typeface="Arial" panose="020B0604020202020204" pitchFamily="34" charset="0"/>
              </a:rPr>
              <a:t> </a:t>
            </a:r>
            <a:r>
              <a:rPr lang="en-US" altLang="en-US" sz="3600" b="1" dirty="0" err="1">
                <a:solidFill>
                  <a:schemeClr val="accent2">
                    <a:lumMod val="75000"/>
                  </a:schemeClr>
                </a:solidFill>
                <a:latin typeface="Arial" panose="020B0604020202020204" pitchFamily="34" charset="0"/>
                <a:cs typeface="Arial" panose="020B0604020202020204" pitchFamily="34" charset="0"/>
              </a:rPr>
              <a:t>có</a:t>
            </a:r>
            <a:r>
              <a:rPr lang="en-US" altLang="en-US" sz="3600" b="1" dirty="0">
                <a:solidFill>
                  <a:schemeClr val="accent2">
                    <a:lumMod val="75000"/>
                  </a:schemeClr>
                </a:solidFill>
                <a:latin typeface="Arial" panose="020B0604020202020204" pitchFamily="34" charset="0"/>
                <a:cs typeface="Arial" panose="020B0604020202020204" pitchFamily="34" charset="0"/>
              </a:rPr>
              <a:t> </a:t>
            </a:r>
            <a:r>
              <a:rPr lang="en-US" altLang="en-US" sz="3600" b="1" dirty="0" err="1">
                <a:solidFill>
                  <a:schemeClr val="accent2">
                    <a:lumMod val="75000"/>
                  </a:schemeClr>
                </a:solidFill>
                <a:latin typeface="Arial" panose="020B0604020202020204" pitchFamily="34" charset="0"/>
                <a:cs typeface="Arial" panose="020B0604020202020204" pitchFamily="34" charset="0"/>
              </a:rPr>
              <a:t>sức</a:t>
            </a:r>
            <a:r>
              <a:rPr lang="en-US" altLang="en-US" sz="3600" b="1" dirty="0">
                <a:solidFill>
                  <a:schemeClr val="accent2">
                    <a:lumMod val="75000"/>
                  </a:schemeClr>
                </a:solidFill>
                <a:latin typeface="Arial" panose="020B0604020202020204" pitchFamily="34" charset="0"/>
                <a:cs typeface="Arial" panose="020B0604020202020204" pitchFamily="34" charset="0"/>
              </a:rPr>
              <a:t> </a:t>
            </a:r>
            <a:r>
              <a:rPr lang="en-US" altLang="en-US" sz="3600" b="1" dirty="0" err="1">
                <a:solidFill>
                  <a:schemeClr val="accent2">
                    <a:lumMod val="75000"/>
                  </a:schemeClr>
                </a:solidFill>
                <a:latin typeface="Arial" panose="020B0604020202020204" pitchFamily="34" charset="0"/>
                <a:cs typeface="Arial" panose="020B0604020202020204" pitchFamily="34" charset="0"/>
              </a:rPr>
              <a:t>khoẻ</a:t>
            </a:r>
            <a:r>
              <a:rPr lang="en-US" altLang="en-US" sz="3600" b="1" dirty="0">
                <a:solidFill>
                  <a:schemeClr val="accent2">
                    <a:lumMod val="75000"/>
                  </a:schemeClr>
                </a:solidFill>
                <a:latin typeface="Arial" panose="020B0604020202020204" pitchFamily="34" charset="0"/>
                <a:cs typeface="Arial" panose="020B0604020202020204" pitchFamily="34" charset="0"/>
              </a:rPr>
              <a:t> </a:t>
            </a:r>
            <a:r>
              <a:rPr lang="en-US" altLang="en-US" sz="3600" b="1" dirty="0" err="1">
                <a:solidFill>
                  <a:schemeClr val="accent2">
                    <a:lumMod val="75000"/>
                  </a:schemeClr>
                </a:solidFill>
                <a:latin typeface="Arial" panose="020B0604020202020204" pitchFamily="34" charset="0"/>
                <a:cs typeface="Arial" panose="020B0604020202020204" pitchFamily="34" charset="0"/>
              </a:rPr>
              <a:t>và</a:t>
            </a:r>
            <a:r>
              <a:rPr lang="en-US" altLang="en-US" sz="3600" b="1" dirty="0">
                <a:solidFill>
                  <a:schemeClr val="accent2">
                    <a:lumMod val="75000"/>
                  </a:schemeClr>
                </a:solidFill>
                <a:latin typeface="Arial" panose="020B0604020202020204" pitchFamily="34" charset="0"/>
                <a:cs typeface="Arial" panose="020B0604020202020204" pitchFamily="34" charset="0"/>
              </a:rPr>
              <a:t> </a:t>
            </a:r>
            <a:r>
              <a:rPr lang="en-US" altLang="en-US" sz="3600" b="1" dirty="0" err="1">
                <a:solidFill>
                  <a:schemeClr val="accent2">
                    <a:lumMod val="75000"/>
                  </a:schemeClr>
                </a:solidFill>
                <a:latin typeface="Arial" panose="020B0604020202020204" pitchFamily="34" charset="0"/>
                <a:cs typeface="Arial" panose="020B0604020202020204" pitchFamily="34" charset="0"/>
              </a:rPr>
              <a:t>tài</a:t>
            </a:r>
            <a:r>
              <a:rPr lang="en-US" altLang="en-US" sz="3600" b="1" dirty="0">
                <a:solidFill>
                  <a:schemeClr val="accent2">
                    <a:lumMod val="75000"/>
                  </a:schemeClr>
                </a:solidFill>
                <a:latin typeface="Arial" panose="020B0604020202020204" pitchFamily="34" charset="0"/>
                <a:cs typeface="Arial" panose="020B0604020202020204" pitchFamily="34" charset="0"/>
              </a:rPr>
              <a:t> </a:t>
            </a:r>
            <a:r>
              <a:rPr lang="en-US" altLang="en-US" sz="3600" b="1" dirty="0" err="1">
                <a:solidFill>
                  <a:schemeClr val="accent2">
                    <a:lumMod val="75000"/>
                  </a:schemeClr>
                </a:solidFill>
                <a:latin typeface="Arial" panose="020B0604020202020204" pitchFamily="34" charset="0"/>
                <a:cs typeface="Arial" panose="020B0604020202020204" pitchFamily="34" charset="0"/>
              </a:rPr>
              <a:t>năng</a:t>
            </a:r>
            <a:r>
              <a:rPr lang="en-US" altLang="en-US" sz="3600" b="1" dirty="0">
                <a:solidFill>
                  <a:schemeClr val="accent2">
                    <a:lumMod val="75000"/>
                  </a:schemeClr>
                </a:solidFill>
                <a:latin typeface="Arial" panose="020B0604020202020204" pitchFamily="34" charset="0"/>
                <a:cs typeface="Arial" panose="020B0604020202020204" pitchFamily="34" charset="0"/>
              </a:rPr>
              <a:t> phi </a:t>
            </a:r>
            <a:r>
              <a:rPr lang="en-US" altLang="en-US" sz="3600" b="1" dirty="0" err="1">
                <a:solidFill>
                  <a:schemeClr val="accent2">
                    <a:lumMod val="75000"/>
                  </a:schemeClr>
                </a:solidFill>
                <a:latin typeface="Arial" panose="020B0604020202020204" pitchFamily="34" charset="0"/>
                <a:cs typeface="Arial" panose="020B0604020202020204" pitchFamily="34" charset="0"/>
              </a:rPr>
              <a:t>thường</a:t>
            </a:r>
            <a:r>
              <a:rPr lang="en-US" altLang="en-US" sz="3600" b="1" dirty="0">
                <a:solidFill>
                  <a:schemeClr val="accent2">
                    <a:lumMod val="75000"/>
                  </a:schemeClr>
                </a:solidFill>
                <a:latin typeface="Arial" panose="020B0604020202020204" pitchFamily="34" charset="0"/>
                <a:cs typeface="Arial" panose="020B0604020202020204" pitchFamily="34" charset="0"/>
              </a:rPr>
              <a:t>.</a:t>
            </a:r>
          </a:p>
          <a:p>
            <a:pPr algn="just" eaLnBrk="0" fontAlgn="base" hangingPunct="0">
              <a:spcBef>
                <a:spcPct val="0"/>
              </a:spcBef>
              <a:spcAft>
                <a:spcPct val="0"/>
              </a:spcAft>
              <a:buFontTx/>
              <a:buChar char="-"/>
            </a:pPr>
            <a:r>
              <a:rPr lang="en-US" altLang="en-US" sz="3600" b="1" dirty="0">
                <a:solidFill>
                  <a:schemeClr val="accent2">
                    <a:lumMod val="75000"/>
                  </a:schemeClr>
                </a:solidFill>
                <a:latin typeface="Arial" panose="020B0604020202020204" pitchFamily="34" charset="0"/>
                <a:cs typeface="Arial" panose="020B0604020202020204" pitchFamily="34" charset="0"/>
              </a:rPr>
              <a:t> </a:t>
            </a:r>
            <a:r>
              <a:rPr lang="en-US" altLang="en-US" sz="3600" b="1" dirty="0" err="1">
                <a:solidFill>
                  <a:schemeClr val="accent2">
                    <a:lumMod val="75000"/>
                  </a:schemeClr>
                </a:solidFill>
                <a:latin typeface="Arial" panose="020B0604020202020204" pitchFamily="34" charset="0"/>
                <a:cs typeface="Arial" panose="020B0604020202020204" pitchFamily="34" charset="0"/>
              </a:rPr>
              <a:t>Vì</a:t>
            </a:r>
            <a:r>
              <a:rPr lang="en-US" altLang="en-US" sz="3600" b="1" dirty="0">
                <a:solidFill>
                  <a:schemeClr val="accent2">
                    <a:lumMod val="75000"/>
                  </a:schemeClr>
                </a:solidFill>
                <a:latin typeface="Arial" panose="020B0604020202020204" pitchFamily="34" charset="0"/>
                <a:cs typeface="Arial" panose="020B0604020202020204" pitchFamily="34" charset="0"/>
              </a:rPr>
              <a:t> </a:t>
            </a:r>
            <a:r>
              <a:rPr lang="en-US" altLang="en-US" sz="3600" b="1" dirty="0" err="1">
                <a:solidFill>
                  <a:schemeClr val="accent2">
                    <a:lumMod val="75000"/>
                  </a:schemeClr>
                </a:solidFill>
                <a:latin typeface="Arial" panose="020B0604020202020204" pitchFamily="34" charset="0"/>
                <a:cs typeface="Arial" panose="020B0604020202020204" pitchFamily="34" charset="0"/>
              </a:rPr>
              <a:t>bốn</a:t>
            </a:r>
            <a:r>
              <a:rPr lang="en-US" altLang="en-US" sz="3600" b="1" dirty="0">
                <a:solidFill>
                  <a:schemeClr val="accent2">
                    <a:lumMod val="75000"/>
                  </a:schemeClr>
                </a:solidFill>
                <a:latin typeface="Arial" panose="020B0604020202020204" pitchFamily="34" charset="0"/>
                <a:cs typeface="Arial" panose="020B0604020202020204" pitchFamily="34" charset="0"/>
              </a:rPr>
              <a:t> </a:t>
            </a:r>
            <a:r>
              <a:rPr lang="en-US" altLang="en-US" sz="3600" b="1" dirty="0" err="1">
                <a:solidFill>
                  <a:schemeClr val="accent2">
                    <a:lumMod val="75000"/>
                  </a:schemeClr>
                </a:solidFill>
                <a:latin typeface="Arial" panose="020B0604020202020204" pitchFamily="34" charset="0"/>
                <a:cs typeface="Arial" panose="020B0604020202020204" pitchFamily="34" charset="0"/>
              </a:rPr>
              <a:t>anh</a:t>
            </a:r>
            <a:r>
              <a:rPr lang="en-US" altLang="en-US" sz="3600" b="1" dirty="0">
                <a:solidFill>
                  <a:schemeClr val="accent2">
                    <a:lumMod val="75000"/>
                  </a:schemeClr>
                </a:solidFill>
                <a:latin typeface="Arial" panose="020B0604020202020204" pitchFamily="34" charset="0"/>
                <a:cs typeface="Arial" panose="020B0604020202020204" pitchFamily="34" charset="0"/>
              </a:rPr>
              <a:t> </a:t>
            </a:r>
            <a:r>
              <a:rPr lang="en-US" altLang="en-US" sz="3600" b="1" dirty="0" err="1">
                <a:solidFill>
                  <a:schemeClr val="accent2">
                    <a:lumMod val="75000"/>
                  </a:schemeClr>
                </a:solidFill>
                <a:latin typeface="Arial" panose="020B0604020202020204" pitchFamily="34" charset="0"/>
                <a:cs typeface="Arial" panose="020B0604020202020204" pitchFamily="34" charset="0"/>
              </a:rPr>
              <a:t>em</a:t>
            </a:r>
            <a:r>
              <a:rPr lang="en-US" altLang="en-US" sz="3600" b="1" dirty="0">
                <a:solidFill>
                  <a:schemeClr val="accent2">
                    <a:lumMod val="75000"/>
                  </a:schemeClr>
                </a:solidFill>
                <a:latin typeface="Arial" panose="020B0604020202020204" pitchFamily="34" charset="0"/>
                <a:cs typeface="Arial" panose="020B0604020202020204" pitchFamily="34" charset="0"/>
              </a:rPr>
              <a:t> </a:t>
            </a:r>
            <a:r>
              <a:rPr lang="en-US" altLang="en-US" sz="3600" b="1" dirty="0" err="1">
                <a:solidFill>
                  <a:schemeClr val="accent2">
                    <a:lumMod val="75000"/>
                  </a:schemeClr>
                </a:solidFill>
                <a:latin typeface="Arial" panose="020B0604020202020204" pitchFamily="34" charset="0"/>
                <a:cs typeface="Arial" panose="020B0604020202020204" pitchFamily="34" charset="0"/>
              </a:rPr>
              <a:t>đoàn</a:t>
            </a:r>
            <a:r>
              <a:rPr lang="en-US" altLang="en-US" sz="3600" b="1" dirty="0">
                <a:solidFill>
                  <a:schemeClr val="accent2">
                    <a:lumMod val="75000"/>
                  </a:schemeClr>
                </a:solidFill>
                <a:latin typeface="Arial" panose="020B0604020202020204" pitchFamily="34" charset="0"/>
                <a:cs typeface="Arial" panose="020B0604020202020204" pitchFamily="34" charset="0"/>
              </a:rPr>
              <a:t> </a:t>
            </a:r>
            <a:r>
              <a:rPr lang="en-US" altLang="en-US" sz="3600" b="1" dirty="0" err="1">
                <a:solidFill>
                  <a:schemeClr val="accent2">
                    <a:lumMod val="75000"/>
                  </a:schemeClr>
                </a:solidFill>
                <a:latin typeface="Arial" panose="020B0604020202020204" pitchFamily="34" charset="0"/>
                <a:cs typeface="Arial" panose="020B0604020202020204" pitchFamily="34" charset="0"/>
              </a:rPr>
              <a:t>kết</a:t>
            </a:r>
            <a:r>
              <a:rPr lang="en-US" altLang="en-US" sz="3600" b="1" dirty="0">
                <a:solidFill>
                  <a:schemeClr val="accent2">
                    <a:lumMod val="75000"/>
                  </a:schemeClr>
                </a:solidFill>
                <a:latin typeface="Arial" panose="020B0604020202020204" pitchFamily="34" charset="0"/>
                <a:cs typeface="Arial" panose="020B0604020202020204" pitchFamily="34" charset="0"/>
              </a:rPr>
              <a:t>, </a:t>
            </a:r>
            <a:r>
              <a:rPr lang="en-US" altLang="en-US" sz="3600" b="1" dirty="0" err="1">
                <a:solidFill>
                  <a:schemeClr val="accent2">
                    <a:lumMod val="75000"/>
                  </a:schemeClr>
                </a:solidFill>
                <a:latin typeface="Arial" panose="020B0604020202020204" pitchFamily="34" charset="0"/>
                <a:cs typeface="Arial" panose="020B0604020202020204" pitchFamily="34" charset="0"/>
              </a:rPr>
              <a:t>đồng</a:t>
            </a:r>
            <a:r>
              <a:rPr lang="en-US" altLang="en-US" sz="3600" b="1" dirty="0">
                <a:solidFill>
                  <a:schemeClr val="accent2">
                    <a:lumMod val="75000"/>
                  </a:schemeClr>
                </a:solidFill>
                <a:latin typeface="Arial" panose="020B0604020202020204" pitchFamily="34" charset="0"/>
                <a:cs typeface="Arial" panose="020B0604020202020204" pitchFamily="34" charset="0"/>
              </a:rPr>
              <a:t> </a:t>
            </a:r>
            <a:r>
              <a:rPr lang="en-US" altLang="en-US" sz="3600" b="1" dirty="0" err="1">
                <a:solidFill>
                  <a:schemeClr val="accent2">
                    <a:lumMod val="75000"/>
                  </a:schemeClr>
                </a:solidFill>
                <a:latin typeface="Arial" panose="020B0604020202020204" pitchFamily="34" charset="0"/>
                <a:cs typeface="Arial" panose="020B0604020202020204" pitchFamily="34" charset="0"/>
              </a:rPr>
              <a:t>tập</a:t>
            </a:r>
            <a:r>
              <a:rPr lang="en-US" altLang="en-US" sz="3600" b="1" dirty="0">
                <a:solidFill>
                  <a:schemeClr val="accent2">
                    <a:lumMod val="75000"/>
                  </a:schemeClr>
                </a:solidFill>
                <a:latin typeface="Arial" panose="020B0604020202020204" pitchFamily="34" charset="0"/>
                <a:cs typeface="Arial" panose="020B0604020202020204" pitchFamily="34" charset="0"/>
              </a:rPr>
              <a:t> </a:t>
            </a:r>
            <a:r>
              <a:rPr lang="en-US" altLang="en-US" sz="3600" b="1" dirty="0" err="1">
                <a:solidFill>
                  <a:schemeClr val="accent2">
                    <a:lumMod val="75000"/>
                  </a:schemeClr>
                </a:solidFill>
                <a:latin typeface="Arial" panose="020B0604020202020204" pitchFamily="34" charset="0"/>
                <a:cs typeface="Arial" panose="020B0604020202020204" pitchFamily="34" charset="0"/>
              </a:rPr>
              <a:t>hợp</a:t>
            </a:r>
            <a:r>
              <a:rPr lang="en-US" altLang="en-US" sz="3600" b="1" dirty="0">
                <a:solidFill>
                  <a:schemeClr val="accent2">
                    <a:lumMod val="75000"/>
                  </a:schemeClr>
                </a:solidFill>
                <a:latin typeface="Arial" panose="020B0604020202020204" pitchFamily="34" charset="0"/>
                <a:cs typeface="Arial" panose="020B0604020202020204" pitchFamily="34" charset="0"/>
              </a:rPr>
              <a:t> </a:t>
            </a:r>
            <a:r>
              <a:rPr lang="en-US" altLang="en-US" sz="3600" b="1" dirty="0" err="1">
                <a:solidFill>
                  <a:schemeClr val="accent2">
                    <a:lumMod val="75000"/>
                  </a:schemeClr>
                </a:solidFill>
                <a:latin typeface="Arial" panose="020B0604020202020204" pitchFamily="34" charset="0"/>
                <a:cs typeface="Arial" panose="020B0604020202020204" pitchFamily="34" charset="0"/>
              </a:rPr>
              <a:t>lực</a:t>
            </a:r>
            <a:r>
              <a:rPr lang="en-US" altLang="en-US" sz="3600" b="1" dirty="0">
                <a:solidFill>
                  <a:schemeClr val="accent2">
                    <a:lumMod val="75000"/>
                  </a:schemeClr>
                </a:solidFill>
                <a:latin typeface="Arial" panose="020B0604020202020204" pitchFamily="34" charset="0"/>
                <a:cs typeface="Arial" panose="020B0604020202020204" pitchFamily="34" charset="0"/>
              </a:rPr>
              <a:t>, </a:t>
            </a:r>
            <a:r>
              <a:rPr lang="en-US" altLang="en-US" sz="3600" b="1" dirty="0" err="1">
                <a:solidFill>
                  <a:schemeClr val="accent2">
                    <a:lumMod val="75000"/>
                  </a:schemeClr>
                </a:solidFill>
                <a:latin typeface="Arial" panose="020B0604020202020204" pitchFamily="34" charset="0"/>
                <a:cs typeface="Arial" panose="020B0604020202020204" pitchFamily="34" charset="0"/>
              </a:rPr>
              <a:t>dũng</a:t>
            </a:r>
            <a:r>
              <a:rPr lang="en-US" altLang="en-US" sz="3600" b="1" dirty="0">
                <a:solidFill>
                  <a:schemeClr val="accent2">
                    <a:lumMod val="75000"/>
                  </a:schemeClr>
                </a:solidFill>
                <a:latin typeface="Arial" panose="020B0604020202020204" pitchFamily="34" charset="0"/>
                <a:cs typeface="Arial" panose="020B0604020202020204" pitchFamily="34" charset="0"/>
              </a:rPr>
              <a:t> </a:t>
            </a:r>
            <a:r>
              <a:rPr lang="en-US" altLang="en-US" sz="3600" b="1" dirty="0" err="1">
                <a:solidFill>
                  <a:schemeClr val="accent2">
                    <a:lumMod val="75000"/>
                  </a:schemeClr>
                </a:solidFill>
                <a:latin typeface="Arial" panose="020B0604020202020204" pitchFamily="34" charset="0"/>
                <a:cs typeface="Arial" panose="020B0604020202020204" pitchFamily="34" charset="0"/>
              </a:rPr>
              <a:t>cảm</a:t>
            </a:r>
            <a:r>
              <a:rPr lang="en-US" altLang="en-US" sz="3600" b="1" dirty="0">
                <a:solidFill>
                  <a:schemeClr val="accent2">
                    <a:lumMod val="75000"/>
                  </a:schemeClr>
                </a:solidFill>
                <a:latin typeface="Arial" panose="020B0604020202020204" pitchFamily="34" charset="0"/>
                <a:cs typeface="Arial" panose="020B0604020202020204" pitchFamily="34" charset="0"/>
              </a:rPr>
              <a:t>.</a:t>
            </a:r>
          </a:p>
        </p:txBody>
      </p:sp>
      <p:sp>
        <p:nvSpPr>
          <p:cNvPr id="11" name="圆角矩形 15"/>
          <p:cNvSpPr/>
          <p:nvPr/>
        </p:nvSpPr>
        <p:spPr>
          <a:xfrm>
            <a:off x="1216152" y="1528016"/>
            <a:ext cx="5632704" cy="4077256"/>
          </a:xfrm>
          <a:custGeom>
            <a:avLst/>
            <a:gdLst>
              <a:gd name="connsiteX0" fmla="*/ 0 w 5632704"/>
              <a:gd name="connsiteY0" fmla="*/ 679556 h 4077256"/>
              <a:gd name="connsiteX1" fmla="*/ 679556 w 5632704"/>
              <a:gd name="connsiteY1" fmla="*/ 0 h 4077256"/>
              <a:gd name="connsiteX2" fmla="*/ 4953148 w 5632704"/>
              <a:gd name="connsiteY2" fmla="*/ 0 h 4077256"/>
              <a:gd name="connsiteX3" fmla="*/ 5632704 w 5632704"/>
              <a:gd name="connsiteY3" fmla="*/ 679556 h 4077256"/>
              <a:gd name="connsiteX4" fmla="*/ 5632704 w 5632704"/>
              <a:gd name="connsiteY4" fmla="*/ 3397700 h 4077256"/>
              <a:gd name="connsiteX5" fmla="*/ 4953148 w 5632704"/>
              <a:gd name="connsiteY5" fmla="*/ 4077256 h 4077256"/>
              <a:gd name="connsiteX6" fmla="*/ 679556 w 5632704"/>
              <a:gd name="connsiteY6" fmla="*/ 4077256 h 4077256"/>
              <a:gd name="connsiteX7" fmla="*/ 0 w 5632704"/>
              <a:gd name="connsiteY7" fmla="*/ 3397700 h 4077256"/>
              <a:gd name="connsiteX8" fmla="*/ 0 w 5632704"/>
              <a:gd name="connsiteY8" fmla="*/ 679556 h 407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32704" h="4077256" extrusionOk="0">
                <a:moveTo>
                  <a:pt x="0" y="679556"/>
                </a:moveTo>
                <a:cubicBezTo>
                  <a:pt x="-55981" y="282283"/>
                  <a:pt x="333334" y="-29400"/>
                  <a:pt x="679556" y="0"/>
                </a:cubicBezTo>
                <a:cubicBezTo>
                  <a:pt x="1187008" y="-94193"/>
                  <a:pt x="3476499" y="-70811"/>
                  <a:pt x="4953148" y="0"/>
                </a:cubicBezTo>
                <a:cubicBezTo>
                  <a:pt x="5337149" y="3912"/>
                  <a:pt x="5653549" y="294881"/>
                  <a:pt x="5632704" y="679556"/>
                </a:cubicBezTo>
                <a:cubicBezTo>
                  <a:pt x="5634538" y="1869095"/>
                  <a:pt x="5483054" y="2516994"/>
                  <a:pt x="5632704" y="3397700"/>
                </a:cubicBezTo>
                <a:cubicBezTo>
                  <a:pt x="5615859" y="3769605"/>
                  <a:pt x="5314829" y="4058660"/>
                  <a:pt x="4953148" y="4077256"/>
                </a:cubicBezTo>
                <a:cubicBezTo>
                  <a:pt x="3701481" y="4055631"/>
                  <a:pt x="2567069" y="4191832"/>
                  <a:pt x="679556" y="4077256"/>
                </a:cubicBezTo>
                <a:cubicBezTo>
                  <a:pt x="298579" y="4096078"/>
                  <a:pt x="28726" y="3772414"/>
                  <a:pt x="0" y="3397700"/>
                </a:cubicBezTo>
                <a:cubicBezTo>
                  <a:pt x="123760" y="2982615"/>
                  <a:pt x="16653" y="1057121"/>
                  <a:pt x="0" y="679556"/>
                </a:cubicBezTo>
                <a:close/>
              </a:path>
            </a:pathLst>
          </a:custGeom>
          <a:noFill/>
          <a:ln w="28575">
            <a:solidFill>
              <a:srgbClr val="FFBB00"/>
            </a:solidFill>
            <a:prstDash val="dash"/>
            <a:extLst>
              <a:ext uri="{C807C97D-BFC1-408E-A445-0C87EB9F89A2}">
                <ask:lineSketchStyleProps xmlns:ask="http://schemas.microsoft.com/office/drawing/2018/sketchyshapes" sd="3738901915">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100" b="0" i="0" u="none" strike="noStrike" kern="1200" cap="none" spc="0" normalizeH="0" baseline="0" noProof="0">
              <a:ln>
                <a:noFill/>
              </a:ln>
              <a:solidFill>
                <a:srgbClr val="000000"/>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endParaRPr>
          </a:p>
        </p:txBody>
      </p:sp>
      <p:sp>
        <p:nvSpPr>
          <p:cNvPr id="9" name="TextBox 8"/>
          <p:cNvSpPr txBox="1">
            <a:spLocks noChangeArrowheads="1"/>
          </p:cNvSpPr>
          <p:nvPr/>
        </p:nvSpPr>
        <p:spPr bwMode="auto">
          <a:xfrm>
            <a:off x="571690" y="557945"/>
            <a:ext cx="1104861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VnAristote" pitchFamily="34" charset="0"/>
              </a:defRPr>
            </a:lvl1pPr>
            <a:lvl2pPr marL="742950" indent="-285750">
              <a:spcBef>
                <a:spcPct val="20000"/>
              </a:spcBef>
              <a:buChar char="–"/>
              <a:defRPr sz="2800">
                <a:solidFill>
                  <a:schemeClr val="tx1"/>
                </a:solidFill>
                <a:latin typeface=".VnAristote" pitchFamily="34" charset="0"/>
              </a:defRPr>
            </a:lvl2pPr>
            <a:lvl3pPr marL="1143000" indent="-228600">
              <a:spcBef>
                <a:spcPct val="20000"/>
              </a:spcBef>
              <a:buChar char="•"/>
              <a:defRPr sz="2400">
                <a:solidFill>
                  <a:schemeClr val="tx1"/>
                </a:solidFill>
                <a:latin typeface=".VnAristote" pitchFamily="34" charset="0"/>
              </a:defRPr>
            </a:lvl3pPr>
            <a:lvl4pPr marL="1600200" indent="-228600">
              <a:spcBef>
                <a:spcPct val="20000"/>
              </a:spcBef>
              <a:buChar char="–"/>
              <a:defRPr sz="2000">
                <a:solidFill>
                  <a:schemeClr val="tx1"/>
                </a:solidFill>
                <a:latin typeface=".VnAristote" pitchFamily="34" charset="0"/>
              </a:defRPr>
            </a:lvl4pPr>
            <a:lvl5pPr marL="2057400" indent="-228600">
              <a:spcBef>
                <a:spcPct val="20000"/>
              </a:spcBef>
              <a:buChar char="»"/>
              <a:defRPr sz="2000">
                <a:solidFill>
                  <a:schemeClr val="tx1"/>
                </a:solidFill>
                <a:latin typeface=".VnAristote" pitchFamily="34" charset="0"/>
              </a:defRPr>
            </a:lvl5pPr>
            <a:lvl6pPr marL="2514600" indent="-228600" eaLnBrk="0" fontAlgn="base" hangingPunct="0">
              <a:spcBef>
                <a:spcPct val="20000"/>
              </a:spcBef>
              <a:spcAft>
                <a:spcPct val="0"/>
              </a:spcAft>
              <a:buChar char="»"/>
              <a:defRPr sz="2000">
                <a:solidFill>
                  <a:schemeClr val="tx1"/>
                </a:solidFill>
                <a:latin typeface=".VnAristote" pitchFamily="34" charset="0"/>
              </a:defRPr>
            </a:lvl6pPr>
            <a:lvl7pPr marL="2971800" indent="-228600" eaLnBrk="0" fontAlgn="base" hangingPunct="0">
              <a:spcBef>
                <a:spcPct val="20000"/>
              </a:spcBef>
              <a:spcAft>
                <a:spcPct val="0"/>
              </a:spcAft>
              <a:buChar char="»"/>
              <a:defRPr sz="2000">
                <a:solidFill>
                  <a:schemeClr val="tx1"/>
                </a:solidFill>
                <a:latin typeface=".VnAristote" pitchFamily="34" charset="0"/>
              </a:defRPr>
            </a:lvl7pPr>
            <a:lvl8pPr marL="3429000" indent="-228600" eaLnBrk="0" fontAlgn="base" hangingPunct="0">
              <a:spcBef>
                <a:spcPct val="20000"/>
              </a:spcBef>
              <a:spcAft>
                <a:spcPct val="0"/>
              </a:spcAft>
              <a:buChar char="»"/>
              <a:defRPr sz="2000">
                <a:solidFill>
                  <a:schemeClr val="tx1"/>
                </a:solidFill>
                <a:latin typeface=".VnAristote" pitchFamily="34" charset="0"/>
              </a:defRPr>
            </a:lvl8pPr>
            <a:lvl9pPr marL="3886200" indent="-228600" eaLnBrk="0" fontAlgn="base" hangingPunct="0">
              <a:spcBef>
                <a:spcPct val="20000"/>
              </a:spcBef>
              <a:spcAft>
                <a:spcPct val="0"/>
              </a:spcAft>
              <a:buChar char="»"/>
              <a:defRPr sz="2000">
                <a:solidFill>
                  <a:schemeClr val="tx1"/>
                </a:solidFill>
                <a:latin typeface=".VnAristote" pitchFamily="34" charset="0"/>
              </a:defRPr>
            </a:lvl9pPr>
          </a:lstStyle>
          <a:p>
            <a:pPr algn="just" eaLnBrk="0" fontAlgn="base" hangingPunct="0">
              <a:spcBef>
                <a:spcPct val="0"/>
              </a:spcBef>
              <a:spcAft>
                <a:spcPct val="0"/>
              </a:spcAft>
              <a:buNone/>
            </a:pPr>
            <a:r>
              <a:rPr lang="en-US" altLang="en-US" sz="4400" b="1" dirty="0">
                <a:solidFill>
                  <a:schemeClr val="accent2">
                    <a:lumMod val="75000"/>
                  </a:schemeClr>
                </a:solidFill>
                <a:latin typeface="Arial" panose="020B0604020202020204" pitchFamily="34" charset="0"/>
                <a:cs typeface="Arial" panose="020B0604020202020204" pitchFamily="34" charset="0"/>
              </a:rPr>
              <a:t>5: </a:t>
            </a:r>
            <a:r>
              <a:rPr lang="en-US" altLang="en-US" b="1" dirty="0" err="1">
                <a:solidFill>
                  <a:schemeClr val="tx2">
                    <a:lumMod val="50000"/>
                  </a:schemeClr>
                </a:solidFill>
                <a:latin typeface="Arial" panose="020B0604020202020204" pitchFamily="34" charset="0"/>
                <a:cs typeface="Arial" panose="020B0604020202020204" pitchFamily="34" charset="0"/>
              </a:rPr>
              <a:t>Vì</a:t>
            </a:r>
            <a:r>
              <a:rPr lang="en-US" altLang="en-US" b="1" dirty="0">
                <a:solidFill>
                  <a:schemeClr val="tx2">
                    <a:lumMod val="50000"/>
                  </a:schemeClr>
                </a:solidFill>
                <a:latin typeface="Arial" panose="020B0604020202020204" pitchFamily="34" charset="0"/>
                <a:cs typeface="Arial" panose="020B0604020202020204" pitchFamily="34" charset="0"/>
              </a:rPr>
              <a:t> </a:t>
            </a:r>
            <a:r>
              <a:rPr lang="en-US" altLang="en-US" b="1" dirty="0" err="1">
                <a:solidFill>
                  <a:schemeClr val="tx2">
                    <a:lumMod val="50000"/>
                  </a:schemeClr>
                </a:solidFill>
                <a:latin typeface="Arial" panose="020B0604020202020204" pitchFamily="34" charset="0"/>
                <a:cs typeface="Arial" panose="020B0604020202020204" pitchFamily="34" charset="0"/>
              </a:rPr>
              <a:t>sao</a:t>
            </a:r>
            <a:r>
              <a:rPr lang="en-US" altLang="en-US" b="1" dirty="0">
                <a:solidFill>
                  <a:schemeClr val="tx2">
                    <a:lumMod val="50000"/>
                  </a:schemeClr>
                </a:solidFill>
                <a:latin typeface="Arial" panose="020B0604020202020204" pitchFamily="34" charset="0"/>
                <a:cs typeface="Arial" panose="020B0604020202020204" pitchFamily="34" charset="0"/>
              </a:rPr>
              <a:t> </a:t>
            </a:r>
            <a:r>
              <a:rPr lang="en-US" altLang="en-US" b="1" dirty="0" err="1">
                <a:solidFill>
                  <a:schemeClr val="tx2">
                    <a:lumMod val="50000"/>
                  </a:schemeClr>
                </a:solidFill>
                <a:latin typeface="Arial" panose="020B0604020202020204" pitchFamily="34" charset="0"/>
                <a:cs typeface="Arial" panose="020B0604020202020204" pitchFamily="34" charset="0"/>
              </a:rPr>
              <a:t>anh</a:t>
            </a:r>
            <a:r>
              <a:rPr lang="en-US" altLang="en-US" b="1" dirty="0">
                <a:solidFill>
                  <a:schemeClr val="tx2">
                    <a:lumMod val="50000"/>
                  </a:schemeClr>
                </a:solidFill>
                <a:latin typeface="Arial" panose="020B0604020202020204" pitchFamily="34" charset="0"/>
                <a:cs typeface="Arial" panose="020B0604020202020204" pitchFamily="34" charset="0"/>
              </a:rPr>
              <a:t> </a:t>
            </a:r>
            <a:r>
              <a:rPr lang="en-US" altLang="en-US" b="1" dirty="0" err="1">
                <a:solidFill>
                  <a:schemeClr val="tx2">
                    <a:lumMod val="50000"/>
                  </a:schemeClr>
                </a:solidFill>
                <a:latin typeface="Arial" panose="020B0604020202020204" pitchFamily="34" charset="0"/>
                <a:cs typeface="Arial" panose="020B0604020202020204" pitchFamily="34" charset="0"/>
              </a:rPr>
              <a:t>em</a:t>
            </a:r>
            <a:r>
              <a:rPr lang="en-US" altLang="en-US" b="1" dirty="0">
                <a:solidFill>
                  <a:schemeClr val="tx2">
                    <a:lumMod val="50000"/>
                  </a:schemeClr>
                </a:solidFill>
                <a:latin typeface="Arial" panose="020B0604020202020204" pitchFamily="34" charset="0"/>
                <a:cs typeface="Arial" panose="020B0604020202020204" pitchFamily="34" charset="0"/>
              </a:rPr>
              <a:t> </a:t>
            </a:r>
            <a:r>
              <a:rPr lang="en-US" altLang="en-US" b="1" dirty="0" err="1">
                <a:solidFill>
                  <a:schemeClr val="tx2">
                    <a:lumMod val="50000"/>
                  </a:schemeClr>
                </a:solidFill>
                <a:latin typeface="Arial" panose="020B0604020202020204" pitchFamily="34" charset="0"/>
                <a:cs typeface="Arial" panose="020B0604020202020204" pitchFamily="34" charset="0"/>
              </a:rPr>
              <a:t>Cẩu</a:t>
            </a:r>
            <a:r>
              <a:rPr lang="en-US" altLang="en-US" b="1" dirty="0">
                <a:solidFill>
                  <a:schemeClr val="tx2">
                    <a:lumMod val="50000"/>
                  </a:schemeClr>
                </a:solidFill>
                <a:latin typeface="Arial" panose="020B0604020202020204" pitchFamily="34" charset="0"/>
                <a:cs typeface="Arial" panose="020B0604020202020204" pitchFamily="34" charset="0"/>
              </a:rPr>
              <a:t> </a:t>
            </a:r>
            <a:r>
              <a:rPr lang="en-US" altLang="en-US" b="1" dirty="0" err="1">
                <a:solidFill>
                  <a:schemeClr val="tx2">
                    <a:lumMod val="50000"/>
                  </a:schemeClr>
                </a:solidFill>
                <a:latin typeface="Arial" panose="020B0604020202020204" pitchFamily="34" charset="0"/>
                <a:cs typeface="Arial" panose="020B0604020202020204" pitchFamily="34" charset="0"/>
              </a:rPr>
              <a:t>Khây</a:t>
            </a:r>
            <a:r>
              <a:rPr lang="en-US" altLang="en-US" b="1" dirty="0">
                <a:solidFill>
                  <a:schemeClr val="tx2">
                    <a:lumMod val="50000"/>
                  </a:schemeClr>
                </a:solidFill>
                <a:latin typeface="Arial" panose="020B0604020202020204" pitchFamily="34" charset="0"/>
                <a:cs typeface="Arial" panose="020B0604020202020204" pitchFamily="34" charset="0"/>
              </a:rPr>
              <a:t> </a:t>
            </a:r>
            <a:r>
              <a:rPr lang="en-US" altLang="en-US" b="1" dirty="0" err="1">
                <a:solidFill>
                  <a:schemeClr val="tx2">
                    <a:lumMod val="50000"/>
                  </a:schemeClr>
                </a:solidFill>
                <a:latin typeface="Arial" panose="020B0604020202020204" pitchFamily="34" charset="0"/>
                <a:cs typeface="Arial" panose="020B0604020202020204" pitchFamily="34" charset="0"/>
              </a:rPr>
              <a:t>chiến</a:t>
            </a:r>
            <a:r>
              <a:rPr lang="en-US" altLang="en-US" b="1" dirty="0">
                <a:solidFill>
                  <a:schemeClr val="tx2">
                    <a:lumMod val="50000"/>
                  </a:schemeClr>
                </a:solidFill>
                <a:latin typeface="Arial" panose="020B0604020202020204" pitchFamily="34" charset="0"/>
                <a:cs typeface="Arial" panose="020B0604020202020204" pitchFamily="34" charset="0"/>
              </a:rPr>
              <a:t> </a:t>
            </a:r>
            <a:r>
              <a:rPr lang="en-US" altLang="en-US" b="1" dirty="0" err="1">
                <a:solidFill>
                  <a:schemeClr val="tx2">
                    <a:lumMod val="50000"/>
                  </a:schemeClr>
                </a:solidFill>
                <a:latin typeface="Arial" panose="020B0604020202020204" pitchFamily="34" charset="0"/>
                <a:cs typeface="Arial" panose="020B0604020202020204" pitchFamily="34" charset="0"/>
              </a:rPr>
              <a:t>thắng</a:t>
            </a:r>
            <a:r>
              <a:rPr lang="en-US" altLang="en-US" b="1" dirty="0">
                <a:solidFill>
                  <a:schemeClr val="tx2">
                    <a:lumMod val="50000"/>
                  </a:schemeClr>
                </a:solidFill>
                <a:latin typeface="Arial" panose="020B0604020202020204" pitchFamily="34" charset="0"/>
                <a:cs typeface="Arial" panose="020B0604020202020204" pitchFamily="34" charset="0"/>
              </a:rPr>
              <a:t> </a:t>
            </a:r>
            <a:r>
              <a:rPr lang="en-US" altLang="en-US" b="1" dirty="0" err="1">
                <a:solidFill>
                  <a:schemeClr val="tx2">
                    <a:lumMod val="50000"/>
                  </a:schemeClr>
                </a:solidFill>
                <a:latin typeface="Arial" panose="020B0604020202020204" pitchFamily="34" charset="0"/>
                <a:cs typeface="Arial" panose="020B0604020202020204" pitchFamily="34" charset="0"/>
              </a:rPr>
              <a:t>được</a:t>
            </a:r>
            <a:r>
              <a:rPr lang="en-US" altLang="en-US" b="1" dirty="0">
                <a:solidFill>
                  <a:schemeClr val="tx2">
                    <a:lumMod val="50000"/>
                  </a:schemeClr>
                </a:solidFill>
                <a:latin typeface="Arial" panose="020B0604020202020204" pitchFamily="34" charset="0"/>
                <a:cs typeface="Arial" panose="020B0604020202020204" pitchFamily="34" charset="0"/>
              </a:rPr>
              <a:t> </a:t>
            </a:r>
            <a:r>
              <a:rPr lang="en-US" altLang="en-US" b="1" dirty="0" err="1">
                <a:solidFill>
                  <a:schemeClr val="tx2">
                    <a:lumMod val="50000"/>
                  </a:schemeClr>
                </a:solidFill>
                <a:latin typeface="Arial" panose="020B0604020202020204" pitchFamily="34" charset="0"/>
                <a:cs typeface="Arial" panose="020B0604020202020204" pitchFamily="34" charset="0"/>
              </a:rPr>
              <a:t>yêu</a:t>
            </a:r>
            <a:r>
              <a:rPr lang="en-US" altLang="en-US" b="1" dirty="0">
                <a:solidFill>
                  <a:schemeClr val="tx2">
                    <a:lumMod val="50000"/>
                  </a:schemeClr>
                </a:solidFill>
                <a:latin typeface="Arial" panose="020B0604020202020204" pitchFamily="34" charset="0"/>
                <a:cs typeface="Arial" panose="020B0604020202020204" pitchFamily="34" charset="0"/>
              </a:rPr>
              <a:t> </a:t>
            </a:r>
            <a:r>
              <a:rPr lang="en-US" altLang="en-US" b="1" dirty="0" err="1">
                <a:solidFill>
                  <a:schemeClr val="tx2">
                    <a:lumMod val="50000"/>
                  </a:schemeClr>
                </a:solidFill>
                <a:latin typeface="Arial" panose="020B0604020202020204" pitchFamily="34" charset="0"/>
                <a:cs typeface="Arial" panose="020B0604020202020204" pitchFamily="34" charset="0"/>
              </a:rPr>
              <a:t>tinh</a:t>
            </a:r>
            <a:r>
              <a:rPr lang="en-US" altLang="en-US" b="1" dirty="0">
                <a:solidFill>
                  <a:schemeClr val="tx2">
                    <a:lumMod val="50000"/>
                  </a:schemeClr>
                </a:solidFill>
                <a:latin typeface="Arial" panose="020B0604020202020204" pitchFamily="34" charset="0"/>
                <a:cs typeface="Arial" panose="020B0604020202020204" pitchFamily="34" charset="0"/>
              </a:rPr>
              <a:t>?</a:t>
            </a:r>
          </a:p>
        </p:txBody>
      </p:sp>
      <p:pic>
        <p:nvPicPr>
          <p:cNvPr id="8" name="图片 7"/>
          <p:cNvPicPr>
            <a:picLocks noChangeAspect="1"/>
          </p:cNvPicPr>
          <p:nvPr/>
        </p:nvPicPr>
        <p:blipFill>
          <a:blip r:embed="rId3"/>
          <a:srcRect t="4869" b="4869"/>
          <a:stretch/>
        </p:blipFill>
        <p:spPr>
          <a:xfrm>
            <a:off x="-230654" y="4021878"/>
            <a:ext cx="2524080" cy="3417434"/>
          </a:xfrm>
          <a:prstGeom prst="rect">
            <a:avLst/>
          </a:prstGeom>
        </p:spPr>
      </p:pic>
      <p:pic>
        <p:nvPicPr>
          <p:cNvPr id="13" name="Picture 6"/>
          <p:cNvPicPr>
            <a:picLocks noChangeAspect="1"/>
          </p:cNvPicPr>
          <p:nvPr/>
        </p:nvPicPr>
        <p:blipFill>
          <a:blip r:embed="rId4">
            <a:lum bright="-16000" contrast="26000"/>
            <a:extLst>
              <a:ext uri="{28A0092B-C50C-407E-A947-70E740481C1C}">
                <a14:useLocalDpi xmlns:a14="http://schemas.microsoft.com/office/drawing/2010/main" val="0"/>
              </a:ext>
            </a:extLst>
          </a:blip>
          <a:srcRect l="1050" t="1891" r="1431" b="2579"/>
          <a:stretch>
            <a:fillRect/>
          </a:stretch>
        </p:blipFill>
        <p:spPr bwMode="auto">
          <a:xfrm>
            <a:off x="7205473" y="1363153"/>
            <a:ext cx="4343400" cy="499192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 name="图片 6"/>
          <p:cNvPicPr>
            <a:picLocks noChangeAspect="1"/>
          </p:cNvPicPr>
          <p:nvPr/>
        </p:nvPicPr>
        <p:blipFill rotWithShape="1">
          <a:blip r:embed="rId5"/>
          <a:srcRect l="13204" r="9411"/>
          <a:stretch/>
        </p:blipFill>
        <p:spPr>
          <a:xfrm>
            <a:off x="5805139" y="4021878"/>
            <a:ext cx="2087434" cy="2697480"/>
          </a:xfrm>
          <a:prstGeom prst="rect">
            <a:avLst/>
          </a:prstGeom>
        </p:spPr>
      </p:pic>
    </p:spTree>
    <p:extLst>
      <p:ext uri="{BB962C8B-B14F-4D97-AF65-F5344CB8AC3E}">
        <p14:creationId xmlns:p14="http://schemas.microsoft.com/office/powerpoint/2010/main" val="2335427081"/>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par>
                                <p:cTn id="16" presetID="14" presetClass="entr" presetSubtype="1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randombar(horizontal)">
                                      <p:cBhvr>
                                        <p:cTn id="18" dur="500"/>
                                        <p:tgtEl>
                                          <p:spTgt spid="8"/>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randombar(horizontal)">
                                      <p:cBhvr>
                                        <p:cTn id="21" dur="500"/>
                                        <p:tgtEl>
                                          <p:spTgt spid="11"/>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horizontal)">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图片 1"/>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195188" y="0"/>
            <a:ext cx="8583185" cy="5687580"/>
          </a:xfrm>
          <a:prstGeom prst="rect">
            <a:avLst/>
          </a:prstGeom>
        </p:spPr>
      </p:pic>
      <p:sp>
        <p:nvSpPr>
          <p:cNvPr id="7" name="文本框 6">
            <a:extLst>
              <a:ext uri="{FF2B5EF4-FFF2-40B4-BE49-F238E27FC236}">
                <a16:creationId xmlns:a16="http://schemas.microsoft.com/office/drawing/2014/main" id="{F4BCAAB3-1EFF-48BF-AE7E-5843254407DC}"/>
              </a:ext>
            </a:extLst>
          </p:cNvPr>
          <p:cNvSpPr txBox="1"/>
          <p:nvPr/>
        </p:nvSpPr>
        <p:spPr>
          <a:xfrm>
            <a:off x="2337114" y="1415471"/>
            <a:ext cx="352895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chemeClr val="accent1">
                    <a:lumMod val="75000"/>
                  </a:schemeClr>
                </a:solidFill>
                <a:effectLst>
                  <a:outerShdw blurRad="12700" dist="12700" dir="2700000" algn="tl" rotWithShape="0">
                    <a:prstClr val="black">
                      <a:alpha val="40000"/>
                    </a:prstClr>
                  </a:outerShdw>
                </a:effectLst>
                <a:uLnTx/>
                <a:uFillTx/>
                <a:latin typeface="Arial" panose="020B0604020202020204" pitchFamily="34" charset="0"/>
                <a:ea typeface="字魂95号-手刻宋" panose="00000500000000000000" pitchFamily="2" charset="-122"/>
                <a:cs typeface="Arial" panose="020B0604020202020204" pitchFamily="34" charset="0"/>
              </a:rPr>
              <a:t>NỘI DUNG</a:t>
            </a:r>
            <a:endParaRPr kumimoji="0" lang="zh-CN" altLang="en-US" sz="4400" b="1" i="0" u="none" strike="noStrike" kern="1200" cap="none" spc="0" normalizeH="0" baseline="0" noProof="0" dirty="0">
              <a:ln>
                <a:noFill/>
              </a:ln>
              <a:solidFill>
                <a:schemeClr val="accent1">
                  <a:lumMod val="75000"/>
                </a:schemeClr>
              </a:solidFill>
              <a:effectLst>
                <a:outerShdw blurRad="12700" dist="12700" dir="2700000" algn="tl" rotWithShape="0">
                  <a:prstClr val="black">
                    <a:alpha val="40000"/>
                  </a:prstClr>
                </a:outerShdw>
              </a:effectLst>
              <a:uLnTx/>
              <a:uFillTx/>
              <a:latin typeface="Arial" panose="020B0604020202020204" pitchFamily="34" charset="0"/>
              <a:ea typeface="字魂95号-手刻宋" panose="00000500000000000000" pitchFamily="2" charset="-122"/>
              <a:cs typeface="Arial" panose="020B0604020202020204" pitchFamily="34" charset="0"/>
            </a:endParaRPr>
          </a:p>
        </p:txBody>
      </p:sp>
      <p:sp>
        <p:nvSpPr>
          <p:cNvPr id="2" name="Rectangle 1"/>
          <p:cNvSpPr/>
          <p:nvPr/>
        </p:nvSpPr>
        <p:spPr>
          <a:xfrm>
            <a:off x="1730360" y="2184912"/>
            <a:ext cx="6462664" cy="2862322"/>
          </a:xfrm>
          <a:prstGeom prst="rect">
            <a:avLst/>
          </a:prstGeom>
        </p:spPr>
        <p:txBody>
          <a:bodyPr wrap="square">
            <a:spAutoFit/>
          </a:bodyPr>
          <a:lstStyle/>
          <a:p>
            <a:pPr algn="just" eaLnBrk="0" fontAlgn="base" hangingPunct="0">
              <a:spcBef>
                <a:spcPct val="0"/>
              </a:spcBef>
              <a:spcAft>
                <a:spcPct val="0"/>
              </a:spcAft>
              <a:buNone/>
            </a:pPr>
            <a:r>
              <a:rPr lang="nl-NL" sz="3600" b="1" dirty="0">
                <a:solidFill>
                  <a:schemeClr val="accent2">
                    <a:lumMod val="75000"/>
                  </a:schemeClr>
                </a:solidFill>
                <a:latin typeface="Arial" panose="020B0604020202020204" pitchFamily="34" charset="0"/>
                <a:cs typeface="Arial" panose="020B0604020202020204" pitchFamily="34" charset="0"/>
              </a:rPr>
              <a:t>Câu chuyện ca ngợi sức khỏe, tài năng, tinh thần đoàn kết, hiệp lực chiến đấu quy phục yêu tinh, cứu dân làng của anh em Cẩu Khây.</a:t>
            </a:r>
            <a:endParaRPr lang="en-US" altLang="en-US" sz="3600" b="1" dirty="0">
              <a:solidFill>
                <a:schemeClr val="accent2">
                  <a:lumMod val="75000"/>
                </a:schemeClr>
              </a:solidFill>
              <a:latin typeface="Arial" panose="020B0604020202020204" pitchFamily="34" charset="0"/>
              <a:cs typeface="Arial" panose="020B0604020202020204" pitchFamily="34" charset="0"/>
            </a:endParaRPr>
          </a:p>
        </p:txBody>
      </p:sp>
      <p:pic>
        <p:nvPicPr>
          <p:cNvPr id="11" name="图片 9">
            <a:extLst>
              <a:ext uri="{FF2B5EF4-FFF2-40B4-BE49-F238E27FC236}">
                <a16:creationId xmlns:a16="http://schemas.microsoft.com/office/drawing/2014/main" id="{AED3C3B6-8E77-4505-946E-5AD84EFB56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26634" y="1605424"/>
            <a:ext cx="5016710" cy="5018126"/>
          </a:xfrm>
          <a:prstGeom prst="rect">
            <a:avLst/>
          </a:prstGeom>
        </p:spPr>
      </p:pic>
    </p:spTree>
    <p:extLst>
      <p:ext uri="{BB962C8B-B14F-4D97-AF65-F5344CB8AC3E}">
        <p14:creationId xmlns:p14="http://schemas.microsoft.com/office/powerpoint/2010/main" val="36407062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advTm="3000">
        <p15:prstTrans prst="origami"/>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3" descr="图片包含 图示&#10;&#10;描述已自动生成">
            <a:extLst>
              <a:ext uri="{FF2B5EF4-FFF2-40B4-BE49-F238E27FC236}">
                <a16:creationId xmlns:a16="http://schemas.microsoft.com/office/drawing/2014/main" id="{9E2ACB86-FC05-48E6-AA73-D71E1CD4E065}"/>
              </a:ext>
            </a:extLst>
          </p:cNvPr>
          <p:cNvPicPr>
            <a:picLocks noChangeAspect="1"/>
          </p:cNvPicPr>
          <p:nvPr/>
        </p:nvPicPr>
        <p:blipFill>
          <a:blip r:embed="rId3"/>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pic>
        <p:nvPicPr>
          <p:cNvPr id="21" name="图片 20" descr="图片包含 圆圈&#10;&#10;描述已自动生成">
            <a:extLst>
              <a:ext uri="{FF2B5EF4-FFF2-40B4-BE49-F238E27FC236}">
                <a16:creationId xmlns:a16="http://schemas.microsoft.com/office/drawing/2014/main" id="{65DC2425-7BCA-41D0-9380-DC6B0176E248}"/>
              </a:ext>
            </a:extLst>
          </p:cNvPr>
          <p:cNvPicPr>
            <a:picLocks noChangeAspect="1"/>
          </p:cNvPicPr>
          <p:nvPr/>
        </p:nvPicPr>
        <p:blipFill rotWithShape="1">
          <a:blip r:embed="rId4"/>
          <a:srcRect l="14237" r="8220"/>
          <a:stretch/>
        </p:blipFill>
        <p:spPr>
          <a:xfrm>
            <a:off x="1627322" y="278969"/>
            <a:ext cx="9453966" cy="6300062"/>
          </a:xfrm>
          <a:prstGeom prst="rect">
            <a:avLst/>
          </a:prstGeom>
        </p:spPr>
      </p:pic>
      <p:pic>
        <p:nvPicPr>
          <p:cNvPr id="23" name="图片 22" descr="卡通人物&#10;&#10;低可信度描述已自动生成">
            <a:extLst>
              <a:ext uri="{FF2B5EF4-FFF2-40B4-BE49-F238E27FC236}">
                <a16:creationId xmlns:a16="http://schemas.microsoft.com/office/drawing/2014/main" id="{75D57CDB-9CBE-4D1D-B391-2D489B8E7BE0}"/>
              </a:ext>
            </a:extLst>
          </p:cNvPr>
          <p:cNvPicPr>
            <a:picLocks noChangeAspect="1"/>
          </p:cNvPicPr>
          <p:nvPr/>
        </p:nvPicPr>
        <p:blipFill rotWithShape="1">
          <a:blip r:embed="rId5"/>
          <a:srcRect l="32161" t="55019" r="23983"/>
          <a:stretch/>
        </p:blipFill>
        <p:spPr>
          <a:xfrm>
            <a:off x="5036949" y="4718355"/>
            <a:ext cx="4602997" cy="2248131"/>
          </a:xfrm>
          <a:prstGeom prst="rect">
            <a:avLst/>
          </a:prstGeom>
        </p:spPr>
      </p:pic>
      <p:pic>
        <p:nvPicPr>
          <p:cNvPr id="32" name="图片 31">
            <a:extLst>
              <a:ext uri="{FF2B5EF4-FFF2-40B4-BE49-F238E27FC236}">
                <a16:creationId xmlns:a16="http://schemas.microsoft.com/office/drawing/2014/main" id="{BDD14B93-27E3-4384-9D96-DA7A47DBB54E}"/>
              </a:ext>
            </a:extLst>
          </p:cNvPr>
          <p:cNvPicPr>
            <a:picLocks noChangeAspect="1"/>
          </p:cNvPicPr>
          <p:nvPr/>
        </p:nvPicPr>
        <p:blipFill rotWithShape="1">
          <a:blip r:embed="rId6"/>
          <a:srcRect l="8803" t="29933" r="12655"/>
          <a:stretch/>
        </p:blipFill>
        <p:spPr>
          <a:xfrm>
            <a:off x="978977" y="3340458"/>
            <a:ext cx="2484894" cy="2216796"/>
          </a:xfrm>
          <a:prstGeom prst="rect">
            <a:avLst/>
          </a:prstGeom>
        </p:spPr>
      </p:pic>
      <p:pic>
        <p:nvPicPr>
          <p:cNvPr id="12" name="图片 11" descr="图片包含 游戏机, 键盘&#10;&#10;描述已自动生成">
            <a:extLst>
              <a:ext uri="{FF2B5EF4-FFF2-40B4-BE49-F238E27FC236}">
                <a16:creationId xmlns:a16="http://schemas.microsoft.com/office/drawing/2014/main" id="{25B725A1-DC5E-4FBA-9F73-82D9D8E0CB04}"/>
              </a:ext>
            </a:extLst>
          </p:cNvPr>
          <p:cNvPicPr>
            <a:picLocks noChangeAspect="1"/>
          </p:cNvPicPr>
          <p:nvPr/>
        </p:nvPicPr>
        <p:blipFill rotWithShape="1">
          <a:blip r:embed="rId7"/>
          <a:srcRect l="34558" t="26121" r="39906" b="55491"/>
          <a:stretch/>
        </p:blipFill>
        <p:spPr>
          <a:xfrm>
            <a:off x="4367937" y="272586"/>
            <a:ext cx="3349758" cy="2412000"/>
          </a:xfrm>
          <a:prstGeom prst="rect">
            <a:avLst/>
          </a:prstGeom>
        </p:spPr>
      </p:pic>
      <p:sp>
        <p:nvSpPr>
          <p:cNvPr id="13" name="文本框2">
            <a:extLst>
              <a:ext uri="{FF2B5EF4-FFF2-40B4-BE49-F238E27FC236}">
                <a16:creationId xmlns:a16="http://schemas.microsoft.com/office/drawing/2014/main" id="{BCC9F0CF-54DE-4E63-A193-3BB4F2CB0D09}"/>
              </a:ext>
            </a:extLst>
          </p:cNvPr>
          <p:cNvSpPr txBox="1">
            <a:spLocks noChangeArrowheads="1"/>
          </p:cNvSpPr>
          <p:nvPr/>
        </p:nvSpPr>
        <p:spPr bwMode="auto">
          <a:xfrm>
            <a:off x="3249478" y="2594697"/>
            <a:ext cx="5693044" cy="21236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lvl1pPr>
              <a:buClr>
                <a:schemeClr val="tx1"/>
              </a:buClr>
              <a:defRPr>
                <a:solidFill>
                  <a:schemeClr val="tx1"/>
                </a:solidFill>
                <a:latin typeface="Arial" charset="0"/>
              </a:defRPr>
            </a:lvl1pPr>
            <a:lvl2pPr marL="742950" indent="-285750">
              <a:buClr>
                <a:schemeClr val="tx1"/>
              </a:buClr>
              <a:defRPr>
                <a:solidFill>
                  <a:schemeClr val="tx1"/>
                </a:solidFill>
                <a:latin typeface="Arial" charset="0"/>
              </a:defRPr>
            </a:lvl2pPr>
            <a:lvl3pPr marL="1143000" indent="-228600">
              <a:buClr>
                <a:schemeClr val="tx1"/>
              </a:buClr>
              <a:defRPr>
                <a:solidFill>
                  <a:schemeClr val="tx1"/>
                </a:solidFill>
                <a:latin typeface="Arial" charset="0"/>
              </a:defRPr>
            </a:lvl3pPr>
            <a:lvl4pPr marL="1600200" indent="-228600">
              <a:buClr>
                <a:schemeClr val="tx1"/>
              </a:buClr>
              <a:defRPr>
                <a:solidFill>
                  <a:schemeClr val="tx1"/>
                </a:solidFill>
                <a:latin typeface="Arial" charset="0"/>
              </a:defRPr>
            </a:lvl4pPr>
            <a:lvl5pPr marL="2057400" indent="-228600">
              <a:buClr>
                <a:schemeClr val="tx1"/>
              </a:buClr>
              <a:defRPr>
                <a:solidFill>
                  <a:schemeClr val="tx1"/>
                </a:solidFill>
                <a:latin typeface="Arial" charset="0"/>
              </a:defRPr>
            </a:lvl5pPr>
            <a:lvl6pPr marL="2514600" indent="-228600" eaLnBrk="0" fontAlgn="base" hangingPunct="0">
              <a:spcBef>
                <a:spcPct val="0"/>
              </a:spcBef>
              <a:spcAft>
                <a:spcPct val="0"/>
              </a:spcAft>
              <a:buClr>
                <a:schemeClr val="tx1"/>
              </a:buClr>
              <a:defRPr>
                <a:solidFill>
                  <a:schemeClr val="tx1"/>
                </a:solidFill>
                <a:latin typeface="Arial" charset="0"/>
              </a:defRPr>
            </a:lvl6pPr>
            <a:lvl7pPr marL="2971800" indent="-228600" eaLnBrk="0" fontAlgn="base" hangingPunct="0">
              <a:spcBef>
                <a:spcPct val="0"/>
              </a:spcBef>
              <a:spcAft>
                <a:spcPct val="0"/>
              </a:spcAft>
              <a:buClr>
                <a:schemeClr val="tx1"/>
              </a:buClr>
              <a:defRPr>
                <a:solidFill>
                  <a:schemeClr val="tx1"/>
                </a:solidFill>
                <a:latin typeface="Arial" charset="0"/>
              </a:defRPr>
            </a:lvl7pPr>
            <a:lvl8pPr marL="3429000" indent="-228600" eaLnBrk="0" fontAlgn="base" hangingPunct="0">
              <a:spcBef>
                <a:spcPct val="0"/>
              </a:spcBef>
              <a:spcAft>
                <a:spcPct val="0"/>
              </a:spcAft>
              <a:buClr>
                <a:schemeClr val="tx1"/>
              </a:buClr>
              <a:defRPr>
                <a:solidFill>
                  <a:schemeClr val="tx1"/>
                </a:solidFill>
                <a:latin typeface="Arial" charset="0"/>
              </a:defRPr>
            </a:lvl8pPr>
            <a:lvl9pPr marL="3886200" indent="-228600" eaLnBrk="0" fontAlgn="base" hangingPunct="0">
              <a:spcBef>
                <a:spcPct val="0"/>
              </a:spcBef>
              <a:spcAft>
                <a:spcPct val="0"/>
              </a:spcAft>
              <a:buClr>
                <a:schemeClr val="tx1"/>
              </a:buClr>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altLang="zh-CN" sz="6600" b="1" i="0" u="none" strike="noStrike" kern="1200" cap="none" spc="0" normalizeH="0" baseline="0" noProof="0" dirty="0">
                <a:ln>
                  <a:noFill/>
                </a:ln>
                <a:solidFill>
                  <a:schemeClr val="accent3">
                    <a:lumMod val="60000"/>
                    <a:lumOff val="40000"/>
                  </a:schemeClr>
                </a:solidFill>
                <a:effectLst/>
                <a:uLnTx/>
                <a:uFillTx/>
                <a:latin typeface="+mn-lt"/>
                <a:ea typeface="字魂106号-萌趣露珠体" panose="00000500000000000000" pitchFamily="2" charset="-122"/>
                <a:cs typeface="DFPShaoNvW5-GB" charset="-122"/>
                <a:sym typeface="Arial" panose="020B0604020202020204" pitchFamily="34" charset="0"/>
              </a:rPr>
              <a:t>LUYỆN ĐỌC</a:t>
            </a: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lang="en-US" altLang="zh-CN" sz="6600" b="1" dirty="0">
                <a:solidFill>
                  <a:schemeClr val="accent3">
                    <a:lumMod val="60000"/>
                    <a:lumOff val="40000"/>
                  </a:schemeClr>
                </a:solidFill>
                <a:latin typeface="+mn-lt"/>
                <a:ea typeface="字魂106号-萌趣露珠体" panose="00000500000000000000" pitchFamily="2" charset="-122"/>
                <a:cs typeface="DFPShaoNvW5-GB" charset="-122"/>
                <a:sym typeface="Arial" panose="020B0604020202020204" pitchFamily="34" charset="0"/>
              </a:rPr>
              <a:t>DIỄN CẢM</a:t>
            </a:r>
            <a:endParaRPr kumimoji="0" lang="zh-CN" altLang="en-US" sz="6600" b="1" i="0" u="none" strike="noStrike" kern="1200" cap="none" spc="0" normalizeH="0" baseline="0" noProof="0" dirty="0">
              <a:ln>
                <a:noFill/>
              </a:ln>
              <a:solidFill>
                <a:schemeClr val="accent3">
                  <a:lumMod val="60000"/>
                  <a:lumOff val="40000"/>
                </a:schemeClr>
              </a:solidFill>
              <a:effectLst/>
              <a:uLnTx/>
              <a:uFillTx/>
              <a:latin typeface="+mn-lt"/>
              <a:ea typeface="字魂106号-萌趣露珠体" panose="00000500000000000000" pitchFamily="2" charset="-122"/>
              <a:cs typeface="DFPShaoNvW5-GB" charset="-122"/>
              <a:sym typeface="Arial" panose="020B0604020202020204" pitchFamily="34" charset="0"/>
            </a:endParaRPr>
          </a:p>
        </p:txBody>
      </p:sp>
    </p:spTree>
    <p:extLst>
      <p:ext uri="{BB962C8B-B14F-4D97-AF65-F5344CB8AC3E}">
        <p14:creationId xmlns:p14="http://schemas.microsoft.com/office/powerpoint/2010/main" val="2218700186"/>
      </p:ext>
    </p:extLst>
  </p:cSld>
  <p:clrMapOvr>
    <a:masterClrMapping/>
  </p:clrMapOvr>
  <mc:AlternateContent xmlns:mc="http://schemas.openxmlformats.org/markup-compatibility/2006" xmlns:p14="http://schemas.microsoft.com/office/powerpoint/2010/main">
    <mc:Choice Requires="p14">
      <p:transition spd="slow" p14:dur="1400" advTm="5000">
        <p14:ripple/>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descr="图片包含 图示&#10;&#10;描述已自动生成">
            <a:extLst>
              <a:ext uri="{FF2B5EF4-FFF2-40B4-BE49-F238E27FC236}">
                <a16:creationId xmlns:a16="http://schemas.microsoft.com/office/drawing/2014/main" id="{875EC97F-EE10-4A01-A76C-E969137DF805}"/>
              </a:ext>
            </a:extLst>
          </p:cNvPr>
          <p:cNvPicPr>
            <a:picLocks noChangeAspect="1"/>
          </p:cNvPicPr>
          <p:nvPr/>
        </p:nvPicPr>
        <p:blipFill>
          <a:blip r:embed="rId3"/>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pic>
        <p:nvPicPr>
          <p:cNvPr id="13" name="图片 12" descr="卡通人物&#10;&#10;中度可信度描述已自动生成">
            <a:extLst>
              <a:ext uri="{FF2B5EF4-FFF2-40B4-BE49-F238E27FC236}">
                <a16:creationId xmlns:a16="http://schemas.microsoft.com/office/drawing/2014/main" id="{18F7AF6F-D6E2-471A-BD63-3F1646A22E41}"/>
              </a:ext>
            </a:extLst>
          </p:cNvPr>
          <p:cNvPicPr>
            <a:picLocks noChangeAspect="1"/>
          </p:cNvPicPr>
          <p:nvPr/>
        </p:nvPicPr>
        <p:blipFill rotWithShape="1">
          <a:blip r:embed="rId4"/>
          <a:srcRect t="12592" b="17037"/>
          <a:stretch/>
        </p:blipFill>
        <p:spPr>
          <a:xfrm flipH="1">
            <a:off x="554496" y="-567517"/>
            <a:ext cx="11418428" cy="7739842"/>
          </a:xfrm>
          <a:prstGeom prst="rect">
            <a:avLst/>
          </a:prstGeom>
        </p:spPr>
      </p:pic>
      <p:sp>
        <p:nvSpPr>
          <p:cNvPr id="25" name="文本框2">
            <a:extLst>
              <a:ext uri="{FF2B5EF4-FFF2-40B4-BE49-F238E27FC236}">
                <a16:creationId xmlns:a16="http://schemas.microsoft.com/office/drawing/2014/main" id="{B5319544-4A10-4D8E-903D-DE153C341386}"/>
              </a:ext>
            </a:extLst>
          </p:cNvPr>
          <p:cNvSpPr txBox="1">
            <a:spLocks noChangeArrowheads="1"/>
          </p:cNvSpPr>
          <p:nvPr/>
        </p:nvSpPr>
        <p:spPr bwMode="auto">
          <a:xfrm>
            <a:off x="132093" y="219075"/>
            <a:ext cx="1715757" cy="2800767"/>
          </a:xfrm>
          <a:prstGeom prst="rect">
            <a:avLst/>
          </a:prstGeom>
          <a:solidFill>
            <a:schemeClr val="bg1">
              <a:lumMod val="95000"/>
            </a:schemeClr>
          </a:solidFill>
          <a:ln w="38100">
            <a:solidFill>
              <a:srgbClr val="BD622D"/>
            </a:solidFill>
            <a:prstDash val="sysDot"/>
          </a:ln>
          <a:effectLst/>
        </p:spPr>
        <p:txBody>
          <a:bodyPr wrap="square">
            <a:spAutoFit/>
          </a:bodyPr>
          <a:lstStyle>
            <a:lvl1pPr>
              <a:buClr>
                <a:schemeClr val="tx1"/>
              </a:buClr>
              <a:defRPr>
                <a:solidFill>
                  <a:schemeClr val="tx1"/>
                </a:solidFill>
                <a:latin typeface="Arial" charset="0"/>
              </a:defRPr>
            </a:lvl1pPr>
            <a:lvl2pPr marL="742950" indent="-285750">
              <a:buClr>
                <a:schemeClr val="tx1"/>
              </a:buClr>
              <a:defRPr>
                <a:solidFill>
                  <a:schemeClr val="tx1"/>
                </a:solidFill>
                <a:latin typeface="Arial" charset="0"/>
              </a:defRPr>
            </a:lvl2pPr>
            <a:lvl3pPr marL="1143000" indent="-228600">
              <a:buClr>
                <a:schemeClr val="tx1"/>
              </a:buClr>
              <a:defRPr>
                <a:solidFill>
                  <a:schemeClr val="tx1"/>
                </a:solidFill>
                <a:latin typeface="Arial" charset="0"/>
              </a:defRPr>
            </a:lvl3pPr>
            <a:lvl4pPr marL="1600200" indent="-228600">
              <a:buClr>
                <a:schemeClr val="tx1"/>
              </a:buClr>
              <a:defRPr>
                <a:solidFill>
                  <a:schemeClr val="tx1"/>
                </a:solidFill>
                <a:latin typeface="Arial" charset="0"/>
              </a:defRPr>
            </a:lvl4pPr>
            <a:lvl5pPr marL="2057400" indent="-228600">
              <a:buClr>
                <a:schemeClr val="tx1"/>
              </a:buClr>
              <a:defRPr>
                <a:solidFill>
                  <a:schemeClr val="tx1"/>
                </a:solidFill>
                <a:latin typeface="Arial" charset="0"/>
              </a:defRPr>
            </a:lvl5pPr>
            <a:lvl6pPr marL="2514600" indent="-228600" eaLnBrk="0" fontAlgn="base" hangingPunct="0">
              <a:spcBef>
                <a:spcPct val="0"/>
              </a:spcBef>
              <a:spcAft>
                <a:spcPct val="0"/>
              </a:spcAft>
              <a:buClr>
                <a:schemeClr val="tx1"/>
              </a:buClr>
              <a:defRPr>
                <a:solidFill>
                  <a:schemeClr val="tx1"/>
                </a:solidFill>
                <a:latin typeface="Arial" charset="0"/>
              </a:defRPr>
            </a:lvl6pPr>
            <a:lvl7pPr marL="2971800" indent="-228600" eaLnBrk="0" fontAlgn="base" hangingPunct="0">
              <a:spcBef>
                <a:spcPct val="0"/>
              </a:spcBef>
              <a:spcAft>
                <a:spcPct val="0"/>
              </a:spcAft>
              <a:buClr>
                <a:schemeClr val="tx1"/>
              </a:buClr>
              <a:defRPr>
                <a:solidFill>
                  <a:schemeClr val="tx1"/>
                </a:solidFill>
                <a:latin typeface="Arial" charset="0"/>
              </a:defRPr>
            </a:lvl7pPr>
            <a:lvl8pPr marL="3429000" indent="-228600" eaLnBrk="0" fontAlgn="base" hangingPunct="0">
              <a:spcBef>
                <a:spcPct val="0"/>
              </a:spcBef>
              <a:spcAft>
                <a:spcPct val="0"/>
              </a:spcAft>
              <a:buClr>
                <a:schemeClr val="tx1"/>
              </a:buClr>
              <a:defRPr>
                <a:solidFill>
                  <a:schemeClr val="tx1"/>
                </a:solidFill>
                <a:latin typeface="Arial" charset="0"/>
              </a:defRPr>
            </a:lvl8pPr>
            <a:lvl9pPr marL="3886200" indent="-228600" eaLnBrk="0" fontAlgn="base" hangingPunct="0">
              <a:spcBef>
                <a:spcPct val="0"/>
              </a:spcBef>
              <a:spcAft>
                <a:spcPct val="0"/>
              </a:spcAft>
              <a:buClr>
                <a:schemeClr val="tx1"/>
              </a:buClr>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altLang="zh-CN" sz="4400" b="1" i="0" u="none" strike="noStrike" kern="1200" cap="none" spc="0" normalizeH="0" baseline="0" noProof="0" dirty="0">
                <a:ln>
                  <a:noFill/>
                </a:ln>
                <a:solidFill>
                  <a:srgbClr val="EBAA51"/>
                </a:solidFill>
                <a:effectLst/>
                <a:uLnTx/>
                <a:uFillTx/>
                <a:latin typeface="+mn-lt"/>
                <a:ea typeface="字魂106号-萌趣露珠体" panose="00000500000000000000" pitchFamily="2" charset="-122"/>
                <a:cs typeface="DFPShaoNvW5-GB" charset="-122"/>
                <a:sym typeface="Arial" panose="020B0604020202020204" pitchFamily="34" charset="0"/>
              </a:rPr>
              <a:t>YÊU</a:t>
            </a:r>
            <a:r>
              <a:rPr kumimoji="0" lang="en-US" altLang="zh-CN" sz="4400" b="1" i="0" u="none" strike="noStrike" kern="1200" cap="none" spc="0" normalizeH="0" noProof="0" dirty="0">
                <a:ln>
                  <a:noFill/>
                </a:ln>
                <a:solidFill>
                  <a:srgbClr val="EBAA51"/>
                </a:solidFill>
                <a:effectLst/>
                <a:uLnTx/>
                <a:uFillTx/>
                <a:latin typeface="+mn-lt"/>
                <a:ea typeface="字魂106号-萌趣露珠体" panose="00000500000000000000" pitchFamily="2" charset="-122"/>
                <a:cs typeface="DFPShaoNvW5-GB" charset="-122"/>
                <a:sym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altLang="zh-CN" sz="4400" b="1" i="0" u="none" strike="noStrike" kern="1200" cap="none" spc="0" normalizeH="0" noProof="0" dirty="0">
                <a:ln>
                  <a:noFill/>
                </a:ln>
                <a:solidFill>
                  <a:srgbClr val="EBAA51"/>
                </a:solidFill>
                <a:effectLst/>
                <a:uLnTx/>
                <a:uFillTx/>
                <a:latin typeface="+mn-lt"/>
                <a:ea typeface="字魂106号-萌趣露珠体" panose="00000500000000000000" pitchFamily="2" charset="-122"/>
                <a:cs typeface="DFPShaoNvW5-GB" charset="-122"/>
                <a:sym typeface="Arial" panose="020B0604020202020204" pitchFamily="34" charset="0"/>
              </a:rPr>
              <a:t>CẦU </a:t>
            </a: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altLang="zh-CN" sz="4400" b="1" i="0" u="none" strike="noStrike" kern="1200" cap="none" spc="0" normalizeH="0" noProof="0" dirty="0">
                <a:ln>
                  <a:noFill/>
                </a:ln>
                <a:solidFill>
                  <a:srgbClr val="EBAA51"/>
                </a:solidFill>
                <a:effectLst/>
                <a:uLnTx/>
                <a:uFillTx/>
                <a:latin typeface="+mn-lt"/>
                <a:ea typeface="字魂106号-萌趣露珠体" panose="00000500000000000000" pitchFamily="2" charset="-122"/>
                <a:cs typeface="DFPShaoNvW5-GB" charset="-122"/>
                <a:sym typeface="Arial" panose="020B0604020202020204" pitchFamily="34" charset="0"/>
              </a:rPr>
              <a:t>CẦN </a:t>
            </a: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altLang="zh-CN" sz="4400" b="1" i="0" u="none" strike="noStrike" kern="1200" cap="none" spc="0" normalizeH="0" noProof="0" dirty="0">
                <a:ln>
                  <a:noFill/>
                </a:ln>
                <a:solidFill>
                  <a:srgbClr val="EBAA51"/>
                </a:solidFill>
                <a:effectLst/>
                <a:uLnTx/>
                <a:uFillTx/>
                <a:latin typeface="+mn-lt"/>
                <a:ea typeface="字魂106号-萌趣露珠体" panose="00000500000000000000" pitchFamily="2" charset="-122"/>
                <a:cs typeface="DFPShaoNvW5-GB" charset="-122"/>
                <a:sym typeface="Arial" panose="020B0604020202020204" pitchFamily="34" charset="0"/>
              </a:rPr>
              <a:t>ĐẠT</a:t>
            </a:r>
            <a:endParaRPr kumimoji="0" lang="zh-CN" altLang="zh-CN" sz="4400" b="1" i="0" u="none" strike="noStrike" kern="1200" cap="none" spc="0" normalizeH="0" baseline="0" noProof="0" dirty="0">
              <a:ln>
                <a:noFill/>
              </a:ln>
              <a:solidFill>
                <a:srgbClr val="EBAA51"/>
              </a:solidFill>
              <a:effectLst/>
              <a:uLnTx/>
              <a:uFillTx/>
              <a:latin typeface="+mn-lt"/>
              <a:ea typeface="字魂106号-萌趣露珠体" panose="00000500000000000000" pitchFamily="2" charset="-122"/>
              <a:cs typeface="DFPShaoNvW5-GB" charset="-122"/>
              <a:sym typeface="Arial" panose="020B0604020202020204" pitchFamily="34" charset="0"/>
            </a:endParaRPr>
          </a:p>
        </p:txBody>
      </p:sp>
      <p:sp>
        <p:nvSpPr>
          <p:cNvPr id="2" name="Rectangle 1"/>
          <p:cNvSpPr/>
          <p:nvPr/>
        </p:nvSpPr>
        <p:spPr>
          <a:xfrm>
            <a:off x="2594263" y="1619458"/>
            <a:ext cx="7003473" cy="4702826"/>
          </a:xfrm>
          <a:prstGeom prst="rect">
            <a:avLst/>
          </a:prstGeom>
        </p:spPr>
        <p:txBody>
          <a:bodyPr wrap="square">
            <a:spAutoFit/>
          </a:bodyPr>
          <a:lstStyle/>
          <a:p>
            <a:pPr algn="just">
              <a:spcAft>
                <a:spcPts val="0"/>
              </a:spcAft>
            </a:pPr>
            <a:r>
              <a:rPr lang="nl-NL" sz="2400" b="1" dirty="0">
                <a:solidFill>
                  <a:schemeClr val="accent4">
                    <a:lumMod val="75000"/>
                  </a:schemeClr>
                </a:solidFill>
                <a:ea typeface="Times New Roman" panose="02020603050405020304" pitchFamily="18" charset="0"/>
              </a:rPr>
              <a:t>1. Kiến thức</a:t>
            </a:r>
            <a:endParaRPr lang="en-US" sz="2000" dirty="0">
              <a:solidFill>
                <a:schemeClr val="accent4">
                  <a:lumMod val="75000"/>
                </a:schemeClr>
              </a:solidFill>
              <a:ea typeface="Times New Roman" panose="02020603050405020304" pitchFamily="18" charset="0"/>
            </a:endParaRPr>
          </a:p>
          <a:p>
            <a:pPr algn="just">
              <a:spcAft>
                <a:spcPts val="0"/>
              </a:spcAft>
            </a:pPr>
            <a:r>
              <a:rPr lang="nl-NL" sz="2000" dirty="0">
                <a:solidFill>
                  <a:srgbClr val="BD622D"/>
                </a:solidFill>
                <a:ea typeface="Times New Roman" panose="02020603050405020304" pitchFamily="18" charset="0"/>
              </a:rPr>
              <a:t>- Hiểu ND, ý nghĩa của bài: Ca ngợi sức khoẻ, tài năng, tinh thần đoàn kết chiến đấu chống yêu tinh, cứu dân bản của bốn anh em Cẩu Khây (trả lời được các câu hỏi trong SGK).</a:t>
            </a:r>
            <a:endParaRPr lang="en-US" dirty="0">
              <a:solidFill>
                <a:srgbClr val="BD622D"/>
              </a:solidFill>
              <a:ea typeface="Times New Roman" panose="02020603050405020304" pitchFamily="18" charset="0"/>
            </a:endParaRPr>
          </a:p>
          <a:p>
            <a:pPr algn="just">
              <a:lnSpc>
                <a:spcPct val="115000"/>
              </a:lnSpc>
              <a:spcAft>
                <a:spcPts val="0"/>
              </a:spcAft>
            </a:pPr>
            <a:r>
              <a:rPr lang="nl-NL" sz="2400" b="1" dirty="0">
                <a:solidFill>
                  <a:schemeClr val="accent4">
                    <a:lumMod val="75000"/>
                  </a:schemeClr>
                </a:solidFill>
                <a:ea typeface="Times New Roman" panose="02020603050405020304" pitchFamily="18" charset="0"/>
              </a:rPr>
              <a:t>2. Kĩ năng</a:t>
            </a:r>
            <a:endParaRPr lang="en-US" sz="2000" dirty="0">
              <a:solidFill>
                <a:schemeClr val="accent4">
                  <a:lumMod val="75000"/>
                </a:schemeClr>
              </a:solidFill>
              <a:ea typeface="Times New Roman" panose="02020603050405020304" pitchFamily="18" charset="0"/>
            </a:endParaRPr>
          </a:p>
          <a:p>
            <a:pPr algn="just">
              <a:spcAft>
                <a:spcPts val="0"/>
              </a:spcAft>
            </a:pPr>
            <a:r>
              <a:rPr lang="nl-NL" sz="2000" dirty="0">
                <a:solidFill>
                  <a:srgbClr val="BD622D"/>
                </a:solidFill>
                <a:ea typeface="Times New Roman" panose="02020603050405020304" pitchFamily="18" charset="0"/>
              </a:rPr>
              <a:t>- Biết đọc với giọng kể chuyện, bước đầu biết đọc diễn cảm một đoạn phù hợp nội dung câu chuyện.</a:t>
            </a:r>
            <a:endParaRPr lang="en-US" dirty="0">
              <a:solidFill>
                <a:srgbClr val="BD622D"/>
              </a:solidFill>
              <a:ea typeface="Times New Roman" panose="02020603050405020304" pitchFamily="18" charset="0"/>
            </a:endParaRPr>
          </a:p>
          <a:p>
            <a:pPr>
              <a:spcAft>
                <a:spcPts val="0"/>
              </a:spcAft>
            </a:pPr>
            <a:r>
              <a:rPr lang="nl-NL" sz="2400" b="1" dirty="0">
                <a:solidFill>
                  <a:schemeClr val="accent4">
                    <a:lumMod val="75000"/>
                  </a:schemeClr>
                </a:solidFill>
                <a:ea typeface="Times New Roman" panose="02020603050405020304" pitchFamily="18" charset="0"/>
              </a:rPr>
              <a:t>3. Phẩm chất</a:t>
            </a:r>
            <a:endParaRPr lang="en-US" sz="2000" dirty="0">
              <a:solidFill>
                <a:schemeClr val="accent4">
                  <a:lumMod val="75000"/>
                </a:schemeClr>
              </a:solidFill>
              <a:ea typeface="Times New Roman" panose="02020603050405020304" pitchFamily="18" charset="0"/>
            </a:endParaRPr>
          </a:p>
          <a:p>
            <a:pPr>
              <a:spcAft>
                <a:spcPts val="0"/>
              </a:spcAft>
            </a:pPr>
            <a:r>
              <a:rPr lang="nl-NL" sz="2000" dirty="0">
                <a:solidFill>
                  <a:srgbClr val="BD622D"/>
                </a:solidFill>
                <a:ea typeface="Times New Roman" panose="02020603050405020304" pitchFamily="18" charset="0"/>
              </a:rPr>
              <a:t>- Giáo dục lòng nhiệt thành làm việc, yêu lao động.</a:t>
            </a:r>
            <a:endParaRPr lang="en-US" dirty="0">
              <a:solidFill>
                <a:srgbClr val="BD622D"/>
              </a:solidFill>
              <a:ea typeface="Times New Roman" panose="02020603050405020304" pitchFamily="18" charset="0"/>
            </a:endParaRPr>
          </a:p>
          <a:p>
            <a:pPr>
              <a:spcAft>
                <a:spcPts val="0"/>
              </a:spcAft>
            </a:pPr>
            <a:r>
              <a:rPr lang="nl-NL" sz="2400" b="1" dirty="0">
                <a:solidFill>
                  <a:schemeClr val="accent4">
                    <a:lumMod val="75000"/>
                  </a:schemeClr>
                </a:solidFill>
                <a:ea typeface="Times New Roman" panose="02020603050405020304" pitchFamily="18" charset="0"/>
              </a:rPr>
              <a:t>4. Góp phần phát triển năng lực</a:t>
            </a:r>
            <a:endParaRPr lang="en-US" sz="2000" dirty="0">
              <a:solidFill>
                <a:schemeClr val="accent4">
                  <a:lumMod val="75000"/>
                </a:schemeClr>
              </a:solidFill>
              <a:ea typeface="Times New Roman" panose="02020603050405020304" pitchFamily="18" charset="0"/>
            </a:endParaRPr>
          </a:p>
          <a:p>
            <a:pPr algn="just">
              <a:spcAft>
                <a:spcPts val="0"/>
              </a:spcAft>
            </a:pPr>
            <a:r>
              <a:rPr lang="nl-NL" sz="2000" b="1" dirty="0">
                <a:solidFill>
                  <a:srgbClr val="BD622D"/>
                </a:solidFill>
                <a:ea typeface="Times New Roman" panose="02020603050405020304" pitchFamily="18" charset="0"/>
              </a:rPr>
              <a:t>- </a:t>
            </a:r>
            <a:r>
              <a:rPr lang="nl-NL" sz="2000" dirty="0">
                <a:solidFill>
                  <a:srgbClr val="BD622D"/>
                </a:solidFill>
                <a:ea typeface="Times New Roman" panose="02020603050405020304" pitchFamily="18" charset="0"/>
              </a:rPr>
              <a:t>Năng lực tự học, NL giao tiếp và hợp tác, NL giải quyết vấn đề và sáng tạo, NL ngôn ngữ, NL thẩm mĩ.</a:t>
            </a:r>
            <a:endParaRPr lang="en-US" dirty="0">
              <a:solidFill>
                <a:srgbClr val="BD622D"/>
              </a:solidFill>
              <a:ea typeface="Times New Roman" panose="02020603050405020304" pitchFamily="18" charset="0"/>
            </a:endParaRPr>
          </a:p>
          <a:p>
            <a:pPr>
              <a:spcAft>
                <a:spcPts val="0"/>
              </a:spcAft>
            </a:pPr>
            <a:r>
              <a:rPr lang="nl-NL" sz="2000" b="1" i="1" dirty="0">
                <a:ea typeface="Times New Roman" panose="02020603050405020304" pitchFamily="18" charset="0"/>
              </a:rPr>
              <a:t>  </a:t>
            </a:r>
            <a:r>
              <a:rPr lang="nl-NL" sz="2000" b="1" i="1" dirty="0">
                <a:solidFill>
                  <a:srgbClr val="BD622D"/>
                </a:solidFill>
                <a:ea typeface="Times New Roman" panose="02020603050405020304" pitchFamily="18" charset="0"/>
              </a:rPr>
              <a:t>* KNS:</a:t>
            </a:r>
            <a:r>
              <a:rPr lang="nl-NL" sz="2000" i="1" dirty="0">
                <a:solidFill>
                  <a:srgbClr val="BD622D"/>
                </a:solidFill>
                <a:ea typeface="Times New Roman" panose="02020603050405020304" pitchFamily="18" charset="0"/>
              </a:rPr>
              <a:t> Tự nhận thức, xác định giá trị cá nhân, hợp tác, đảm nhận trách nhiệm.</a:t>
            </a:r>
            <a:endParaRPr lang="en-US" dirty="0">
              <a:solidFill>
                <a:srgbClr val="BD622D"/>
              </a:solidFill>
              <a:effectLst/>
              <a:ea typeface="Times New Roman" panose="02020603050405020304" pitchFamily="18" charset="0"/>
            </a:endParaRPr>
          </a:p>
        </p:txBody>
      </p:sp>
    </p:spTree>
    <p:extLst>
      <p:ext uri="{BB962C8B-B14F-4D97-AF65-F5344CB8AC3E}">
        <p14:creationId xmlns:p14="http://schemas.microsoft.com/office/powerpoint/2010/main" val="30817887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advTm="5000">
        <p15:prstTrans prst="origami"/>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19"/>
          <p:cNvSpPr txBox="1">
            <a:spLocks noChangeArrowheads="1"/>
          </p:cNvSpPr>
          <p:nvPr/>
        </p:nvSpPr>
        <p:spPr bwMode="auto">
          <a:xfrm>
            <a:off x="722376" y="592075"/>
            <a:ext cx="10460735"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VnAristote" pitchFamily="34" charset="0"/>
              </a:defRPr>
            </a:lvl1pPr>
            <a:lvl2pPr marL="742950" indent="-285750">
              <a:spcBef>
                <a:spcPct val="20000"/>
              </a:spcBef>
              <a:buChar char="–"/>
              <a:defRPr sz="2800">
                <a:solidFill>
                  <a:schemeClr val="tx1"/>
                </a:solidFill>
                <a:latin typeface=".VnAristote" pitchFamily="34" charset="0"/>
              </a:defRPr>
            </a:lvl2pPr>
            <a:lvl3pPr marL="1143000" indent="-228600">
              <a:spcBef>
                <a:spcPct val="20000"/>
              </a:spcBef>
              <a:buChar char="•"/>
              <a:defRPr sz="2400">
                <a:solidFill>
                  <a:schemeClr val="tx1"/>
                </a:solidFill>
                <a:latin typeface=".VnAristote" pitchFamily="34" charset="0"/>
              </a:defRPr>
            </a:lvl3pPr>
            <a:lvl4pPr marL="1600200" indent="-228600">
              <a:spcBef>
                <a:spcPct val="20000"/>
              </a:spcBef>
              <a:buChar char="–"/>
              <a:defRPr sz="2000">
                <a:solidFill>
                  <a:schemeClr val="tx1"/>
                </a:solidFill>
                <a:latin typeface=".VnAristote" pitchFamily="34" charset="0"/>
              </a:defRPr>
            </a:lvl4pPr>
            <a:lvl5pPr marL="2057400" indent="-228600">
              <a:spcBef>
                <a:spcPct val="20000"/>
              </a:spcBef>
              <a:buChar char="»"/>
              <a:defRPr sz="2000">
                <a:solidFill>
                  <a:schemeClr val="tx1"/>
                </a:solidFill>
                <a:latin typeface=".VnAristote" pitchFamily="34" charset="0"/>
              </a:defRPr>
            </a:lvl5pPr>
            <a:lvl6pPr marL="2514600" indent="-228600" eaLnBrk="0" fontAlgn="base" hangingPunct="0">
              <a:spcBef>
                <a:spcPct val="20000"/>
              </a:spcBef>
              <a:spcAft>
                <a:spcPct val="0"/>
              </a:spcAft>
              <a:buChar char="»"/>
              <a:defRPr sz="2000">
                <a:solidFill>
                  <a:schemeClr val="tx1"/>
                </a:solidFill>
                <a:latin typeface=".VnAristote" pitchFamily="34" charset="0"/>
              </a:defRPr>
            </a:lvl6pPr>
            <a:lvl7pPr marL="2971800" indent="-228600" eaLnBrk="0" fontAlgn="base" hangingPunct="0">
              <a:spcBef>
                <a:spcPct val="20000"/>
              </a:spcBef>
              <a:spcAft>
                <a:spcPct val="0"/>
              </a:spcAft>
              <a:buChar char="»"/>
              <a:defRPr sz="2000">
                <a:solidFill>
                  <a:schemeClr val="tx1"/>
                </a:solidFill>
                <a:latin typeface=".VnAristote" pitchFamily="34" charset="0"/>
              </a:defRPr>
            </a:lvl7pPr>
            <a:lvl8pPr marL="3429000" indent="-228600" eaLnBrk="0" fontAlgn="base" hangingPunct="0">
              <a:spcBef>
                <a:spcPct val="20000"/>
              </a:spcBef>
              <a:spcAft>
                <a:spcPct val="0"/>
              </a:spcAft>
              <a:buChar char="»"/>
              <a:defRPr sz="2000">
                <a:solidFill>
                  <a:schemeClr val="tx1"/>
                </a:solidFill>
                <a:latin typeface=".VnAristote" pitchFamily="34" charset="0"/>
              </a:defRPr>
            </a:lvl8pPr>
            <a:lvl9pPr marL="3886200" indent="-228600" eaLnBrk="0" fontAlgn="base" hangingPunct="0">
              <a:spcBef>
                <a:spcPct val="20000"/>
              </a:spcBef>
              <a:spcAft>
                <a:spcPct val="0"/>
              </a:spcAft>
              <a:buChar char="»"/>
              <a:defRPr sz="2000">
                <a:solidFill>
                  <a:schemeClr val="tx1"/>
                </a:solidFill>
                <a:latin typeface=".VnAristote" pitchFamily="34" charset="0"/>
              </a:defRPr>
            </a:lvl9pPr>
          </a:lstStyle>
          <a:p>
            <a:pPr algn="just" eaLnBrk="0" fontAlgn="base" hangingPunct="0">
              <a:spcBef>
                <a:spcPct val="50000"/>
              </a:spcBef>
              <a:spcAft>
                <a:spcPct val="0"/>
              </a:spcAft>
              <a:buNone/>
            </a:pP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Cẩu</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Khây</a:t>
            </a:r>
            <a:r>
              <a:rPr lang="en-US" altLang="en-US" sz="3600" dirty="0">
                <a:solidFill>
                  <a:srgbClr val="0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hé</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cửa</a:t>
            </a:r>
            <a:r>
              <a:rPr lang="en-US" altLang="en-US" sz="3600" dirty="0">
                <a:solidFill>
                  <a:srgbClr val="FF3399"/>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Yêu</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tinh</a:t>
            </a:r>
            <a:r>
              <a:rPr lang="en-US" altLang="en-US" sz="3600" dirty="0">
                <a:solidFill>
                  <a:srgbClr val="0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thò</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đầu</a:t>
            </a:r>
            <a:r>
              <a:rPr lang="en-US" altLang="en-US" sz="3600" dirty="0">
                <a:solidFill>
                  <a:srgbClr val="C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vào</a:t>
            </a:r>
            <a:r>
              <a:rPr lang="en-US" altLang="en-US" sz="3600" dirty="0">
                <a:solidFill>
                  <a:srgbClr val="0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lè</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lưỡi</a:t>
            </a:r>
            <a:r>
              <a:rPr lang="en-US" altLang="en-US" sz="3600" dirty="0">
                <a:solidFill>
                  <a:srgbClr val="C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dài</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như</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quả</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núc</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nác</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trợn</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mắt</a:t>
            </a:r>
            <a:r>
              <a:rPr lang="en-US" altLang="en-US" sz="3600" dirty="0">
                <a:solidFill>
                  <a:srgbClr val="0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xanh</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lè</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Nắm</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Tay</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Đóng</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Cọc</a:t>
            </a:r>
            <a:r>
              <a:rPr lang="en-US" altLang="en-US" sz="3600" dirty="0">
                <a:solidFill>
                  <a:srgbClr val="0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đấm</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một</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cái</a:t>
            </a:r>
            <a:r>
              <a:rPr lang="en-US" altLang="en-US" sz="3600" dirty="0">
                <a:solidFill>
                  <a:srgbClr val="C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làm</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nó</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gãy</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gần</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hết</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hàm</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răng</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Yêu</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tinh</a:t>
            </a:r>
            <a:r>
              <a:rPr lang="en-US" altLang="en-US" sz="3600" dirty="0">
                <a:solidFill>
                  <a:srgbClr val="0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bỏ</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chạy</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Bốn</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anh</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em</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Cẩu</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Khây</a:t>
            </a:r>
            <a:r>
              <a:rPr lang="en-US" altLang="en-US" sz="3600" dirty="0">
                <a:solidFill>
                  <a:srgbClr val="0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liền</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đuổi</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theo</a:t>
            </a:r>
            <a:r>
              <a:rPr lang="en-US" altLang="en-US" sz="3600" dirty="0">
                <a:solidFill>
                  <a:srgbClr val="C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nó</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Cẩu</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Khây</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nhổ</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cây</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bên</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đường</a:t>
            </a:r>
            <a:r>
              <a:rPr lang="en-US" altLang="en-US" sz="3600" dirty="0">
                <a:solidFill>
                  <a:srgbClr val="0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quật</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túi</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bụi</a:t>
            </a:r>
            <a:r>
              <a:rPr lang="en-US" altLang="en-US" sz="3600" dirty="0">
                <a:solidFill>
                  <a:srgbClr val="C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Yêu</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tinh</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đau</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quá</a:t>
            </a:r>
            <a:r>
              <a:rPr lang="en-US" altLang="en-US" sz="3600" dirty="0">
                <a:solidFill>
                  <a:srgbClr val="0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hét</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lên</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gió</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bão</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nổi</a:t>
            </a:r>
            <a:r>
              <a:rPr lang="en-US" altLang="en-US" sz="3600" dirty="0">
                <a:solidFill>
                  <a:srgbClr val="0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ầm</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ầm</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đất</a:t>
            </a:r>
            <a:r>
              <a:rPr lang="en-US" altLang="en-US" sz="3600" dirty="0">
                <a:solidFill>
                  <a:srgbClr val="0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trời</a:t>
            </a:r>
            <a:r>
              <a:rPr lang="en-US" altLang="en-US" sz="3600" dirty="0">
                <a:solidFill>
                  <a:srgbClr val="0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tối</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sầm</a:t>
            </a:r>
            <a:r>
              <a:rPr lang="en-US" altLang="en-US" sz="3600" dirty="0">
                <a:solidFill>
                  <a:srgbClr val="C00000"/>
                </a:solidFill>
                <a:latin typeface="Arial" panose="020B0604020202020204" pitchFamily="34" charset="0"/>
                <a:cs typeface="Arial" panose="020B0604020202020204" pitchFamily="34" charset="0"/>
              </a:rPr>
              <a:t> </a:t>
            </a:r>
            <a:r>
              <a:rPr lang="en-US" altLang="en-US" sz="3600" dirty="0" err="1">
                <a:solidFill>
                  <a:srgbClr val="000000"/>
                </a:solidFill>
                <a:latin typeface="Arial" panose="020B0604020202020204" pitchFamily="34" charset="0"/>
                <a:cs typeface="Arial" panose="020B0604020202020204" pitchFamily="34" charset="0"/>
              </a:rPr>
              <a:t>lại</a:t>
            </a:r>
            <a:r>
              <a:rPr lang="en-US" altLang="en-US" sz="3600" dirty="0">
                <a:solidFill>
                  <a:srgbClr val="000000"/>
                </a:solidFill>
                <a:latin typeface="Arial" panose="020B0604020202020204" pitchFamily="34" charset="0"/>
                <a:cs typeface="Arial" panose="020B0604020202020204" pitchFamily="34" charset="0"/>
              </a:rPr>
              <a:t>.</a:t>
            </a:r>
            <a:endParaRPr lang="en-US" altLang="en-US" sz="3600" b="1" dirty="0">
              <a:solidFill>
                <a:srgbClr val="000000"/>
              </a:solidFill>
              <a:latin typeface="Arial" panose="020B0604020202020204" pitchFamily="34" charset="0"/>
              <a:cs typeface="Arial" panose="020B0604020202020204" pitchFamily="34" charset="0"/>
            </a:endParaRPr>
          </a:p>
        </p:txBody>
      </p:sp>
      <p:pic>
        <p:nvPicPr>
          <p:cNvPr id="7" name="图片 6"/>
          <p:cNvPicPr>
            <a:picLocks noChangeAspect="1"/>
          </p:cNvPicPr>
          <p:nvPr/>
        </p:nvPicPr>
        <p:blipFill rotWithShape="1">
          <a:blip r:embed="rId3"/>
          <a:srcRect l="13204" r="9411"/>
          <a:stretch/>
        </p:blipFill>
        <p:spPr>
          <a:xfrm>
            <a:off x="9997278" y="4021878"/>
            <a:ext cx="2194722" cy="2836122"/>
          </a:xfrm>
          <a:prstGeom prst="rect">
            <a:avLst/>
          </a:prstGeom>
        </p:spPr>
      </p:pic>
      <p:pic>
        <p:nvPicPr>
          <p:cNvPr id="8" name="图片 7"/>
          <p:cNvPicPr>
            <a:picLocks noChangeAspect="1"/>
          </p:cNvPicPr>
          <p:nvPr/>
        </p:nvPicPr>
        <p:blipFill>
          <a:blip r:embed="rId4"/>
          <a:srcRect t="4869" b="4869"/>
          <a:stretch/>
        </p:blipFill>
        <p:spPr>
          <a:xfrm>
            <a:off x="-176785" y="4343400"/>
            <a:ext cx="2239332" cy="3031904"/>
          </a:xfrm>
          <a:prstGeom prst="rect">
            <a:avLst/>
          </a:prstGeom>
        </p:spPr>
      </p:pic>
    </p:spTree>
    <p:extLst>
      <p:ext uri="{BB962C8B-B14F-4D97-AF65-F5344CB8AC3E}">
        <p14:creationId xmlns:p14="http://schemas.microsoft.com/office/powerpoint/2010/main" val="1722241497"/>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900" decel="100000" fill="hold"/>
                                        <p:tgtEl>
                                          <p:spTgt spid="8"/>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3"/>
          <a:srcRect t="7337" b="11675"/>
          <a:stretch/>
        </p:blipFill>
        <p:spPr>
          <a:xfrm>
            <a:off x="697866" y="958817"/>
            <a:ext cx="6410106" cy="4672266"/>
          </a:xfrm>
          <a:prstGeom prst="rect">
            <a:avLst/>
          </a:prstGeom>
          <a:ln>
            <a:noFill/>
          </a:ln>
        </p:spPr>
      </p:pic>
      <p:sp>
        <p:nvSpPr>
          <p:cNvPr id="19" name="矩形 18"/>
          <p:cNvSpPr/>
          <p:nvPr/>
        </p:nvSpPr>
        <p:spPr>
          <a:xfrm>
            <a:off x="2190772" y="2921946"/>
            <a:ext cx="3223329" cy="1200329"/>
          </a:xfrm>
          <a:prstGeom prst="rect">
            <a:avLst/>
          </a:prstGeom>
        </p:spPr>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Tx/>
              <a:buChar char="-"/>
              <a:tabLst/>
              <a:defRPr/>
            </a:pPr>
            <a:r>
              <a:rPr kumimoji="0" lang="en-US" altLang="zh-CN" sz="2400" b="0" i="0" u="none" strike="noStrike" kern="1200" cap="none" spc="0" normalizeH="0" baseline="0" noProof="0" dirty="0" err="1">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FZKaTong-M19S" charset="-122"/>
                <a:sym typeface="Arial" panose="020B0604020202020204" pitchFamily="34" charset="0"/>
              </a:rPr>
              <a:t>Luyện</a:t>
            </a:r>
            <a:r>
              <a:rPr kumimoji="0" lang="en-US" altLang="zh-CN" sz="2400" b="0" i="0" u="none" strike="noStrike" kern="1200" cap="none" spc="0" normalizeH="0" noProof="0" dirty="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FZKaTong-M19S" charset="-122"/>
                <a:sym typeface="Arial" panose="020B0604020202020204" pitchFamily="34" charset="0"/>
              </a:rPr>
              <a:t> </a:t>
            </a:r>
            <a:r>
              <a:rPr kumimoji="0" lang="en-US" altLang="zh-CN" sz="2400" b="0" i="0" u="none" strike="noStrike" kern="1200" cap="none" spc="0" normalizeH="0" noProof="0" dirty="0" err="1">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FZKaTong-M19S" charset="-122"/>
                <a:sym typeface="Arial" panose="020B0604020202020204" pitchFamily="34" charset="0"/>
              </a:rPr>
              <a:t>đọc</a:t>
            </a:r>
            <a:r>
              <a:rPr kumimoji="0" lang="en-US" altLang="zh-CN" sz="2400" b="0" i="0" u="none" strike="noStrike" kern="1200" cap="none" spc="0" normalizeH="0" noProof="0" dirty="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FZKaTong-M19S" charset="-122"/>
                <a:sym typeface="Arial" panose="020B0604020202020204" pitchFamily="34" charset="0"/>
              </a:rPr>
              <a:t> </a:t>
            </a:r>
            <a:r>
              <a:rPr kumimoji="0" lang="en-US" altLang="zh-CN" sz="2400" b="0" i="0" u="none" strike="noStrike" kern="1200" cap="none" spc="0" normalizeH="0" noProof="0" dirty="0" err="1">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FZKaTong-M19S" charset="-122"/>
                <a:sym typeface="Arial" panose="020B0604020202020204" pitchFamily="34" charset="0"/>
              </a:rPr>
              <a:t>diễn</a:t>
            </a:r>
            <a:r>
              <a:rPr kumimoji="0" lang="en-US" altLang="zh-CN" sz="2400" b="0" i="0" u="none" strike="noStrike" kern="1200" cap="none" spc="0" normalizeH="0" noProof="0" dirty="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FZKaTong-M19S" charset="-122"/>
                <a:sym typeface="Arial" panose="020B0604020202020204" pitchFamily="34" charset="0"/>
              </a:rPr>
              <a:t> </a:t>
            </a:r>
            <a:r>
              <a:rPr kumimoji="0" lang="en-US" altLang="zh-CN" sz="2400" b="0" i="0" u="none" strike="noStrike" kern="1200" cap="none" spc="0" normalizeH="0" noProof="0" dirty="0" err="1">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FZKaTong-M19S" charset="-122"/>
                <a:sym typeface="Arial" panose="020B0604020202020204" pitchFamily="34" charset="0"/>
              </a:rPr>
              <a:t>cảm</a:t>
            </a:r>
            <a:endParaRPr kumimoji="0" lang="en-US" altLang="zh-CN" sz="2400" b="0" i="0" u="none" strike="noStrike" kern="1200" cap="none" spc="0" normalizeH="0" noProof="0" dirty="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FZKaTong-M19S" charset="-122"/>
              <a:sym typeface="Arial" panose="020B0604020202020204" pitchFamily="34" charset="0"/>
            </a:endParaRPr>
          </a:p>
          <a:p>
            <a:pPr marL="285750" marR="0" lvl="0" indent="-285750" algn="l" defTabSz="914400" rtl="0" eaLnBrk="1" fontAlgn="auto" latinLnBrk="0" hangingPunct="1">
              <a:lnSpc>
                <a:spcPct val="150000"/>
              </a:lnSpc>
              <a:spcBef>
                <a:spcPts val="0"/>
              </a:spcBef>
              <a:spcAft>
                <a:spcPts val="0"/>
              </a:spcAft>
              <a:buClrTx/>
              <a:buSzTx/>
              <a:buFontTx/>
              <a:buChar char="-"/>
              <a:tabLst/>
              <a:defRPr/>
            </a:pPr>
            <a:r>
              <a:rPr lang="en-US" altLang="zh-CN" sz="2400" baseline="0" dirty="0" err="1">
                <a:solidFill>
                  <a:schemeClr val="tx2">
                    <a:lumMod val="75000"/>
                  </a:schemeClr>
                </a:solidFill>
                <a:latin typeface="Arial" panose="020B0604020202020204" pitchFamily="34" charset="0"/>
                <a:ea typeface="思源黑体 CN Medium" panose="020B0600000000000000" pitchFamily="34" charset="-122"/>
                <a:cs typeface="FZKaTong-M19S" charset="-122"/>
                <a:sym typeface="Arial" panose="020B0604020202020204" pitchFamily="34" charset="0"/>
              </a:rPr>
              <a:t>Chuẩn</a:t>
            </a:r>
            <a:r>
              <a:rPr lang="en-US" altLang="zh-CN" sz="2400" dirty="0">
                <a:solidFill>
                  <a:schemeClr val="tx2">
                    <a:lumMod val="75000"/>
                  </a:schemeClr>
                </a:solidFill>
                <a:latin typeface="Arial" panose="020B0604020202020204" pitchFamily="34" charset="0"/>
                <a:ea typeface="思源黑体 CN Medium" panose="020B0600000000000000" pitchFamily="34" charset="-122"/>
                <a:cs typeface="FZKaTong-M19S" charset="-122"/>
                <a:sym typeface="Arial" panose="020B0604020202020204" pitchFamily="34" charset="0"/>
              </a:rPr>
              <a:t> </a:t>
            </a:r>
            <a:r>
              <a:rPr lang="en-US" altLang="zh-CN" sz="2400" dirty="0" err="1">
                <a:solidFill>
                  <a:schemeClr val="tx2">
                    <a:lumMod val="75000"/>
                  </a:schemeClr>
                </a:solidFill>
                <a:latin typeface="Arial" panose="020B0604020202020204" pitchFamily="34" charset="0"/>
                <a:ea typeface="思源黑体 CN Medium" panose="020B0600000000000000" pitchFamily="34" charset="-122"/>
                <a:cs typeface="FZKaTong-M19S" charset="-122"/>
                <a:sym typeface="Arial" panose="020B0604020202020204" pitchFamily="34" charset="0"/>
              </a:rPr>
              <a:t>bị</a:t>
            </a:r>
            <a:r>
              <a:rPr lang="en-US" altLang="zh-CN" sz="2400" dirty="0">
                <a:solidFill>
                  <a:schemeClr val="tx2">
                    <a:lumMod val="75000"/>
                  </a:schemeClr>
                </a:solidFill>
                <a:latin typeface="Arial" panose="020B0604020202020204" pitchFamily="34" charset="0"/>
                <a:ea typeface="思源黑体 CN Medium" panose="020B0600000000000000" pitchFamily="34" charset="-122"/>
                <a:cs typeface="FZKaTong-M19S" charset="-122"/>
                <a:sym typeface="Arial" panose="020B0604020202020204" pitchFamily="34" charset="0"/>
              </a:rPr>
              <a:t> </a:t>
            </a:r>
            <a:r>
              <a:rPr lang="en-US" altLang="zh-CN" sz="2400" dirty="0" err="1">
                <a:solidFill>
                  <a:schemeClr val="tx2">
                    <a:lumMod val="75000"/>
                  </a:schemeClr>
                </a:solidFill>
                <a:latin typeface="Arial" panose="020B0604020202020204" pitchFamily="34" charset="0"/>
                <a:ea typeface="思源黑体 CN Medium" panose="020B0600000000000000" pitchFamily="34" charset="-122"/>
                <a:cs typeface="FZKaTong-M19S" charset="-122"/>
                <a:sym typeface="Arial" panose="020B0604020202020204" pitchFamily="34" charset="0"/>
              </a:rPr>
              <a:t>bài</a:t>
            </a:r>
            <a:r>
              <a:rPr lang="en-US" altLang="zh-CN" sz="2400" dirty="0">
                <a:solidFill>
                  <a:schemeClr val="tx2">
                    <a:lumMod val="75000"/>
                  </a:schemeClr>
                </a:solidFill>
                <a:latin typeface="Arial" panose="020B0604020202020204" pitchFamily="34" charset="0"/>
                <a:ea typeface="思源黑体 CN Medium" panose="020B0600000000000000" pitchFamily="34" charset="-122"/>
                <a:cs typeface="FZKaTong-M19S" charset="-122"/>
                <a:sym typeface="Arial" panose="020B0604020202020204" pitchFamily="34" charset="0"/>
              </a:rPr>
              <a:t> </a:t>
            </a:r>
            <a:r>
              <a:rPr lang="en-US" altLang="zh-CN" sz="2400" dirty="0" err="1">
                <a:solidFill>
                  <a:schemeClr val="tx2">
                    <a:lumMod val="75000"/>
                  </a:schemeClr>
                </a:solidFill>
                <a:latin typeface="Arial" panose="020B0604020202020204" pitchFamily="34" charset="0"/>
                <a:ea typeface="思源黑体 CN Medium" panose="020B0600000000000000" pitchFamily="34" charset="-122"/>
                <a:cs typeface="FZKaTong-M19S" charset="-122"/>
                <a:sym typeface="Arial" panose="020B0604020202020204" pitchFamily="34" charset="0"/>
              </a:rPr>
              <a:t>sau</a:t>
            </a:r>
            <a:endParaRPr kumimoji="0" lang="zh-CN" altLang="en-US" sz="2400" b="0" i="0" u="none" strike="noStrike" kern="1200" cap="none" spc="0" normalizeH="0" baseline="0" noProof="0" dirty="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FZKaTong-M19S" charset="-122"/>
              <a:sym typeface="Arial" panose="020B0604020202020204" pitchFamily="34" charset="0"/>
            </a:endParaRPr>
          </a:p>
        </p:txBody>
      </p:sp>
      <p:sp>
        <p:nvSpPr>
          <p:cNvPr id="21" name="矩形 20"/>
          <p:cNvSpPr/>
          <p:nvPr/>
        </p:nvSpPr>
        <p:spPr>
          <a:xfrm>
            <a:off x="7107972" y="1421118"/>
            <a:ext cx="3220753" cy="1015663"/>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a:ln>
                  <a:noFill/>
                </a:ln>
                <a:solidFill>
                  <a:schemeClr val="accent4">
                    <a:lumMod val="75000"/>
                  </a:schemeClr>
                </a:solidFill>
                <a:effectLst/>
                <a:uLnTx/>
                <a:uFillTx/>
                <a:latin typeface="Arial" panose="020B0604020202020204" pitchFamily="34" charset="0"/>
                <a:ea typeface="思源黑体 CN Medium" panose="020B0600000000000000" pitchFamily="34" charset="-122"/>
                <a:cs typeface="Microsoft YaHei" charset="-122"/>
                <a:sym typeface="Arial" panose="020B0604020202020204" pitchFamily="34" charset="0"/>
              </a:rPr>
              <a:t>DẶN DÒ</a:t>
            </a:r>
            <a:endParaRPr kumimoji="0" lang="zh-CN" altLang="zh-CN" sz="6000" b="1" i="0" u="none" strike="noStrike" kern="1200" cap="none" spc="0" normalizeH="0" baseline="0" noProof="0" dirty="0">
              <a:ln>
                <a:noFill/>
              </a:ln>
              <a:solidFill>
                <a:schemeClr val="accent4">
                  <a:lumMod val="75000"/>
                </a:schemeClr>
              </a:solidFill>
              <a:effectLst/>
              <a:uLnTx/>
              <a:uFillTx/>
              <a:latin typeface="Arial" panose="020B0604020202020204" pitchFamily="34" charset="0"/>
              <a:ea typeface="思源黑体 CN Medium" panose="020B0600000000000000" pitchFamily="34" charset="-122"/>
              <a:cs typeface="Microsoft YaHei" charset="-122"/>
              <a:sym typeface="Arial" panose="020B0604020202020204" pitchFamily="34" charset="0"/>
            </a:endParaRPr>
          </a:p>
        </p:txBody>
      </p:sp>
      <p:pic>
        <p:nvPicPr>
          <p:cNvPr id="3" name="图片 2" descr="图片包含 乐高, 玩具, 游戏机, 小&#10;&#10;描述已自动生成">
            <a:extLst>
              <a:ext uri="{FF2B5EF4-FFF2-40B4-BE49-F238E27FC236}">
                <a16:creationId xmlns:a16="http://schemas.microsoft.com/office/drawing/2014/main" id="{D1102034-0440-479B-89B6-D9DBDB4555D0}"/>
              </a:ext>
            </a:extLst>
          </p:cNvPr>
          <p:cNvPicPr>
            <a:picLocks noChangeAspect="1"/>
          </p:cNvPicPr>
          <p:nvPr/>
        </p:nvPicPr>
        <p:blipFill>
          <a:blip r:embed="rId4"/>
          <a:stretch>
            <a:fillRect/>
          </a:stretch>
        </p:blipFill>
        <p:spPr>
          <a:xfrm>
            <a:off x="6217859" y="2200789"/>
            <a:ext cx="5452365" cy="5452365"/>
          </a:xfrm>
          <a:prstGeom prst="rect">
            <a:avLst/>
          </a:prstGeom>
        </p:spPr>
      </p:pic>
      <p:sp>
        <p:nvSpPr>
          <p:cNvPr id="4" name="任意多边形: 形状 3">
            <a:extLst>
              <a:ext uri="{FF2B5EF4-FFF2-40B4-BE49-F238E27FC236}">
                <a16:creationId xmlns:a16="http://schemas.microsoft.com/office/drawing/2014/main" id="{733E4485-4986-4DBA-8DC1-9E4E2742569D}"/>
              </a:ext>
            </a:extLst>
          </p:cNvPr>
          <p:cNvSpPr/>
          <p:nvPr/>
        </p:nvSpPr>
        <p:spPr>
          <a:xfrm>
            <a:off x="1627322" y="5509941"/>
            <a:ext cx="4928461" cy="208934"/>
          </a:xfrm>
          <a:custGeom>
            <a:avLst/>
            <a:gdLst>
              <a:gd name="connsiteX0" fmla="*/ 0 w 4928461"/>
              <a:gd name="connsiteY0" fmla="*/ 208934 h 208934"/>
              <a:gd name="connsiteX1" fmla="*/ 790414 w 4928461"/>
              <a:gd name="connsiteY1" fmla="*/ 7456 h 208934"/>
              <a:gd name="connsiteX2" fmla="*/ 2789695 w 4928461"/>
              <a:gd name="connsiteY2" fmla="*/ 84947 h 208934"/>
              <a:gd name="connsiteX3" fmla="*/ 3874576 w 4928461"/>
              <a:gd name="connsiteY3" fmla="*/ 7456 h 208934"/>
              <a:gd name="connsiteX4" fmla="*/ 4928461 w 4928461"/>
              <a:gd name="connsiteY4" fmla="*/ 7456 h 208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8461" h="208934">
                <a:moveTo>
                  <a:pt x="0" y="208934"/>
                </a:moveTo>
                <a:cubicBezTo>
                  <a:pt x="162732" y="118527"/>
                  <a:pt x="325465" y="28120"/>
                  <a:pt x="790414" y="7456"/>
                </a:cubicBezTo>
                <a:cubicBezTo>
                  <a:pt x="1255363" y="-13208"/>
                  <a:pt x="2275668" y="84947"/>
                  <a:pt x="2789695" y="84947"/>
                </a:cubicBezTo>
                <a:cubicBezTo>
                  <a:pt x="3303722" y="84947"/>
                  <a:pt x="3518115" y="20371"/>
                  <a:pt x="3874576" y="7456"/>
                </a:cubicBezTo>
                <a:cubicBezTo>
                  <a:pt x="4231037" y="-5459"/>
                  <a:pt x="4579749" y="998"/>
                  <a:pt x="4928461" y="7456"/>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cs typeface="+mn-cs"/>
            </a:endParaRPr>
          </a:p>
        </p:txBody>
      </p:sp>
    </p:spTree>
    <p:extLst>
      <p:ext uri="{BB962C8B-B14F-4D97-AF65-F5344CB8AC3E}">
        <p14:creationId xmlns:p14="http://schemas.microsoft.com/office/powerpoint/2010/main" val="2221853339"/>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Vertical)">
                                      <p:cBhvr>
                                        <p:cTn id="14" dur="500"/>
                                        <p:tgtEl>
                                          <p:spTgt spid="19"/>
                                        </p:tgtEl>
                                      </p:cBhvr>
                                    </p:animEffect>
                                  </p:childTnLst>
                                </p:cTn>
                              </p:par>
                            </p:childTnLst>
                          </p:cTn>
                        </p:par>
                        <p:par>
                          <p:cTn id="15" fill="hold">
                            <p:stCondLst>
                              <p:cond delay="500"/>
                            </p:stCondLst>
                            <p:childTnLst>
                              <p:par>
                                <p:cTn id="16" presetID="52" presetClass="entr" presetSubtype="0" fill="hold" grpId="0" nodeType="afterEffect">
                                  <p:stCondLst>
                                    <p:cond delay="0"/>
                                  </p:stCondLst>
                                  <p:childTnLst>
                                    <p:set>
                                      <p:cBhvr>
                                        <p:cTn id="17" dur="1" fill="hold">
                                          <p:stCondLst>
                                            <p:cond delay="0"/>
                                          </p:stCondLst>
                                        </p:cTn>
                                        <p:tgtEl>
                                          <p:spTgt spid="21"/>
                                        </p:tgtEl>
                                        <p:attrNameLst>
                                          <p:attrName>style.visibility</p:attrName>
                                        </p:attrNameLst>
                                      </p:cBhvr>
                                      <p:to>
                                        <p:strVal val="visible"/>
                                      </p:to>
                                    </p:set>
                                    <p:animScale>
                                      <p:cBhvr>
                                        <p:cTn id="18" dur="1500" decel="50000" fill="hold">
                                          <p:stCondLst>
                                            <p:cond delay="0"/>
                                          </p:stCondLst>
                                        </p:cTn>
                                        <p:tgtEl>
                                          <p:spTgt spid="2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500" decel="50000" fill="hold">
                                          <p:stCondLst>
                                            <p:cond delay="0"/>
                                          </p:stCondLst>
                                        </p:cTn>
                                        <p:tgtEl>
                                          <p:spTgt spid="21"/>
                                        </p:tgtEl>
                                        <p:attrNameLst>
                                          <p:attrName>ppt_x</p:attrName>
                                          <p:attrName>ppt_y</p:attrName>
                                        </p:attrNameLst>
                                      </p:cBhvr>
                                    </p:animMotion>
                                    <p:animEffect transition="in" filter="fade">
                                      <p:cBhvr>
                                        <p:cTn id="20" dur="1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 name="组 99"/>
          <p:cNvGrpSpPr/>
          <p:nvPr/>
        </p:nvGrpSpPr>
        <p:grpSpPr>
          <a:xfrm>
            <a:off x="0" y="0"/>
            <a:ext cx="12191999" cy="6858000"/>
            <a:chOff x="0" y="0"/>
            <a:chExt cx="12191999" cy="6858000"/>
          </a:xfrm>
        </p:grpSpPr>
        <p:pic>
          <p:nvPicPr>
            <p:cNvPr id="4" name="图片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6859329" cy="6858000"/>
            </a:xfrm>
            <a:prstGeom prst="rect">
              <a:avLst/>
            </a:prstGeom>
          </p:spPr>
        </p:pic>
        <p:pic>
          <p:nvPicPr>
            <p:cNvPr id="5" name="图片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6455566" y="0"/>
              <a:ext cx="5736433" cy="6858000"/>
            </a:xfrm>
            <a:prstGeom prst="rect">
              <a:avLst/>
            </a:prstGeom>
          </p:spPr>
        </p:pic>
      </p:grpSp>
      <p:grpSp>
        <p:nvGrpSpPr>
          <p:cNvPr id="8" name="组合 89">
            <a:extLst>
              <a:ext uri="{FF2B5EF4-FFF2-40B4-BE49-F238E27FC236}">
                <a16:creationId xmlns:a16="http://schemas.microsoft.com/office/drawing/2014/main" id="{EDAB428B-3F4F-49F7-B90E-2C4E148E8156}"/>
              </a:ext>
            </a:extLst>
          </p:cNvPr>
          <p:cNvGrpSpPr/>
          <p:nvPr/>
        </p:nvGrpSpPr>
        <p:grpSpPr>
          <a:xfrm>
            <a:off x="1499511" y="773722"/>
            <a:ext cx="9185972" cy="5488306"/>
            <a:chOff x="416678" y="409865"/>
            <a:chExt cx="11232946" cy="6711306"/>
          </a:xfrm>
        </p:grpSpPr>
        <p:sp>
          <p:nvSpPr>
            <p:cNvPr id="9" name="Freeform 9">
              <a:extLst>
                <a:ext uri="{FF2B5EF4-FFF2-40B4-BE49-F238E27FC236}">
                  <a16:creationId xmlns:a16="http://schemas.microsoft.com/office/drawing/2014/main" id="{452EE4F1-2AB2-4148-97FD-4D345041FEFF}"/>
                </a:ext>
              </a:extLst>
            </p:cNvPr>
            <p:cNvSpPr>
              <a:spLocks/>
            </p:cNvSpPr>
            <p:nvPr/>
          </p:nvSpPr>
          <p:spPr bwMode="auto">
            <a:xfrm>
              <a:off x="416678" y="1115789"/>
              <a:ext cx="11107248" cy="6005382"/>
            </a:xfrm>
            <a:custGeom>
              <a:avLst/>
              <a:gdLst>
                <a:gd name="T0" fmla="*/ 3259 w 6073"/>
                <a:gd name="T1" fmla="*/ 0 h 7759"/>
                <a:gd name="T2" fmla="*/ 3259 w 6073"/>
                <a:gd name="T3" fmla="*/ 2 h 7759"/>
                <a:gd name="T4" fmla="*/ 3037 w 6073"/>
                <a:gd name="T5" fmla="*/ 232 h 7759"/>
                <a:gd name="T6" fmla="*/ 2814 w 6073"/>
                <a:gd name="T7" fmla="*/ 2 h 7759"/>
                <a:gd name="T8" fmla="*/ 2814 w 6073"/>
                <a:gd name="T9" fmla="*/ 0 h 7759"/>
                <a:gd name="T10" fmla="*/ 0 w 6073"/>
                <a:gd name="T11" fmla="*/ 0 h 7759"/>
                <a:gd name="T12" fmla="*/ 0 w 6073"/>
                <a:gd name="T13" fmla="*/ 7759 h 7759"/>
                <a:gd name="T14" fmla="*/ 6073 w 6073"/>
                <a:gd name="T15" fmla="*/ 7759 h 7759"/>
                <a:gd name="T16" fmla="*/ 6073 w 6073"/>
                <a:gd name="T17" fmla="*/ 0 h 7759"/>
                <a:gd name="T18" fmla="*/ 3259 w 6073"/>
                <a:gd name="T19" fmla="*/ 0 h 7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73" h="7759">
                  <a:moveTo>
                    <a:pt x="3259" y="0"/>
                  </a:moveTo>
                  <a:cubicBezTo>
                    <a:pt x="3259" y="0"/>
                    <a:pt x="3259" y="1"/>
                    <a:pt x="3259" y="2"/>
                  </a:cubicBezTo>
                  <a:cubicBezTo>
                    <a:pt x="3259" y="129"/>
                    <a:pt x="3159" y="232"/>
                    <a:pt x="3037" y="232"/>
                  </a:cubicBezTo>
                  <a:cubicBezTo>
                    <a:pt x="2914" y="232"/>
                    <a:pt x="2814" y="129"/>
                    <a:pt x="2814" y="2"/>
                  </a:cubicBezTo>
                  <a:cubicBezTo>
                    <a:pt x="2814" y="1"/>
                    <a:pt x="2814" y="0"/>
                    <a:pt x="2814" y="0"/>
                  </a:cubicBezTo>
                  <a:cubicBezTo>
                    <a:pt x="0" y="0"/>
                    <a:pt x="0" y="0"/>
                    <a:pt x="0" y="0"/>
                  </a:cubicBezTo>
                  <a:cubicBezTo>
                    <a:pt x="0" y="7759"/>
                    <a:pt x="0" y="7759"/>
                    <a:pt x="0" y="7759"/>
                  </a:cubicBezTo>
                  <a:cubicBezTo>
                    <a:pt x="6073" y="7759"/>
                    <a:pt x="6073" y="7759"/>
                    <a:pt x="6073" y="7759"/>
                  </a:cubicBezTo>
                  <a:cubicBezTo>
                    <a:pt x="6073" y="0"/>
                    <a:pt x="6073" y="0"/>
                    <a:pt x="6073" y="0"/>
                  </a:cubicBezTo>
                  <a:lnTo>
                    <a:pt x="3259" y="0"/>
                  </a:lnTo>
                  <a:close/>
                </a:path>
              </a:pathLst>
            </a:custGeom>
            <a:solidFill>
              <a:srgbClr val="151D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10" name="Freeform 9">
              <a:extLst>
                <a:ext uri="{FF2B5EF4-FFF2-40B4-BE49-F238E27FC236}">
                  <a16:creationId xmlns:a16="http://schemas.microsoft.com/office/drawing/2014/main" id="{D0F8D1C4-C1F8-4F85-BD7A-0F9D20F6AD92}"/>
                </a:ext>
              </a:extLst>
            </p:cNvPr>
            <p:cNvSpPr>
              <a:spLocks/>
            </p:cNvSpPr>
            <p:nvPr/>
          </p:nvSpPr>
          <p:spPr bwMode="auto">
            <a:xfrm>
              <a:off x="542376" y="1006357"/>
              <a:ext cx="11107248" cy="6005382"/>
            </a:xfrm>
            <a:custGeom>
              <a:avLst/>
              <a:gdLst>
                <a:gd name="T0" fmla="*/ 3259 w 6073"/>
                <a:gd name="T1" fmla="*/ 0 h 7759"/>
                <a:gd name="T2" fmla="*/ 3259 w 6073"/>
                <a:gd name="T3" fmla="*/ 2 h 7759"/>
                <a:gd name="T4" fmla="*/ 3037 w 6073"/>
                <a:gd name="T5" fmla="*/ 232 h 7759"/>
                <a:gd name="T6" fmla="*/ 2814 w 6073"/>
                <a:gd name="T7" fmla="*/ 2 h 7759"/>
                <a:gd name="T8" fmla="*/ 2814 w 6073"/>
                <a:gd name="T9" fmla="*/ 0 h 7759"/>
                <a:gd name="T10" fmla="*/ 0 w 6073"/>
                <a:gd name="T11" fmla="*/ 0 h 7759"/>
                <a:gd name="T12" fmla="*/ 0 w 6073"/>
                <a:gd name="T13" fmla="*/ 7759 h 7759"/>
                <a:gd name="T14" fmla="*/ 6073 w 6073"/>
                <a:gd name="T15" fmla="*/ 7759 h 7759"/>
                <a:gd name="T16" fmla="*/ 6073 w 6073"/>
                <a:gd name="T17" fmla="*/ 0 h 7759"/>
                <a:gd name="T18" fmla="*/ 3259 w 6073"/>
                <a:gd name="T19" fmla="*/ 0 h 7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73" h="7759">
                  <a:moveTo>
                    <a:pt x="3259" y="0"/>
                  </a:moveTo>
                  <a:cubicBezTo>
                    <a:pt x="3259" y="0"/>
                    <a:pt x="3259" y="1"/>
                    <a:pt x="3259" y="2"/>
                  </a:cubicBezTo>
                  <a:cubicBezTo>
                    <a:pt x="3259" y="129"/>
                    <a:pt x="3159" y="232"/>
                    <a:pt x="3037" y="232"/>
                  </a:cubicBezTo>
                  <a:cubicBezTo>
                    <a:pt x="2914" y="232"/>
                    <a:pt x="2814" y="129"/>
                    <a:pt x="2814" y="2"/>
                  </a:cubicBezTo>
                  <a:cubicBezTo>
                    <a:pt x="2814" y="1"/>
                    <a:pt x="2814" y="0"/>
                    <a:pt x="2814" y="0"/>
                  </a:cubicBezTo>
                  <a:cubicBezTo>
                    <a:pt x="0" y="0"/>
                    <a:pt x="0" y="0"/>
                    <a:pt x="0" y="0"/>
                  </a:cubicBezTo>
                  <a:cubicBezTo>
                    <a:pt x="0" y="7759"/>
                    <a:pt x="0" y="7759"/>
                    <a:pt x="0" y="7759"/>
                  </a:cubicBezTo>
                  <a:cubicBezTo>
                    <a:pt x="6073" y="7759"/>
                    <a:pt x="6073" y="7759"/>
                    <a:pt x="6073" y="7759"/>
                  </a:cubicBezTo>
                  <a:cubicBezTo>
                    <a:pt x="6073" y="0"/>
                    <a:pt x="6073" y="0"/>
                    <a:pt x="6073" y="0"/>
                  </a:cubicBezTo>
                  <a:lnTo>
                    <a:pt x="3259" y="0"/>
                  </a:lnTo>
                  <a:close/>
                </a:path>
              </a:pathLst>
            </a:custGeom>
            <a:solidFill>
              <a:srgbClr val="F8FA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微软雅黑" panose="020F0502020204030204"/>
                <a:ea typeface="微软雅黑"/>
                <a:cs typeface="+mn-ea"/>
                <a:sym typeface="+mn-lt"/>
              </a:endParaRPr>
            </a:p>
          </p:txBody>
        </p:sp>
        <p:sp>
          <p:nvSpPr>
            <p:cNvPr id="11" name="Freeform 10">
              <a:extLst>
                <a:ext uri="{FF2B5EF4-FFF2-40B4-BE49-F238E27FC236}">
                  <a16:creationId xmlns:a16="http://schemas.microsoft.com/office/drawing/2014/main" id="{2C9A1530-45B1-4EEA-9251-07B1422E7343}"/>
                </a:ext>
              </a:extLst>
            </p:cNvPr>
            <p:cNvSpPr>
              <a:spLocks/>
            </p:cNvSpPr>
            <p:nvPr/>
          </p:nvSpPr>
          <p:spPr bwMode="auto">
            <a:xfrm>
              <a:off x="750979" y="409865"/>
              <a:ext cx="10690042" cy="492440"/>
            </a:xfrm>
            <a:custGeom>
              <a:avLst/>
              <a:gdLst>
                <a:gd name="T0" fmla="*/ 5832 w 5843"/>
                <a:gd name="T1" fmla="*/ 246 h 270"/>
                <a:gd name="T2" fmla="*/ 3222 w 5843"/>
                <a:gd name="T3" fmla="*/ 246 h 270"/>
                <a:gd name="T4" fmla="*/ 3132 w 5843"/>
                <a:gd name="T5" fmla="*/ 228 h 270"/>
                <a:gd name="T6" fmla="*/ 3075 w 5843"/>
                <a:gd name="T7" fmla="*/ 132 h 270"/>
                <a:gd name="T8" fmla="*/ 2922 w 5843"/>
                <a:gd name="T9" fmla="*/ 0 h 270"/>
                <a:gd name="T10" fmla="*/ 2922 w 5843"/>
                <a:gd name="T11" fmla="*/ 0 h 270"/>
                <a:gd name="T12" fmla="*/ 2921 w 5843"/>
                <a:gd name="T13" fmla="*/ 0 h 270"/>
                <a:gd name="T14" fmla="*/ 2921 w 5843"/>
                <a:gd name="T15" fmla="*/ 0 h 270"/>
                <a:gd name="T16" fmla="*/ 2921 w 5843"/>
                <a:gd name="T17" fmla="*/ 0 h 270"/>
                <a:gd name="T18" fmla="*/ 2769 w 5843"/>
                <a:gd name="T19" fmla="*/ 132 h 270"/>
                <a:gd name="T20" fmla="*/ 2711 w 5843"/>
                <a:gd name="T21" fmla="*/ 228 h 270"/>
                <a:gd name="T22" fmla="*/ 2621 w 5843"/>
                <a:gd name="T23" fmla="*/ 246 h 270"/>
                <a:gd name="T24" fmla="*/ 11 w 5843"/>
                <a:gd name="T25" fmla="*/ 246 h 270"/>
                <a:gd name="T26" fmla="*/ 0 w 5843"/>
                <a:gd name="T27" fmla="*/ 258 h 270"/>
                <a:gd name="T28" fmla="*/ 11 w 5843"/>
                <a:gd name="T29" fmla="*/ 270 h 270"/>
                <a:gd name="T30" fmla="*/ 2621 w 5843"/>
                <a:gd name="T31" fmla="*/ 270 h 270"/>
                <a:gd name="T32" fmla="*/ 2653 w 5843"/>
                <a:gd name="T33" fmla="*/ 268 h 270"/>
                <a:gd name="T34" fmla="*/ 2723 w 5843"/>
                <a:gd name="T35" fmla="*/ 248 h 270"/>
                <a:gd name="T36" fmla="*/ 2791 w 5843"/>
                <a:gd name="T37" fmla="*/ 138 h 270"/>
                <a:gd name="T38" fmla="*/ 2921 w 5843"/>
                <a:gd name="T39" fmla="*/ 24 h 270"/>
                <a:gd name="T40" fmla="*/ 3052 w 5843"/>
                <a:gd name="T41" fmla="*/ 138 h 270"/>
                <a:gd name="T42" fmla="*/ 3120 w 5843"/>
                <a:gd name="T43" fmla="*/ 248 h 270"/>
                <a:gd name="T44" fmla="*/ 3190 w 5843"/>
                <a:gd name="T45" fmla="*/ 268 h 270"/>
                <a:gd name="T46" fmla="*/ 3222 w 5843"/>
                <a:gd name="T47" fmla="*/ 270 h 270"/>
                <a:gd name="T48" fmla="*/ 5832 w 5843"/>
                <a:gd name="T49" fmla="*/ 270 h 270"/>
                <a:gd name="T50" fmla="*/ 5843 w 5843"/>
                <a:gd name="T51" fmla="*/ 258 h 270"/>
                <a:gd name="T52" fmla="*/ 5832 w 5843"/>
                <a:gd name="T53" fmla="*/ 246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843" h="270">
                  <a:moveTo>
                    <a:pt x="5832" y="246"/>
                  </a:moveTo>
                  <a:cubicBezTo>
                    <a:pt x="3222" y="246"/>
                    <a:pt x="3222" y="246"/>
                    <a:pt x="3222" y="246"/>
                  </a:cubicBezTo>
                  <a:cubicBezTo>
                    <a:pt x="3180" y="246"/>
                    <a:pt x="3152" y="240"/>
                    <a:pt x="3132" y="228"/>
                  </a:cubicBezTo>
                  <a:cubicBezTo>
                    <a:pt x="3106" y="212"/>
                    <a:pt x="3089" y="183"/>
                    <a:pt x="3075" y="132"/>
                  </a:cubicBezTo>
                  <a:cubicBezTo>
                    <a:pt x="3052" y="48"/>
                    <a:pt x="2997" y="1"/>
                    <a:pt x="2922" y="0"/>
                  </a:cubicBezTo>
                  <a:cubicBezTo>
                    <a:pt x="2922" y="0"/>
                    <a:pt x="2922" y="0"/>
                    <a:pt x="2922" y="0"/>
                  </a:cubicBezTo>
                  <a:cubicBezTo>
                    <a:pt x="2922" y="0"/>
                    <a:pt x="2922" y="0"/>
                    <a:pt x="2921" y="0"/>
                  </a:cubicBezTo>
                  <a:cubicBezTo>
                    <a:pt x="2921" y="0"/>
                    <a:pt x="2921" y="0"/>
                    <a:pt x="2921" y="0"/>
                  </a:cubicBezTo>
                  <a:cubicBezTo>
                    <a:pt x="2921" y="0"/>
                    <a:pt x="2921" y="0"/>
                    <a:pt x="2921" y="0"/>
                  </a:cubicBezTo>
                  <a:cubicBezTo>
                    <a:pt x="2846" y="1"/>
                    <a:pt x="2791" y="48"/>
                    <a:pt x="2769" y="132"/>
                  </a:cubicBezTo>
                  <a:cubicBezTo>
                    <a:pt x="2754" y="183"/>
                    <a:pt x="2737" y="212"/>
                    <a:pt x="2711" y="228"/>
                  </a:cubicBezTo>
                  <a:cubicBezTo>
                    <a:pt x="2691" y="240"/>
                    <a:pt x="2663" y="246"/>
                    <a:pt x="2621" y="246"/>
                  </a:cubicBezTo>
                  <a:cubicBezTo>
                    <a:pt x="11" y="246"/>
                    <a:pt x="11" y="246"/>
                    <a:pt x="11" y="246"/>
                  </a:cubicBezTo>
                  <a:cubicBezTo>
                    <a:pt x="5" y="246"/>
                    <a:pt x="0" y="251"/>
                    <a:pt x="0" y="258"/>
                  </a:cubicBezTo>
                  <a:cubicBezTo>
                    <a:pt x="0" y="264"/>
                    <a:pt x="5" y="270"/>
                    <a:pt x="11" y="270"/>
                  </a:cubicBezTo>
                  <a:cubicBezTo>
                    <a:pt x="2621" y="270"/>
                    <a:pt x="2621" y="270"/>
                    <a:pt x="2621" y="270"/>
                  </a:cubicBezTo>
                  <a:cubicBezTo>
                    <a:pt x="2621" y="270"/>
                    <a:pt x="2642" y="270"/>
                    <a:pt x="2653" y="268"/>
                  </a:cubicBezTo>
                  <a:cubicBezTo>
                    <a:pt x="2683" y="265"/>
                    <a:pt x="2705" y="259"/>
                    <a:pt x="2723" y="248"/>
                  </a:cubicBezTo>
                  <a:cubicBezTo>
                    <a:pt x="2755" y="229"/>
                    <a:pt x="2775" y="196"/>
                    <a:pt x="2791" y="138"/>
                  </a:cubicBezTo>
                  <a:cubicBezTo>
                    <a:pt x="2811" y="64"/>
                    <a:pt x="2857" y="24"/>
                    <a:pt x="2921" y="24"/>
                  </a:cubicBezTo>
                  <a:cubicBezTo>
                    <a:pt x="2986" y="24"/>
                    <a:pt x="3032" y="64"/>
                    <a:pt x="3052" y="138"/>
                  </a:cubicBezTo>
                  <a:cubicBezTo>
                    <a:pt x="3068" y="196"/>
                    <a:pt x="3088" y="229"/>
                    <a:pt x="3120" y="248"/>
                  </a:cubicBezTo>
                  <a:cubicBezTo>
                    <a:pt x="3138" y="259"/>
                    <a:pt x="3160" y="265"/>
                    <a:pt x="3190" y="268"/>
                  </a:cubicBezTo>
                  <a:cubicBezTo>
                    <a:pt x="3201" y="270"/>
                    <a:pt x="3222" y="270"/>
                    <a:pt x="3222" y="270"/>
                  </a:cubicBezTo>
                  <a:cubicBezTo>
                    <a:pt x="5832" y="270"/>
                    <a:pt x="5832" y="270"/>
                    <a:pt x="5832" y="270"/>
                  </a:cubicBezTo>
                  <a:cubicBezTo>
                    <a:pt x="5838" y="270"/>
                    <a:pt x="5843" y="264"/>
                    <a:pt x="5843" y="258"/>
                  </a:cubicBezTo>
                  <a:cubicBezTo>
                    <a:pt x="5843" y="251"/>
                    <a:pt x="5838" y="246"/>
                    <a:pt x="5832" y="246"/>
                  </a:cubicBezTo>
                </a:path>
              </a:pathLst>
            </a:custGeom>
            <a:solidFill>
              <a:srgbClr val="B9AE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12" name="Rectangle 11">
              <a:extLst>
                <a:ext uri="{FF2B5EF4-FFF2-40B4-BE49-F238E27FC236}">
                  <a16:creationId xmlns:a16="http://schemas.microsoft.com/office/drawing/2014/main" id="{F80A2873-10E7-48E9-B18B-CCA960150D79}"/>
                </a:ext>
              </a:extLst>
            </p:cNvPr>
            <p:cNvSpPr>
              <a:spLocks noChangeArrowheads="1"/>
            </p:cNvSpPr>
            <p:nvPr/>
          </p:nvSpPr>
          <p:spPr bwMode="auto">
            <a:xfrm>
              <a:off x="850150"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13" name="Rectangle 12">
              <a:extLst>
                <a:ext uri="{FF2B5EF4-FFF2-40B4-BE49-F238E27FC236}">
                  <a16:creationId xmlns:a16="http://schemas.microsoft.com/office/drawing/2014/main" id="{6AFA4A43-AB8F-4613-BC8F-D0EB0DFC1E6E}"/>
                </a:ext>
              </a:extLst>
            </p:cNvPr>
            <p:cNvSpPr>
              <a:spLocks noChangeArrowheads="1"/>
            </p:cNvSpPr>
            <p:nvPr/>
          </p:nvSpPr>
          <p:spPr bwMode="auto">
            <a:xfrm>
              <a:off x="1226320"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14" name="Rectangle 13">
              <a:extLst>
                <a:ext uri="{FF2B5EF4-FFF2-40B4-BE49-F238E27FC236}">
                  <a16:creationId xmlns:a16="http://schemas.microsoft.com/office/drawing/2014/main" id="{7D1189B1-D396-404D-AC1B-370EEB788C81}"/>
                </a:ext>
              </a:extLst>
            </p:cNvPr>
            <p:cNvSpPr>
              <a:spLocks noChangeArrowheads="1"/>
            </p:cNvSpPr>
            <p:nvPr/>
          </p:nvSpPr>
          <p:spPr bwMode="auto">
            <a:xfrm>
              <a:off x="1599069"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15" name="Rectangle 14">
              <a:extLst>
                <a:ext uri="{FF2B5EF4-FFF2-40B4-BE49-F238E27FC236}">
                  <a16:creationId xmlns:a16="http://schemas.microsoft.com/office/drawing/2014/main" id="{0427197D-F4D8-41DA-8233-191EB4307565}"/>
                </a:ext>
              </a:extLst>
            </p:cNvPr>
            <p:cNvSpPr>
              <a:spLocks noChangeArrowheads="1"/>
            </p:cNvSpPr>
            <p:nvPr/>
          </p:nvSpPr>
          <p:spPr bwMode="auto">
            <a:xfrm>
              <a:off x="1975238"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16" name="Rectangle 15">
              <a:extLst>
                <a:ext uri="{FF2B5EF4-FFF2-40B4-BE49-F238E27FC236}">
                  <a16:creationId xmlns:a16="http://schemas.microsoft.com/office/drawing/2014/main" id="{2CB073E4-7DE6-4550-89ED-8AFBC96A2E70}"/>
                </a:ext>
              </a:extLst>
            </p:cNvPr>
            <p:cNvSpPr>
              <a:spLocks noChangeArrowheads="1"/>
            </p:cNvSpPr>
            <p:nvPr/>
          </p:nvSpPr>
          <p:spPr bwMode="auto">
            <a:xfrm>
              <a:off x="2351407"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17" name="Rectangle 16">
              <a:extLst>
                <a:ext uri="{FF2B5EF4-FFF2-40B4-BE49-F238E27FC236}">
                  <a16:creationId xmlns:a16="http://schemas.microsoft.com/office/drawing/2014/main" id="{461F670D-B599-426F-9BE4-C68D903A5AD1}"/>
                </a:ext>
              </a:extLst>
            </p:cNvPr>
            <p:cNvSpPr>
              <a:spLocks noChangeArrowheads="1"/>
            </p:cNvSpPr>
            <p:nvPr/>
          </p:nvSpPr>
          <p:spPr bwMode="auto">
            <a:xfrm>
              <a:off x="2724156"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18" name="Rectangle 17">
              <a:extLst>
                <a:ext uri="{FF2B5EF4-FFF2-40B4-BE49-F238E27FC236}">
                  <a16:creationId xmlns:a16="http://schemas.microsoft.com/office/drawing/2014/main" id="{463B0518-5D96-42D1-8841-E8528D37D6D5}"/>
                </a:ext>
              </a:extLst>
            </p:cNvPr>
            <p:cNvSpPr>
              <a:spLocks noChangeArrowheads="1"/>
            </p:cNvSpPr>
            <p:nvPr/>
          </p:nvSpPr>
          <p:spPr bwMode="auto">
            <a:xfrm>
              <a:off x="3100326"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19" name="Rectangle 18">
              <a:extLst>
                <a:ext uri="{FF2B5EF4-FFF2-40B4-BE49-F238E27FC236}">
                  <a16:creationId xmlns:a16="http://schemas.microsoft.com/office/drawing/2014/main" id="{772935E3-025E-435F-B09A-75188BA5DEF8}"/>
                </a:ext>
              </a:extLst>
            </p:cNvPr>
            <p:cNvSpPr>
              <a:spLocks noChangeArrowheads="1"/>
            </p:cNvSpPr>
            <p:nvPr/>
          </p:nvSpPr>
          <p:spPr bwMode="auto">
            <a:xfrm>
              <a:off x="3476495"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20" name="Rectangle 19">
              <a:extLst>
                <a:ext uri="{FF2B5EF4-FFF2-40B4-BE49-F238E27FC236}">
                  <a16:creationId xmlns:a16="http://schemas.microsoft.com/office/drawing/2014/main" id="{81594CEF-A79C-44F2-A46B-8328F774C520}"/>
                </a:ext>
              </a:extLst>
            </p:cNvPr>
            <p:cNvSpPr>
              <a:spLocks noChangeArrowheads="1"/>
            </p:cNvSpPr>
            <p:nvPr/>
          </p:nvSpPr>
          <p:spPr bwMode="auto">
            <a:xfrm>
              <a:off x="3849244" y="1090389"/>
              <a:ext cx="129949"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21" name="Rectangle 20">
              <a:extLst>
                <a:ext uri="{FF2B5EF4-FFF2-40B4-BE49-F238E27FC236}">
                  <a16:creationId xmlns:a16="http://schemas.microsoft.com/office/drawing/2014/main" id="{3E5316DF-58F6-4DA4-8962-258F8D9D4B5E}"/>
                </a:ext>
              </a:extLst>
            </p:cNvPr>
            <p:cNvSpPr>
              <a:spLocks noChangeArrowheads="1"/>
            </p:cNvSpPr>
            <p:nvPr/>
          </p:nvSpPr>
          <p:spPr bwMode="auto">
            <a:xfrm>
              <a:off x="4228833" y="1090389"/>
              <a:ext cx="12311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22" name="Rectangle 21">
              <a:extLst>
                <a:ext uri="{FF2B5EF4-FFF2-40B4-BE49-F238E27FC236}">
                  <a16:creationId xmlns:a16="http://schemas.microsoft.com/office/drawing/2014/main" id="{60568D79-BA6D-449A-9777-076DCCB5AF5A}"/>
                </a:ext>
              </a:extLst>
            </p:cNvPr>
            <p:cNvSpPr>
              <a:spLocks noChangeArrowheads="1"/>
            </p:cNvSpPr>
            <p:nvPr/>
          </p:nvSpPr>
          <p:spPr bwMode="auto">
            <a:xfrm>
              <a:off x="4601582"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23" name="Rectangle 22">
              <a:extLst>
                <a:ext uri="{FF2B5EF4-FFF2-40B4-BE49-F238E27FC236}">
                  <a16:creationId xmlns:a16="http://schemas.microsoft.com/office/drawing/2014/main" id="{776A56E5-8CA6-4310-9371-2FAA3562363A}"/>
                </a:ext>
              </a:extLst>
            </p:cNvPr>
            <p:cNvSpPr>
              <a:spLocks noChangeArrowheads="1"/>
            </p:cNvSpPr>
            <p:nvPr/>
          </p:nvSpPr>
          <p:spPr bwMode="auto">
            <a:xfrm>
              <a:off x="4977751"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24" name="Rectangle 23">
              <a:extLst>
                <a:ext uri="{FF2B5EF4-FFF2-40B4-BE49-F238E27FC236}">
                  <a16:creationId xmlns:a16="http://schemas.microsoft.com/office/drawing/2014/main" id="{BED2A228-9075-430E-9D1E-7491BA49AD00}"/>
                </a:ext>
              </a:extLst>
            </p:cNvPr>
            <p:cNvSpPr>
              <a:spLocks noChangeArrowheads="1"/>
            </p:cNvSpPr>
            <p:nvPr/>
          </p:nvSpPr>
          <p:spPr bwMode="auto">
            <a:xfrm>
              <a:off x="5353920" y="1090389"/>
              <a:ext cx="12311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25" name="Freeform 24">
              <a:extLst>
                <a:ext uri="{FF2B5EF4-FFF2-40B4-BE49-F238E27FC236}">
                  <a16:creationId xmlns:a16="http://schemas.microsoft.com/office/drawing/2014/main" id="{33FBF1A5-608D-447B-B09E-B292F1D21ADF}"/>
                </a:ext>
              </a:extLst>
            </p:cNvPr>
            <p:cNvSpPr>
              <a:spLocks/>
            </p:cNvSpPr>
            <p:nvPr/>
          </p:nvSpPr>
          <p:spPr bwMode="auto">
            <a:xfrm>
              <a:off x="874088"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26" name="Freeform 25">
              <a:extLst>
                <a:ext uri="{FF2B5EF4-FFF2-40B4-BE49-F238E27FC236}">
                  <a16:creationId xmlns:a16="http://schemas.microsoft.com/office/drawing/2014/main" id="{F3E793FC-F007-46CF-AFF8-FD4AE2C12087}"/>
                </a:ext>
              </a:extLst>
            </p:cNvPr>
            <p:cNvSpPr>
              <a:spLocks/>
            </p:cNvSpPr>
            <p:nvPr/>
          </p:nvSpPr>
          <p:spPr bwMode="auto">
            <a:xfrm>
              <a:off x="925384"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27" name="Freeform 26">
              <a:extLst>
                <a:ext uri="{FF2B5EF4-FFF2-40B4-BE49-F238E27FC236}">
                  <a16:creationId xmlns:a16="http://schemas.microsoft.com/office/drawing/2014/main" id="{8794DCBC-DDCA-451B-9BC7-CEE409339F70}"/>
                </a:ext>
              </a:extLst>
            </p:cNvPr>
            <p:cNvSpPr>
              <a:spLocks/>
            </p:cNvSpPr>
            <p:nvPr/>
          </p:nvSpPr>
          <p:spPr bwMode="auto">
            <a:xfrm>
              <a:off x="1250258"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28" name="Freeform 27">
              <a:extLst>
                <a:ext uri="{FF2B5EF4-FFF2-40B4-BE49-F238E27FC236}">
                  <a16:creationId xmlns:a16="http://schemas.microsoft.com/office/drawing/2014/main" id="{5401FA32-EAC5-4F65-8B07-F02FA7646075}"/>
                </a:ext>
              </a:extLst>
            </p:cNvPr>
            <p:cNvSpPr>
              <a:spLocks/>
            </p:cNvSpPr>
            <p:nvPr/>
          </p:nvSpPr>
          <p:spPr bwMode="auto">
            <a:xfrm>
              <a:off x="1301553"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29" name="Freeform 28">
              <a:extLst>
                <a:ext uri="{FF2B5EF4-FFF2-40B4-BE49-F238E27FC236}">
                  <a16:creationId xmlns:a16="http://schemas.microsoft.com/office/drawing/2014/main" id="{3C55C38E-6B47-484E-98A9-5CAB8E919AB1}"/>
                </a:ext>
              </a:extLst>
            </p:cNvPr>
            <p:cNvSpPr>
              <a:spLocks/>
            </p:cNvSpPr>
            <p:nvPr/>
          </p:nvSpPr>
          <p:spPr bwMode="auto">
            <a:xfrm>
              <a:off x="1626427"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30" name="Freeform 29">
              <a:extLst>
                <a:ext uri="{FF2B5EF4-FFF2-40B4-BE49-F238E27FC236}">
                  <a16:creationId xmlns:a16="http://schemas.microsoft.com/office/drawing/2014/main" id="{82E5B9A0-731B-4DC5-B5EB-D65FA38B780F}"/>
                </a:ext>
              </a:extLst>
            </p:cNvPr>
            <p:cNvSpPr>
              <a:spLocks/>
            </p:cNvSpPr>
            <p:nvPr/>
          </p:nvSpPr>
          <p:spPr bwMode="auto">
            <a:xfrm>
              <a:off x="1674303"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3" y="185"/>
                    <a:pt x="0" y="182"/>
                    <a:pt x="0" y="178"/>
                  </a:cubicBezTo>
                  <a:cubicBezTo>
                    <a:pt x="0" y="7"/>
                    <a:pt x="0" y="7"/>
                    <a:pt x="0" y="7"/>
                  </a:cubicBezTo>
                  <a:cubicBezTo>
                    <a:pt x="0" y="3"/>
                    <a:pt x="3"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31" name="Freeform 30">
              <a:extLst>
                <a:ext uri="{FF2B5EF4-FFF2-40B4-BE49-F238E27FC236}">
                  <a16:creationId xmlns:a16="http://schemas.microsoft.com/office/drawing/2014/main" id="{224E8D18-DBA4-434D-BDB7-6091089E427C}"/>
                </a:ext>
              </a:extLst>
            </p:cNvPr>
            <p:cNvSpPr>
              <a:spLocks/>
            </p:cNvSpPr>
            <p:nvPr/>
          </p:nvSpPr>
          <p:spPr bwMode="auto">
            <a:xfrm>
              <a:off x="1999176"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7" y="185"/>
                  </a:cubicBezTo>
                  <a:cubicBezTo>
                    <a:pt x="3" y="185"/>
                    <a:pt x="0" y="182"/>
                    <a:pt x="0" y="178"/>
                  </a:cubicBezTo>
                  <a:cubicBezTo>
                    <a:pt x="0" y="7"/>
                    <a:pt x="0" y="7"/>
                    <a:pt x="0" y="7"/>
                  </a:cubicBezTo>
                  <a:cubicBezTo>
                    <a:pt x="0" y="3"/>
                    <a:pt x="3" y="0"/>
                    <a:pt x="7"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32" name="Freeform 31">
              <a:extLst>
                <a:ext uri="{FF2B5EF4-FFF2-40B4-BE49-F238E27FC236}">
                  <a16:creationId xmlns:a16="http://schemas.microsoft.com/office/drawing/2014/main" id="{ACAC5A26-EE29-4BCA-B539-0EAC31987912}"/>
                </a:ext>
              </a:extLst>
            </p:cNvPr>
            <p:cNvSpPr>
              <a:spLocks/>
            </p:cNvSpPr>
            <p:nvPr/>
          </p:nvSpPr>
          <p:spPr bwMode="auto">
            <a:xfrm>
              <a:off x="2050472"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33" name="Freeform 32">
              <a:extLst>
                <a:ext uri="{FF2B5EF4-FFF2-40B4-BE49-F238E27FC236}">
                  <a16:creationId xmlns:a16="http://schemas.microsoft.com/office/drawing/2014/main" id="{E219E5CA-EC24-47B8-98FE-6FD3275CAC76}"/>
                </a:ext>
              </a:extLst>
            </p:cNvPr>
            <p:cNvSpPr>
              <a:spLocks/>
            </p:cNvSpPr>
            <p:nvPr/>
          </p:nvSpPr>
          <p:spPr bwMode="auto">
            <a:xfrm>
              <a:off x="2375345"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3" y="185"/>
                    <a:pt x="0" y="182"/>
                    <a:pt x="0" y="178"/>
                  </a:cubicBezTo>
                  <a:cubicBezTo>
                    <a:pt x="0" y="7"/>
                    <a:pt x="0" y="7"/>
                    <a:pt x="0" y="7"/>
                  </a:cubicBezTo>
                  <a:cubicBezTo>
                    <a:pt x="0" y="3"/>
                    <a:pt x="3"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34" name="Freeform 33">
              <a:extLst>
                <a:ext uri="{FF2B5EF4-FFF2-40B4-BE49-F238E27FC236}">
                  <a16:creationId xmlns:a16="http://schemas.microsoft.com/office/drawing/2014/main" id="{F95412E6-DBAE-4BA1-9F49-318BC144B9D0}"/>
                </a:ext>
              </a:extLst>
            </p:cNvPr>
            <p:cNvSpPr>
              <a:spLocks/>
            </p:cNvSpPr>
            <p:nvPr/>
          </p:nvSpPr>
          <p:spPr bwMode="auto">
            <a:xfrm>
              <a:off x="2426641"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35" name="Freeform 34">
              <a:extLst>
                <a:ext uri="{FF2B5EF4-FFF2-40B4-BE49-F238E27FC236}">
                  <a16:creationId xmlns:a16="http://schemas.microsoft.com/office/drawing/2014/main" id="{B919C47A-E3FE-49B2-91BB-6128D9925E20}"/>
                </a:ext>
              </a:extLst>
            </p:cNvPr>
            <p:cNvSpPr>
              <a:spLocks/>
            </p:cNvSpPr>
            <p:nvPr/>
          </p:nvSpPr>
          <p:spPr bwMode="auto">
            <a:xfrm>
              <a:off x="2751514"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36" name="Freeform 35">
              <a:extLst>
                <a:ext uri="{FF2B5EF4-FFF2-40B4-BE49-F238E27FC236}">
                  <a16:creationId xmlns:a16="http://schemas.microsoft.com/office/drawing/2014/main" id="{F9F28B6F-CC33-4285-9F21-212D862874EE}"/>
                </a:ext>
              </a:extLst>
            </p:cNvPr>
            <p:cNvSpPr>
              <a:spLocks/>
            </p:cNvSpPr>
            <p:nvPr/>
          </p:nvSpPr>
          <p:spPr bwMode="auto">
            <a:xfrm>
              <a:off x="2802810" y="820231"/>
              <a:ext cx="2393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37" name="Freeform 36">
              <a:extLst>
                <a:ext uri="{FF2B5EF4-FFF2-40B4-BE49-F238E27FC236}">
                  <a16:creationId xmlns:a16="http://schemas.microsoft.com/office/drawing/2014/main" id="{F11C89E4-A993-43D1-9315-063BE1792E65}"/>
                </a:ext>
              </a:extLst>
            </p:cNvPr>
            <p:cNvSpPr>
              <a:spLocks/>
            </p:cNvSpPr>
            <p:nvPr/>
          </p:nvSpPr>
          <p:spPr bwMode="auto">
            <a:xfrm>
              <a:off x="3124264" y="820231"/>
              <a:ext cx="30777"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38" name="Freeform 37">
              <a:extLst>
                <a:ext uri="{FF2B5EF4-FFF2-40B4-BE49-F238E27FC236}">
                  <a16:creationId xmlns:a16="http://schemas.microsoft.com/office/drawing/2014/main" id="{6A14B72E-E52A-40AA-B393-3D83CF704711}"/>
                </a:ext>
              </a:extLst>
            </p:cNvPr>
            <p:cNvSpPr>
              <a:spLocks/>
            </p:cNvSpPr>
            <p:nvPr/>
          </p:nvSpPr>
          <p:spPr bwMode="auto">
            <a:xfrm>
              <a:off x="3175559"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39" name="Freeform 38">
              <a:extLst>
                <a:ext uri="{FF2B5EF4-FFF2-40B4-BE49-F238E27FC236}">
                  <a16:creationId xmlns:a16="http://schemas.microsoft.com/office/drawing/2014/main" id="{A9769C3F-1A8E-42D9-BA9D-4B2A922C2E4D}"/>
                </a:ext>
              </a:extLst>
            </p:cNvPr>
            <p:cNvSpPr>
              <a:spLocks/>
            </p:cNvSpPr>
            <p:nvPr/>
          </p:nvSpPr>
          <p:spPr bwMode="auto">
            <a:xfrm>
              <a:off x="3503852" y="820231"/>
              <a:ext cx="2393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40" name="Freeform 39">
              <a:extLst>
                <a:ext uri="{FF2B5EF4-FFF2-40B4-BE49-F238E27FC236}">
                  <a16:creationId xmlns:a16="http://schemas.microsoft.com/office/drawing/2014/main" id="{0E82CB7B-A96D-4737-8A78-68DEC4D29F02}"/>
                </a:ext>
              </a:extLst>
            </p:cNvPr>
            <p:cNvSpPr>
              <a:spLocks/>
            </p:cNvSpPr>
            <p:nvPr/>
          </p:nvSpPr>
          <p:spPr bwMode="auto">
            <a:xfrm>
              <a:off x="3551729"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41" name="Freeform 40">
              <a:extLst>
                <a:ext uri="{FF2B5EF4-FFF2-40B4-BE49-F238E27FC236}">
                  <a16:creationId xmlns:a16="http://schemas.microsoft.com/office/drawing/2014/main" id="{C4AC511A-34BA-4C40-8E49-BDAC8EC60DA6}"/>
                </a:ext>
              </a:extLst>
            </p:cNvPr>
            <p:cNvSpPr>
              <a:spLocks/>
            </p:cNvSpPr>
            <p:nvPr/>
          </p:nvSpPr>
          <p:spPr bwMode="auto">
            <a:xfrm>
              <a:off x="3876602"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42" name="Freeform 41">
              <a:extLst>
                <a:ext uri="{FF2B5EF4-FFF2-40B4-BE49-F238E27FC236}">
                  <a16:creationId xmlns:a16="http://schemas.microsoft.com/office/drawing/2014/main" id="{F1DD6422-522A-4EE7-AFCE-59C9F5BF3AE2}"/>
                </a:ext>
              </a:extLst>
            </p:cNvPr>
            <p:cNvSpPr>
              <a:spLocks/>
            </p:cNvSpPr>
            <p:nvPr/>
          </p:nvSpPr>
          <p:spPr bwMode="auto">
            <a:xfrm>
              <a:off x="3927898"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43" name="Freeform 42">
              <a:extLst>
                <a:ext uri="{FF2B5EF4-FFF2-40B4-BE49-F238E27FC236}">
                  <a16:creationId xmlns:a16="http://schemas.microsoft.com/office/drawing/2014/main" id="{4C81EC1E-7E2E-46F8-8D8E-DA196FD4E8A8}"/>
                </a:ext>
              </a:extLst>
            </p:cNvPr>
            <p:cNvSpPr>
              <a:spLocks/>
            </p:cNvSpPr>
            <p:nvPr/>
          </p:nvSpPr>
          <p:spPr bwMode="auto">
            <a:xfrm>
              <a:off x="4252771"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44" name="Freeform 43">
              <a:extLst>
                <a:ext uri="{FF2B5EF4-FFF2-40B4-BE49-F238E27FC236}">
                  <a16:creationId xmlns:a16="http://schemas.microsoft.com/office/drawing/2014/main" id="{F536214B-1715-4786-ACD2-8F16072096EC}"/>
                </a:ext>
              </a:extLst>
            </p:cNvPr>
            <p:cNvSpPr>
              <a:spLocks/>
            </p:cNvSpPr>
            <p:nvPr/>
          </p:nvSpPr>
          <p:spPr bwMode="auto">
            <a:xfrm>
              <a:off x="4300647"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45" name="Freeform 44">
              <a:extLst>
                <a:ext uri="{FF2B5EF4-FFF2-40B4-BE49-F238E27FC236}">
                  <a16:creationId xmlns:a16="http://schemas.microsoft.com/office/drawing/2014/main" id="{3990190A-2680-4CAD-81B6-AB52872E196B}"/>
                </a:ext>
              </a:extLst>
            </p:cNvPr>
            <p:cNvSpPr>
              <a:spLocks/>
            </p:cNvSpPr>
            <p:nvPr/>
          </p:nvSpPr>
          <p:spPr bwMode="auto">
            <a:xfrm>
              <a:off x="4628940"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46" name="Freeform 45">
              <a:extLst>
                <a:ext uri="{FF2B5EF4-FFF2-40B4-BE49-F238E27FC236}">
                  <a16:creationId xmlns:a16="http://schemas.microsoft.com/office/drawing/2014/main" id="{30CD6144-DC05-4475-B4C1-4654354ECE6B}"/>
                </a:ext>
              </a:extLst>
            </p:cNvPr>
            <p:cNvSpPr>
              <a:spLocks/>
            </p:cNvSpPr>
            <p:nvPr/>
          </p:nvSpPr>
          <p:spPr bwMode="auto">
            <a:xfrm>
              <a:off x="4676816"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47" name="Freeform 46">
              <a:extLst>
                <a:ext uri="{FF2B5EF4-FFF2-40B4-BE49-F238E27FC236}">
                  <a16:creationId xmlns:a16="http://schemas.microsoft.com/office/drawing/2014/main" id="{3BEB9E95-742B-4C85-8E51-1F2D76578A24}"/>
                </a:ext>
              </a:extLst>
            </p:cNvPr>
            <p:cNvSpPr>
              <a:spLocks/>
            </p:cNvSpPr>
            <p:nvPr/>
          </p:nvSpPr>
          <p:spPr bwMode="auto">
            <a:xfrm>
              <a:off x="5001689"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48" name="Freeform 47">
              <a:extLst>
                <a:ext uri="{FF2B5EF4-FFF2-40B4-BE49-F238E27FC236}">
                  <a16:creationId xmlns:a16="http://schemas.microsoft.com/office/drawing/2014/main" id="{730746F5-F5CC-4631-BCDD-FF5B074E83C3}"/>
                </a:ext>
              </a:extLst>
            </p:cNvPr>
            <p:cNvSpPr>
              <a:spLocks/>
            </p:cNvSpPr>
            <p:nvPr/>
          </p:nvSpPr>
          <p:spPr bwMode="auto">
            <a:xfrm>
              <a:off x="5052985"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3" y="185"/>
                    <a:pt x="0" y="182"/>
                    <a:pt x="0" y="178"/>
                  </a:cubicBezTo>
                  <a:cubicBezTo>
                    <a:pt x="0" y="7"/>
                    <a:pt x="0" y="7"/>
                    <a:pt x="0" y="7"/>
                  </a:cubicBezTo>
                  <a:cubicBezTo>
                    <a:pt x="0" y="3"/>
                    <a:pt x="3"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49" name="Freeform 48">
              <a:extLst>
                <a:ext uri="{FF2B5EF4-FFF2-40B4-BE49-F238E27FC236}">
                  <a16:creationId xmlns:a16="http://schemas.microsoft.com/office/drawing/2014/main" id="{050CC2FF-CB6C-41E0-A2C8-A7F3B829BBA4}"/>
                </a:ext>
              </a:extLst>
            </p:cNvPr>
            <p:cNvSpPr>
              <a:spLocks/>
            </p:cNvSpPr>
            <p:nvPr/>
          </p:nvSpPr>
          <p:spPr bwMode="auto">
            <a:xfrm>
              <a:off x="5377858"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7" y="185"/>
                  </a:cubicBezTo>
                  <a:cubicBezTo>
                    <a:pt x="3" y="185"/>
                    <a:pt x="0" y="182"/>
                    <a:pt x="0" y="178"/>
                  </a:cubicBezTo>
                  <a:cubicBezTo>
                    <a:pt x="0" y="7"/>
                    <a:pt x="0" y="7"/>
                    <a:pt x="0" y="7"/>
                  </a:cubicBezTo>
                  <a:cubicBezTo>
                    <a:pt x="0" y="3"/>
                    <a:pt x="3" y="0"/>
                    <a:pt x="7"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50" name="Freeform 49">
              <a:extLst>
                <a:ext uri="{FF2B5EF4-FFF2-40B4-BE49-F238E27FC236}">
                  <a16:creationId xmlns:a16="http://schemas.microsoft.com/office/drawing/2014/main" id="{DBC3F386-365A-4CFA-9F5F-D6960DC59176}"/>
                </a:ext>
              </a:extLst>
            </p:cNvPr>
            <p:cNvSpPr>
              <a:spLocks/>
            </p:cNvSpPr>
            <p:nvPr/>
          </p:nvSpPr>
          <p:spPr bwMode="auto">
            <a:xfrm>
              <a:off x="5425735"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51" name="Rectangle 50">
              <a:extLst>
                <a:ext uri="{FF2B5EF4-FFF2-40B4-BE49-F238E27FC236}">
                  <a16:creationId xmlns:a16="http://schemas.microsoft.com/office/drawing/2014/main" id="{48536A31-D439-49D5-9020-B5E7F09C2F73}"/>
                </a:ext>
              </a:extLst>
            </p:cNvPr>
            <p:cNvSpPr>
              <a:spLocks noChangeArrowheads="1"/>
            </p:cNvSpPr>
            <p:nvPr/>
          </p:nvSpPr>
          <p:spPr bwMode="auto">
            <a:xfrm>
              <a:off x="6714969" y="1090389"/>
              <a:ext cx="12311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52" name="Rectangle 51">
              <a:extLst>
                <a:ext uri="{FF2B5EF4-FFF2-40B4-BE49-F238E27FC236}">
                  <a16:creationId xmlns:a16="http://schemas.microsoft.com/office/drawing/2014/main" id="{696002FB-6C1D-4706-A94D-BB44293A7A37}"/>
                </a:ext>
              </a:extLst>
            </p:cNvPr>
            <p:cNvSpPr>
              <a:spLocks noChangeArrowheads="1"/>
            </p:cNvSpPr>
            <p:nvPr/>
          </p:nvSpPr>
          <p:spPr bwMode="auto">
            <a:xfrm>
              <a:off x="7087718"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53" name="Rectangle 52">
              <a:extLst>
                <a:ext uri="{FF2B5EF4-FFF2-40B4-BE49-F238E27FC236}">
                  <a16:creationId xmlns:a16="http://schemas.microsoft.com/office/drawing/2014/main" id="{25587999-6260-4374-A229-ECB750841EA7}"/>
                </a:ext>
              </a:extLst>
            </p:cNvPr>
            <p:cNvSpPr>
              <a:spLocks noChangeArrowheads="1"/>
            </p:cNvSpPr>
            <p:nvPr/>
          </p:nvSpPr>
          <p:spPr bwMode="auto">
            <a:xfrm>
              <a:off x="7463887"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54" name="Rectangle 53">
              <a:extLst>
                <a:ext uri="{FF2B5EF4-FFF2-40B4-BE49-F238E27FC236}">
                  <a16:creationId xmlns:a16="http://schemas.microsoft.com/office/drawing/2014/main" id="{3FD8B67C-2634-4D43-8011-F950920945D3}"/>
                </a:ext>
              </a:extLst>
            </p:cNvPr>
            <p:cNvSpPr>
              <a:spLocks noChangeArrowheads="1"/>
            </p:cNvSpPr>
            <p:nvPr/>
          </p:nvSpPr>
          <p:spPr bwMode="auto">
            <a:xfrm>
              <a:off x="7840056" y="1090389"/>
              <a:ext cx="12311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55" name="Rectangle 54">
              <a:extLst>
                <a:ext uri="{FF2B5EF4-FFF2-40B4-BE49-F238E27FC236}">
                  <a16:creationId xmlns:a16="http://schemas.microsoft.com/office/drawing/2014/main" id="{B6D9DAF9-349E-4827-A60A-197DDF31D3B3}"/>
                </a:ext>
              </a:extLst>
            </p:cNvPr>
            <p:cNvSpPr>
              <a:spLocks noChangeArrowheads="1"/>
            </p:cNvSpPr>
            <p:nvPr/>
          </p:nvSpPr>
          <p:spPr bwMode="auto">
            <a:xfrm>
              <a:off x="8212806" y="1090389"/>
              <a:ext cx="129949"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56" name="Rectangle 55">
              <a:extLst>
                <a:ext uri="{FF2B5EF4-FFF2-40B4-BE49-F238E27FC236}">
                  <a16:creationId xmlns:a16="http://schemas.microsoft.com/office/drawing/2014/main" id="{97E2C92C-1F41-45FE-9FE8-7B3D17284B9E}"/>
                </a:ext>
              </a:extLst>
            </p:cNvPr>
            <p:cNvSpPr>
              <a:spLocks noChangeArrowheads="1"/>
            </p:cNvSpPr>
            <p:nvPr/>
          </p:nvSpPr>
          <p:spPr bwMode="auto">
            <a:xfrm>
              <a:off x="8588975"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57" name="Rectangle 56">
              <a:extLst>
                <a:ext uri="{FF2B5EF4-FFF2-40B4-BE49-F238E27FC236}">
                  <a16:creationId xmlns:a16="http://schemas.microsoft.com/office/drawing/2014/main" id="{668618C5-7E84-41B0-A0BE-5E18BA704E38}"/>
                </a:ext>
              </a:extLst>
            </p:cNvPr>
            <p:cNvSpPr>
              <a:spLocks noChangeArrowheads="1"/>
            </p:cNvSpPr>
            <p:nvPr/>
          </p:nvSpPr>
          <p:spPr bwMode="auto">
            <a:xfrm>
              <a:off x="8965144"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58" name="Rectangle 57">
              <a:extLst>
                <a:ext uri="{FF2B5EF4-FFF2-40B4-BE49-F238E27FC236}">
                  <a16:creationId xmlns:a16="http://schemas.microsoft.com/office/drawing/2014/main" id="{22230E95-9CCF-4BF6-AFB4-82FB63FAAD03}"/>
                </a:ext>
              </a:extLst>
            </p:cNvPr>
            <p:cNvSpPr>
              <a:spLocks noChangeArrowheads="1"/>
            </p:cNvSpPr>
            <p:nvPr/>
          </p:nvSpPr>
          <p:spPr bwMode="auto">
            <a:xfrm>
              <a:off x="9341313"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59" name="Rectangle 58">
              <a:extLst>
                <a:ext uri="{FF2B5EF4-FFF2-40B4-BE49-F238E27FC236}">
                  <a16:creationId xmlns:a16="http://schemas.microsoft.com/office/drawing/2014/main" id="{EF9E93EC-BB3D-41EA-B354-0D5E4557F571}"/>
                </a:ext>
              </a:extLst>
            </p:cNvPr>
            <p:cNvSpPr>
              <a:spLocks noChangeArrowheads="1"/>
            </p:cNvSpPr>
            <p:nvPr/>
          </p:nvSpPr>
          <p:spPr bwMode="auto">
            <a:xfrm>
              <a:off x="9714062"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60" name="Rectangle 59">
              <a:extLst>
                <a:ext uri="{FF2B5EF4-FFF2-40B4-BE49-F238E27FC236}">
                  <a16:creationId xmlns:a16="http://schemas.microsoft.com/office/drawing/2014/main" id="{90D6DAA1-AA2F-478B-89B2-9F6AC93601BC}"/>
                </a:ext>
              </a:extLst>
            </p:cNvPr>
            <p:cNvSpPr>
              <a:spLocks noChangeArrowheads="1"/>
            </p:cNvSpPr>
            <p:nvPr/>
          </p:nvSpPr>
          <p:spPr bwMode="auto">
            <a:xfrm>
              <a:off x="10090231"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61" name="Rectangle 60">
              <a:extLst>
                <a:ext uri="{FF2B5EF4-FFF2-40B4-BE49-F238E27FC236}">
                  <a16:creationId xmlns:a16="http://schemas.microsoft.com/office/drawing/2014/main" id="{67A7FB47-EFA0-4955-A7B3-9006FBAFF34F}"/>
                </a:ext>
              </a:extLst>
            </p:cNvPr>
            <p:cNvSpPr>
              <a:spLocks noChangeArrowheads="1"/>
            </p:cNvSpPr>
            <p:nvPr/>
          </p:nvSpPr>
          <p:spPr bwMode="auto">
            <a:xfrm>
              <a:off x="10466400"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62" name="Rectangle 61">
              <a:extLst>
                <a:ext uri="{FF2B5EF4-FFF2-40B4-BE49-F238E27FC236}">
                  <a16:creationId xmlns:a16="http://schemas.microsoft.com/office/drawing/2014/main" id="{DBEC06AE-9489-4676-B2B3-C3D5D6D99C42}"/>
                </a:ext>
              </a:extLst>
            </p:cNvPr>
            <p:cNvSpPr>
              <a:spLocks noChangeArrowheads="1"/>
            </p:cNvSpPr>
            <p:nvPr/>
          </p:nvSpPr>
          <p:spPr bwMode="auto">
            <a:xfrm>
              <a:off x="10839150"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63" name="Rectangle 62">
              <a:extLst>
                <a:ext uri="{FF2B5EF4-FFF2-40B4-BE49-F238E27FC236}">
                  <a16:creationId xmlns:a16="http://schemas.microsoft.com/office/drawing/2014/main" id="{16B7F0BF-BD0E-4D8A-A279-E1AB3D434F28}"/>
                </a:ext>
              </a:extLst>
            </p:cNvPr>
            <p:cNvSpPr>
              <a:spLocks noChangeArrowheads="1"/>
            </p:cNvSpPr>
            <p:nvPr/>
          </p:nvSpPr>
          <p:spPr bwMode="auto">
            <a:xfrm>
              <a:off x="11215319" y="1090389"/>
              <a:ext cx="126530" cy="119690"/>
            </a:xfrm>
            <a:prstGeom prst="rect">
              <a:avLst/>
            </a:prstGeom>
            <a:solidFill>
              <a:srgbClr val="2D3E5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64" name="Freeform 63">
              <a:extLst>
                <a:ext uri="{FF2B5EF4-FFF2-40B4-BE49-F238E27FC236}">
                  <a16:creationId xmlns:a16="http://schemas.microsoft.com/office/drawing/2014/main" id="{69966808-5C83-4628-82C5-D8EE154A97EA}"/>
                </a:ext>
              </a:extLst>
            </p:cNvPr>
            <p:cNvSpPr>
              <a:spLocks/>
            </p:cNvSpPr>
            <p:nvPr/>
          </p:nvSpPr>
          <p:spPr bwMode="auto">
            <a:xfrm>
              <a:off x="6738907"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7" y="185"/>
                  </a:cubicBezTo>
                  <a:cubicBezTo>
                    <a:pt x="3" y="185"/>
                    <a:pt x="0" y="182"/>
                    <a:pt x="0" y="178"/>
                  </a:cubicBezTo>
                  <a:cubicBezTo>
                    <a:pt x="0" y="7"/>
                    <a:pt x="0" y="7"/>
                    <a:pt x="0" y="7"/>
                  </a:cubicBezTo>
                  <a:cubicBezTo>
                    <a:pt x="0" y="3"/>
                    <a:pt x="3" y="0"/>
                    <a:pt x="7"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65" name="Freeform 64">
              <a:extLst>
                <a:ext uri="{FF2B5EF4-FFF2-40B4-BE49-F238E27FC236}">
                  <a16:creationId xmlns:a16="http://schemas.microsoft.com/office/drawing/2014/main" id="{E0E38CC6-2090-4CE1-B26C-ABA3A8461EDA}"/>
                </a:ext>
              </a:extLst>
            </p:cNvPr>
            <p:cNvSpPr>
              <a:spLocks/>
            </p:cNvSpPr>
            <p:nvPr/>
          </p:nvSpPr>
          <p:spPr bwMode="auto">
            <a:xfrm>
              <a:off x="6786783" y="820231"/>
              <a:ext cx="30777"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66" name="Freeform 65">
              <a:extLst>
                <a:ext uri="{FF2B5EF4-FFF2-40B4-BE49-F238E27FC236}">
                  <a16:creationId xmlns:a16="http://schemas.microsoft.com/office/drawing/2014/main" id="{CF500115-F3FE-4815-B9DB-18B9CD50A1CB}"/>
                </a:ext>
              </a:extLst>
            </p:cNvPr>
            <p:cNvSpPr>
              <a:spLocks/>
            </p:cNvSpPr>
            <p:nvPr/>
          </p:nvSpPr>
          <p:spPr bwMode="auto">
            <a:xfrm>
              <a:off x="7115076"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3" y="185"/>
                    <a:pt x="0" y="182"/>
                    <a:pt x="0" y="178"/>
                  </a:cubicBezTo>
                  <a:cubicBezTo>
                    <a:pt x="0" y="7"/>
                    <a:pt x="0" y="7"/>
                    <a:pt x="0" y="7"/>
                  </a:cubicBezTo>
                  <a:cubicBezTo>
                    <a:pt x="0" y="3"/>
                    <a:pt x="3"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67" name="Freeform 66">
              <a:extLst>
                <a:ext uri="{FF2B5EF4-FFF2-40B4-BE49-F238E27FC236}">
                  <a16:creationId xmlns:a16="http://schemas.microsoft.com/office/drawing/2014/main" id="{517EF0EC-F09D-48DC-8C2B-560F97F8A3DB}"/>
                </a:ext>
              </a:extLst>
            </p:cNvPr>
            <p:cNvSpPr>
              <a:spLocks/>
            </p:cNvSpPr>
            <p:nvPr/>
          </p:nvSpPr>
          <p:spPr bwMode="auto">
            <a:xfrm>
              <a:off x="7162952"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68" name="Freeform 67">
              <a:extLst>
                <a:ext uri="{FF2B5EF4-FFF2-40B4-BE49-F238E27FC236}">
                  <a16:creationId xmlns:a16="http://schemas.microsoft.com/office/drawing/2014/main" id="{2A61AD89-F50A-42A6-9BB0-A97D492233AF}"/>
                </a:ext>
              </a:extLst>
            </p:cNvPr>
            <p:cNvSpPr>
              <a:spLocks/>
            </p:cNvSpPr>
            <p:nvPr/>
          </p:nvSpPr>
          <p:spPr bwMode="auto">
            <a:xfrm>
              <a:off x="7487825"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69" name="Freeform 68">
              <a:extLst>
                <a:ext uri="{FF2B5EF4-FFF2-40B4-BE49-F238E27FC236}">
                  <a16:creationId xmlns:a16="http://schemas.microsoft.com/office/drawing/2014/main" id="{50603F45-2E34-4763-84D4-FF57B49ADC52}"/>
                </a:ext>
              </a:extLst>
            </p:cNvPr>
            <p:cNvSpPr>
              <a:spLocks/>
            </p:cNvSpPr>
            <p:nvPr/>
          </p:nvSpPr>
          <p:spPr bwMode="auto">
            <a:xfrm>
              <a:off x="7539121"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70" name="Freeform 69">
              <a:extLst>
                <a:ext uri="{FF2B5EF4-FFF2-40B4-BE49-F238E27FC236}">
                  <a16:creationId xmlns:a16="http://schemas.microsoft.com/office/drawing/2014/main" id="{29FB7B78-3519-42F6-8896-B72DAA1135FC}"/>
                </a:ext>
              </a:extLst>
            </p:cNvPr>
            <p:cNvSpPr>
              <a:spLocks/>
            </p:cNvSpPr>
            <p:nvPr/>
          </p:nvSpPr>
          <p:spPr bwMode="auto">
            <a:xfrm>
              <a:off x="7863994"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71" name="Freeform 70">
              <a:extLst>
                <a:ext uri="{FF2B5EF4-FFF2-40B4-BE49-F238E27FC236}">
                  <a16:creationId xmlns:a16="http://schemas.microsoft.com/office/drawing/2014/main" id="{80DD8761-13AE-42F8-BDFF-DDDB06DCD044}"/>
                </a:ext>
              </a:extLst>
            </p:cNvPr>
            <p:cNvSpPr>
              <a:spLocks/>
            </p:cNvSpPr>
            <p:nvPr/>
          </p:nvSpPr>
          <p:spPr bwMode="auto">
            <a:xfrm>
              <a:off x="7915290"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72" name="Freeform 71">
              <a:extLst>
                <a:ext uri="{FF2B5EF4-FFF2-40B4-BE49-F238E27FC236}">
                  <a16:creationId xmlns:a16="http://schemas.microsoft.com/office/drawing/2014/main" id="{F6924E5E-AE3F-47A5-B38B-C0764AC3FEF2}"/>
                </a:ext>
              </a:extLst>
            </p:cNvPr>
            <p:cNvSpPr>
              <a:spLocks/>
            </p:cNvSpPr>
            <p:nvPr/>
          </p:nvSpPr>
          <p:spPr bwMode="auto">
            <a:xfrm>
              <a:off x="8240163" y="820231"/>
              <a:ext cx="2735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73" name="Freeform 72">
              <a:extLst>
                <a:ext uri="{FF2B5EF4-FFF2-40B4-BE49-F238E27FC236}">
                  <a16:creationId xmlns:a16="http://schemas.microsoft.com/office/drawing/2014/main" id="{56287151-1CF3-4D4C-B25E-6E63ED9ACA56}"/>
                </a:ext>
              </a:extLst>
            </p:cNvPr>
            <p:cNvSpPr>
              <a:spLocks/>
            </p:cNvSpPr>
            <p:nvPr/>
          </p:nvSpPr>
          <p:spPr bwMode="auto">
            <a:xfrm>
              <a:off x="8291459" y="820231"/>
              <a:ext cx="2393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74" name="Freeform 73">
              <a:extLst>
                <a:ext uri="{FF2B5EF4-FFF2-40B4-BE49-F238E27FC236}">
                  <a16:creationId xmlns:a16="http://schemas.microsoft.com/office/drawing/2014/main" id="{B5C1D045-6873-4918-A02A-99BD8E3D65E7}"/>
                </a:ext>
              </a:extLst>
            </p:cNvPr>
            <p:cNvSpPr>
              <a:spLocks/>
            </p:cNvSpPr>
            <p:nvPr/>
          </p:nvSpPr>
          <p:spPr bwMode="auto">
            <a:xfrm>
              <a:off x="8616332" y="820231"/>
              <a:ext cx="2393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75" name="Freeform 74">
              <a:extLst>
                <a:ext uri="{FF2B5EF4-FFF2-40B4-BE49-F238E27FC236}">
                  <a16:creationId xmlns:a16="http://schemas.microsoft.com/office/drawing/2014/main" id="{0800F6FE-06C5-44F8-AE60-1432B0B65C50}"/>
                </a:ext>
              </a:extLst>
            </p:cNvPr>
            <p:cNvSpPr>
              <a:spLocks/>
            </p:cNvSpPr>
            <p:nvPr/>
          </p:nvSpPr>
          <p:spPr bwMode="auto">
            <a:xfrm>
              <a:off x="8664209"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76" name="Freeform 75">
              <a:extLst>
                <a:ext uri="{FF2B5EF4-FFF2-40B4-BE49-F238E27FC236}">
                  <a16:creationId xmlns:a16="http://schemas.microsoft.com/office/drawing/2014/main" id="{CBF88C44-DCF6-4E05-A398-E67B69DE9AF6}"/>
                </a:ext>
              </a:extLst>
            </p:cNvPr>
            <p:cNvSpPr>
              <a:spLocks/>
            </p:cNvSpPr>
            <p:nvPr/>
          </p:nvSpPr>
          <p:spPr bwMode="auto">
            <a:xfrm>
              <a:off x="8992502" y="820231"/>
              <a:ext cx="2393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77" name="Freeform 76">
              <a:extLst>
                <a:ext uri="{FF2B5EF4-FFF2-40B4-BE49-F238E27FC236}">
                  <a16:creationId xmlns:a16="http://schemas.microsoft.com/office/drawing/2014/main" id="{22DF8349-09E2-4208-9817-A9B816F7451E}"/>
                </a:ext>
              </a:extLst>
            </p:cNvPr>
            <p:cNvSpPr>
              <a:spLocks/>
            </p:cNvSpPr>
            <p:nvPr/>
          </p:nvSpPr>
          <p:spPr bwMode="auto">
            <a:xfrm>
              <a:off x="9040378"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78" name="Freeform 77">
              <a:extLst>
                <a:ext uri="{FF2B5EF4-FFF2-40B4-BE49-F238E27FC236}">
                  <a16:creationId xmlns:a16="http://schemas.microsoft.com/office/drawing/2014/main" id="{39746B7F-8312-4DA4-812F-1B2E31853AA1}"/>
                </a:ext>
              </a:extLst>
            </p:cNvPr>
            <p:cNvSpPr>
              <a:spLocks/>
            </p:cNvSpPr>
            <p:nvPr/>
          </p:nvSpPr>
          <p:spPr bwMode="auto">
            <a:xfrm>
              <a:off x="9365251"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79" name="Freeform 78">
              <a:extLst>
                <a:ext uri="{FF2B5EF4-FFF2-40B4-BE49-F238E27FC236}">
                  <a16:creationId xmlns:a16="http://schemas.microsoft.com/office/drawing/2014/main" id="{D6FDCFDD-A0CE-43F2-BCCB-72AC298C1BB0}"/>
                </a:ext>
              </a:extLst>
            </p:cNvPr>
            <p:cNvSpPr>
              <a:spLocks/>
            </p:cNvSpPr>
            <p:nvPr/>
          </p:nvSpPr>
          <p:spPr bwMode="auto">
            <a:xfrm>
              <a:off x="9416547"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80" name="Freeform 79">
              <a:extLst>
                <a:ext uri="{FF2B5EF4-FFF2-40B4-BE49-F238E27FC236}">
                  <a16:creationId xmlns:a16="http://schemas.microsoft.com/office/drawing/2014/main" id="{9F35726C-0BA3-40D1-AE0F-9E35D60CF6AA}"/>
                </a:ext>
              </a:extLst>
            </p:cNvPr>
            <p:cNvSpPr>
              <a:spLocks/>
            </p:cNvSpPr>
            <p:nvPr/>
          </p:nvSpPr>
          <p:spPr bwMode="auto">
            <a:xfrm>
              <a:off x="9741420"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1" y="185"/>
                    <a:pt x="7" y="185"/>
                  </a:cubicBezTo>
                  <a:cubicBezTo>
                    <a:pt x="3" y="185"/>
                    <a:pt x="0" y="182"/>
                    <a:pt x="0" y="178"/>
                  </a:cubicBezTo>
                  <a:cubicBezTo>
                    <a:pt x="0" y="7"/>
                    <a:pt x="0" y="7"/>
                    <a:pt x="0" y="7"/>
                  </a:cubicBezTo>
                  <a:cubicBezTo>
                    <a:pt x="0" y="3"/>
                    <a:pt x="3" y="0"/>
                    <a:pt x="7" y="0"/>
                  </a:cubicBezTo>
                  <a:cubicBezTo>
                    <a:pt x="11"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81" name="Freeform 80">
              <a:extLst>
                <a:ext uri="{FF2B5EF4-FFF2-40B4-BE49-F238E27FC236}">
                  <a16:creationId xmlns:a16="http://schemas.microsoft.com/office/drawing/2014/main" id="{EE54DC2F-7B11-4125-89C3-44FBEBAA3D8C}"/>
                </a:ext>
              </a:extLst>
            </p:cNvPr>
            <p:cNvSpPr>
              <a:spLocks/>
            </p:cNvSpPr>
            <p:nvPr/>
          </p:nvSpPr>
          <p:spPr bwMode="auto">
            <a:xfrm>
              <a:off x="9789296"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3" y="185"/>
                    <a:pt x="0" y="182"/>
                    <a:pt x="0" y="178"/>
                  </a:cubicBezTo>
                  <a:cubicBezTo>
                    <a:pt x="0" y="7"/>
                    <a:pt x="0" y="7"/>
                    <a:pt x="0" y="7"/>
                  </a:cubicBezTo>
                  <a:cubicBezTo>
                    <a:pt x="0" y="3"/>
                    <a:pt x="3"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82" name="Freeform 81">
              <a:extLst>
                <a:ext uri="{FF2B5EF4-FFF2-40B4-BE49-F238E27FC236}">
                  <a16:creationId xmlns:a16="http://schemas.microsoft.com/office/drawing/2014/main" id="{F236C46B-6FC9-408E-A071-F17B6061DE54}"/>
                </a:ext>
              </a:extLst>
            </p:cNvPr>
            <p:cNvSpPr>
              <a:spLocks/>
            </p:cNvSpPr>
            <p:nvPr/>
          </p:nvSpPr>
          <p:spPr bwMode="auto">
            <a:xfrm>
              <a:off x="10117589" y="820231"/>
              <a:ext cx="27358" cy="338552"/>
            </a:xfrm>
            <a:custGeom>
              <a:avLst/>
              <a:gdLst>
                <a:gd name="T0" fmla="*/ 15 w 15"/>
                <a:gd name="T1" fmla="*/ 178 h 185"/>
                <a:gd name="T2" fmla="*/ 7 w 15"/>
                <a:gd name="T3" fmla="*/ 185 h 185"/>
                <a:gd name="T4" fmla="*/ 0 w 15"/>
                <a:gd name="T5" fmla="*/ 178 h 185"/>
                <a:gd name="T6" fmla="*/ 0 w 15"/>
                <a:gd name="T7" fmla="*/ 7 h 185"/>
                <a:gd name="T8" fmla="*/ 7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7" y="185"/>
                  </a:cubicBezTo>
                  <a:cubicBezTo>
                    <a:pt x="3" y="185"/>
                    <a:pt x="0" y="182"/>
                    <a:pt x="0" y="178"/>
                  </a:cubicBezTo>
                  <a:cubicBezTo>
                    <a:pt x="0" y="7"/>
                    <a:pt x="0" y="7"/>
                    <a:pt x="0" y="7"/>
                  </a:cubicBezTo>
                  <a:cubicBezTo>
                    <a:pt x="0" y="3"/>
                    <a:pt x="3" y="0"/>
                    <a:pt x="7"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83" name="Freeform 82">
              <a:extLst>
                <a:ext uri="{FF2B5EF4-FFF2-40B4-BE49-F238E27FC236}">
                  <a16:creationId xmlns:a16="http://schemas.microsoft.com/office/drawing/2014/main" id="{84C8B17F-796C-4981-BEBE-4C28913DE749}"/>
                </a:ext>
              </a:extLst>
            </p:cNvPr>
            <p:cNvSpPr>
              <a:spLocks/>
            </p:cNvSpPr>
            <p:nvPr/>
          </p:nvSpPr>
          <p:spPr bwMode="auto">
            <a:xfrm>
              <a:off x="10165465"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84" name="Freeform 83">
              <a:extLst>
                <a:ext uri="{FF2B5EF4-FFF2-40B4-BE49-F238E27FC236}">
                  <a16:creationId xmlns:a16="http://schemas.microsoft.com/office/drawing/2014/main" id="{66E74ACB-03C1-4E7C-8EDB-387077B49B92}"/>
                </a:ext>
              </a:extLst>
            </p:cNvPr>
            <p:cNvSpPr>
              <a:spLocks/>
            </p:cNvSpPr>
            <p:nvPr/>
          </p:nvSpPr>
          <p:spPr bwMode="auto">
            <a:xfrm>
              <a:off x="10490339"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3" y="185"/>
                    <a:pt x="0" y="182"/>
                    <a:pt x="0" y="178"/>
                  </a:cubicBezTo>
                  <a:cubicBezTo>
                    <a:pt x="0" y="7"/>
                    <a:pt x="0" y="7"/>
                    <a:pt x="0" y="7"/>
                  </a:cubicBezTo>
                  <a:cubicBezTo>
                    <a:pt x="0" y="3"/>
                    <a:pt x="3"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85" name="Freeform 84">
              <a:extLst>
                <a:ext uri="{FF2B5EF4-FFF2-40B4-BE49-F238E27FC236}">
                  <a16:creationId xmlns:a16="http://schemas.microsoft.com/office/drawing/2014/main" id="{5724E2B5-1404-474C-93FE-2239E80042E6}"/>
                </a:ext>
              </a:extLst>
            </p:cNvPr>
            <p:cNvSpPr>
              <a:spLocks/>
            </p:cNvSpPr>
            <p:nvPr/>
          </p:nvSpPr>
          <p:spPr bwMode="auto">
            <a:xfrm>
              <a:off x="10541634"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86" name="Freeform 85">
              <a:extLst>
                <a:ext uri="{FF2B5EF4-FFF2-40B4-BE49-F238E27FC236}">
                  <a16:creationId xmlns:a16="http://schemas.microsoft.com/office/drawing/2014/main" id="{58A74A82-8697-458B-941D-98A324F8494D}"/>
                </a:ext>
              </a:extLst>
            </p:cNvPr>
            <p:cNvSpPr>
              <a:spLocks/>
            </p:cNvSpPr>
            <p:nvPr/>
          </p:nvSpPr>
          <p:spPr bwMode="auto">
            <a:xfrm>
              <a:off x="10866508"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87" name="Freeform 86">
              <a:extLst>
                <a:ext uri="{FF2B5EF4-FFF2-40B4-BE49-F238E27FC236}">
                  <a16:creationId xmlns:a16="http://schemas.microsoft.com/office/drawing/2014/main" id="{1EEE9D85-B4FB-400C-9BA9-39C2F78358F9}"/>
                </a:ext>
              </a:extLst>
            </p:cNvPr>
            <p:cNvSpPr>
              <a:spLocks/>
            </p:cNvSpPr>
            <p:nvPr/>
          </p:nvSpPr>
          <p:spPr bwMode="auto">
            <a:xfrm>
              <a:off x="10917803" y="820231"/>
              <a:ext cx="2393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88" name="Freeform 87">
              <a:extLst>
                <a:ext uri="{FF2B5EF4-FFF2-40B4-BE49-F238E27FC236}">
                  <a16:creationId xmlns:a16="http://schemas.microsoft.com/office/drawing/2014/main" id="{97F379EF-FA1D-407A-BA75-D32EBB60FB02}"/>
                </a:ext>
              </a:extLst>
            </p:cNvPr>
            <p:cNvSpPr>
              <a:spLocks/>
            </p:cNvSpPr>
            <p:nvPr/>
          </p:nvSpPr>
          <p:spPr bwMode="auto">
            <a:xfrm>
              <a:off x="11242677" y="820231"/>
              <a:ext cx="27358" cy="338552"/>
            </a:xfrm>
            <a:custGeom>
              <a:avLst/>
              <a:gdLst>
                <a:gd name="T0" fmla="*/ 15 w 15"/>
                <a:gd name="T1" fmla="*/ 178 h 185"/>
                <a:gd name="T2" fmla="*/ 8 w 15"/>
                <a:gd name="T3" fmla="*/ 185 h 185"/>
                <a:gd name="T4" fmla="*/ 0 w 15"/>
                <a:gd name="T5" fmla="*/ 178 h 185"/>
                <a:gd name="T6" fmla="*/ 0 w 15"/>
                <a:gd name="T7" fmla="*/ 7 h 185"/>
                <a:gd name="T8" fmla="*/ 8 w 15"/>
                <a:gd name="T9" fmla="*/ 0 h 185"/>
                <a:gd name="T10" fmla="*/ 15 w 15"/>
                <a:gd name="T11" fmla="*/ 7 h 185"/>
                <a:gd name="T12" fmla="*/ 15 w 15"/>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5" h="185">
                  <a:moveTo>
                    <a:pt x="15" y="178"/>
                  </a:moveTo>
                  <a:cubicBezTo>
                    <a:pt x="15" y="182"/>
                    <a:pt x="12" y="185"/>
                    <a:pt x="8" y="185"/>
                  </a:cubicBezTo>
                  <a:cubicBezTo>
                    <a:pt x="4" y="185"/>
                    <a:pt x="0" y="182"/>
                    <a:pt x="0" y="178"/>
                  </a:cubicBezTo>
                  <a:cubicBezTo>
                    <a:pt x="0" y="7"/>
                    <a:pt x="0" y="7"/>
                    <a:pt x="0" y="7"/>
                  </a:cubicBezTo>
                  <a:cubicBezTo>
                    <a:pt x="0" y="3"/>
                    <a:pt x="4" y="0"/>
                    <a:pt x="8" y="0"/>
                  </a:cubicBezTo>
                  <a:cubicBezTo>
                    <a:pt x="12" y="0"/>
                    <a:pt x="15" y="3"/>
                    <a:pt x="15" y="7"/>
                  </a:cubicBezTo>
                  <a:lnTo>
                    <a:pt x="15"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sp>
          <p:nvSpPr>
            <p:cNvPr id="89" name="Freeform 88">
              <a:extLst>
                <a:ext uri="{FF2B5EF4-FFF2-40B4-BE49-F238E27FC236}">
                  <a16:creationId xmlns:a16="http://schemas.microsoft.com/office/drawing/2014/main" id="{343A4CED-477C-41CE-B828-10D176243B9F}"/>
                </a:ext>
              </a:extLst>
            </p:cNvPr>
            <p:cNvSpPr>
              <a:spLocks/>
            </p:cNvSpPr>
            <p:nvPr/>
          </p:nvSpPr>
          <p:spPr bwMode="auto">
            <a:xfrm>
              <a:off x="11293972" y="820231"/>
              <a:ext cx="23938" cy="338552"/>
            </a:xfrm>
            <a:custGeom>
              <a:avLst/>
              <a:gdLst>
                <a:gd name="T0" fmla="*/ 14 w 14"/>
                <a:gd name="T1" fmla="*/ 178 h 185"/>
                <a:gd name="T2" fmla="*/ 7 w 14"/>
                <a:gd name="T3" fmla="*/ 185 h 185"/>
                <a:gd name="T4" fmla="*/ 0 w 14"/>
                <a:gd name="T5" fmla="*/ 178 h 185"/>
                <a:gd name="T6" fmla="*/ 0 w 14"/>
                <a:gd name="T7" fmla="*/ 7 h 185"/>
                <a:gd name="T8" fmla="*/ 7 w 14"/>
                <a:gd name="T9" fmla="*/ 0 h 185"/>
                <a:gd name="T10" fmla="*/ 14 w 14"/>
                <a:gd name="T11" fmla="*/ 7 h 185"/>
                <a:gd name="T12" fmla="*/ 14 w 14"/>
                <a:gd name="T13" fmla="*/ 178 h 185"/>
              </a:gdLst>
              <a:ahLst/>
              <a:cxnLst>
                <a:cxn ang="0">
                  <a:pos x="T0" y="T1"/>
                </a:cxn>
                <a:cxn ang="0">
                  <a:pos x="T2" y="T3"/>
                </a:cxn>
                <a:cxn ang="0">
                  <a:pos x="T4" y="T5"/>
                </a:cxn>
                <a:cxn ang="0">
                  <a:pos x="T6" y="T7"/>
                </a:cxn>
                <a:cxn ang="0">
                  <a:pos x="T8" y="T9"/>
                </a:cxn>
                <a:cxn ang="0">
                  <a:pos x="T10" y="T11"/>
                </a:cxn>
                <a:cxn ang="0">
                  <a:pos x="T12" y="T13"/>
                </a:cxn>
              </a:cxnLst>
              <a:rect l="0" t="0" r="r" b="b"/>
              <a:pathLst>
                <a:path w="14" h="185">
                  <a:moveTo>
                    <a:pt x="14" y="178"/>
                  </a:moveTo>
                  <a:cubicBezTo>
                    <a:pt x="14" y="182"/>
                    <a:pt x="11" y="185"/>
                    <a:pt x="7" y="185"/>
                  </a:cubicBezTo>
                  <a:cubicBezTo>
                    <a:pt x="3" y="185"/>
                    <a:pt x="0" y="182"/>
                    <a:pt x="0" y="178"/>
                  </a:cubicBezTo>
                  <a:cubicBezTo>
                    <a:pt x="0" y="7"/>
                    <a:pt x="0" y="7"/>
                    <a:pt x="0" y="7"/>
                  </a:cubicBezTo>
                  <a:cubicBezTo>
                    <a:pt x="0" y="3"/>
                    <a:pt x="3" y="0"/>
                    <a:pt x="7" y="0"/>
                  </a:cubicBezTo>
                  <a:cubicBezTo>
                    <a:pt x="11" y="0"/>
                    <a:pt x="14" y="3"/>
                    <a:pt x="14" y="7"/>
                  </a:cubicBezTo>
                  <a:lnTo>
                    <a:pt x="14" y="178"/>
                  </a:lnTo>
                  <a:close/>
                </a:path>
              </a:pathLst>
            </a:custGeom>
            <a:solidFill>
              <a:srgbClr val="A798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panose="020F0502020204030204"/>
                <a:ea typeface="微软雅黑"/>
                <a:cs typeface="+mn-ea"/>
                <a:sym typeface="+mn-lt"/>
              </a:endParaRPr>
            </a:p>
          </p:txBody>
        </p:sp>
      </p:grpSp>
      <p:grpSp>
        <p:nvGrpSpPr>
          <p:cNvPr id="2" name="Group 1"/>
          <p:cNvGrpSpPr/>
          <p:nvPr/>
        </p:nvGrpSpPr>
        <p:grpSpPr>
          <a:xfrm>
            <a:off x="1926702" y="1950147"/>
            <a:ext cx="8673589" cy="3638006"/>
            <a:chOff x="2741313" y="2326838"/>
            <a:chExt cx="8673589" cy="3638006"/>
          </a:xfrm>
        </p:grpSpPr>
        <p:sp>
          <p:nvSpPr>
            <p:cNvPr id="97" name="文本框 96"/>
            <p:cNvSpPr txBox="1"/>
            <p:nvPr/>
          </p:nvSpPr>
          <p:spPr>
            <a:xfrm>
              <a:off x="2741313" y="2326838"/>
              <a:ext cx="8130752" cy="36317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1500" b="0" i="0" u="none" strike="noStrike" kern="1200" cap="none" spc="0" normalizeH="0" baseline="0" noProof="0" dirty="0" err="1">
                  <a:ln>
                    <a:noFill/>
                  </a:ln>
                  <a:solidFill>
                    <a:schemeClr val="accent2">
                      <a:lumMod val="75000"/>
                    </a:schemeClr>
                  </a:solidFill>
                  <a:effectLst>
                    <a:outerShdw blurRad="101600" dist="76200" dir="18900000" algn="bl" rotWithShape="0">
                      <a:prstClr val="black">
                        <a:alpha val="16000"/>
                      </a:prstClr>
                    </a:outerShdw>
                  </a:effectLst>
                  <a:uLnTx/>
                  <a:uFillTx/>
                  <a:latin typeface="SVN-Hole Hearted" panose="020B0A06020104020203" pitchFamily="34" charset="0"/>
                  <a:ea typeface="华康海报体W12(P)" panose="040B0C00000000000000" pitchFamily="82" charset="-122"/>
                  <a:cs typeface="+mn-ea"/>
                  <a:sym typeface="+mn-lt"/>
                </a:rPr>
                <a:t>Chúc</a:t>
              </a:r>
              <a:r>
                <a:rPr kumimoji="1" lang="en-US" altLang="zh-CN" sz="11500" b="0" i="0" u="none" strike="noStrike" kern="1200" cap="none" spc="0" normalizeH="0" baseline="0" noProof="0" dirty="0">
                  <a:ln>
                    <a:noFill/>
                  </a:ln>
                  <a:solidFill>
                    <a:schemeClr val="accent2">
                      <a:lumMod val="75000"/>
                    </a:schemeClr>
                  </a:solidFill>
                  <a:effectLst>
                    <a:outerShdw blurRad="101600" dist="76200" dir="18900000" algn="bl" rotWithShape="0">
                      <a:prstClr val="black">
                        <a:alpha val="16000"/>
                      </a:prstClr>
                    </a:outerShdw>
                  </a:effectLst>
                  <a:uLnTx/>
                  <a:uFillTx/>
                  <a:latin typeface="SVN-Hole Hearted" panose="020B0A06020104020203" pitchFamily="34" charset="0"/>
                  <a:ea typeface="华康海报体W12(P)" panose="040B0C00000000000000" pitchFamily="82" charset="-122"/>
                  <a:cs typeface="+mn-ea"/>
                  <a:sym typeface="+mn-lt"/>
                </a:rPr>
                <a:t> </a:t>
              </a:r>
              <a:r>
                <a:rPr kumimoji="1" lang="en-US" altLang="zh-CN" sz="11500" b="0" i="0" u="none" strike="noStrike" kern="1200" cap="none" spc="0" normalizeH="0" baseline="0" noProof="0" dirty="0" err="1">
                  <a:ln>
                    <a:noFill/>
                  </a:ln>
                  <a:solidFill>
                    <a:schemeClr val="accent2">
                      <a:lumMod val="75000"/>
                    </a:schemeClr>
                  </a:solidFill>
                  <a:effectLst>
                    <a:outerShdw blurRad="101600" dist="76200" dir="18900000" algn="bl" rotWithShape="0">
                      <a:prstClr val="black">
                        <a:alpha val="16000"/>
                      </a:prstClr>
                    </a:outerShdw>
                  </a:effectLst>
                  <a:uLnTx/>
                  <a:uFillTx/>
                  <a:latin typeface="SVN-Hole Hearted" panose="020B0A06020104020203" pitchFamily="34" charset="0"/>
                  <a:ea typeface="华康海报体W12(P)" panose="040B0C00000000000000" pitchFamily="82" charset="-122"/>
                  <a:cs typeface="+mn-ea"/>
                  <a:sym typeface="+mn-lt"/>
                </a:rPr>
                <a:t>các</a:t>
              </a:r>
              <a:r>
                <a:rPr kumimoji="1" lang="en-US" altLang="zh-CN" sz="11500" b="0" i="0" u="none" strike="noStrike" kern="1200" cap="none" spc="0" normalizeH="0" baseline="0" noProof="0" dirty="0">
                  <a:ln>
                    <a:noFill/>
                  </a:ln>
                  <a:solidFill>
                    <a:schemeClr val="accent2">
                      <a:lumMod val="75000"/>
                    </a:schemeClr>
                  </a:solidFill>
                  <a:effectLst>
                    <a:outerShdw blurRad="101600" dist="76200" dir="18900000" algn="bl" rotWithShape="0">
                      <a:prstClr val="black">
                        <a:alpha val="16000"/>
                      </a:prstClr>
                    </a:outerShdw>
                  </a:effectLst>
                  <a:uLnTx/>
                  <a:uFillTx/>
                  <a:latin typeface="SVN-Hole Hearted" panose="020B0A06020104020203" pitchFamily="34" charset="0"/>
                  <a:ea typeface="华康海报体W12(P)" panose="040B0C00000000000000" pitchFamily="82" charset="-122"/>
                  <a:cs typeface="+mn-ea"/>
                  <a:sym typeface="+mn-lt"/>
                </a:rPr>
                <a:t> </a:t>
              </a:r>
              <a:r>
                <a:rPr kumimoji="1" lang="en-US" altLang="zh-CN" sz="11500" b="0" i="0" u="none" strike="noStrike" kern="1200" cap="none" spc="0" normalizeH="0" baseline="0" noProof="0" dirty="0" err="1">
                  <a:ln>
                    <a:noFill/>
                  </a:ln>
                  <a:solidFill>
                    <a:schemeClr val="accent2">
                      <a:lumMod val="75000"/>
                    </a:schemeClr>
                  </a:solidFill>
                  <a:effectLst>
                    <a:outerShdw blurRad="101600" dist="76200" dir="18900000" algn="bl" rotWithShape="0">
                      <a:prstClr val="black">
                        <a:alpha val="16000"/>
                      </a:prstClr>
                    </a:outerShdw>
                  </a:effectLst>
                  <a:uLnTx/>
                  <a:uFillTx/>
                  <a:latin typeface="SVN-Hole Hearted" panose="020B0A06020104020203" pitchFamily="34" charset="0"/>
                  <a:ea typeface="华康海报体W12(P)" panose="040B0C00000000000000" pitchFamily="82" charset="-122"/>
                  <a:cs typeface="+mn-ea"/>
                  <a:sym typeface="+mn-lt"/>
                </a:rPr>
                <a:t>em</a:t>
              </a:r>
              <a:endParaRPr kumimoji="1" lang="en-US" altLang="zh-CN" sz="11500" b="0" i="0" u="none" strike="noStrike" kern="1200" cap="none" spc="0" normalizeH="0" baseline="0" noProof="0" dirty="0">
                <a:ln>
                  <a:noFill/>
                </a:ln>
                <a:solidFill>
                  <a:schemeClr val="accent2">
                    <a:lumMod val="75000"/>
                  </a:schemeClr>
                </a:solidFill>
                <a:effectLst>
                  <a:outerShdw blurRad="101600" dist="76200" dir="18900000" algn="bl" rotWithShape="0">
                    <a:prstClr val="black">
                      <a:alpha val="16000"/>
                    </a:prstClr>
                  </a:outerShdw>
                </a:effectLst>
                <a:uLnTx/>
                <a:uFillTx/>
                <a:latin typeface="SVN-Hole Hearted" panose="020B0A06020104020203" pitchFamily="34" charset="0"/>
                <a:ea typeface="华康海报体W12(P)" panose="040B0C00000000000000" pitchFamily="82"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1500" b="0" i="0" u="none" strike="noStrike" kern="1200" cap="none" spc="0" normalizeH="0" baseline="0" noProof="0" dirty="0">
                  <a:ln>
                    <a:noFill/>
                  </a:ln>
                  <a:solidFill>
                    <a:schemeClr val="accent2">
                      <a:lumMod val="75000"/>
                    </a:schemeClr>
                  </a:solidFill>
                  <a:effectLst>
                    <a:outerShdw blurRad="101600" dist="76200" dir="18900000" algn="bl" rotWithShape="0">
                      <a:prstClr val="black">
                        <a:alpha val="16000"/>
                      </a:prstClr>
                    </a:outerShdw>
                  </a:effectLst>
                  <a:uLnTx/>
                  <a:uFillTx/>
                  <a:latin typeface="SVN-Hole Hearted" panose="020B0A06020104020203" pitchFamily="34" charset="0"/>
                  <a:ea typeface="华康海报体W12(P)" panose="040B0C00000000000000" pitchFamily="82" charset="-122"/>
                  <a:cs typeface="+mn-ea"/>
                  <a:sym typeface="+mn-lt"/>
                </a:rPr>
                <a:t> </a:t>
              </a:r>
              <a:r>
                <a:rPr kumimoji="1" lang="en-US" altLang="zh-CN" sz="11500" b="0" i="0" u="none" strike="noStrike" kern="1200" cap="none" spc="0" normalizeH="0" baseline="0" noProof="0" dirty="0" err="1">
                  <a:ln>
                    <a:noFill/>
                  </a:ln>
                  <a:solidFill>
                    <a:schemeClr val="accent2">
                      <a:lumMod val="75000"/>
                    </a:schemeClr>
                  </a:solidFill>
                  <a:effectLst>
                    <a:outerShdw blurRad="101600" dist="76200" dir="18900000" algn="bl" rotWithShape="0">
                      <a:prstClr val="black">
                        <a:alpha val="16000"/>
                      </a:prstClr>
                    </a:outerShdw>
                  </a:effectLst>
                  <a:uLnTx/>
                  <a:uFillTx/>
                  <a:latin typeface="SVN-Hole Hearted" panose="020B0A06020104020203" pitchFamily="34" charset="0"/>
                  <a:ea typeface="华康海报体W12(P)" panose="040B0C00000000000000" pitchFamily="82" charset="-122"/>
                  <a:cs typeface="+mn-ea"/>
                  <a:sym typeface="+mn-lt"/>
                </a:rPr>
                <a:t>học</a:t>
              </a:r>
              <a:r>
                <a:rPr kumimoji="1" lang="en-US" altLang="zh-CN" sz="11500" b="0" i="0" u="none" strike="noStrike" kern="1200" cap="none" spc="0" normalizeH="0" baseline="0" noProof="0" dirty="0">
                  <a:ln>
                    <a:noFill/>
                  </a:ln>
                  <a:solidFill>
                    <a:schemeClr val="accent2">
                      <a:lumMod val="75000"/>
                    </a:schemeClr>
                  </a:solidFill>
                  <a:effectLst>
                    <a:outerShdw blurRad="101600" dist="76200" dir="18900000" algn="bl" rotWithShape="0">
                      <a:prstClr val="black">
                        <a:alpha val="16000"/>
                      </a:prstClr>
                    </a:outerShdw>
                  </a:effectLst>
                  <a:uLnTx/>
                  <a:uFillTx/>
                  <a:latin typeface="SVN-Hole Hearted" panose="020B0A06020104020203" pitchFamily="34" charset="0"/>
                  <a:ea typeface="华康海报体W12(P)" panose="040B0C00000000000000" pitchFamily="82" charset="-122"/>
                  <a:cs typeface="+mn-ea"/>
                  <a:sym typeface="+mn-lt"/>
                </a:rPr>
                <a:t> </a:t>
              </a:r>
              <a:r>
                <a:rPr kumimoji="1" lang="en-US" altLang="zh-CN" sz="11500" b="0" i="0" u="none" strike="noStrike" kern="1200" cap="none" spc="0" normalizeH="0" baseline="0" noProof="0" dirty="0" err="1">
                  <a:ln>
                    <a:noFill/>
                  </a:ln>
                  <a:solidFill>
                    <a:schemeClr val="accent2">
                      <a:lumMod val="75000"/>
                    </a:schemeClr>
                  </a:solidFill>
                  <a:effectLst>
                    <a:outerShdw blurRad="101600" dist="76200" dir="18900000" algn="bl" rotWithShape="0">
                      <a:prstClr val="black">
                        <a:alpha val="16000"/>
                      </a:prstClr>
                    </a:outerShdw>
                  </a:effectLst>
                  <a:uLnTx/>
                  <a:uFillTx/>
                  <a:latin typeface="SVN-Hole Hearted" panose="020B0A06020104020203" pitchFamily="34" charset="0"/>
                  <a:ea typeface="华康海报体W12(P)" panose="040B0C00000000000000" pitchFamily="82" charset="-122"/>
                  <a:cs typeface="+mn-ea"/>
                  <a:sym typeface="+mn-lt"/>
                </a:rPr>
                <a:t>tốt</a:t>
              </a:r>
              <a:endParaRPr kumimoji="1" lang="zh-CN" altLang="en-US" sz="11500" b="0" i="0" u="none" strike="noStrike" kern="1200" cap="none" spc="0" normalizeH="0" baseline="0" noProof="0" dirty="0">
                <a:ln>
                  <a:noFill/>
                </a:ln>
                <a:solidFill>
                  <a:schemeClr val="accent2">
                    <a:lumMod val="75000"/>
                  </a:schemeClr>
                </a:solidFill>
                <a:effectLst>
                  <a:outerShdw blurRad="101600" dist="76200" dir="18900000" algn="bl" rotWithShape="0">
                    <a:prstClr val="black">
                      <a:alpha val="16000"/>
                    </a:prstClr>
                  </a:outerShdw>
                </a:effectLst>
                <a:uLnTx/>
                <a:uFillTx/>
                <a:latin typeface="SVN-Hole Hearted" panose="020B0A06020104020203" pitchFamily="34" charset="0"/>
                <a:ea typeface="华康海报体W12(P)" panose="040B0C00000000000000" pitchFamily="82" charset="-122"/>
                <a:cs typeface="+mn-ea"/>
                <a:sym typeface="+mn-lt"/>
              </a:endParaRPr>
            </a:p>
          </p:txBody>
        </p:sp>
        <p:sp>
          <p:nvSpPr>
            <p:cNvPr id="96" name="文本框 95"/>
            <p:cNvSpPr txBox="1"/>
            <p:nvPr/>
          </p:nvSpPr>
          <p:spPr>
            <a:xfrm>
              <a:off x="2793631" y="2333081"/>
              <a:ext cx="8621271" cy="36317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1500" b="0" i="0" u="none" strike="noStrike" kern="1200" cap="none" spc="0" normalizeH="0" baseline="0" noProof="0" dirty="0" err="1">
                  <a:ln>
                    <a:noFill/>
                  </a:ln>
                  <a:solidFill>
                    <a:schemeClr val="accent2">
                      <a:lumMod val="75000"/>
                    </a:schemeClr>
                  </a:solidFill>
                  <a:effectLst>
                    <a:glow rad="127000">
                      <a:prstClr val="white">
                        <a:alpha val="23000"/>
                      </a:prstClr>
                    </a:glow>
                  </a:effectLst>
                  <a:uLnTx/>
                  <a:uFillTx/>
                  <a:latin typeface="SVN-Hole Hearted" panose="020B0A06020104020203" pitchFamily="34" charset="0"/>
                  <a:ea typeface="华康海报体W12(P)" panose="040B0C00000000000000" pitchFamily="82" charset="-122"/>
                  <a:cs typeface="+mn-ea"/>
                  <a:sym typeface="+mn-lt"/>
                </a:rPr>
                <a:t>Chúc</a:t>
              </a:r>
              <a:r>
                <a:rPr kumimoji="1" lang="en-US" altLang="zh-CN" sz="11500" b="0" i="0" u="none" strike="noStrike" kern="1200" cap="none" spc="0" normalizeH="0" baseline="0" noProof="0" dirty="0">
                  <a:ln>
                    <a:noFill/>
                  </a:ln>
                  <a:solidFill>
                    <a:schemeClr val="accent2">
                      <a:lumMod val="75000"/>
                    </a:schemeClr>
                  </a:solidFill>
                  <a:effectLst>
                    <a:glow rad="127000">
                      <a:prstClr val="white">
                        <a:alpha val="23000"/>
                      </a:prstClr>
                    </a:glow>
                  </a:effectLst>
                  <a:uLnTx/>
                  <a:uFillTx/>
                  <a:latin typeface="SVN-Hole Hearted" panose="020B0A06020104020203" pitchFamily="34" charset="0"/>
                  <a:ea typeface="华康海报体W12(P)" panose="040B0C00000000000000" pitchFamily="82" charset="-122"/>
                  <a:cs typeface="+mn-ea"/>
                  <a:sym typeface="+mn-lt"/>
                </a:rPr>
                <a:t> </a:t>
              </a:r>
              <a:r>
                <a:rPr kumimoji="1" lang="en-US" altLang="zh-CN" sz="11500" b="0" i="0" u="none" strike="noStrike" kern="1200" cap="none" spc="0" normalizeH="0" baseline="0" noProof="0" dirty="0" err="1">
                  <a:ln>
                    <a:noFill/>
                  </a:ln>
                  <a:solidFill>
                    <a:schemeClr val="accent2">
                      <a:lumMod val="75000"/>
                    </a:schemeClr>
                  </a:solidFill>
                  <a:effectLst>
                    <a:glow rad="127000">
                      <a:prstClr val="white">
                        <a:alpha val="23000"/>
                      </a:prstClr>
                    </a:glow>
                  </a:effectLst>
                  <a:uLnTx/>
                  <a:uFillTx/>
                  <a:latin typeface="SVN-Hole Hearted" panose="020B0A06020104020203" pitchFamily="34" charset="0"/>
                  <a:ea typeface="华康海报体W12(P)" panose="040B0C00000000000000" pitchFamily="82" charset="-122"/>
                  <a:cs typeface="+mn-ea"/>
                  <a:sym typeface="+mn-lt"/>
                </a:rPr>
                <a:t>các</a:t>
              </a:r>
              <a:r>
                <a:rPr kumimoji="1" lang="en-US" altLang="zh-CN" sz="11500" b="0" i="0" u="none" strike="noStrike" kern="1200" cap="none" spc="0" normalizeH="0" baseline="0" noProof="0" dirty="0">
                  <a:ln>
                    <a:noFill/>
                  </a:ln>
                  <a:solidFill>
                    <a:schemeClr val="accent2">
                      <a:lumMod val="75000"/>
                    </a:schemeClr>
                  </a:solidFill>
                  <a:effectLst>
                    <a:glow rad="127000">
                      <a:prstClr val="white">
                        <a:alpha val="23000"/>
                      </a:prstClr>
                    </a:glow>
                  </a:effectLst>
                  <a:uLnTx/>
                  <a:uFillTx/>
                  <a:latin typeface="SVN-Hole Hearted" panose="020B0A06020104020203" pitchFamily="34" charset="0"/>
                  <a:ea typeface="华康海报体W12(P)" panose="040B0C00000000000000" pitchFamily="82" charset="-122"/>
                  <a:cs typeface="+mn-ea"/>
                  <a:sym typeface="+mn-lt"/>
                </a:rPr>
                <a:t> </a:t>
              </a:r>
              <a:r>
                <a:rPr kumimoji="1" lang="en-US" altLang="zh-CN" sz="11500" b="0" i="0" u="none" strike="noStrike" kern="1200" cap="none" spc="0" normalizeH="0" baseline="0" noProof="0" dirty="0" err="1">
                  <a:ln>
                    <a:noFill/>
                  </a:ln>
                  <a:solidFill>
                    <a:schemeClr val="accent2">
                      <a:lumMod val="75000"/>
                    </a:schemeClr>
                  </a:solidFill>
                  <a:effectLst>
                    <a:glow rad="127000">
                      <a:prstClr val="white">
                        <a:alpha val="23000"/>
                      </a:prstClr>
                    </a:glow>
                  </a:effectLst>
                  <a:uLnTx/>
                  <a:uFillTx/>
                  <a:latin typeface="SVN-Hole Hearted" panose="020B0A06020104020203" pitchFamily="34" charset="0"/>
                  <a:ea typeface="华康海报体W12(P)" panose="040B0C00000000000000" pitchFamily="82" charset="-122"/>
                  <a:cs typeface="+mn-ea"/>
                  <a:sym typeface="+mn-lt"/>
                </a:rPr>
                <a:t>em</a:t>
              </a:r>
              <a:r>
                <a:rPr kumimoji="1" lang="en-US" altLang="zh-CN" sz="11500" b="0" i="0" u="none" strike="noStrike" kern="1200" cap="none" spc="0" normalizeH="0" baseline="0" noProof="0" dirty="0">
                  <a:ln>
                    <a:noFill/>
                  </a:ln>
                  <a:solidFill>
                    <a:schemeClr val="accent2">
                      <a:lumMod val="75000"/>
                    </a:schemeClr>
                  </a:solidFill>
                  <a:effectLst>
                    <a:glow rad="127000">
                      <a:prstClr val="white">
                        <a:alpha val="23000"/>
                      </a:prstClr>
                    </a:glow>
                  </a:effectLst>
                  <a:uLnTx/>
                  <a:uFillTx/>
                  <a:latin typeface="SVN-Hole Hearted" panose="020B0A06020104020203" pitchFamily="34" charset="0"/>
                  <a:ea typeface="华康海报体W12(P)" panose="040B0C00000000000000" pitchFamily="82" charset="-122"/>
                  <a:cs typeface="+mn-ea"/>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1500" b="0" i="0" u="none" strike="noStrike" kern="1200" cap="none" spc="0" normalizeH="0" baseline="0" noProof="0" dirty="0" err="1">
                  <a:ln>
                    <a:noFill/>
                  </a:ln>
                  <a:solidFill>
                    <a:schemeClr val="accent2">
                      <a:lumMod val="75000"/>
                    </a:schemeClr>
                  </a:solidFill>
                  <a:effectLst>
                    <a:glow rad="127000">
                      <a:prstClr val="white">
                        <a:alpha val="23000"/>
                      </a:prstClr>
                    </a:glow>
                  </a:effectLst>
                  <a:uLnTx/>
                  <a:uFillTx/>
                  <a:latin typeface="SVN-Hole Hearted" panose="020B0A06020104020203" pitchFamily="34" charset="0"/>
                  <a:ea typeface="华康海报体W12(P)" panose="040B0C00000000000000" pitchFamily="82" charset="-122"/>
                  <a:cs typeface="+mn-ea"/>
                  <a:sym typeface="+mn-lt"/>
                </a:rPr>
                <a:t>học</a:t>
              </a:r>
              <a:r>
                <a:rPr kumimoji="1" lang="en-US" altLang="zh-CN" sz="11500" b="0" i="0" u="none" strike="noStrike" kern="1200" cap="none" spc="0" normalizeH="0" baseline="0" noProof="0" dirty="0">
                  <a:ln>
                    <a:noFill/>
                  </a:ln>
                  <a:solidFill>
                    <a:schemeClr val="accent2">
                      <a:lumMod val="75000"/>
                    </a:schemeClr>
                  </a:solidFill>
                  <a:effectLst>
                    <a:glow rad="127000">
                      <a:prstClr val="white">
                        <a:alpha val="23000"/>
                      </a:prstClr>
                    </a:glow>
                  </a:effectLst>
                  <a:uLnTx/>
                  <a:uFillTx/>
                  <a:latin typeface="SVN-Hole Hearted" panose="020B0A06020104020203" pitchFamily="34" charset="0"/>
                  <a:ea typeface="华康海报体W12(P)" panose="040B0C00000000000000" pitchFamily="82" charset="-122"/>
                  <a:cs typeface="+mn-ea"/>
                  <a:sym typeface="+mn-lt"/>
                </a:rPr>
                <a:t> </a:t>
              </a:r>
              <a:r>
                <a:rPr kumimoji="1" lang="en-US" altLang="zh-CN" sz="11500" b="0" i="0" u="none" strike="noStrike" kern="1200" cap="none" spc="0" normalizeH="0" baseline="0" noProof="0" dirty="0" err="1">
                  <a:ln>
                    <a:noFill/>
                  </a:ln>
                  <a:solidFill>
                    <a:schemeClr val="accent2">
                      <a:lumMod val="75000"/>
                    </a:schemeClr>
                  </a:solidFill>
                  <a:effectLst>
                    <a:glow rad="127000">
                      <a:prstClr val="white">
                        <a:alpha val="23000"/>
                      </a:prstClr>
                    </a:glow>
                  </a:effectLst>
                  <a:uLnTx/>
                  <a:uFillTx/>
                  <a:latin typeface="SVN-Hole Hearted" panose="020B0A06020104020203" pitchFamily="34" charset="0"/>
                  <a:ea typeface="华康海报体W12(P)" panose="040B0C00000000000000" pitchFamily="82" charset="-122"/>
                  <a:cs typeface="+mn-ea"/>
                  <a:sym typeface="+mn-lt"/>
                </a:rPr>
                <a:t>tốt</a:t>
              </a:r>
              <a:endParaRPr kumimoji="1" lang="zh-CN" altLang="en-US" sz="11500" b="0" i="0" u="none" strike="noStrike" kern="1200" cap="none" spc="0" normalizeH="0" baseline="0" noProof="0" dirty="0">
                <a:ln>
                  <a:noFill/>
                </a:ln>
                <a:solidFill>
                  <a:schemeClr val="accent2">
                    <a:lumMod val="75000"/>
                  </a:schemeClr>
                </a:solidFill>
                <a:effectLst>
                  <a:glow rad="127000">
                    <a:prstClr val="white">
                      <a:alpha val="23000"/>
                    </a:prstClr>
                  </a:glow>
                </a:effectLst>
                <a:uLnTx/>
                <a:uFillTx/>
                <a:latin typeface="SVN-Hole Hearted" panose="020B0A06020104020203" pitchFamily="34" charset="0"/>
                <a:ea typeface="华康海报体W12(P)" panose="040B0C00000000000000" pitchFamily="82" charset="-122"/>
                <a:cs typeface="+mn-ea"/>
                <a:sym typeface="+mn-lt"/>
              </a:endParaRPr>
            </a:p>
          </p:txBody>
        </p:sp>
      </p:grpSp>
    </p:spTree>
    <p:extLst>
      <p:ext uri="{BB962C8B-B14F-4D97-AF65-F5344CB8AC3E}">
        <p14:creationId xmlns:p14="http://schemas.microsoft.com/office/powerpoint/2010/main" val="19363765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BD622D">
            <a:alpha val="45000"/>
          </a:srgbClr>
        </a:solidFill>
        <a:effectLst/>
      </p:bgPr>
    </p:bg>
    <p:spTree>
      <p:nvGrpSpPr>
        <p:cNvPr id="1" name=""/>
        <p:cNvGrpSpPr/>
        <p:nvPr/>
      </p:nvGrpSpPr>
      <p:grpSpPr>
        <a:xfrm>
          <a:off x="0" y="0"/>
          <a:ext cx="0" cy="0"/>
          <a:chOff x="0" y="0"/>
          <a:chExt cx="0" cy="0"/>
        </a:xfrm>
      </p:grpSpPr>
      <p:sp>
        <p:nvSpPr>
          <p:cNvPr id="2" name="Rectangle 1"/>
          <p:cNvSpPr/>
          <p:nvPr/>
        </p:nvSpPr>
        <p:spPr bwMode="auto">
          <a:xfrm>
            <a:off x="6724648" y="103909"/>
            <a:ext cx="5343525" cy="6629400"/>
          </a:xfrm>
          <a:prstGeom prst="rect">
            <a:avLst/>
          </a:prstGeom>
          <a:solidFill>
            <a:srgbClr val="EBAA51">
              <a:alpha val="43000"/>
            </a:srgbClr>
          </a:solidFill>
          <a:ln w="38100" cap="flat" cmpd="sng" algn="ctr">
            <a:solidFill>
              <a:schemeClr val="accent1">
                <a:lumMod val="10000"/>
              </a:schemeClr>
            </a:solidFill>
            <a:prstDash val="lgDash"/>
            <a:round/>
            <a:headEnd type="none" w="med" len="med"/>
            <a:tailEnd type="none" w="med" len="med"/>
          </a:ln>
          <a:effectLst>
            <a:outerShdw blurRad="50800" dist="50800" dir="5400000" algn="ctr" rotWithShape="0">
              <a:srgbClr val="000000">
                <a:alpha val="60000"/>
              </a:srgb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Times New Roman" pitchFamily="18" charset="0"/>
            </a:endParaRPr>
          </a:p>
        </p:txBody>
      </p:sp>
      <p:pic>
        <p:nvPicPr>
          <p:cNvPr id="15362" name="Picture 6"/>
          <p:cNvPicPr>
            <a:picLocks noChangeAspect="1"/>
          </p:cNvPicPr>
          <p:nvPr/>
        </p:nvPicPr>
        <p:blipFill>
          <a:blip r:embed="rId2">
            <a:lum bright="-16000" contrast="26000"/>
            <a:extLst>
              <a:ext uri="{28A0092B-C50C-407E-A947-70E740481C1C}">
                <a14:useLocalDpi xmlns:a14="http://schemas.microsoft.com/office/drawing/2010/main" val="0"/>
              </a:ext>
            </a:extLst>
          </a:blip>
          <a:srcRect l="1050" t="1891" r="1431" b="2579"/>
          <a:stretch>
            <a:fillRect/>
          </a:stretch>
        </p:blipFill>
        <p:spPr bwMode="auto">
          <a:xfrm>
            <a:off x="112713" y="152401"/>
            <a:ext cx="6462653" cy="658090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5363" name="Text Box 10"/>
          <p:cNvSpPr txBox="1">
            <a:spLocks noChangeArrowheads="1"/>
          </p:cNvSpPr>
          <p:nvPr/>
        </p:nvSpPr>
        <p:spPr bwMode="auto">
          <a:xfrm>
            <a:off x="6823868" y="1410047"/>
            <a:ext cx="5145087"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nAristote" pitchFamily="34" charset="0"/>
              </a:defRPr>
            </a:lvl1pPr>
            <a:lvl2pPr marL="742950" indent="-285750">
              <a:spcBef>
                <a:spcPct val="20000"/>
              </a:spcBef>
              <a:buChar char="–"/>
              <a:defRPr sz="2800">
                <a:solidFill>
                  <a:schemeClr val="tx1"/>
                </a:solidFill>
                <a:latin typeface=".VnAristote" pitchFamily="34" charset="0"/>
              </a:defRPr>
            </a:lvl2pPr>
            <a:lvl3pPr marL="1143000" indent="-228600">
              <a:spcBef>
                <a:spcPct val="20000"/>
              </a:spcBef>
              <a:buChar char="•"/>
              <a:defRPr sz="2400">
                <a:solidFill>
                  <a:schemeClr val="tx1"/>
                </a:solidFill>
                <a:latin typeface=".VnAristote" pitchFamily="34" charset="0"/>
              </a:defRPr>
            </a:lvl3pPr>
            <a:lvl4pPr marL="1600200" indent="-228600">
              <a:spcBef>
                <a:spcPct val="20000"/>
              </a:spcBef>
              <a:buChar char="–"/>
              <a:defRPr sz="2000">
                <a:solidFill>
                  <a:schemeClr val="tx1"/>
                </a:solidFill>
                <a:latin typeface=".VnAristote" pitchFamily="34" charset="0"/>
              </a:defRPr>
            </a:lvl4pPr>
            <a:lvl5pPr marL="2057400" indent="-228600">
              <a:spcBef>
                <a:spcPct val="20000"/>
              </a:spcBef>
              <a:buChar char="»"/>
              <a:defRPr sz="2000">
                <a:solidFill>
                  <a:schemeClr val="tx1"/>
                </a:solidFill>
                <a:latin typeface=".VnAristote" pitchFamily="34" charset="0"/>
              </a:defRPr>
            </a:lvl5pPr>
            <a:lvl6pPr marL="2514600" indent="-228600" eaLnBrk="0" fontAlgn="base" hangingPunct="0">
              <a:spcBef>
                <a:spcPct val="20000"/>
              </a:spcBef>
              <a:spcAft>
                <a:spcPct val="0"/>
              </a:spcAft>
              <a:buChar char="»"/>
              <a:defRPr sz="2000">
                <a:solidFill>
                  <a:schemeClr val="tx1"/>
                </a:solidFill>
                <a:latin typeface=".VnAristote" pitchFamily="34" charset="0"/>
              </a:defRPr>
            </a:lvl6pPr>
            <a:lvl7pPr marL="2971800" indent="-228600" eaLnBrk="0" fontAlgn="base" hangingPunct="0">
              <a:spcBef>
                <a:spcPct val="20000"/>
              </a:spcBef>
              <a:spcAft>
                <a:spcPct val="0"/>
              </a:spcAft>
              <a:buChar char="»"/>
              <a:defRPr sz="2000">
                <a:solidFill>
                  <a:schemeClr val="tx1"/>
                </a:solidFill>
                <a:latin typeface=".VnAristote" pitchFamily="34" charset="0"/>
              </a:defRPr>
            </a:lvl7pPr>
            <a:lvl8pPr marL="3429000" indent="-228600" eaLnBrk="0" fontAlgn="base" hangingPunct="0">
              <a:spcBef>
                <a:spcPct val="20000"/>
              </a:spcBef>
              <a:spcAft>
                <a:spcPct val="0"/>
              </a:spcAft>
              <a:buChar char="»"/>
              <a:defRPr sz="2000">
                <a:solidFill>
                  <a:schemeClr val="tx1"/>
                </a:solidFill>
                <a:latin typeface=".VnAristote" pitchFamily="34" charset="0"/>
              </a:defRPr>
            </a:lvl8pPr>
            <a:lvl9pPr marL="3886200" indent="-228600" eaLnBrk="0" fontAlgn="base" hangingPunct="0">
              <a:spcBef>
                <a:spcPct val="20000"/>
              </a:spcBef>
              <a:spcAft>
                <a:spcPct val="0"/>
              </a:spcAft>
              <a:buChar char="»"/>
              <a:defRPr sz="2000">
                <a:solidFill>
                  <a:schemeClr val="tx1"/>
                </a:solidFill>
                <a:latin typeface=".VnAristote" pitchFamily="34" charset="0"/>
              </a:defRPr>
            </a:lvl9pPr>
          </a:lstStyle>
          <a:p>
            <a:pPr algn="ctr" eaLnBrk="0" fontAlgn="base" hangingPunct="0">
              <a:spcBef>
                <a:spcPct val="50000"/>
              </a:spcBef>
              <a:spcAft>
                <a:spcPct val="0"/>
              </a:spcAft>
              <a:buNone/>
            </a:pPr>
            <a:r>
              <a:rPr lang="en-US" altLang="en-US" sz="8800" b="1" dirty="0" err="1">
                <a:solidFill>
                  <a:schemeClr val="bg1"/>
                </a:solidFill>
                <a:latin typeface="UTM Silk Script" panose="02040603050506020204" pitchFamily="18" charset="0"/>
              </a:rPr>
              <a:t>Bốn</a:t>
            </a:r>
            <a:r>
              <a:rPr lang="en-US" altLang="en-US" sz="8800" b="1" dirty="0">
                <a:solidFill>
                  <a:schemeClr val="bg1"/>
                </a:solidFill>
                <a:latin typeface="UTM Silk Script" panose="02040603050506020204" pitchFamily="18" charset="0"/>
              </a:rPr>
              <a:t> </a:t>
            </a:r>
            <a:r>
              <a:rPr lang="en-US" altLang="en-US" sz="8800" b="1" dirty="0" err="1">
                <a:solidFill>
                  <a:schemeClr val="bg1"/>
                </a:solidFill>
                <a:latin typeface="UTM Silk Script" panose="02040603050506020204" pitchFamily="18" charset="0"/>
              </a:rPr>
              <a:t>anh</a:t>
            </a:r>
            <a:r>
              <a:rPr lang="en-US" altLang="en-US" sz="8800" b="1" dirty="0">
                <a:solidFill>
                  <a:schemeClr val="bg1"/>
                </a:solidFill>
                <a:latin typeface="UTM Silk Script" panose="02040603050506020204" pitchFamily="18" charset="0"/>
              </a:rPr>
              <a:t> </a:t>
            </a:r>
            <a:r>
              <a:rPr lang="en-US" altLang="en-US" sz="8800" b="1" dirty="0" err="1">
                <a:solidFill>
                  <a:schemeClr val="bg1"/>
                </a:solidFill>
                <a:latin typeface="UTM Silk Script" panose="02040603050506020204" pitchFamily="18" charset="0"/>
              </a:rPr>
              <a:t>tài</a:t>
            </a:r>
            <a:r>
              <a:rPr lang="en-US" altLang="en-US" sz="8800" b="1" dirty="0">
                <a:solidFill>
                  <a:schemeClr val="bg1"/>
                </a:solidFill>
                <a:latin typeface="UTM Silk Script" panose="02040603050506020204" pitchFamily="18" charset="0"/>
              </a:rPr>
              <a:t> </a:t>
            </a:r>
          </a:p>
          <a:p>
            <a:pPr algn="ctr" eaLnBrk="0" fontAlgn="base" hangingPunct="0">
              <a:spcBef>
                <a:spcPts val="0"/>
              </a:spcBef>
              <a:spcAft>
                <a:spcPct val="0"/>
              </a:spcAft>
              <a:buNone/>
            </a:pPr>
            <a:r>
              <a:rPr lang="en-US" altLang="en-US" sz="8800" b="1" dirty="0">
                <a:solidFill>
                  <a:schemeClr val="bg1"/>
                </a:solidFill>
                <a:latin typeface="UTM Silk Script" panose="02040603050506020204" pitchFamily="18" charset="0"/>
              </a:rPr>
              <a:t>(</a:t>
            </a:r>
            <a:r>
              <a:rPr lang="en-US" altLang="en-US" sz="7200" b="1" dirty="0" err="1">
                <a:solidFill>
                  <a:schemeClr val="bg1"/>
                </a:solidFill>
                <a:latin typeface="UTM Silk Script" panose="02040603050506020204" pitchFamily="18" charset="0"/>
              </a:rPr>
              <a:t>tiếp</a:t>
            </a:r>
            <a:r>
              <a:rPr lang="en-US" altLang="en-US" sz="7200" b="1" dirty="0">
                <a:solidFill>
                  <a:schemeClr val="bg1"/>
                </a:solidFill>
                <a:latin typeface="UTM Silk Script" panose="02040603050506020204" pitchFamily="18" charset="0"/>
              </a:rPr>
              <a:t> </a:t>
            </a:r>
            <a:r>
              <a:rPr lang="en-US" altLang="en-US" sz="7200" b="1" dirty="0" err="1">
                <a:solidFill>
                  <a:schemeClr val="bg1"/>
                </a:solidFill>
                <a:latin typeface="UTM Silk Script" panose="02040603050506020204" pitchFamily="18" charset="0"/>
              </a:rPr>
              <a:t>theo</a:t>
            </a:r>
            <a:r>
              <a:rPr lang="en-US" altLang="en-US" sz="8800" b="1" dirty="0">
                <a:solidFill>
                  <a:schemeClr val="bg1"/>
                </a:solidFill>
                <a:latin typeface="UTM Silk Script" panose="02040603050506020204" pitchFamily="18" charset="0"/>
              </a:rPr>
              <a:t>)</a:t>
            </a:r>
          </a:p>
        </p:txBody>
      </p:sp>
      <p:sp>
        <p:nvSpPr>
          <p:cNvPr id="7172" name="Text Box 9"/>
          <p:cNvSpPr txBox="1">
            <a:spLocks noChangeArrowheads="1"/>
          </p:cNvSpPr>
          <p:nvPr/>
        </p:nvSpPr>
        <p:spPr bwMode="auto">
          <a:xfrm>
            <a:off x="8795726" y="4360047"/>
            <a:ext cx="3038011" cy="523220"/>
          </a:xfrm>
          <a:prstGeom prst="rect">
            <a:avLst/>
          </a:prstGeom>
          <a:noFill/>
          <a:ln>
            <a:noFill/>
          </a:ln>
          <a:effec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0" fontAlgn="base" hangingPunct="0">
              <a:spcBef>
                <a:spcPct val="0"/>
              </a:spcBef>
              <a:spcAft>
                <a:spcPct val="0"/>
              </a:spcAft>
              <a:defRPr/>
            </a:pPr>
            <a:r>
              <a:rPr lang="en-US" sz="2800" b="1" dirty="0" err="1">
                <a:solidFill>
                  <a:schemeClr val="bg2">
                    <a:lumMod val="90000"/>
                  </a:schemeClr>
                </a:solidFill>
                <a:latin typeface="UTM Silk Script" panose="02040603050506020204" pitchFamily="18" charset="0"/>
              </a:rPr>
              <a:t>Truyện</a:t>
            </a:r>
            <a:r>
              <a:rPr lang="en-US" sz="2800" b="1" dirty="0">
                <a:solidFill>
                  <a:schemeClr val="bg2">
                    <a:lumMod val="90000"/>
                  </a:schemeClr>
                </a:solidFill>
                <a:latin typeface="UTM Silk Script" panose="02040603050506020204" pitchFamily="18" charset="0"/>
              </a:rPr>
              <a:t> </a:t>
            </a:r>
            <a:r>
              <a:rPr lang="en-US" sz="2800" b="1" dirty="0" err="1">
                <a:solidFill>
                  <a:schemeClr val="bg2">
                    <a:lumMod val="90000"/>
                  </a:schemeClr>
                </a:solidFill>
                <a:latin typeface="UTM Silk Script" panose="02040603050506020204" pitchFamily="18" charset="0"/>
              </a:rPr>
              <a:t>cổ</a:t>
            </a:r>
            <a:r>
              <a:rPr lang="en-US" sz="2800" b="1" dirty="0">
                <a:solidFill>
                  <a:schemeClr val="bg2">
                    <a:lumMod val="90000"/>
                  </a:schemeClr>
                </a:solidFill>
                <a:latin typeface="UTM Silk Script" panose="02040603050506020204" pitchFamily="18" charset="0"/>
              </a:rPr>
              <a:t> </a:t>
            </a:r>
            <a:r>
              <a:rPr lang="en-US" sz="2800" b="1" dirty="0" err="1">
                <a:solidFill>
                  <a:schemeClr val="bg2">
                    <a:lumMod val="90000"/>
                  </a:schemeClr>
                </a:solidFill>
                <a:latin typeface="UTM Silk Script" panose="02040603050506020204" pitchFamily="18" charset="0"/>
              </a:rPr>
              <a:t>dân</a:t>
            </a:r>
            <a:r>
              <a:rPr lang="en-US" sz="2800" b="1" dirty="0">
                <a:solidFill>
                  <a:schemeClr val="bg2">
                    <a:lumMod val="90000"/>
                  </a:schemeClr>
                </a:solidFill>
                <a:latin typeface="UTM Silk Script" panose="02040603050506020204" pitchFamily="18" charset="0"/>
              </a:rPr>
              <a:t> </a:t>
            </a:r>
            <a:r>
              <a:rPr lang="en-US" sz="2800" b="1" dirty="0" err="1">
                <a:solidFill>
                  <a:schemeClr val="bg2">
                    <a:lumMod val="90000"/>
                  </a:schemeClr>
                </a:solidFill>
                <a:latin typeface="UTM Silk Script" panose="02040603050506020204" pitchFamily="18" charset="0"/>
              </a:rPr>
              <a:t>tộc</a:t>
            </a:r>
            <a:r>
              <a:rPr lang="en-US" sz="2800" b="1" dirty="0">
                <a:solidFill>
                  <a:schemeClr val="bg2">
                    <a:lumMod val="90000"/>
                  </a:schemeClr>
                </a:solidFill>
                <a:latin typeface="UTM Silk Script" panose="02040603050506020204" pitchFamily="18" charset="0"/>
              </a:rPr>
              <a:t> </a:t>
            </a:r>
            <a:r>
              <a:rPr lang="en-US" sz="2800" b="1" dirty="0" err="1">
                <a:solidFill>
                  <a:schemeClr val="bg2">
                    <a:lumMod val="90000"/>
                  </a:schemeClr>
                </a:solidFill>
                <a:latin typeface="UTM Silk Script" panose="02040603050506020204" pitchFamily="18" charset="0"/>
              </a:rPr>
              <a:t>Tày</a:t>
            </a:r>
            <a:endParaRPr lang="en-US" sz="2800" b="1" dirty="0">
              <a:solidFill>
                <a:schemeClr val="bg2">
                  <a:lumMod val="90000"/>
                </a:schemeClr>
              </a:solidFill>
              <a:latin typeface="UTM Silk Script" panose="02040603050506020204" pitchFamily="18" charset="0"/>
            </a:endParaRPr>
          </a:p>
        </p:txBody>
      </p:sp>
    </p:spTree>
    <p:extLst>
      <p:ext uri="{BB962C8B-B14F-4D97-AF65-F5344CB8AC3E}">
        <p14:creationId xmlns:p14="http://schemas.microsoft.com/office/powerpoint/2010/main" val="3480725279"/>
      </p:ext>
    </p:extLst>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p:cTn id="7" dur="1000" fill="hold"/>
                                        <p:tgtEl>
                                          <p:spTgt spid="15362"/>
                                        </p:tgtEl>
                                        <p:attrNameLst>
                                          <p:attrName>ppt_w</p:attrName>
                                        </p:attrNameLst>
                                      </p:cBhvr>
                                      <p:tavLst>
                                        <p:tav tm="0">
                                          <p:val>
                                            <p:strVal val="#ppt_w+.3"/>
                                          </p:val>
                                        </p:tav>
                                        <p:tav tm="100000">
                                          <p:val>
                                            <p:strVal val="#ppt_w"/>
                                          </p:val>
                                        </p:tav>
                                      </p:tavLst>
                                    </p:anim>
                                    <p:anim calcmode="lin" valueType="num">
                                      <p:cBhvr>
                                        <p:cTn id="8" dur="1000" fill="hold"/>
                                        <p:tgtEl>
                                          <p:spTgt spid="15362"/>
                                        </p:tgtEl>
                                        <p:attrNameLst>
                                          <p:attrName>ppt_h</p:attrName>
                                        </p:attrNameLst>
                                      </p:cBhvr>
                                      <p:tavLst>
                                        <p:tav tm="0">
                                          <p:val>
                                            <p:strVal val="#ppt_h"/>
                                          </p:val>
                                        </p:tav>
                                        <p:tav tm="100000">
                                          <p:val>
                                            <p:strVal val="#ppt_h"/>
                                          </p:val>
                                        </p:tav>
                                      </p:tavLst>
                                    </p:anim>
                                    <p:animEffect transition="in" filter="fade">
                                      <p:cBhvr>
                                        <p:cTn id="9" dur="1000"/>
                                        <p:tgtEl>
                                          <p:spTgt spid="15362"/>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3"/>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3" descr="图片包含 图示&#10;&#10;描述已自动生成">
            <a:extLst>
              <a:ext uri="{FF2B5EF4-FFF2-40B4-BE49-F238E27FC236}">
                <a16:creationId xmlns:a16="http://schemas.microsoft.com/office/drawing/2014/main" id="{9E2ACB86-FC05-48E6-AA73-D71E1CD4E065}"/>
              </a:ext>
            </a:extLst>
          </p:cNvPr>
          <p:cNvPicPr>
            <a:picLocks noChangeAspect="1"/>
          </p:cNvPicPr>
          <p:nvPr/>
        </p:nvPicPr>
        <p:blipFill>
          <a:blip r:embed="rId3"/>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pic>
        <p:nvPicPr>
          <p:cNvPr id="21" name="图片 20" descr="图片包含 圆圈&#10;&#10;描述已自动生成">
            <a:extLst>
              <a:ext uri="{FF2B5EF4-FFF2-40B4-BE49-F238E27FC236}">
                <a16:creationId xmlns:a16="http://schemas.microsoft.com/office/drawing/2014/main" id="{65DC2425-7BCA-41D0-9380-DC6B0176E248}"/>
              </a:ext>
            </a:extLst>
          </p:cNvPr>
          <p:cNvPicPr>
            <a:picLocks noChangeAspect="1"/>
          </p:cNvPicPr>
          <p:nvPr/>
        </p:nvPicPr>
        <p:blipFill rotWithShape="1">
          <a:blip r:embed="rId4"/>
          <a:srcRect l="14237" r="8220"/>
          <a:stretch/>
        </p:blipFill>
        <p:spPr>
          <a:xfrm>
            <a:off x="1627322" y="278969"/>
            <a:ext cx="9453966" cy="6300062"/>
          </a:xfrm>
          <a:prstGeom prst="rect">
            <a:avLst/>
          </a:prstGeom>
        </p:spPr>
      </p:pic>
      <p:pic>
        <p:nvPicPr>
          <p:cNvPr id="23" name="图片 22" descr="卡通人物&#10;&#10;低可信度描述已自动生成">
            <a:extLst>
              <a:ext uri="{FF2B5EF4-FFF2-40B4-BE49-F238E27FC236}">
                <a16:creationId xmlns:a16="http://schemas.microsoft.com/office/drawing/2014/main" id="{75D57CDB-9CBE-4D1D-B391-2D489B8E7BE0}"/>
              </a:ext>
            </a:extLst>
          </p:cNvPr>
          <p:cNvPicPr>
            <a:picLocks noChangeAspect="1"/>
          </p:cNvPicPr>
          <p:nvPr/>
        </p:nvPicPr>
        <p:blipFill rotWithShape="1">
          <a:blip r:embed="rId5"/>
          <a:srcRect l="32161" t="55019" r="23983"/>
          <a:stretch/>
        </p:blipFill>
        <p:spPr>
          <a:xfrm>
            <a:off x="5036949" y="4718355"/>
            <a:ext cx="4602997" cy="2248131"/>
          </a:xfrm>
          <a:prstGeom prst="rect">
            <a:avLst/>
          </a:prstGeom>
        </p:spPr>
      </p:pic>
      <p:pic>
        <p:nvPicPr>
          <p:cNvPr id="32" name="图片 31">
            <a:extLst>
              <a:ext uri="{FF2B5EF4-FFF2-40B4-BE49-F238E27FC236}">
                <a16:creationId xmlns:a16="http://schemas.microsoft.com/office/drawing/2014/main" id="{BDD14B93-27E3-4384-9D96-DA7A47DBB54E}"/>
              </a:ext>
            </a:extLst>
          </p:cNvPr>
          <p:cNvPicPr>
            <a:picLocks noChangeAspect="1"/>
          </p:cNvPicPr>
          <p:nvPr/>
        </p:nvPicPr>
        <p:blipFill rotWithShape="1">
          <a:blip r:embed="rId6"/>
          <a:srcRect l="8803" t="29933" r="12655"/>
          <a:stretch/>
        </p:blipFill>
        <p:spPr>
          <a:xfrm>
            <a:off x="978977" y="3340458"/>
            <a:ext cx="2484894" cy="2216796"/>
          </a:xfrm>
          <a:prstGeom prst="rect">
            <a:avLst/>
          </a:prstGeom>
        </p:spPr>
      </p:pic>
      <p:pic>
        <p:nvPicPr>
          <p:cNvPr id="3" name="图片 2" descr="图片包含 游戏机, 键盘&#10;&#10;描述已自动生成">
            <a:extLst>
              <a:ext uri="{FF2B5EF4-FFF2-40B4-BE49-F238E27FC236}">
                <a16:creationId xmlns:a16="http://schemas.microsoft.com/office/drawing/2014/main" id="{A1DF6267-0348-4825-B661-8ABBEF48A577}"/>
              </a:ext>
            </a:extLst>
          </p:cNvPr>
          <p:cNvPicPr>
            <a:picLocks noChangeAspect="1"/>
          </p:cNvPicPr>
          <p:nvPr/>
        </p:nvPicPr>
        <p:blipFill rotWithShape="1">
          <a:blip r:embed="rId7"/>
          <a:srcRect l="34708" t="4067" r="39454" b="77401"/>
          <a:stretch/>
        </p:blipFill>
        <p:spPr>
          <a:xfrm>
            <a:off x="4701153" y="203863"/>
            <a:ext cx="3306304" cy="2371286"/>
          </a:xfrm>
          <a:prstGeom prst="rect">
            <a:avLst/>
          </a:prstGeom>
        </p:spPr>
      </p:pic>
      <p:sp>
        <p:nvSpPr>
          <p:cNvPr id="11" name="文本框2">
            <a:extLst>
              <a:ext uri="{FF2B5EF4-FFF2-40B4-BE49-F238E27FC236}">
                <a16:creationId xmlns:a16="http://schemas.microsoft.com/office/drawing/2014/main" id="{9FC63D14-A913-4B63-B468-6ADE26D9879C}"/>
              </a:ext>
            </a:extLst>
          </p:cNvPr>
          <p:cNvSpPr txBox="1">
            <a:spLocks noChangeArrowheads="1"/>
          </p:cNvSpPr>
          <p:nvPr/>
        </p:nvSpPr>
        <p:spPr bwMode="auto">
          <a:xfrm>
            <a:off x="3262393" y="2420633"/>
            <a:ext cx="5693044" cy="25545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lvl1pPr>
              <a:buClr>
                <a:schemeClr val="tx1"/>
              </a:buClr>
              <a:defRPr>
                <a:solidFill>
                  <a:schemeClr val="tx1"/>
                </a:solidFill>
                <a:latin typeface="Arial" charset="0"/>
              </a:defRPr>
            </a:lvl1pPr>
            <a:lvl2pPr marL="742950" indent="-285750">
              <a:buClr>
                <a:schemeClr val="tx1"/>
              </a:buClr>
              <a:defRPr>
                <a:solidFill>
                  <a:schemeClr val="tx1"/>
                </a:solidFill>
                <a:latin typeface="Arial" charset="0"/>
              </a:defRPr>
            </a:lvl2pPr>
            <a:lvl3pPr marL="1143000" indent="-228600">
              <a:buClr>
                <a:schemeClr val="tx1"/>
              </a:buClr>
              <a:defRPr>
                <a:solidFill>
                  <a:schemeClr val="tx1"/>
                </a:solidFill>
                <a:latin typeface="Arial" charset="0"/>
              </a:defRPr>
            </a:lvl3pPr>
            <a:lvl4pPr marL="1600200" indent="-228600">
              <a:buClr>
                <a:schemeClr val="tx1"/>
              </a:buClr>
              <a:defRPr>
                <a:solidFill>
                  <a:schemeClr val="tx1"/>
                </a:solidFill>
                <a:latin typeface="Arial" charset="0"/>
              </a:defRPr>
            </a:lvl4pPr>
            <a:lvl5pPr marL="2057400" indent="-228600">
              <a:buClr>
                <a:schemeClr val="tx1"/>
              </a:buClr>
              <a:defRPr>
                <a:solidFill>
                  <a:schemeClr val="tx1"/>
                </a:solidFill>
                <a:latin typeface="Arial" charset="0"/>
              </a:defRPr>
            </a:lvl5pPr>
            <a:lvl6pPr marL="2514600" indent="-228600" eaLnBrk="0" fontAlgn="base" hangingPunct="0">
              <a:spcBef>
                <a:spcPct val="0"/>
              </a:spcBef>
              <a:spcAft>
                <a:spcPct val="0"/>
              </a:spcAft>
              <a:buClr>
                <a:schemeClr val="tx1"/>
              </a:buClr>
              <a:defRPr>
                <a:solidFill>
                  <a:schemeClr val="tx1"/>
                </a:solidFill>
                <a:latin typeface="Arial" charset="0"/>
              </a:defRPr>
            </a:lvl6pPr>
            <a:lvl7pPr marL="2971800" indent="-228600" eaLnBrk="0" fontAlgn="base" hangingPunct="0">
              <a:spcBef>
                <a:spcPct val="0"/>
              </a:spcBef>
              <a:spcAft>
                <a:spcPct val="0"/>
              </a:spcAft>
              <a:buClr>
                <a:schemeClr val="tx1"/>
              </a:buClr>
              <a:defRPr>
                <a:solidFill>
                  <a:schemeClr val="tx1"/>
                </a:solidFill>
                <a:latin typeface="Arial" charset="0"/>
              </a:defRPr>
            </a:lvl7pPr>
            <a:lvl8pPr marL="3429000" indent="-228600" eaLnBrk="0" fontAlgn="base" hangingPunct="0">
              <a:spcBef>
                <a:spcPct val="0"/>
              </a:spcBef>
              <a:spcAft>
                <a:spcPct val="0"/>
              </a:spcAft>
              <a:buClr>
                <a:schemeClr val="tx1"/>
              </a:buClr>
              <a:defRPr>
                <a:solidFill>
                  <a:schemeClr val="tx1"/>
                </a:solidFill>
                <a:latin typeface="Arial" charset="0"/>
              </a:defRPr>
            </a:lvl8pPr>
            <a:lvl9pPr marL="3886200" indent="-228600" eaLnBrk="0" fontAlgn="base" hangingPunct="0">
              <a:spcBef>
                <a:spcPct val="0"/>
              </a:spcBef>
              <a:spcAft>
                <a:spcPct val="0"/>
              </a:spcAft>
              <a:buClr>
                <a:schemeClr val="tx1"/>
              </a:buClr>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altLang="zh-CN" sz="8000" b="1" i="0" u="none" strike="noStrike" kern="1200" cap="none" spc="0" normalizeH="0" baseline="0" noProof="0" dirty="0">
                <a:ln>
                  <a:solidFill>
                    <a:schemeClr val="tx1"/>
                  </a:solidFill>
                </a:ln>
                <a:effectLst/>
                <a:uLnTx/>
                <a:uFillTx/>
                <a:latin typeface="+mn-lt"/>
                <a:ea typeface="字魂106号-萌趣露珠体" panose="00000500000000000000" pitchFamily="2" charset="-122"/>
                <a:cs typeface="DFPShaoNvW5-GB" charset="-122"/>
                <a:sym typeface="Arial" panose="020B0604020202020204" pitchFamily="34" charset="0"/>
              </a:rPr>
              <a:t>LUYỆN </a:t>
            </a: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lang="en-US" altLang="zh-CN" sz="8000" b="1" noProof="0" dirty="0">
                <a:ln>
                  <a:solidFill>
                    <a:schemeClr val="tx1"/>
                  </a:solidFill>
                </a:ln>
                <a:latin typeface="+mn-lt"/>
                <a:ea typeface="字魂106号-萌趣露珠体" panose="00000500000000000000" pitchFamily="2" charset="-122"/>
                <a:cs typeface="DFPShaoNvW5-GB" charset="-122"/>
                <a:sym typeface="Arial" panose="020B0604020202020204" pitchFamily="34" charset="0"/>
              </a:rPr>
              <a:t>ĐỌC</a:t>
            </a:r>
            <a:endParaRPr kumimoji="0" lang="zh-CN" altLang="en-US" sz="8000" b="1" i="0" u="none" strike="noStrike" kern="1200" cap="none" spc="0" normalizeH="0" baseline="0" noProof="0" dirty="0">
              <a:ln>
                <a:solidFill>
                  <a:schemeClr val="tx1"/>
                </a:solidFill>
              </a:ln>
              <a:effectLst/>
              <a:uLnTx/>
              <a:uFillTx/>
              <a:latin typeface="+mn-lt"/>
              <a:ea typeface="字魂106号-萌趣露珠体" panose="00000500000000000000" pitchFamily="2" charset="-122"/>
              <a:cs typeface="DFPShaoNvW5-GB" charset="-122"/>
              <a:sym typeface="Arial" panose="020B0604020202020204" pitchFamily="34" charset="0"/>
            </a:endParaRPr>
          </a:p>
        </p:txBody>
      </p:sp>
    </p:spTree>
    <p:extLst>
      <p:ext uri="{BB962C8B-B14F-4D97-AF65-F5344CB8AC3E}">
        <p14:creationId xmlns:p14="http://schemas.microsoft.com/office/powerpoint/2010/main" val="1647880405"/>
      </p:ext>
    </p:extLst>
  </p:cSld>
  <p:clrMapOvr>
    <a:masterClrMapping/>
  </p:clrMapOvr>
  <mc:AlternateContent xmlns:mc="http://schemas.openxmlformats.org/markup-compatibility/2006" xmlns:p14="http://schemas.microsoft.com/office/powerpoint/2010/main">
    <mc:Choice Requires="p14">
      <p:transition spd="slow" p14:dur="1400" advTm="5000">
        <p14:ripple/>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32685C20-444A-4D8C-8660-327F7A0817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13368" y="4207933"/>
            <a:ext cx="3020505" cy="3775632"/>
          </a:xfrm>
          <a:prstGeom prst="rect">
            <a:avLst/>
          </a:prstGeom>
        </p:spPr>
      </p:pic>
      <p:sp>
        <p:nvSpPr>
          <p:cNvPr id="2" name="Rectangle 1"/>
          <p:cNvSpPr/>
          <p:nvPr/>
        </p:nvSpPr>
        <p:spPr>
          <a:xfrm>
            <a:off x="739150" y="414713"/>
            <a:ext cx="10916696" cy="6863417"/>
          </a:xfrm>
          <a:prstGeom prst="rect">
            <a:avLst/>
          </a:prstGeom>
        </p:spPr>
        <p:txBody>
          <a:bodyPr wrap="square">
            <a:spAutoFit/>
          </a:bodyPr>
          <a:lstStyle/>
          <a:p>
            <a:pPr algn="ctr"/>
            <a:r>
              <a:rPr lang="vi-VN" sz="2200" b="1" dirty="0">
                <a:solidFill>
                  <a:srgbClr val="BD622D"/>
                </a:solidFill>
              </a:rPr>
              <a:t>Bốn anh tài</a:t>
            </a:r>
            <a:r>
              <a:rPr lang="en-US" sz="2200" dirty="0">
                <a:solidFill>
                  <a:srgbClr val="BD622D"/>
                </a:solidFill>
              </a:rPr>
              <a:t> </a:t>
            </a:r>
            <a:r>
              <a:rPr lang="vi-VN" sz="2200" dirty="0">
                <a:solidFill>
                  <a:srgbClr val="BD622D"/>
                </a:solidFill>
              </a:rPr>
              <a:t>(</a:t>
            </a:r>
            <a:r>
              <a:rPr lang="en-US" sz="2200" dirty="0" err="1">
                <a:solidFill>
                  <a:srgbClr val="BD622D"/>
                </a:solidFill>
              </a:rPr>
              <a:t>tt</a:t>
            </a:r>
            <a:r>
              <a:rPr lang="vi-VN" sz="2200" dirty="0">
                <a:solidFill>
                  <a:srgbClr val="BD622D"/>
                </a:solidFill>
              </a:rPr>
              <a:t>)</a:t>
            </a:r>
          </a:p>
          <a:p>
            <a:pPr algn="just"/>
            <a:r>
              <a:rPr lang="vi-VN" sz="2200" dirty="0">
                <a:solidFill>
                  <a:srgbClr val="000000"/>
                </a:solidFill>
              </a:rPr>
              <a:t>   </a:t>
            </a:r>
            <a:r>
              <a:rPr lang="en-US" sz="2200" dirty="0">
                <a:solidFill>
                  <a:srgbClr val="000000"/>
                </a:solidFill>
              </a:rPr>
              <a:t>     </a:t>
            </a:r>
            <a:r>
              <a:rPr lang="vi-VN" sz="2200" dirty="0">
                <a:solidFill>
                  <a:srgbClr val="000000"/>
                </a:solidFill>
              </a:rPr>
              <a:t>Bốn anh em tìm tới chỗ yêu tinh ở. Nơi đây bản làng vắng teo, chỉ còn mỗi một bà cụ được yêu tinh cho sống sót để chăn bò cho nó. Thấy anh em Cẩu Khây kêu đói, bà cụ nấu cơm cho ăn. Ăn no, bốn cậu bé lăn ra ngủ. Tờ mờ sáng, bỗng có tiếng đập cửa. Biết yêu tinh đã đánh hơi thấy thịt trẻ con, bà cụ liền lay anh em Cẩu Khây dậy, giục chạy trốn. Cẩu Khây bèn nói:</a:t>
            </a:r>
          </a:p>
          <a:p>
            <a:pPr algn="just"/>
            <a:r>
              <a:rPr lang="en-US" sz="2200" dirty="0">
                <a:solidFill>
                  <a:srgbClr val="000000"/>
                </a:solidFill>
              </a:rPr>
              <a:t>           </a:t>
            </a:r>
            <a:r>
              <a:rPr lang="vi-VN" sz="2200" dirty="0">
                <a:solidFill>
                  <a:srgbClr val="000000"/>
                </a:solidFill>
              </a:rPr>
              <a:t>- Bà đừng sợ, anh em chúng cháu đến đây để bắt yêu tinh đấy.</a:t>
            </a:r>
          </a:p>
          <a:p>
            <a:pPr algn="just"/>
            <a:r>
              <a:rPr lang="vi-VN" sz="2200" dirty="0">
                <a:solidFill>
                  <a:srgbClr val="000000"/>
                </a:solidFill>
              </a:rPr>
              <a:t>   </a:t>
            </a:r>
            <a:r>
              <a:rPr lang="en-US" sz="2200" dirty="0">
                <a:solidFill>
                  <a:srgbClr val="000000"/>
                </a:solidFill>
              </a:rPr>
              <a:t>     </a:t>
            </a:r>
            <a:r>
              <a:rPr lang="vi-VN" sz="2200" dirty="0">
                <a:solidFill>
                  <a:srgbClr val="000000"/>
                </a:solidFill>
              </a:rPr>
              <a:t>Cẩu Khây hé cửa. Yêu tinh thò đầu vào, lè lưỡi dài như quả núc nác, trợn mắt xanh lè. Nắm Tay Đóng Cọc đấm một cái làm nó gãy gần hết hàm răng. Yêu tinh bỏ chạy. Bốn anh em Cẩu Khây liền đuổi theo nó. Cẩu Khây nhổ cây bên đường quật túi bụi. Yêu tinh đau quá hét lên, gió bão nổi ầm ầm, đất trời tối sầm lại. Đến một thung lũng, yêu tinh dừng lại, phun nước ra như mưa. Nước dâng ngập cả cánh đồng. Nắm Tay Đóng Cọc đóng cọc be bờ ngăn nước lụt, Lấy Tai Tát Nước tát nước ầm ầm qua núi cao, Móng Tay Đục Máng ngả cây khoét máng, khơi dòng nước chảy đi. Chỉ một lúc, mặt đất lại cạn khô. Yêu tinh núng thế, đành phải quy hàng.</a:t>
            </a:r>
          </a:p>
          <a:p>
            <a:pPr algn="just"/>
            <a:r>
              <a:rPr lang="vi-VN" sz="2200" dirty="0">
                <a:solidFill>
                  <a:srgbClr val="000000"/>
                </a:solidFill>
              </a:rPr>
              <a:t>   </a:t>
            </a:r>
            <a:r>
              <a:rPr lang="en-US" sz="2200" dirty="0">
                <a:solidFill>
                  <a:srgbClr val="000000"/>
                </a:solidFill>
              </a:rPr>
              <a:t>     </a:t>
            </a:r>
            <a:r>
              <a:rPr lang="vi-VN" sz="2200" dirty="0">
                <a:solidFill>
                  <a:srgbClr val="000000"/>
                </a:solidFill>
              </a:rPr>
              <a:t>Từ đấy, bản làng lại đông vui.</a:t>
            </a:r>
          </a:p>
          <a:p>
            <a:pPr algn="r"/>
            <a:r>
              <a:rPr lang="vi-VN" sz="2200" dirty="0">
                <a:solidFill>
                  <a:srgbClr val="000000"/>
                </a:solidFill>
              </a:rPr>
              <a:t>TRUYỆN CỔ DÂN TỘC TÀY</a:t>
            </a:r>
          </a:p>
          <a:p>
            <a:br>
              <a:rPr lang="vi-VN" sz="2200" dirty="0">
                <a:solidFill>
                  <a:srgbClr val="000000"/>
                </a:solidFill>
              </a:rPr>
            </a:br>
            <a:br>
              <a:rPr lang="vi-VN" sz="2200" dirty="0">
                <a:solidFill>
                  <a:srgbClr val="000000"/>
                </a:solidFill>
              </a:rPr>
            </a:br>
            <a:endParaRPr lang="en-US" sz="2200" dirty="0"/>
          </a:p>
        </p:txBody>
      </p:sp>
    </p:spTree>
    <p:extLst>
      <p:ext uri="{BB962C8B-B14F-4D97-AF65-F5344CB8AC3E}">
        <p14:creationId xmlns:p14="http://schemas.microsoft.com/office/powerpoint/2010/main" val="1726710097"/>
      </p:ext>
    </p:extLst>
  </p:cSld>
  <p:clrMapOvr>
    <a:masterClrMapping/>
  </p:clrMapOvr>
  <mc:AlternateContent xmlns:mc="http://schemas.openxmlformats.org/markup-compatibility/2006" xmlns:p14="http://schemas.microsoft.com/office/powerpoint/2010/main">
    <mc:Choice Requires="p14">
      <p:transition spd="slow" p14:dur="20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descr="卡通人物&#10;&#10;中度可信度描述已自动生成">
            <a:extLst>
              <a:ext uri="{FF2B5EF4-FFF2-40B4-BE49-F238E27FC236}">
                <a16:creationId xmlns:a16="http://schemas.microsoft.com/office/drawing/2014/main" id="{83AA11FD-35F2-49EA-9107-5F954748CDC9}"/>
              </a:ext>
            </a:extLst>
          </p:cNvPr>
          <p:cNvPicPr>
            <a:picLocks noChangeAspect="1"/>
          </p:cNvPicPr>
          <p:nvPr/>
        </p:nvPicPr>
        <p:blipFill>
          <a:blip r:embed="rId3"/>
          <a:stretch>
            <a:fillRect/>
          </a:stretch>
        </p:blipFill>
        <p:spPr>
          <a:xfrm>
            <a:off x="3921329" y="-24886"/>
            <a:ext cx="6858000" cy="6858000"/>
          </a:xfrm>
          <a:prstGeom prst="rect">
            <a:avLst/>
          </a:prstGeom>
        </p:spPr>
      </p:pic>
      <p:pic>
        <p:nvPicPr>
          <p:cNvPr id="14" name="图片 13" descr="卡通人物&#10;&#10;中度可信度描述已自动生成">
            <a:extLst>
              <a:ext uri="{FF2B5EF4-FFF2-40B4-BE49-F238E27FC236}">
                <a16:creationId xmlns:a16="http://schemas.microsoft.com/office/drawing/2014/main" id="{ADD96690-459B-4ED7-BF4F-494EF5E56B07}"/>
              </a:ext>
            </a:extLst>
          </p:cNvPr>
          <p:cNvPicPr>
            <a:picLocks noChangeAspect="1"/>
          </p:cNvPicPr>
          <p:nvPr/>
        </p:nvPicPr>
        <p:blipFill>
          <a:blip r:embed="rId3"/>
          <a:stretch>
            <a:fillRect/>
          </a:stretch>
        </p:blipFill>
        <p:spPr>
          <a:xfrm flipH="1">
            <a:off x="1074796" y="0"/>
            <a:ext cx="6858000" cy="6858000"/>
          </a:xfrm>
          <a:prstGeom prst="rect">
            <a:avLst/>
          </a:prstGeom>
        </p:spPr>
      </p:pic>
      <p:pic>
        <p:nvPicPr>
          <p:cNvPr id="2" name="图片 1"/>
          <p:cNvPicPr>
            <a:picLocks noChangeAspect="1"/>
          </p:cNvPicPr>
          <p:nvPr/>
        </p:nvPicPr>
        <p:blipFill>
          <a:blip r:embed="rId4"/>
          <a:srcRect/>
          <a:stretch/>
        </p:blipFill>
        <p:spPr>
          <a:xfrm>
            <a:off x="1029944" y="1893354"/>
            <a:ext cx="2446452" cy="2446452"/>
          </a:xfrm>
          <a:prstGeom prst="rect">
            <a:avLst/>
          </a:prstGeom>
        </p:spPr>
      </p:pic>
      <p:pic>
        <p:nvPicPr>
          <p:cNvPr id="12" name="图片 11">
            <a:extLst>
              <a:ext uri="{FF2B5EF4-FFF2-40B4-BE49-F238E27FC236}">
                <a16:creationId xmlns:a16="http://schemas.microsoft.com/office/drawing/2014/main" id="{9F9692FA-6432-4A05-B931-BDDBA262AD67}"/>
              </a:ext>
            </a:extLst>
          </p:cNvPr>
          <p:cNvPicPr>
            <a:picLocks noChangeAspect="1"/>
          </p:cNvPicPr>
          <p:nvPr/>
        </p:nvPicPr>
        <p:blipFill>
          <a:blip r:embed="rId4"/>
          <a:srcRect/>
          <a:stretch/>
        </p:blipFill>
        <p:spPr>
          <a:xfrm>
            <a:off x="4137188" y="2319359"/>
            <a:ext cx="4185402" cy="4185402"/>
          </a:xfrm>
          <a:prstGeom prst="rect">
            <a:avLst/>
          </a:prstGeom>
        </p:spPr>
      </p:pic>
      <p:pic>
        <p:nvPicPr>
          <p:cNvPr id="13" name="图片 12">
            <a:extLst>
              <a:ext uri="{FF2B5EF4-FFF2-40B4-BE49-F238E27FC236}">
                <a16:creationId xmlns:a16="http://schemas.microsoft.com/office/drawing/2014/main" id="{54239A33-45F1-4FC3-B97D-62F30AE89EDE}"/>
              </a:ext>
            </a:extLst>
          </p:cNvPr>
          <p:cNvPicPr>
            <a:picLocks noChangeAspect="1"/>
          </p:cNvPicPr>
          <p:nvPr/>
        </p:nvPicPr>
        <p:blipFill>
          <a:blip r:embed="rId4"/>
          <a:srcRect/>
          <a:stretch/>
        </p:blipFill>
        <p:spPr>
          <a:xfrm>
            <a:off x="7965100" y="1003136"/>
            <a:ext cx="3336670" cy="3336670"/>
          </a:xfrm>
          <a:prstGeom prst="rect">
            <a:avLst/>
          </a:prstGeom>
        </p:spPr>
      </p:pic>
      <p:sp>
        <p:nvSpPr>
          <p:cNvPr id="9" name="矩形 8"/>
          <p:cNvSpPr/>
          <p:nvPr/>
        </p:nvSpPr>
        <p:spPr>
          <a:xfrm>
            <a:off x="1439922" y="2399799"/>
            <a:ext cx="1626496" cy="1154355"/>
          </a:xfrm>
          <a:prstGeom prst="rect">
            <a:avLst/>
          </a:prstGeom>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BD622D"/>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CHIA </a:t>
            </a:r>
          </a:p>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BD622D"/>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ĐOẠN</a:t>
            </a:r>
          </a:p>
        </p:txBody>
      </p:sp>
      <p:sp>
        <p:nvSpPr>
          <p:cNvPr id="10" name="矩形 9"/>
          <p:cNvSpPr/>
          <p:nvPr/>
        </p:nvSpPr>
        <p:spPr>
          <a:xfrm>
            <a:off x="4310434" y="3243769"/>
            <a:ext cx="4044460" cy="1772793"/>
          </a:xfrm>
          <a:prstGeom prst="rect">
            <a:avLst/>
          </a:prstGeom>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lang="en-US" altLang="zh-CN" sz="2800" dirty="0" err="1">
                <a:solidFill>
                  <a:srgbClr val="00B050"/>
                </a:solidFill>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Đoạn</a:t>
            </a:r>
            <a:r>
              <a:rPr lang="en-US" altLang="zh-CN" sz="2800" dirty="0">
                <a:solidFill>
                  <a:srgbClr val="00B050"/>
                </a:solidFill>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1</a:t>
            </a:r>
          </a:p>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altLang="zh-CN" sz="2800" b="0" i="1" u="none" strike="noStrike" kern="1200" cap="none" spc="0" normalizeH="0" baseline="0" noProof="0" dirty="0" err="1">
                <a:ln>
                  <a:noFill/>
                </a:ln>
                <a:solidFill>
                  <a:schemeClr val="bg2">
                    <a:lumMod val="25000"/>
                  </a:schemeClr>
                </a:solidFill>
                <a:effectLst/>
                <a:uLnTx/>
                <a:uFillTx/>
                <a:ea typeface="思源黑体 CN Medium" panose="020B0600000000000000" pitchFamily="34" charset="-122"/>
                <a:cs typeface="DFPShaoNvW5-GB" charset="-122"/>
                <a:sym typeface="Arial" panose="020B0604020202020204" pitchFamily="34" charset="0"/>
              </a:rPr>
              <a:t>Từ</a:t>
            </a:r>
            <a:r>
              <a:rPr kumimoji="0" lang="en-US" altLang="zh-CN" sz="2800" b="0" i="1" u="none" strike="noStrike" kern="1200" cap="none" spc="0" normalizeH="0" noProof="0" dirty="0">
                <a:ln>
                  <a:noFill/>
                </a:ln>
                <a:solidFill>
                  <a:schemeClr val="bg2">
                    <a:lumMod val="25000"/>
                  </a:schemeClr>
                </a:solidFill>
                <a:effectLst/>
                <a:uLnTx/>
                <a:uFillTx/>
                <a:ea typeface="思源黑体 CN Medium" panose="020B0600000000000000" pitchFamily="34" charset="-122"/>
                <a:cs typeface="DFPShaoNvW5-GB" charset="-122"/>
                <a:sym typeface="Arial" panose="020B0604020202020204" pitchFamily="34" charset="0"/>
              </a:rPr>
              <a:t> </a:t>
            </a:r>
            <a:r>
              <a:rPr kumimoji="0" lang="en-US" altLang="zh-CN" sz="2800" b="0" i="1" u="none" strike="noStrike" kern="1200" cap="none" spc="0" normalizeH="0" noProof="0" dirty="0" err="1">
                <a:ln>
                  <a:noFill/>
                </a:ln>
                <a:solidFill>
                  <a:schemeClr val="bg2">
                    <a:lumMod val="25000"/>
                  </a:schemeClr>
                </a:solidFill>
                <a:effectLst/>
                <a:uLnTx/>
                <a:uFillTx/>
                <a:ea typeface="思源黑体 CN Medium" panose="020B0600000000000000" pitchFamily="34" charset="-122"/>
                <a:cs typeface="DFPShaoNvW5-GB" charset="-122"/>
                <a:sym typeface="Arial" panose="020B0604020202020204" pitchFamily="34" charset="0"/>
              </a:rPr>
              <a:t>đầu</a:t>
            </a:r>
            <a:r>
              <a:rPr kumimoji="0" lang="en-US" altLang="zh-CN" sz="2800" b="0" i="1" u="none" strike="noStrike" kern="1200" cap="none" spc="0" normalizeH="0" noProof="0" dirty="0">
                <a:ln>
                  <a:noFill/>
                </a:ln>
                <a:solidFill>
                  <a:schemeClr val="bg2">
                    <a:lumMod val="25000"/>
                  </a:schemeClr>
                </a:solidFill>
                <a:effectLst/>
                <a:uLnTx/>
                <a:uFillTx/>
                <a:ea typeface="思源黑体 CN Medium" panose="020B0600000000000000" pitchFamily="34" charset="-122"/>
                <a:cs typeface="DFPShaoNvW5-GB" charset="-122"/>
                <a:sym typeface="Arial" panose="020B0604020202020204" pitchFamily="34" charset="0"/>
              </a:rPr>
              <a:t> … </a:t>
            </a:r>
          </a:p>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altLang="zh-CN" sz="2800" b="0" i="1" u="none" strike="noStrike" kern="1200" cap="none" spc="0" normalizeH="0" noProof="0" dirty="0" err="1">
                <a:ln>
                  <a:noFill/>
                </a:ln>
                <a:solidFill>
                  <a:schemeClr val="bg2">
                    <a:lumMod val="25000"/>
                  </a:schemeClr>
                </a:solidFill>
                <a:effectLst/>
                <a:uLnTx/>
                <a:uFillTx/>
                <a:ea typeface="思源黑体 CN Medium" panose="020B0600000000000000" pitchFamily="34" charset="-122"/>
                <a:cs typeface="DFPShaoNvW5-GB" charset="-122"/>
                <a:sym typeface="Arial" panose="020B0604020202020204" pitchFamily="34" charset="0"/>
              </a:rPr>
              <a:t>yêu</a:t>
            </a:r>
            <a:r>
              <a:rPr kumimoji="0" lang="en-US" altLang="zh-CN" sz="2800" b="0" i="1" u="none" strike="noStrike" kern="1200" cap="none" spc="0" normalizeH="0" noProof="0" dirty="0">
                <a:ln>
                  <a:noFill/>
                </a:ln>
                <a:solidFill>
                  <a:schemeClr val="bg2">
                    <a:lumMod val="25000"/>
                  </a:schemeClr>
                </a:solidFill>
                <a:effectLst/>
                <a:uLnTx/>
                <a:uFillTx/>
                <a:ea typeface="思源黑体 CN Medium" panose="020B0600000000000000" pitchFamily="34" charset="-122"/>
                <a:cs typeface="DFPShaoNvW5-GB" charset="-122"/>
                <a:sym typeface="Arial" panose="020B0604020202020204" pitchFamily="34" charset="0"/>
              </a:rPr>
              <a:t> </a:t>
            </a:r>
            <a:r>
              <a:rPr kumimoji="0" lang="en-US" altLang="zh-CN" sz="2800" b="0" i="1" u="none" strike="noStrike" kern="1200" cap="none" spc="0" normalizeH="0" noProof="0" dirty="0" err="1">
                <a:ln>
                  <a:noFill/>
                </a:ln>
                <a:solidFill>
                  <a:schemeClr val="bg2">
                    <a:lumMod val="25000"/>
                  </a:schemeClr>
                </a:solidFill>
                <a:effectLst/>
                <a:uLnTx/>
                <a:uFillTx/>
                <a:ea typeface="思源黑体 CN Medium" panose="020B0600000000000000" pitchFamily="34" charset="-122"/>
                <a:cs typeface="DFPShaoNvW5-GB" charset="-122"/>
                <a:sym typeface="Arial" panose="020B0604020202020204" pitchFamily="34" charset="0"/>
              </a:rPr>
              <a:t>tinh</a:t>
            </a:r>
            <a:r>
              <a:rPr kumimoji="0" lang="en-US" altLang="zh-CN" sz="2800" b="0" i="1" u="none" strike="noStrike" kern="1200" cap="none" spc="0" normalizeH="0" noProof="0" dirty="0">
                <a:ln>
                  <a:noFill/>
                </a:ln>
                <a:solidFill>
                  <a:schemeClr val="bg2">
                    <a:lumMod val="25000"/>
                  </a:schemeClr>
                </a:solidFill>
                <a:effectLst/>
                <a:uLnTx/>
                <a:uFillTx/>
                <a:ea typeface="思源黑体 CN Medium" panose="020B0600000000000000" pitchFamily="34" charset="-122"/>
                <a:cs typeface="DFPShaoNvW5-GB" charset="-122"/>
                <a:sym typeface="Arial" panose="020B0604020202020204" pitchFamily="34" charset="0"/>
              </a:rPr>
              <a:t> </a:t>
            </a:r>
            <a:r>
              <a:rPr kumimoji="0" lang="en-US" altLang="zh-CN" sz="2800" b="0" i="1" u="none" strike="noStrike" kern="1200" cap="none" spc="0" normalizeH="0" noProof="0" dirty="0" err="1">
                <a:ln>
                  <a:noFill/>
                </a:ln>
                <a:solidFill>
                  <a:schemeClr val="bg2">
                    <a:lumMod val="25000"/>
                  </a:schemeClr>
                </a:solidFill>
                <a:effectLst/>
                <a:uLnTx/>
                <a:uFillTx/>
                <a:ea typeface="思源黑体 CN Medium" panose="020B0600000000000000" pitchFamily="34" charset="-122"/>
                <a:cs typeface="DFPShaoNvW5-GB" charset="-122"/>
                <a:sym typeface="Arial" panose="020B0604020202020204" pitchFamily="34" charset="0"/>
              </a:rPr>
              <a:t>đấy</a:t>
            </a:r>
            <a:r>
              <a:rPr kumimoji="0" lang="en-US" altLang="zh-CN" sz="2800" b="0" i="1" u="none" strike="noStrike" kern="1200" cap="none" spc="0" normalizeH="0" noProof="0" dirty="0">
                <a:ln>
                  <a:noFill/>
                </a:ln>
                <a:solidFill>
                  <a:schemeClr val="bg2">
                    <a:lumMod val="25000"/>
                  </a:schemeClr>
                </a:solidFill>
                <a:effectLst/>
                <a:uLnTx/>
                <a:uFillTx/>
                <a:ea typeface="思源黑体 CN Medium" panose="020B0600000000000000" pitchFamily="34" charset="-122"/>
                <a:cs typeface="DFPShaoNvW5-GB" charset="-122"/>
                <a:sym typeface="Arial" panose="020B0604020202020204" pitchFamily="34" charset="0"/>
              </a:rPr>
              <a:t>.</a:t>
            </a:r>
            <a:endParaRPr kumimoji="0" lang="zh-CN" altLang="en-US" sz="2800" b="0" i="1" u="none" strike="noStrike" kern="1200" cap="none" spc="0" normalizeH="0" baseline="0" noProof="0" dirty="0">
              <a:ln>
                <a:noFill/>
              </a:ln>
              <a:solidFill>
                <a:schemeClr val="bg2">
                  <a:lumMod val="25000"/>
                </a:schemeClr>
              </a:solidFill>
              <a:effectLst/>
              <a:uLnTx/>
              <a:uFillTx/>
              <a:ea typeface="思源黑体 CN Medium" panose="020B0600000000000000" pitchFamily="34" charset="-122"/>
              <a:cs typeface="DFPShaoNvW5-GB" charset="-122"/>
              <a:sym typeface="Arial" panose="020B0604020202020204" pitchFamily="34" charset="0"/>
            </a:endParaRPr>
          </a:p>
        </p:txBody>
      </p:sp>
      <p:sp>
        <p:nvSpPr>
          <p:cNvPr id="11" name="矩形 10"/>
          <p:cNvSpPr/>
          <p:nvPr/>
        </p:nvSpPr>
        <p:spPr>
          <a:xfrm>
            <a:off x="8553362" y="1869773"/>
            <a:ext cx="2160145" cy="1212640"/>
          </a:xfrm>
          <a:prstGeom prst="rect">
            <a:avLst/>
          </a:prstGeom>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lang="en-US" altLang="zh-CN" sz="2800" b="1" dirty="0" err="1">
                <a:solidFill>
                  <a:srgbClr val="00B050"/>
                </a:solidFill>
                <a:ea typeface="思源黑体 CN Medium" panose="020B0600000000000000" pitchFamily="34" charset="-122"/>
                <a:cs typeface="DFPShaoNvW5-GB" charset="-122"/>
                <a:sym typeface="Arial" panose="020B0604020202020204" pitchFamily="34" charset="0"/>
              </a:rPr>
              <a:t>Đoạn</a:t>
            </a:r>
            <a:r>
              <a:rPr lang="en-US" altLang="zh-CN" sz="2800" b="1" dirty="0">
                <a:solidFill>
                  <a:srgbClr val="00B050"/>
                </a:solidFill>
                <a:ea typeface="思源黑体 CN Medium" panose="020B0600000000000000" pitchFamily="34" charset="-122"/>
                <a:cs typeface="DFPShaoNvW5-GB" charset="-122"/>
                <a:sym typeface="Arial" panose="020B0604020202020204" pitchFamily="34" charset="0"/>
              </a:rPr>
              <a:t> 2</a:t>
            </a:r>
          </a:p>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altLang="zh-CN" sz="2800" b="0" i="1" u="none" strike="noStrike" kern="1200" cap="none" spc="0" normalizeH="0" baseline="0" noProof="0" dirty="0" err="1">
                <a:ln>
                  <a:noFill/>
                </a:ln>
                <a:solidFill>
                  <a:schemeClr val="tx2">
                    <a:lumMod val="50000"/>
                  </a:schemeClr>
                </a:solidFill>
                <a:effectLst/>
                <a:uLnTx/>
                <a:uFillTx/>
                <a:ea typeface="思源黑体 CN Medium" panose="020B0600000000000000" pitchFamily="34" charset="-122"/>
                <a:cs typeface="DFPShaoNvW5-GB" charset="-122"/>
                <a:sym typeface="Arial" panose="020B0604020202020204" pitchFamily="34" charset="0"/>
              </a:rPr>
              <a:t>Phần</a:t>
            </a:r>
            <a:r>
              <a:rPr kumimoji="0" lang="en-US" altLang="zh-CN" sz="2800" b="0" i="1" u="none" strike="noStrike" kern="1200" cap="none" spc="0" normalizeH="0" noProof="0" dirty="0">
                <a:ln>
                  <a:noFill/>
                </a:ln>
                <a:solidFill>
                  <a:schemeClr val="tx2">
                    <a:lumMod val="50000"/>
                  </a:schemeClr>
                </a:solidFill>
                <a:effectLst/>
                <a:uLnTx/>
                <a:uFillTx/>
                <a:ea typeface="思源黑体 CN Medium" panose="020B0600000000000000" pitchFamily="34" charset="-122"/>
                <a:cs typeface="DFPShaoNvW5-GB" charset="-122"/>
                <a:sym typeface="Arial" panose="020B0604020202020204" pitchFamily="34" charset="0"/>
              </a:rPr>
              <a:t> </a:t>
            </a:r>
            <a:r>
              <a:rPr kumimoji="0" lang="en-US" altLang="zh-CN" sz="2800" b="0" i="1" u="none" strike="noStrike" kern="1200" cap="none" spc="0" normalizeH="0" noProof="0" dirty="0" err="1">
                <a:ln>
                  <a:noFill/>
                </a:ln>
                <a:solidFill>
                  <a:schemeClr val="tx2">
                    <a:lumMod val="50000"/>
                  </a:schemeClr>
                </a:solidFill>
                <a:effectLst/>
                <a:uLnTx/>
                <a:uFillTx/>
                <a:ea typeface="思源黑体 CN Medium" panose="020B0600000000000000" pitchFamily="34" charset="-122"/>
                <a:cs typeface="DFPShaoNvW5-GB" charset="-122"/>
                <a:sym typeface="Arial" panose="020B0604020202020204" pitchFamily="34" charset="0"/>
              </a:rPr>
              <a:t>còn</a:t>
            </a:r>
            <a:r>
              <a:rPr kumimoji="0" lang="en-US" altLang="zh-CN" sz="2800" b="0" i="1" u="none" strike="noStrike" kern="1200" cap="none" spc="0" normalizeH="0" noProof="0" dirty="0">
                <a:ln>
                  <a:noFill/>
                </a:ln>
                <a:solidFill>
                  <a:schemeClr val="tx2">
                    <a:lumMod val="50000"/>
                  </a:schemeClr>
                </a:solidFill>
                <a:effectLst/>
                <a:uLnTx/>
                <a:uFillTx/>
                <a:ea typeface="思源黑体 CN Medium" panose="020B0600000000000000" pitchFamily="34" charset="-122"/>
                <a:cs typeface="DFPShaoNvW5-GB" charset="-122"/>
                <a:sym typeface="Arial" panose="020B0604020202020204" pitchFamily="34" charset="0"/>
              </a:rPr>
              <a:t> </a:t>
            </a:r>
            <a:r>
              <a:rPr kumimoji="0" lang="en-US" altLang="zh-CN" sz="2800" b="0" i="1" u="none" strike="noStrike" kern="1200" cap="none" spc="0" normalizeH="0" noProof="0" dirty="0" err="1">
                <a:ln>
                  <a:noFill/>
                </a:ln>
                <a:solidFill>
                  <a:schemeClr val="tx2">
                    <a:lumMod val="50000"/>
                  </a:schemeClr>
                </a:solidFill>
                <a:effectLst/>
                <a:uLnTx/>
                <a:uFillTx/>
                <a:ea typeface="思源黑体 CN Medium" panose="020B0600000000000000" pitchFamily="34" charset="-122"/>
                <a:cs typeface="DFPShaoNvW5-GB" charset="-122"/>
                <a:sym typeface="Arial" panose="020B0604020202020204" pitchFamily="34" charset="0"/>
              </a:rPr>
              <a:t>lại</a:t>
            </a:r>
            <a:endParaRPr kumimoji="0" lang="zh-CN" altLang="en-US" sz="2800" b="0" i="1" u="none" strike="noStrike" kern="1200" cap="none" spc="0" normalizeH="0" baseline="0" noProof="0" dirty="0">
              <a:ln>
                <a:noFill/>
              </a:ln>
              <a:solidFill>
                <a:schemeClr val="tx2">
                  <a:lumMod val="50000"/>
                </a:schemeClr>
              </a:solidFill>
              <a:effectLst/>
              <a:uLnTx/>
              <a:uFillTx/>
              <a:ea typeface="思源黑体 CN Medium" panose="020B0600000000000000" pitchFamily="34" charset="-122"/>
              <a:cs typeface="DFPShaoNvW5-GB" charset="-122"/>
              <a:sym typeface="Arial" panose="020B0604020202020204" pitchFamily="34" charset="0"/>
            </a:endParaRPr>
          </a:p>
        </p:txBody>
      </p:sp>
      <p:pic>
        <p:nvPicPr>
          <p:cNvPr id="17" name="图片 16" descr="图标&#10;&#10;描述已自动生成">
            <a:extLst>
              <a:ext uri="{FF2B5EF4-FFF2-40B4-BE49-F238E27FC236}">
                <a16:creationId xmlns:a16="http://schemas.microsoft.com/office/drawing/2014/main" id="{5C82FE1E-CD21-4CE8-A821-BB4568BECED1}"/>
              </a:ext>
            </a:extLst>
          </p:cNvPr>
          <p:cNvPicPr>
            <a:picLocks noChangeAspect="1"/>
          </p:cNvPicPr>
          <p:nvPr/>
        </p:nvPicPr>
        <p:blipFill>
          <a:blip r:embed="rId5"/>
          <a:stretch>
            <a:fillRect/>
          </a:stretch>
        </p:blipFill>
        <p:spPr>
          <a:xfrm>
            <a:off x="669624" y="-253541"/>
            <a:ext cx="2898002" cy="2898002"/>
          </a:xfrm>
          <a:prstGeom prst="rect">
            <a:avLst/>
          </a:prstGeom>
        </p:spPr>
      </p:pic>
      <p:pic>
        <p:nvPicPr>
          <p:cNvPr id="15" name="图片 16" descr="图标&#10;&#10;描述已自动生成">
            <a:extLst>
              <a:ext uri="{FF2B5EF4-FFF2-40B4-BE49-F238E27FC236}">
                <a16:creationId xmlns:a16="http://schemas.microsoft.com/office/drawing/2014/main" id="{5C82FE1E-CD21-4CE8-A821-BB4568BECED1}"/>
              </a:ext>
            </a:extLst>
          </p:cNvPr>
          <p:cNvPicPr>
            <a:picLocks noChangeAspect="1"/>
          </p:cNvPicPr>
          <p:nvPr/>
        </p:nvPicPr>
        <p:blipFill>
          <a:blip r:embed="rId5"/>
          <a:stretch>
            <a:fillRect/>
          </a:stretch>
        </p:blipFill>
        <p:spPr>
          <a:xfrm>
            <a:off x="4569033" y="682002"/>
            <a:ext cx="2898002" cy="2898002"/>
          </a:xfrm>
          <a:prstGeom prst="rect">
            <a:avLst/>
          </a:prstGeom>
        </p:spPr>
      </p:pic>
    </p:spTree>
    <p:extLst>
      <p:ext uri="{BB962C8B-B14F-4D97-AF65-F5344CB8AC3E}">
        <p14:creationId xmlns:p14="http://schemas.microsoft.com/office/powerpoint/2010/main" val="4040649290"/>
      </p:ext>
    </p:extLst>
  </p:cSld>
  <p:clrMapOvr>
    <a:masterClrMapping/>
  </p:clrMapOvr>
  <p:transition spd="med" advTm="500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childTnLst>
                          </p:cTn>
                        </p:par>
                        <p:par>
                          <p:cTn id="21" fill="hold">
                            <p:stCondLst>
                              <p:cond delay="2000"/>
                            </p:stCondLst>
                            <p:childTnLst>
                              <p:par>
                                <p:cTn id="22" presetID="16" presetClass="entr" presetSubtype="21"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49" presetClass="path" presetSubtype="0" accel="50000" decel="50000" fill="hold" nodeType="clickEffect">
                                  <p:stCondLst>
                                    <p:cond delay="0"/>
                                  </p:stCondLst>
                                  <p:childTnLst>
                                    <p:animMotion origin="layout" path="M 2.08333E-6 4.44444E-6 L 0.27812 0.13726 " pathEditMode="relative" rAng="0" ptsTypes="AA">
                                      <p:cBhvr>
                                        <p:cTn id="28" dur="2000" fill="hold"/>
                                        <p:tgtEl>
                                          <p:spTgt spid="17"/>
                                        </p:tgtEl>
                                        <p:attrNameLst>
                                          <p:attrName>ppt_x</p:attrName>
                                          <p:attrName>ppt_y</p:attrName>
                                        </p:attrNameLst>
                                      </p:cBhvr>
                                      <p:rCtr x="13906" y="6852"/>
                                    </p:animMotion>
                                  </p:childTnLst>
                                </p:cTn>
                              </p:par>
                            </p:childTnLst>
                          </p:cTn>
                        </p:par>
                        <p:par>
                          <p:cTn id="29" fill="hold">
                            <p:stCondLst>
                              <p:cond delay="2000"/>
                            </p:stCondLst>
                            <p:childTnLst>
                              <p:par>
                                <p:cTn id="30" presetID="16" presetClass="entr" presetSubtype="21"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par>
                                <p:cTn id="38" presetID="56" presetClass="path" presetSubtype="0" accel="50000" decel="50000" fill="hold" nodeType="withEffect">
                                  <p:stCondLst>
                                    <p:cond delay="0"/>
                                  </p:stCondLst>
                                  <p:childTnLst>
                                    <p:animMotion origin="layout" path="M 2.08333E-7 1.85185E-6 L 0.25729 -0.16806 " pathEditMode="relative" rAng="0" ptsTypes="AA">
                                      <p:cBhvr>
                                        <p:cTn id="39" dur="2000" fill="hold"/>
                                        <p:tgtEl>
                                          <p:spTgt spid="15"/>
                                        </p:tgtEl>
                                        <p:attrNameLst>
                                          <p:attrName>ppt_x</p:attrName>
                                          <p:attrName>ppt_y</p:attrName>
                                        </p:attrNameLst>
                                      </p:cBhvr>
                                      <p:rCtr x="12865" y="-8403"/>
                                    </p:animMotion>
                                  </p:childTnLst>
                                </p:cTn>
                              </p:par>
                            </p:childTnLst>
                          </p:cTn>
                        </p:par>
                        <p:par>
                          <p:cTn id="40" fill="hold">
                            <p:stCondLst>
                              <p:cond delay="2000"/>
                            </p:stCondLst>
                            <p:childTnLst>
                              <p:par>
                                <p:cTn id="41" presetID="14" presetClass="entr" presetSubtype="10" fill="hold"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randombar(horizontal)">
                                      <p:cBhvr>
                                        <p:cTn id="4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1499" y="504824"/>
            <a:ext cx="11477625" cy="2362201"/>
          </a:xfrm>
          <a:prstGeom prst="rect">
            <a:avLst/>
          </a:prstGeom>
          <a:solidFill>
            <a:schemeClr val="accent1">
              <a:alpha val="66000"/>
            </a:schemeClr>
          </a:solidFill>
          <a:ln w="57150">
            <a:solidFill>
              <a:schemeClr val="tx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71499" y="2938410"/>
            <a:ext cx="11477625" cy="3367140"/>
          </a:xfrm>
          <a:prstGeom prst="rect">
            <a:avLst/>
          </a:prstGeom>
          <a:solidFill>
            <a:srgbClr val="92D050">
              <a:alpha val="78000"/>
            </a:srgbClr>
          </a:solidFill>
          <a:ln w="57150">
            <a:solidFill>
              <a:schemeClr val="tx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图片 3">
            <a:extLst>
              <a:ext uri="{FF2B5EF4-FFF2-40B4-BE49-F238E27FC236}">
                <a16:creationId xmlns:a16="http://schemas.microsoft.com/office/drawing/2014/main" id="{32685C20-444A-4D8C-8660-327F7A0817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13368" y="4207933"/>
            <a:ext cx="3020505" cy="3775632"/>
          </a:xfrm>
          <a:prstGeom prst="rect">
            <a:avLst/>
          </a:prstGeom>
        </p:spPr>
      </p:pic>
      <p:sp>
        <p:nvSpPr>
          <p:cNvPr id="2" name="Rectangle 1"/>
          <p:cNvSpPr/>
          <p:nvPr/>
        </p:nvSpPr>
        <p:spPr>
          <a:xfrm>
            <a:off x="728134" y="590983"/>
            <a:ext cx="10676466" cy="6555641"/>
          </a:xfrm>
          <a:prstGeom prst="rect">
            <a:avLst/>
          </a:prstGeom>
        </p:spPr>
        <p:txBody>
          <a:bodyPr wrap="square">
            <a:spAutoFit/>
          </a:bodyPr>
          <a:lstStyle/>
          <a:p>
            <a:pPr algn="ctr"/>
            <a:r>
              <a:rPr lang="vi-VN" sz="2000" b="1" dirty="0">
                <a:solidFill>
                  <a:srgbClr val="000000"/>
                </a:solidFill>
              </a:rPr>
              <a:t>Bốn anh tài</a:t>
            </a:r>
            <a:r>
              <a:rPr lang="en-US" sz="2000" dirty="0">
                <a:solidFill>
                  <a:srgbClr val="000000"/>
                </a:solidFill>
              </a:rPr>
              <a:t> </a:t>
            </a:r>
            <a:r>
              <a:rPr lang="vi-VN" sz="2000" dirty="0">
                <a:solidFill>
                  <a:srgbClr val="000000"/>
                </a:solidFill>
              </a:rPr>
              <a:t>(</a:t>
            </a:r>
            <a:r>
              <a:rPr lang="en-US" sz="2000" dirty="0" err="1">
                <a:solidFill>
                  <a:srgbClr val="000000"/>
                </a:solidFill>
              </a:rPr>
              <a:t>tt</a:t>
            </a:r>
            <a:r>
              <a:rPr lang="vi-VN" sz="2000" dirty="0">
                <a:solidFill>
                  <a:srgbClr val="000000"/>
                </a:solidFill>
              </a:rPr>
              <a:t>)</a:t>
            </a:r>
          </a:p>
          <a:p>
            <a:pPr algn="just"/>
            <a:r>
              <a:rPr lang="vi-VN" sz="2000" dirty="0">
                <a:solidFill>
                  <a:srgbClr val="000000"/>
                </a:solidFill>
              </a:rPr>
              <a:t>   </a:t>
            </a:r>
            <a:r>
              <a:rPr lang="en-US" sz="2000" dirty="0">
                <a:solidFill>
                  <a:srgbClr val="000000"/>
                </a:solidFill>
              </a:rPr>
              <a:t>     </a:t>
            </a:r>
            <a:r>
              <a:rPr lang="vi-VN" sz="2000" dirty="0">
                <a:solidFill>
                  <a:srgbClr val="000000"/>
                </a:solidFill>
              </a:rPr>
              <a:t>Bốn anh em tìm tới chỗ yêu tinh ở. Nơi đây bản làng vắng teo, chỉ còn mỗi một bà cụ được yêu tinh cho sống sót để chăn bò cho nó. Thấy anh em Cẩu Khây kêu đói, bà cụ nấu cơm cho ăn. Ăn no, bốn cậu bé lăn ra ngủ. Tờ mờ sáng, bỗng có tiếng đập cửa. Biết yêu tinh đã đánh hơi thấy thịt trẻ con, bà cụ liền lay anh em Cẩu Khây dậy, giục chạy trốn. Cẩu Khây bèn nói:</a:t>
            </a:r>
          </a:p>
          <a:p>
            <a:pPr algn="just"/>
            <a:r>
              <a:rPr lang="en-US" sz="2000" dirty="0">
                <a:solidFill>
                  <a:srgbClr val="000000"/>
                </a:solidFill>
              </a:rPr>
              <a:t>           </a:t>
            </a:r>
            <a:r>
              <a:rPr lang="vi-VN" sz="2000" dirty="0">
                <a:solidFill>
                  <a:srgbClr val="000000"/>
                </a:solidFill>
              </a:rPr>
              <a:t>- Bà đừng sợ, anh em chúng cháu đến đây để bắt yêu tinh đấy.</a:t>
            </a:r>
          </a:p>
          <a:p>
            <a:pPr algn="just"/>
            <a:r>
              <a:rPr lang="vi-VN" sz="2000" dirty="0">
                <a:solidFill>
                  <a:srgbClr val="000000"/>
                </a:solidFill>
              </a:rPr>
              <a:t>   </a:t>
            </a:r>
            <a:r>
              <a:rPr lang="en-US" sz="2000" dirty="0">
                <a:solidFill>
                  <a:srgbClr val="000000"/>
                </a:solidFill>
              </a:rPr>
              <a:t>    </a:t>
            </a:r>
          </a:p>
          <a:p>
            <a:pPr algn="just"/>
            <a:r>
              <a:rPr lang="en-US" sz="2000" dirty="0">
                <a:solidFill>
                  <a:srgbClr val="000000"/>
                </a:solidFill>
              </a:rPr>
              <a:t>          </a:t>
            </a:r>
            <a:r>
              <a:rPr lang="vi-VN" sz="2000" dirty="0">
                <a:solidFill>
                  <a:srgbClr val="000000"/>
                </a:solidFill>
              </a:rPr>
              <a:t>Cẩu Khây hé cửa. Yêu tinh thò đầu vào, lè lưỡi dài như quả núc nác, trợn mắt xanh lè. Nắm Tay Đóng Cọc đấm một cái làm nó gãy gần hết hàm răng. Yêu tinh bỏ chạy. Bốn anh em Cẩu Khây liền đuổi theo nó. Cẩu Khây nhổ cây bên đường quật túi bụi. Yêu tinh đau quá hét lên, gió bão nổi ầm ầm, đất trời tối sầm lại. Đến một thung lũng, yêu tinh dừng lại, phun nước ra như mưa. Nước dâng ngập cả cánh đồng. Nắm Tay Đóng Cọc đóng cọc be bờ ngăn nước lụt, Lấy Tai Tát Nước tát nước ầm ầm qua núi cao, Móng Tay Đục Máng ngả cây khoét máng, khơi dòng nước chảy đi. Chỉ một lúc, mặt đất lại cạn khô. Yêu tinh núng thế, đành phải quy hàng.</a:t>
            </a:r>
          </a:p>
          <a:p>
            <a:pPr algn="just"/>
            <a:r>
              <a:rPr lang="vi-VN" sz="2000" dirty="0">
                <a:solidFill>
                  <a:srgbClr val="000000"/>
                </a:solidFill>
              </a:rPr>
              <a:t>   </a:t>
            </a:r>
            <a:r>
              <a:rPr lang="en-US" sz="2000" dirty="0">
                <a:solidFill>
                  <a:srgbClr val="000000"/>
                </a:solidFill>
              </a:rPr>
              <a:t>     </a:t>
            </a:r>
            <a:r>
              <a:rPr lang="vi-VN" sz="2000" dirty="0">
                <a:solidFill>
                  <a:srgbClr val="000000"/>
                </a:solidFill>
              </a:rPr>
              <a:t>Từ đấy, bản làng lại đông vui.</a:t>
            </a:r>
          </a:p>
          <a:p>
            <a:pPr algn="r"/>
            <a:r>
              <a:rPr lang="vi-VN" sz="2000" dirty="0">
                <a:solidFill>
                  <a:srgbClr val="000000"/>
                </a:solidFill>
              </a:rPr>
              <a:t>TRUYỆN CỔ DÂN TỘC TÀY</a:t>
            </a:r>
          </a:p>
          <a:p>
            <a:br>
              <a:rPr lang="vi-VN" sz="2000" dirty="0">
                <a:solidFill>
                  <a:srgbClr val="000000"/>
                </a:solidFill>
              </a:rPr>
            </a:br>
            <a:br>
              <a:rPr lang="vi-VN" sz="2000" dirty="0">
                <a:solidFill>
                  <a:srgbClr val="000000"/>
                </a:solidFill>
              </a:rPr>
            </a:br>
            <a:endParaRPr lang="en-US" sz="2000" dirty="0"/>
          </a:p>
        </p:txBody>
      </p:sp>
    </p:spTree>
    <p:extLst>
      <p:ext uri="{BB962C8B-B14F-4D97-AF65-F5344CB8AC3E}">
        <p14:creationId xmlns:p14="http://schemas.microsoft.com/office/powerpoint/2010/main" val="3967522818"/>
      </p:ext>
    </p:extLst>
  </p:cSld>
  <p:clrMapOvr>
    <a:masterClrMapping/>
  </p:clrMapOvr>
  <mc:AlternateContent xmlns:mc="http://schemas.openxmlformats.org/markup-compatibility/2006" xmlns:p14="http://schemas.microsoft.com/office/powerpoint/2010/main">
    <mc:Choice Requires="p14">
      <p:transition spd="slow" p14:dur="20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3"/>
                                        </p:tgtEl>
                                      </p:cBhvr>
                                    </p:animEffect>
                                    <p:animScale>
                                      <p:cBhvr>
                                        <p:cTn id="7" dur="250" autoRev="1" fill="hold"/>
                                        <p:tgtEl>
                                          <p:spTgt spid="3"/>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5"/>
                                        </p:tgtEl>
                                      </p:cBhvr>
                                    </p:animEffect>
                                    <p:animScale>
                                      <p:cBhvr>
                                        <p:cTn id="12"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图片 44" descr="图片包含 图示&#10;&#10;描述已自动生成">
            <a:extLst>
              <a:ext uri="{FF2B5EF4-FFF2-40B4-BE49-F238E27FC236}">
                <a16:creationId xmlns:a16="http://schemas.microsoft.com/office/drawing/2014/main" id="{5BC3C7E3-6734-427A-8895-03ABC0BD94DA}"/>
              </a:ext>
            </a:extLst>
          </p:cNvPr>
          <p:cNvPicPr>
            <a:picLocks noChangeAspect="1"/>
          </p:cNvPicPr>
          <p:nvPr/>
        </p:nvPicPr>
        <p:blipFill>
          <a:blip r:embed="rId3"/>
          <a:srcRect l="763"/>
          <a:stretch>
            <a:fillRect/>
          </a:stretch>
        </p:blipFill>
        <p:spPr>
          <a:xfrm>
            <a:off x="0" y="-11017"/>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pic>
        <p:nvPicPr>
          <p:cNvPr id="49" name="图片 48" descr="图片包含 游戏机&#10;&#10;描述已自动生成">
            <a:extLst>
              <a:ext uri="{FF2B5EF4-FFF2-40B4-BE49-F238E27FC236}">
                <a16:creationId xmlns:a16="http://schemas.microsoft.com/office/drawing/2014/main" id="{95356FFA-80F6-4789-ADCF-4302B2A0264E}"/>
              </a:ext>
            </a:extLst>
          </p:cNvPr>
          <p:cNvPicPr>
            <a:picLocks noChangeAspect="1"/>
          </p:cNvPicPr>
          <p:nvPr/>
        </p:nvPicPr>
        <p:blipFill rotWithShape="1">
          <a:blip r:embed="rId4"/>
          <a:srcRect t="22411" b="21117"/>
          <a:stretch/>
        </p:blipFill>
        <p:spPr>
          <a:xfrm>
            <a:off x="203200" y="416757"/>
            <a:ext cx="11785600" cy="6024486"/>
          </a:xfrm>
          <a:custGeom>
            <a:avLst/>
            <a:gdLst>
              <a:gd name="connsiteX0" fmla="*/ 0 w 10464800"/>
              <a:gd name="connsiteY0" fmla="*/ 0 h 6858000"/>
              <a:gd name="connsiteX1" fmla="*/ 10464800 w 10464800"/>
              <a:gd name="connsiteY1" fmla="*/ 0 h 6858000"/>
              <a:gd name="connsiteX2" fmla="*/ 10464800 w 10464800"/>
              <a:gd name="connsiteY2" fmla="*/ 6858000 h 6858000"/>
              <a:gd name="connsiteX3" fmla="*/ 0 w 104648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464800" h="6858000">
                <a:moveTo>
                  <a:pt x="0" y="0"/>
                </a:moveTo>
                <a:lnTo>
                  <a:pt x="10464800" y="0"/>
                </a:lnTo>
                <a:lnTo>
                  <a:pt x="10464800" y="6858000"/>
                </a:lnTo>
                <a:lnTo>
                  <a:pt x="0" y="6858000"/>
                </a:lnTo>
                <a:close/>
              </a:path>
            </a:pathLst>
          </a:custGeom>
        </p:spPr>
      </p:pic>
      <p:sp>
        <p:nvSpPr>
          <p:cNvPr id="91" name="文本框2">
            <a:extLst>
              <a:ext uri="{FF2B5EF4-FFF2-40B4-BE49-F238E27FC236}">
                <a16:creationId xmlns:a16="http://schemas.microsoft.com/office/drawing/2014/main" id="{8BD1D14E-B1CF-4AFC-AF37-E014EF3A23E6}"/>
              </a:ext>
            </a:extLst>
          </p:cNvPr>
          <p:cNvSpPr txBox="1">
            <a:spLocks noChangeArrowheads="1"/>
          </p:cNvSpPr>
          <p:nvPr/>
        </p:nvSpPr>
        <p:spPr bwMode="auto">
          <a:xfrm>
            <a:off x="3193879" y="1952561"/>
            <a:ext cx="2648982"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lvl1pPr>
              <a:buClr>
                <a:schemeClr val="tx1"/>
              </a:buClr>
              <a:defRPr>
                <a:solidFill>
                  <a:schemeClr val="tx1"/>
                </a:solidFill>
                <a:latin typeface="Arial" charset="0"/>
              </a:defRPr>
            </a:lvl1pPr>
            <a:lvl2pPr marL="742950" indent="-285750">
              <a:buClr>
                <a:schemeClr val="tx1"/>
              </a:buClr>
              <a:defRPr>
                <a:solidFill>
                  <a:schemeClr val="tx1"/>
                </a:solidFill>
                <a:latin typeface="Arial" charset="0"/>
              </a:defRPr>
            </a:lvl2pPr>
            <a:lvl3pPr marL="1143000" indent="-228600">
              <a:buClr>
                <a:schemeClr val="tx1"/>
              </a:buClr>
              <a:defRPr>
                <a:solidFill>
                  <a:schemeClr val="tx1"/>
                </a:solidFill>
                <a:latin typeface="Arial" charset="0"/>
              </a:defRPr>
            </a:lvl3pPr>
            <a:lvl4pPr marL="1600200" indent="-228600">
              <a:buClr>
                <a:schemeClr val="tx1"/>
              </a:buClr>
              <a:defRPr>
                <a:solidFill>
                  <a:schemeClr val="tx1"/>
                </a:solidFill>
                <a:latin typeface="Arial" charset="0"/>
              </a:defRPr>
            </a:lvl4pPr>
            <a:lvl5pPr marL="2057400" indent="-228600">
              <a:buClr>
                <a:schemeClr val="tx1"/>
              </a:buClr>
              <a:defRPr>
                <a:solidFill>
                  <a:schemeClr val="tx1"/>
                </a:solidFill>
                <a:latin typeface="Arial" charset="0"/>
              </a:defRPr>
            </a:lvl5pPr>
            <a:lvl6pPr marL="2514600" indent="-228600" eaLnBrk="0" fontAlgn="base" hangingPunct="0">
              <a:spcBef>
                <a:spcPct val="0"/>
              </a:spcBef>
              <a:spcAft>
                <a:spcPct val="0"/>
              </a:spcAft>
              <a:buClr>
                <a:schemeClr val="tx1"/>
              </a:buClr>
              <a:defRPr>
                <a:solidFill>
                  <a:schemeClr val="tx1"/>
                </a:solidFill>
                <a:latin typeface="Arial" charset="0"/>
              </a:defRPr>
            </a:lvl6pPr>
            <a:lvl7pPr marL="2971800" indent="-228600" eaLnBrk="0" fontAlgn="base" hangingPunct="0">
              <a:spcBef>
                <a:spcPct val="0"/>
              </a:spcBef>
              <a:spcAft>
                <a:spcPct val="0"/>
              </a:spcAft>
              <a:buClr>
                <a:schemeClr val="tx1"/>
              </a:buClr>
              <a:defRPr>
                <a:solidFill>
                  <a:schemeClr val="tx1"/>
                </a:solidFill>
                <a:latin typeface="Arial" charset="0"/>
              </a:defRPr>
            </a:lvl7pPr>
            <a:lvl8pPr marL="3429000" indent="-228600" eaLnBrk="0" fontAlgn="base" hangingPunct="0">
              <a:spcBef>
                <a:spcPct val="0"/>
              </a:spcBef>
              <a:spcAft>
                <a:spcPct val="0"/>
              </a:spcAft>
              <a:buClr>
                <a:schemeClr val="tx1"/>
              </a:buClr>
              <a:defRPr>
                <a:solidFill>
                  <a:schemeClr val="tx1"/>
                </a:solidFill>
                <a:latin typeface="Arial" charset="0"/>
              </a:defRPr>
            </a:lvl8pPr>
            <a:lvl9pPr marL="3886200" indent="-228600" eaLnBrk="0" fontAlgn="base" hangingPunct="0">
              <a:spcBef>
                <a:spcPct val="0"/>
              </a:spcBef>
              <a:spcAft>
                <a:spcPct val="0"/>
              </a:spcAft>
              <a:buClr>
                <a:schemeClr val="tx1"/>
              </a:buClr>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altLang="zh-CN" sz="3600" b="1" i="0" u="none" strike="noStrike" kern="1200" cap="none" spc="0" normalizeH="0" baseline="0" noProof="0" dirty="0" err="1">
                <a:ln>
                  <a:noFill/>
                </a:ln>
                <a:solidFill>
                  <a:schemeClr val="accent2"/>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s</a:t>
            </a:r>
            <a:r>
              <a:rPr kumimoji="0" lang="en-US" altLang="zh-CN" sz="3600" b="1" i="0" u="none" strike="noStrike" kern="1200" cap="none" spc="0" normalizeH="0" baseline="0" noProof="0" dirty="0" err="1">
                <a:ln>
                  <a:noFill/>
                </a:ln>
                <a:solidFill>
                  <a:schemeClr val="accent2">
                    <a:lumMod val="50000"/>
                  </a:schemeClr>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ống</a:t>
            </a:r>
            <a:r>
              <a:rPr kumimoji="0" lang="en-US" altLang="zh-CN" sz="36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 </a:t>
            </a:r>
            <a:r>
              <a:rPr kumimoji="0" lang="en-US" altLang="zh-CN" sz="3600" b="1" i="0" u="none" strike="noStrike" kern="1200" cap="none" spc="0" normalizeH="0" baseline="0" noProof="0" dirty="0" err="1">
                <a:ln>
                  <a:noFill/>
                </a:ln>
                <a:solidFill>
                  <a:schemeClr val="accent2"/>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s</a:t>
            </a:r>
            <a:r>
              <a:rPr kumimoji="0" lang="en-US" altLang="zh-CN" sz="3600" b="1" i="0" u="none" strike="noStrike" kern="1200" cap="none" spc="0" normalizeH="0" baseline="0" noProof="0" dirty="0" err="1">
                <a:ln>
                  <a:noFill/>
                </a:ln>
                <a:solidFill>
                  <a:schemeClr val="accent2">
                    <a:lumMod val="50000"/>
                  </a:schemeClr>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ót</a:t>
            </a:r>
            <a:endParaRPr kumimoji="0" lang="zh-CN" altLang="en-US" sz="36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endParaRPr>
          </a:p>
        </p:txBody>
      </p:sp>
      <p:pic>
        <p:nvPicPr>
          <p:cNvPr id="93" name="图片 92" descr="徽标&#10;&#10;中度可信度描述已自动生成">
            <a:extLst>
              <a:ext uri="{FF2B5EF4-FFF2-40B4-BE49-F238E27FC236}">
                <a16:creationId xmlns:a16="http://schemas.microsoft.com/office/drawing/2014/main" id="{4157CD7E-AB8B-4D1A-A07D-01BE3E971443}"/>
              </a:ext>
            </a:extLst>
          </p:cNvPr>
          <p:cNvPicPr>
            <a:picLocks noChangeAspect="1"/>
          </p:cNvPicPr>
          <p:nvPr/>
        </p:nvPicPr>
        <p:blipFill>
          <a:blip r:embed="rId5"/>
          <a:stretch>
            <a:fillRect/>
          </a:stretch>
        </p:blipFill>
        <p:spPr>
          <a:xfrm>
            <a:off x="2116660" y="1885875"/>
            <a:ext cx="1077219" cy="1077219"/>
          </a:xfrm>
          <a:prstGeom prst="rect">
            <a:avLst/>
          </a:prstGeom>
        </p:spPr>
      </p:pic>
      <p:pic>
        <p:nvPicPr>
          <p:cNvPr id="115" name="图片 114" descr="图片包含 图形用户界面&#10;&#10;描述已自动生成">
            <a:extLst>
              <a:ext uri="{FF2B5EF4-FFF2-40B4-BE49-F238E27FC236}">
                <a16:creationId xmlns:a16="http://schemas.microsoft.com/office/drawing/2014/main" id="{0D1003F7-9EF8-4CA6-AA68-635260CE117E}"/>
              </a:ext>
            </a:extLst>
          </p:cNvPr>
          <p:cNvPicPr>
            <a:picLocks noChangeAspect="1"/>
          </p:cNvPicPr>
          <p:nvPr/>
        </p:nvPicPr>
        <p:blipFill rotWithShape="1">
          <a:blip r:embed="rId6"/>
          <a:srcRect t="24758" b="56094"/>
          <a:stretch/>
        </p:blipFill>
        <p:spPr>
          <a:xfrm rot="16200000">
            <a:off x="3941113" y="3517516"/>
            <a:ext cx="4154794" cy="795580"/>
          </a:xfrm>
          <a:prstGeom prst="rect">
            <a:avLst/>
          </a:prstGeom>
        </p:spPr>
      </p:pic>
      <p:sp>
        <p:nvSpPr>
          <p:cNvPr id="116" name="文本框2">
            <a:extLst>
              <a:ext uri="{FF2B5EF4-FFF2-40B4-BE49-F238E27FC236}">
                <a16:creationId xmlns:a16="http://schemas.microsoft.com/office/drawing/2014/main" id="{B9988B0C-8744-42E8-BD17-86A44C0B6AF0}"/>
              </a:ext>
            </a:extLst>
          </p:cNvPr>
          <p:cNvSpPr txBox="1">
            <a:spLocks noChangeArrowheads="1"/>
          </p:cNvSpPr>
          <p:nvPr/>
        </p:nvSpPr>
        <p:spPr bwMode="auto">
          <a:xfrm>
            <a:off x="3193879" y="3295497"/>
            <a:ext cx="2648982"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lvl1pPr>
              <a:buClr>
                <a:schemeClr val="tx1"/>
              </a:buClr>
              <a:defRPr>
                <a:solidFill>
                  <a:schemeClr val="tx1"/>
                </a:solidFill>
                <a:latin typeface="Arial" charset="0"/>
              </a:defRPr>
            </a:lvl1pPr>
            <a:lvl2pPr marL="742950" indent="-285750">
              <a:buClr>
                <a:schemeClr val="tx1"/>
              </a:buClr>
              <a:defRPr>
                <a:solidFill>
                  <a:schemeClr val="tx1"/>
                </a:solidFill>
                <a:latin typeface="Arial" charset="0"/>
              </a:defRPr>
            </a:lvl2pPr>
            <a:lvl3pPr marL="1143000" indent="-228600">
              <a:buClr>
                <a:schemeClr val="tx1"/>
              </a:buClr>
              <a:defRPr>
                <a:solidFill>
                  <a:schemeClr val="tx1"/>
                </a:solidFill>
                <a:latin typeface="Arial" charset="0"/>
              </a:defRPr>
            </a:lvl3pPr>
            <a:lvl4pPr marL="1600200" indent="-228600">
              <a:buClr>
                <a:schemeClr val="tx1"/>
              </a:buClr>
              <a:defRPr>
                <a:solidFill>
                  <a:schemeClr val="tx1"/>
                </a:solidFill>
                <a:latin typeface="Arial" charset="0"/>
              </a:defRPr>
            </a:lvl4pPr>
            <a:lvl5pPr marL="2057400" indent="-228600">
              <a:buClr>
                <a:schemeClr val="tx1"/>
              </a:buClr>
              <a:defRPr>
                <a:solidFill>
                  <a:schemeClr val="tx1"/>
                </a:solidFill>
                <a:latin typeface="Arial" charset="0"/>
              </a:defRPr>
            </a:lvl5pPr>
            <a:lvl6pPr marL="2514600" indent="-228600" eaLnBrk="0" fontAlgn="base" hangingPunct="0">
              <a:spcBef>
                <a:spcPct val="0"/>
              </a:spcBef>
              <a:spcAft>
                <a:spcPct val="0"/>
              </a:spcAft>
              <a:buClr>
                <a:schemeClr val="tx1"/>
              </a:buClr>
              <a:defRPr>
                <a:solidFill>
                  <a:schemeClr val="tx1"/>
                </a:solidFill>
                <a:latin typeface="Arial" charset="0"/>
              </a:defRPr>
            </a:lvl6pPr>
            <a:lvl7pPr marL="2971800" indent="-228600" eaLnBrk="0" fontAlgn="base" hangingPunct="0">
              <a:spcBef>
                <a:spcPct val="0"/>
              </a:spcBef>
              <a:spcAft>
                <a:spcPct val="0"/>
              </a:spcAft>
              <a:buClr>
                <a:schemeClr val="tx1"/>
              </a:buClr>
              <a:defRPr>
                <a:solidFill>
                  <a:schemeClr val="tx1"/>
                </a:solidFill>
                <a:latin typeface="Arial" charset="0"/>
              </a:defRPr>
            </a:lvl7pPr>
            <a:lvl8pPr marL="3429000" indent="-228600" eaLnBrk="0" fontAlgn="base" hangingPunct="0">
              <a:spcBef>
                <a:spcPct val="0"/>
              </a:spcBef>
              <a:spcAft>
                <a:spcPct val="0"/>
              </a:spcAft>
              <a:buClr>
                <a:schemeClr val="tx1"/>
              </a:buClr>
              <a:defRPr>
                <a:solidFill>
                  <a:schemeClr val="tx1"/>
                </a:solidFill>
                <a:latin typeface="Arial" charset="0"/>
              </a:defRPr>
            </a:lvl8pPr>
            <a:lvl9pPr marL="3886200" indent="-228600" eaLnBrk="0" fontAlgn="base" hangingPunct="0">
              <a:spcBef>
                <a:spcPct val="0"/>
              </a:spcBef>
              <a:spcAft>
                <a:spcPct val="0"/>
              </a:spcAft>
              <a:buClr>
                <a:schemeClr val="tx1"/>
              </a:buClr>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altLang="zh-CN" sz="3600" b="1" i="0" u="none" strike="noStrike" kern="1200" cap="none" spc="0" normalizeH="0" baseline="0" noProof="0" dirty="0" err="1">
                <a:ln>
                  <a:noFill/>
                </a:ln>
                <a:solidFill>
                  <a:schemeClr val="accent2"/>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l</a:t>
            </a:r>
            <a:r>
              <a:rPr kumimoji="0" lang="en-US" altLang="zh-CN" sz="3600" b="1" i="0" u="none" strike="noStrike" kern="1200" cap="none" spc="0" normalizeH="0" baseline="0" noProof="0" dirty="0" err="1">
                <a:ln>
                  <a:noFill/>
                </a:ln>
                <a:solidFill>
                  <a:schemeClr val="accent2">
                    <a:lumMod val="50000"/>
                  </a:schemeClr>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è</a:t>
            </a:r>
            <a:r>
              <a:rPr kumimoji="0" lang="en-US" altLang="zh-CN" sz="3600" b="1" i="0" u="none" strike="noStrike" kern="1200" cap="none" spc="0" normalizeH="0" noProof="0" dirty="0">
                <a:ln>
                  <a:noFill/>
                </a:ln>
                <a:solidFill>
                  <a:schemeClr val="accent2">
                    <a:lumMod val="50000"/>
                  </a:schemeClr>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 </a:t>
            </a:r>
            <a:r>
              <a:rPr kumimoji="0" lang="en-US" altLang="zh-CN" sz="3600" b="1" i="0" u="none" strike="noStrike" kern="1200" cap="none" spc="0" normalizeH="0" noProof="0" dirty="0" err="1">
                <a:ln>
                  <a:noFill/>
                </a:ln>
                <a:solidFill>
                  <a:schemeClr val="accent2"/>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l</a:t>
            </a:r>
            <a:r>
              <a:rPr kumimoji="0" lang="en-US" altLang="zh-CN" sz="3600" b="1" i="0" u="none" strike="noStrike" kern="1200" cap="none" spc="0" normalizeH="0" noProof="0" dirty="0" err="1">
                <a:ln>
                  <a:noFill/>
                </a:ln>
                <a:solidFill>
                  <a:schemeClr val="accent2">
                    <a:lumMod val="50000"/>
                  </a:schemeClr>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ưỡi</a:t>
            </a:r>
            <a:endParaRPr kumimoji="0" lang="zh-CN" altLang="en-US" sz="36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endParaRPr>
          </a:p>
        </p:txBody>
      </p:sp>
      <p:pic>
        <p:nvPicPr>
          <p:cNvPr id="118" name="图片 117" descr="徽标&#10;&#10;中度可信度描述已自动生成">
            <a:extLst>
              <a:ext uri="{FF2B5EF4-FFF2-40B4-BE49-F238E27FC236}">
                <a16:creationId xmlns:a16="http://schemas.microsoft.com/office/drawing/2014/main" id="{2215FBE3-2121-4461-B5C7-04BA2FEE2CBD}"/>
              </a:ext>
            </a:extLst>
          </p:cNvPr>
          <p:cNvPicPr>
            <a:picLocks noChangeAspect="1"/>
          </p:cNvPicPr>
          <p:nvPr/>
        </p:nvPicPr>
        <p:blipFill>
          <a:blip r:embed="rId5">
            <a:duotone>
              <a:prstClr val="black"/>
              <a:schemeClr val="accent6">
                <a:tint val="45000"/>
                <a:satMod val="400000"/>
              </a:schemeClr>
            </a:duotone>
          </a:blip>
          <a:stretch>
            <a:fillRect/>
          </a:stretch>
        </p:blipFill>
        <p:spPr>
          <a:xfrm>
            <a:off x="2116660" y="3193048"/>
            <a:ext cx="1077219" cy="1077219"/>
          </a:xfrm>
          <a:prstGeom prst="rect">
            <a:avLst/>
          </a:prstGeom>
        </p:spPr>
      </p:pic>
      <p:sp>
        <p:nvSpPr>
          <p:cNvPr id="136" name="文本框2">
            <a:extLst>
              <a:ext uri="{FF2B5EF4-FFF2-40B4-BE49-F238E27FC236}">
                <a16:creationId xmlns:a16="http://schemas.microsoft.com/office/drawing/2014/main" id="{CDBDA64C-B7DD-4214-B4AE-554ECF0D8E0F}"/>
              </a:ext>
            </a:extLst>
          </p:cNvPr>
          <p:cNvSpPr txBox="1">
            <a:spLocks noChangeArrowheads="1"/>
          </p:cNvSpPr>
          <p:nvPr/>
        </p:nvSpPr>
        <p:spPr bwMode="auto">
          <a:xfrm>
            <a:off x="3193879" y="4566907"/>
            <a:ext cx="2648982"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lvl1pPr>
              <a:buClr>
                <a:schemeClr val="tx1"/>
              </a:buClr>
              <a:defRPr>
                <a:solidFill>
                  <a:schemeClr val="tx1"/>
                </a:solidFill>
                <a:latin typeface="Arial" charset="0"/>
              </a:defRPr>
            </a:lvl1pPr>
            <a:lvl2pPr marL="742950" indent="-285750">
              <a:buClr>
                <a:schemeClr val="tx1"/>
              </a:buClr>
              <a:defRPr>
                <a:solidFill>
                  <a:schemeClr val="tx1"/>
                </a:solidFill>
                <a:latin typeface="Arial" charset="0"/>
              </a:defRPr>
            </a:lvl2pPr>
            <a:lvl3pPr marL="1143000" indent="-228600">
              <a:buClr>
                <a:schemeClr val="tx1"/>
              </a:buClr>
              <a:defRPr>
                <a:solidFill>
                  <a:schemeClr val="tx1"/>
                </a:solidFill>
                <a:latin typeface="Arial" charset="0"/>
              </a:defRPr>
            </a:lvl3pPr>
            <a:lvl4pPr marL="1600200" indent="-228600">
              <a:buClr>
                <a:schemeClr val="tx1"/>
              </a:buClr>
              <a:defRPr>
                <a:solidFill>
                  <a:schemeClr val="tx1"/>
                </a:solidFill>
                <a:latin typeface="Arial" charset="0"/>
              </a:defRPr>
            </a:lvl4pPr>
            <a:lvl5pPr marL="2057400" indent="-228600">
              <a:buClr>
                <a:schemeClr val="tx1"/>
              </a:buClr>
              <a:defRPr>
                <a:solidFill>
                  <a:schemeClr val="tx1"/>
                </a:solidFill>
                <a:latin typeface="Arial" charset="0"/>
              </a:defRPr>
            </a:lvl5pPr>
            <a:lvl6pPr marL="2514600" indent="-228600" eaLnBrk="0" fontAlgn="base" hangingPunct="0">
              <a:spcBef>
                <a:spcPct val="0"/>
              </a:spcBef>
              <a:spcAft>
                <a:spcPct val="0"/>
              </a:spcAft>
              <a:buClr>
                <a:schemeClr val="tx1"/>
              </a:buClr>
              <a:defRPr>
                <a:solidFill>
                  <a:schemeClr val="tx1"/>
                </a:solidFill>
                <a:latin typeface="Arial" charset="0"/>
              </a:defRPr>
            </a:lvl6pPr>
            <a:lvl7pPr marL="2971800" indent="-228600" eaLnBrk="0" fontAlgn="base" hangingPunct="0">
              <a:spcBef>
                <a:spcPct val="0"/>
              </a:spcBef>
              <a:spcAft>
                <a:spcPct val="0"/>
              </a:spcAft>
              <a:buClr>
                <a:schemeClr val="tx1"/>
              </a:buClr>
              <a:defRPr>
                <a:solidFill>
                  <a:schemeClr val="tx1"/>
                </a:solidFill>
                <a:latin typeface="Arial" charset="0"/>
              </a:defRPr>
            </a:lvl7pPr>
            <a:lvl8pPr marL="3429000" indent="-228600" eaLnBrk="0" fontAlgn="base" hangingPunct="0">
              <a:spcBef>
                <a:spcPct val="0"/>
              </a:spcBef>
              <a:spcAft>
                <a:spcPct val="0"/>
              </a:spcAft>
              <a:buClr>
                <a:schemeClr val="tx1"/>
              </a:buClr>
              <a:defRPr>
                <a:solidFill>
                  <a:schemeClr val="tx1"/>
                </a:solidFill>
                <a:latin typeface="Arial" charset="0"/>
              </a:defRPr>
            </a:lvl8pPr>
            <a:lvl9pPr marL="3886200" indent="-228600" eaLnBrk="0" fontAlgn="base" hangingPunct="0">
              <a:spcBef>
                <a:spcPct val="0"/>
              </a:spcBef>
              <a:spcAft>
                <a:spcPct val="0"/>
              </a:spcAft>
              <a:buClr>
                <a:schemeClr val="tx1"/>
              </a:buClr>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altLang="zh-CN" sz="3600" b="1" i="0" u="none" strike="noStrike" kern="1200" cap="none" spc="0" normalizeH="0" baseline="0" noProof="0" dirty="0" err="1">
                <a:ln>
                  <a:noFill/>
                </a:ln>
                <a:solidFill>
                  <a:schemeClr val="accent2">
                    <a:lumMod val="50000"/>
                  </a:schemeClr>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núc</a:t>
            </a:r>
            <a:r>
              <a:rPr kumimoji="0" lang="en-US" altLang="zh-CN" sz="3600" b="1" i="0" u="none" strike="noStrike" kern="1200" cap="none" spc="0" normalizeH="0" noProof="0" dirty="0">
                <a:ln>
                  <a:noFill/>
                </a:ln>
                <a:solidFill>
                  <a:schemeClr val="accent2">
                    <a:lumMod val="50000"/>
                  </a:schemeClr>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 </a:t>
            </a:r>
            <a:r>
              <a:rPr kumimoji="0" lang="en-US" altLang="zh-CN" sz="3600" b="1" i="0" u="none" strike="noStrike" kern="1200" cap="none" spc="0" normalizeH="0" noProof="0" dirty="0" err="1">
                <a:ln>
                  <a:noFill/>
                </a:ln>
                <a:solidFill>
                  <a:schemeClr val="accent2">
                    <a:lumMod val="50000"/>
                  </a:schemeClr>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nác</a:t>
            </a:r>
            <a:endParaRPr kumimoji="0" lang="zh-CN" altLang="en-US" sz="36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endParaRPr>
          </a:p>
        </p:txBody>
      </p:sp>
      <p:pic>
        <p:nvPicPr>
          <p:cNvPr id="138" name="图片 137" descr="徽标&#10;&#10;中度可信度描述已自动生成">
            <a:extLst>
              <a:ext uri="{FF2B5EF4-FFF2-40B4-BE49-F238E27FC236}">
                <a16:creationId xmlns:a16="http://schemas.microsoft.com/office/drawing/2014/main" id="{E2C098CE-EB58-46E3-9BB4-05316F4E4B6B}"/>
              </a:ext>
            </a:extLst>
          </p:cNvPr>
          <p:cNvPicPr>
            <a:picLocks noChangeAspect="1"/>
          </p:cNvPicPr>
          <p:nvPr/>
        </p:nvPicPr>
        <p:blipFill>
          <a:blip r:embed="rId5">
            <a:duotone>
              <a:prstClr val="black"/>
              <a:schemeClr val="accent3">
                <a:tint val="45000"/>
                <a:satMod val="400000"/>
              </a:schemeClr>
            </a:duotone>
          </a:blip>
          <a:stretch>
            <a:fillRect/>
          </a:stretch>
        </p:blipFill>
        <p:spPr>
          <a:xfrm>
            <a:off x="2116660" y="4500221"/>
            <a:ext cx="1077219" cy="1077219"/>
          </a:xfrm>
          <a:prstGeom prst="rect">
            <a:avLst/>
          </a:prstGeom>
        </p:spPr>
      </p:pic>
      <p:sp>
        <p:nvSpPr>
          <p:cNvPr id="152" name="文本框2">
            <a:extLst>
              <a:ext uri="{FF2B5EF4-FFF2-40B4-BE49-F238E27FC236}">
                <a16:creationId xmlns:a16="http://schemas.microsoft.com/office/drawing/2014/main" id="{C0B79221-5C9F-42BE-B208-0437F21F6936}"/>
              </a:ext>
            </a:extLst>
          </p:cNvPr>
          <p:cNvSpPr txBox="1">
            <a:spLocks noChangeArrowheads="1"/>
          </p:cNvSpPr>
          <p:nvPr/>
        </p:nvSpPr>
        <p:spPr bwMode="auto">
          <a:xfrm>
            <a:off x="7778258" y="1952560"/>
            <a:ext cx="2648982"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lvl1pPr>
              <a:buClr>
                <a:schemeClr val="tx1"/>
              </a:buClr>
              <a:defRPr>
                <a:solidFill>
                  <a:schemeClr val="tx1"/>
                </a:solidFill>
                <a:latin typeface="Arial" charset="0"/>
              </a:defRPr>
            </a:lvl1pPr>
            <a:lvl2pPr marL="742950" indent="-285750">
              <a:buClr>
                <a:schemeClr val="tx1"/>
              </a:buClr>
              <a:defRPr>
                <a:solidFill>
                  <a:schemeClr val="tx1"/>
                </a:solidFill>
                <a:latin typeface="Arial" charset="0"/>
              </a:defRPr>
            </a:lvl2pPr>
            <a:lvl3pPr marL="1143000" indent="-228600">
              <a:buClr>
                <a:schemeClr val="tx1"/>
              </a:buClr>
              <a:defRPr>
                <a:solidFill>
                  <a:schemeClr val="tx1"/>
                </a:solidFill>
                <a:latin typeface="Arial" charset="0"/>
              </a:defRPr>
            </a:lvl3pPr>
            <a:lvl4pPr marL="1600200" indent="-228600">
              <a:buClr>
                <a:schemeClr val="tx1"/>
              </a:buClr>
              <a:defRPr>
                <a:solidFill>
                  <a:schemeClr val="tx1"/>
                </a:solidFill>
                <a:latin typeface="Arial" charset="0"/>
              </a:defRPr>
            </a:lvl4pPr>
            <a:lvl5pPr marL="2057400" indent="-228600">
              <a:buClr>
                <a:schemeClr val="tx1"/>
              </a:buClr>
              <a:defRPr>
                <a:solidFill>
                  <a:schemeClr val="tx1"/>
                </a:solidFill>
                <a:latin typeface="Arial" charset="0"/>
              </a:defRPr>
            </a:lvl5pPr>
            <a:lvl6pPr marL="2514600" indent="-228600" eaLnBrk="0" fontAlgn="base" hangingPunct="0">
              <a:spcBef>
                <a:spcPct val="0"/>
              </a:spcBef>
              <a:spcAft>
                <a:spcPct val="0"/>
              </a:spcAft>
              <a:buClr>
                <a:schemeClr val="tx1"/>
              </a:buClr>
              <a:defRPr>
                <a:solidFill>
                  <a:schemeClr val="tx1"/>
                </a:solidFill>
                <a:latin typeface="Arial" charset="0"/>
              </a:defRPr>
            </a:lvl6pPr>
            <a:lvl7pPr marL="2971800" indent="-228600" eaLnBrk="0" fontAlgn="base" hangingPunct="0">
              <a:spcBef>
                <a:spcPct val="0"/>
              </a:spcBef>
              <a:spcAft>
                <a:spcPct val="0"/>
              </a:spcAft>
              <a:buClr>
                <a:schemeClr val="tx1"/>
              </a:buClr>
              <a:defRPr>
                <a:solidFill>
                  <a:schemeClr val="tx1"/>
                </a:solidFill>
                <a:latin typeface="Arial" charset="0"/>
              </a:defRPr>
            </a:lvl7pPr>
            <a:lvl8pPr marL="3429000" indent="-228600" eaLnBrk="0" fontAlgn="base" hangingPunct="0">
              <a:spcBef>
                <a:spcPct val="0"/>
              </a:spcBef>
              <a:spcAft>
                <a:spcPct val="0"/>
              </a:spcAft>
              <a:buClr>
                <a:schemeClr val="tx1"/>
              </a:buClr>
              <a:defRPr>
                <a:solidFill>
                  <a:schemeClr val="tx1"/>
                </a:solidFill>
                <a:latin typeface="Arial" charset="0"/>
              </a:defRPr>
            </a:lvl8pPr>
            <a:lvl9pPr marL="3886200" indent="-228600" eaLnBrk="0" fontAlgn="base" hangingPunct="0">
              <a:spcBef>
                <a:spcPct val="0"/>
              </a:spcBef>
              <a:spcAft>
                <a:spcPct val="0"/>
              </a:spcAft>
              <a:buClr>
                <a:schemeClr val="tx1"/>
              </a:buClr>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altLang="zh-CN" sz="3600" b="1" i="0" u="none" strike="noStrike" kern="1200" cap="none" spc="0" normalizeH="0" baseline="0" noProof="0" dirty="0" err="1">
                <a:ln>
                  <a:noFill/>
                </a:ln>
                <a:solidFill>
                  <a:schemeClr val="accent2">
                    <a:lumMod val="50000"/>
                  </a:schemeClr>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quật</a:t>
            </a:r>
            <a:r>
              <a:rPr kumimoji="0" lang="en-US" altLang="zh-CN" sz="3600" b="1" i="0" u="none" strike="noStrike" kern="1200" cap="none" spc="0" normalizeH="0" noProof="0" dirty="0">
                <a:ln>
                  <a:noFill/>
                </a:ln>
                <a:solidFill>
                  <a:schemeClr val="accent2">
                    <a:lumMod val="50000"/>
                  </a:schemeClr>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 </a:t>
            </a:r>
            <a:r>
              <a:rPr kumimoji="0" lang="en-US" altLang="zh-CN" sz="3600" b="1" i="0" u="none" strike="noStrike" kern="1200" cap="none" spc="0" normalizeH="0" noProof="0" dirty="0" err="1">
                <a:ln>
                  <a:noFill/>
                </a:ln>
                <a:solidFill>
                  <a:schemeClr val="accent2">
                    <a:lumMod val="50000"/>
                  </a:schemeClr>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t</a:t>
            </a:r>
            <a:r>
              <a:rPr kumimoji="0" lang="en-US" altLang="zh-CN" sz="3600" b="1" i="0" u="none" strike="noStrike" kern="1200" cap="none" spc="0" normalizeH="0" baseline="0" noProof="0" dirty="0" err="1">
                <a:ln>
                  <a:noFill/>
                </a:ln>
                <a:solidFill>
                  <a:schemeClr val="accent2">
                    <a:lumMod val="50000"/>
                  </a:schemeClr>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úi</a:t>
            </a:r>
            <a:r>
              <a:rPr kumimoji="0" lang="en-US" altLang="zh-CN" sz="3600" b="1" i="0" u="none" strike="noStrike" kern="1200" cap="none" spc="0" normalizeH="0" noProof="0" dirty="0">
                <a:ln>
                  <a:noFill/>
                </a:ln>
                <a:solidFill>
                  <a:schemeClr val="accent2">
                    <a:lumMod val="50000"/>
                  </a:schemeClr>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 </a:t>
            </a:r>
            <a:r>
              <a:rPr kumimoji="0" lang="en-US" altLang="zh-CN" sz="3600" b="1" i="0" u="none" strike="noStrike" kern="1200" cap="none" spc="0" normalizeH="0" noProof="0" dirty="0" err="1">
                <a:ln>
                  <a:noFill/>
                </a:ln>
                <a:solidFill>
                  <a:schemeClr val="accent2">
                    <a:lumMod val="50000"/>
                  </a:schemeClr>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bụi</a:t>
            </a:r>
            <a:endParaRPr kumimoji="0" lang="zh-CN" altLang="en-US" sz="36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endParaRPr>
          </a:p>
        </p:txBody>
      </p:sp>
      <p:pic>
        <p:nvPicPr>
          <p:cNvPr id="154" name="图片 153" descr="徽标&#10;&#10;中度可信度描述已自动生成">
            <a:extLst>
              <a:ext uri="{FF2B5EF4-FFF2-40B4-BE49-F238E27FC236}">
                <a16:creationId xmlns:a16="http://schemas.microsoft.com/office/drawing/2014/main" id="{9538E722-0447-419C-8160-33CA2024CA7A}"/>
              </a:ext>
            </a:extLst>
          </p:cNvPr>
          <p:cNvPicPr>
            <a:picLocks noChangeAspect="1"/>
          </p:cNvPicPr>
          <p:nvPr/>
        </p:nvPicPr>
        <p:blipFill>
          <a:blip r:embed="rId5">
            <a:duotone>
              <a:prstClr val="black"/>
              <a:schemeClr val="accent4">
                <a:tint val="45000"/>
                <a:satMod val="400000"/>
              </a:schemeClr>
            </a:duotone>
          </a:blip>
          <a:stretch>
            <a:fillRect/>
          </a:stretch>
        </p:blipFill>
        <p:spPr>
          <a:xfrm>
            <a:off x="6701039" y="1885874"/>
            <a:ext cx="1077219" cy="1077219"/>
          </a:xfrm>
          <a:prstGeom prst="rect">
            <a:avLst/>
          </a:prstGeom>
        </p:spPr>
      </p:pic>
      <p:sp>
        <p:nvSpPr>
          <p:cNvPr id="164" name="文本框2">
            <a:extLst>
              <a:ext uri="{FF2B5EF4-FFF2-40B4-BE49-F238E27FC236}">
                <a16:creationId xmlns:a16="http://schemas.microsoft.com/office/drawing/2014/main" id="{8B071D67-269E-435E-91A0-217CCE081679}"/>
              </a:ext>
            </a:extLst>
          </p:cNvPr>
          <p:cNvSpPr txBox="1">
            <a:spLocks noChangeArrowheads="1"/>
          </p:cNvSpPr>
          <p:nvPr/>
        </p:nvSpPr>
        <p:spPr bwMode="auto">
          <a:xfrm>
            <a:off x="7728940" y="3308819"/>
            <a:ext cx="2807083"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lvl1pPr>
              <a:buClr>
                <a:schemeClr val="tx1"/>
              </a:buClr>
              <a:defRPr>
                <a:solidFill>
                  <a:schemeClr val="tx1"/>
                </a:solidFill>
                <a:latin typeface="Arial" charset="0"/>
              </a:defRPr>
            </a:lvl1pPr>
            <a:lvl2pPr marL="742950" indent="-285750">
              <a:buClr>
                <a:schemeClr val="tx1"/>
              </a:buClr>
              <a:defRPr>
                <a:solidFill>
                  <a:schemeClr val="tx1"/>
                </a:solidFill>
                <a:latin typeface="Arial" charset="0"/>
              </a:defRPr>
            </a:lvl2pPr>
            <a:lvl3pPr marL="1143000" indent="-228600">
              <a:buClr>
                <a:schemeClr val="tx1"/>
              </a:buClr>
              <a:defRPr>
                <a:solidFill>
                  <a:schemeClr val="tx1"/>
                </a:solidFill>
                <a:latin typeface="Arial" charset="0"/>
              </a:defRPr>
            </a:lvl3pPr>
            <a:lvl4pPr marL="1600200" indent="-228600">
              <a:buClr>
                <a:schemeClr val="tx1"/>
              </a:buClr>
              <a:defRPr>
                <a:solidFill>
                  <a:schemeClr val="tx1"/>
                </a:solidFill>
                <a:latin typeface="Arial" charset="0"/>
              </a:defRPr>
            </a:lvl4pPr>
            <a:lvl5pPr marL="2057400" indent="-228600">
              <a:buClr>
                <a:schemeClr val="tx1"/>
              </a:buClr>
              <a:defRPr>
                <a:solidFill>
                  <a:schemeClr val="tx1"/>
                </a:solidFill>
                <a:latin typeface="Arial" charset="0"/>
              </a:defRPr>
            </a:lvl5pPr>
            <a:lvl6pPr marL="2514600" indent="-228600" eaLnBrk="0" fontAlgn="base" hangingPunct="0">
              <a:spcBef>
                <a:spcPct val="0"/>
              </a:spcBef>
              <a:spcAft>
                <a:spcPct val="0"/>
              </a:spcAft>
              <a:buClr>
                <a:schemeClr val="tx1"/>
              </a:buClr>
              <a:defRPr>
                <a:solidFill>
                  <a:schemeClr val="tx1"/>
                </a:solidFill>
                <a:latin typeface="Arial" charset="0"/>
              </a:defRPr>
            </a:lvl6pPr>
            <a:lvl7pPr marL="2971800" indent="-228600" eaLnBrk="0" fontAlgn="base" hangingPunct="0">
              <a:spcBef>
                <a:spcPct val="0"/>
              </a:spcBef>
              <a:spcAft>
                <a:spcPct val="0"/>
              </a:spcAft>
              <a:buClr>
                <a:schemeClr val="tx1"/>
              </a:buClr>
              <a:defRPr>
                <a:solidFill>
                  <a:schemeClr val="tx1"/>
                </a:solidFill>
                <a:latin typeface="Arial" charset="0"/>
              </a:defRPr>
            </a:lvl7pPr>
            <a:lvl8pPr marL="3429000" indent="-228600" eaLnBrk="0" fontAlgn="base" hangingPunct="0">
              <a:spcBef>
                <a:spcPct val="0"/>
              </a:spcBef>
              <a:spcAft>
                <a:spcPct val="0"/>
              </a:spcAft>
              <a:buClr>
                <a:schemeClr val="tx1"/>
              </a:buClr>
              <a:defRPr>
                <a:solidFill>
                  <a:schemeClr val="tx1"/>
                </a:solidFill>
                <a:latin typeface="Arial" charset="0"/>
              </a:defRPr>
            </a:lvl8pPr>
            <a:lvl9pPr marL="3886200" indent="-228600" eaLnBrk="0" fontAlgn="base" hangingPunct="0">
              <a:spcBef>
                <a:spcPct val="0"/>
              </a:spcBef>
              <a:spcAft>
                <a:spcPct val="0"/>
              </a:spcAft>
              <a:buClr>
                <a:schemeClr val="tx1"/>
              </a:buClr>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altLang="zh-CN" sz="3600" b="1" i="0" u="none" strike="noStrike" kern="1200" cap="none" spc="0" normalizeH="0" baseline="0" noProof="0" dirty="0" err="1">
                <a:ln>
                  <a:noFill/>
                </a:ln>
                <a:solidFill>
                  <a:schemeClr val="accent2">
                    <a:lumMod val="50000"/>
                  </a:schemeClr>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kh</a:t>
            </a:r>
            <a:r>
              <a:rPr kumimoji="0" lang="en-US" altLang="zh-CN" sz="3600" b="1" i="0" u="none" strike="noStrike" kern="1200" cap="none" spc="0" normalizeH="0" baseline="0" noProof="0" dirty="0" err="1">
                <a:ln>
                  <a:noFill/>
                </a:ln>
                <a:solidFill>
                  <a:schemeClr val="accent2"/>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oét</a:t>
            </a:r>
            <a:r>
              <a:rPr kumimoji="0" lang="en-US" altLang="zh-CN" sz="3600" b="1" i="0" u="none" strike="noStrike" kern="1200" cap="none" spc="0" normalizeH="0" noProof="0" dirty="0">
                <a:ln>
                  <a:noFill/>
                </a:ln>
                <a:solidFill>
                  <a:schemeClr val="accent2">
                    <a:lumMod val="50000"/>
                  </a:schemeClr>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 </a:t>
            </a:r>
            <a:r>
              <a:rPr kumimoji="0" lang="en-US" altLang="zh-CN" sz="3600" b="1" i="0" u="none" strike="noStrike" kern="1200" cap="none" spc="0" normalizeH="0" noProof="0" dirty="0" err="1">
                <a:ln>
                  <a:noFill/>
                </a:ln>
                <a:solidFill>
                  <a:schemeClr val="accent2">
                    <a:lumMod val="50000"/>
                  </a:schemeClr>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m</a:t>
            </a:r>
            <a:r>
              <a:rPr kumimoji="0" lang="en-US" altLang="zh-CN" sz="3600" b="1" i="0" u="none" strike="noStrike" kern="1200" cap="none" spc="0" normalizeH="0" noProof="0" dirty="0" err="1">
                <a:ln>
                  <a:noFill/>
                </a:ln>
                <a:solidFill>
                  <a:schemeClr val="accent2"/>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rPr>
              <a:t>áng</a:t>
            </a:r>
            <a:endParaRPr kumimoji="0" lang="zh-CN" altLang="en-US" sz="3600" b="1" i="0" u="none" strike="noStrike" kern="1200" cap="none" spc="0" normalizeH="0" baseline="0" noProof="0" dirty="0">
              <a:ln>
                <a:noFill/>
              </a:ln>
              <a:solidFill>
                <a:schemeClr val="accent2"/>
              </a:solidFill>
              <a:effectLst/>
              <a:uLnTx/>
              <a:uFillTx/>
              <a:latin typeface="Arial" panose="020B0604020202020204" pitchFamily="34" charset="0"/>
              <a:ea typeface="字魂106号-萌趣露珠体" panose="00000500000000000000" pitchFamily="2" charset="-122"/>
              <a:cs typeface="Arial" panose="020B0604020202020204" pitchFamily="34" charset="0"/>
              <a:sym typeface="Arial" panose="020B0604020202020204" pitchFamily="34" charset="0"/>
            </a:endParaRPr>
          </a:p>
        </p:txBody>
      </p:sp>
      <p:pic>
        <p:nvPicPr>
          <p:cNvPr id="166" name="图片 165" descr="徽标&#10;&#10;中度可信度描述已自动生成">
            <a:extLst>
              <a:ext uri="{FF2B5EF4-FFF2-40B4-BE49-F238E27FC236}">
                <a16:creationId xmlns:a16="http://schemas.microsoft.com/office/drawing/2014/main" id="{396D30C6-6A8E-4214-96A2-083809DBDFA5}"/>
              </a:ext>
            </a:extLst>
          </p:cNvPr>
          <p:cNvPicPr>
            <a:picLocks noChangeAspect="1"/>
          </p:cNvPicPr>
          <p:nvPr/>
        </p:nvPicPr>
        <p:blipFill>
          <a:blip r:embed="rId5">
            <a:duotone>
              <a:prstClr val="black"/>
              <a:schemeClr val="accent2">
                <a:tint val="45000"/>
                <a:satMod val="400000"/>
              </a:schemeClr>
            </a:duotone>
          </a:blip>
          <a:stretch>
            <a:fillRect/>
          </a:stretch>
        </p:blipFill>
        <p:spPr>
          <a:xfrm>
            <a:off x="6701039" y="3193047"/>
            <a:ext cx="1077219" cy="1077219"/>
          </a:xfrm>
          <a:prstGeom prst="rect">
            <a:avLst/>
          </a:prstGeom>
        </p:spPr>
      </p:pic>
      <p:grpSp>
        <p:nvGrpSpPr>
          <p:cNvPr id="29" name="组合 33"/>
          <p:cNvGrpSpPr>
            <a:grpSpLocks/>
          </p:cNvGrpSpPr>
          <p:nvPr/>
        </p:nvGrpSpPr>
        <p:grpSpPr bwMode="auto">
          <a:xfrm>
            <a:off x="3909963" y="209134"/>
            <a:ext cx="5012673" cy="963224"/>
            <a:chOff x="985275" y="2761765"/>
            <a:chExt cx="2665131" cy="4222395"/>
          </a:xfrm>
        </p:grpSpPr>
        <p:sp>
          <p:nvSpPr>
            <p:cNvPr id="30" name="圆角矩形 36"/>
            <p:cNvSpPr/>
            <p:nvPr/>
          </p:nvSpPr>
          <p:spPr>
            <a:xfrm>
              <a:off x="1050601" y="2863011"/>
              <a:ext cx="2498243" cy="3250867"/>
            </a:xfrm>
            <a:prstGeom prst="roundRect">
              <a:avLst>
                <a:gd name="adj" fmla="val 4342"/>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noProof="1">
                <a:latin typeface="Arial" panose="020B0604020202020204" pitchFamily="34" charset="0"/>
                <a:ea typeface="字魂143号-正酷超级黑" panose="00000500000000000000" pitchFamily="2" charset="-122"/>
                <a:cs typeface="Arial" panose="020B0604020202020204" pitchFamily="34" charset="0"/>
                <a:sym typeface="字魂143号-正酷超级黑" panose="00000500000000000000" pitchFamily="2" charset="-122"/>
              </a:endParaRPr>
            </a:p>
          </p:txBody>
        </p:sp>
        <p:sp>
          <p:nvSpPr>
            <p:cNvPr id="32" name="圆角矩形 39"/>
            <p:cNvSpPr/>
            <p:nvPr/>
          </p:nvSpPr>
          <p:spPr>
            <a:xfrm>
              <a:off x="985275" y="3219640"/>
              <a:ext cx="2665131" cy="2608131"/>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zh-CN" altLang="en-US" noProof="1">
                <a:solidFill>
                  <a:schemeClr val="bg1"/>
                </a:solidFill>
                <a:latin typeface="Arial" panose="020B0604020202020204" pitchFamily="34" charset="0"/>
                <a:ea typeface="字魂143号-正酷超级黑" panose="00000500000000000000" pitchFamily="2" charset="-122"/>
                <a:cs typeface="Arial" panose="020B0604020202020204" pitchFamily="34" charset="0"/>
                <a:sym typeface="字魂143号-正酷超级黑" panose="00000500000000000000" pitchFamily="2" charset="-122"/>
              </a:endParaRPr>
            </a:p>
          </p:txBody>
        </p:sp>
        <p:sp>
          <p:nvSpPr>
            <p:cNvPr id="33" name="矩形 62"/>
            <p:cNvSpPr>
              <a:spLocks noChangeArrowheads="1"/>
            </p:cNvSpPr>
            <p:nvPr/>
          </p:nvSpPr>
          <p:spPr bwMode="auto">
            <a:xfrm>
              <a:off x="1152958" y="2761765"/>
              <a:ext cx="2202331" cy="4222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zh-CN" sz="4000" dirty="0" err="1">
                  <a:solidFill>
                    <a:schemeClr val="bg1"/>
                  </a:solidFill>
                  <a:latin typeface="Arial" panose="020B0604020202020204" pitchFamily="34" charset="0"/>
                  <a:ea typeface="字魂143号-正酷超级黑" panose="00000500000000000000" pitchFamily="2" charset="-122"/>
                  <a:cs typeface="Arial" panose="020B0604020202020204" pitchFamily="34" charset="0"/>
                  <a:sym typeface="字魂143号-正酷超级黑" panose="00000500000000000000" pitchFamily="2" charset="-122"/>
                </a:rPr>
                <a:t>Luyện</a:t>
              </a:r>
              <a:r>
                <a:rPr lang="en-US" altLang="zh-CN" sz="4000" dirty="0">
                  <a:solidFill>
                    <a:schemeClr val="bg1"/>
                  </a:solidFill>
                  <a:latin typeface="Arial" panose="020B0604020202020204" pitchFamily="34" charset="0"/>
                  <a:ea typeface="字魂143号-正酷超级黑" panose="00000500000000000000" pitchFamily="2" charset="-122"/>
                  <a:cs typeface="Arial" panose="020B0604020202020204" pitchFamily="34" charset="0"/>
                  <a:sym typeface="字魂143号-正酷超级黑" panose="00000500000000000000" pitchFamily="2" charset="-122"/>
                </a:rPr>
                <a:t> </a:t>
              </a:r>
              <a:r>
                <a:rPr lang="en-US" altLang="zh-CN" sz="4000" dirty="0" err="1">
                  <a:solidFill>
                    <a:schemeClr val="bg1"/>
                  </a:solidFill>
                  <a:latin typeface="Arial" panose="020B0604020202020204" pitchFamily="34" charset="0"/>
                  <a:ea typeface="字魂143号-正酷超级黑" panose="00000500000000000000" pitchFamily="2" charset="-122"/>
                  <a:cs typeface="Arial" panose="020B0604020202020204" pitchFamily="34" charset="0"/>
                  <a:sym typeface="字魂143号-正酷超级黑" panose="00000500000000000000" pitchFamily="2" charset="-122"/>
                </a:rPr>
                <a:t>đọc</a:t>
              </a:r>
              <a:r>
                <a:rPr lang="en-US" altLang="zh-CN" sz="4000" dirty="0">
                  <a:solidFill>
                    <a:schemeClr val="bg1"/>
                  </a:solidFill>
                  <a:latin typeface="Arial" panose="020B0604020202020204" pitchFamily="34" charset="0"/>
                  <a:ea typeface="字魂143号-正酷超级黑" panose="00000500000000000000" pitchFamily="2" charset="-122"/>
                  <a:cs typeface="Arial" panose="020B0604020202020204" pitchFamily="34" charset="0"/>
                  <a:sym typeface="字魂143号-正酷超级黑" panose="00000500000000000000" pitchFamily="2" charset="-122"/>
                </a:rPr>
                <a:t> </a:t>
              </a:r>
              <a:r>
                <a:rPr lang="en-US" altLang="zh-CN" sz="4000" dirty="0" err="1">
                  <a:solidFill>
                    <a:schemeClr val="bg1"/>
                  </a:solidFill>
                  <a:latin typeface="Arial" panose="020B0604020202020204" pitchFamily="34" charset="0"/>
                  <a:ea typeface="字魂143号-正酷超级黑" panose="00000500000000000000" pitchFamily="2" charset="-122"/>
                  <a:cs typeface="Arial" panose="020B0604020202020204" pitchFamily="34" charset="0"/>
                  <a:sym typeface="字魂143号-正酷超级黑" panose="00000500000000000000" pitchFamily="2" charset="-122"/>
                </a:rPr>
                <a:t>từ</a:t>
              </a:r>
              <a:r>
                <a:rPr lang="en-US" altLang="zh-CN" sz="4000" dirty="0">
                  <a:solidFill>
                    <a:schemeClr val="bg1"/>
                  </a:solidFill>
                  <a:latin typeface="Arial" panose="020B0604020202020204" pitchFamily="34" charset="0"/>
                  <a:ea typeface="字魂143号-正酷超级黑" panose="00000500000000000000" pitchFamily="2" charset="-122"/>
                  <a:cs typeface="Arial" panose="020B0604020202020204" pitchFamily="34" charset="0"/>
                  <a:sym typeface="字魂143号-正酷超级黑" panose="00000500000000000000" pitchFamily="2" charset="-122"/>
                </a:rPr>
                <a:t> </a:t>
              </a:r>
              <a:r>
                <a:rPr lang="en-US" altLang="zh-CN" sz="4000" dirty="0" err="1">
                  <a:solidFill>
                    <a:schemeClr val="bg1"/>
                  </a:solidFill>
                  <a:latin typeface="Arial" panose="020B0604020202020204" pitchFamily="34" charset="0"/>
                  <a:ea typeface="字魂143号-正酷超级黑" panose="00000500000000000000" pitchFamily="2" charset="-122"/>
                  <a:cs typeface="Arial" panose="020B0604020202020204" pitchFamily="34" charset="0"/>
                  <a:sym typeface="字魂143号-正酷超级黑" panose="00000500000000000000" pitchFamily="2" charset="-122"/>
                </a:rPr>
                <a:t>khó</a:t>
              </a:r>
              <a:endParaRPr lang="zh-CN" altLang="en-US" sz="4000" dirty="0">
                <a:solidFill>
                  <a:schemeClr val="bg1"/>
                </a:solidFill>
                <a:latin typeface="Arial" panose="020B0604020202020204" pitchFamily="34" charset="0"/>
                <a:ea typeface="字魂143号-正酷超级黑" panose="00000500000000000000" pitchFamily="2" charset="-122"/>
                <a:cs typeface="Arial" panose="020B0604020202020204" pitchFamily="34" charset="0"/>
                <a:sym typeface="字魂143号-正酷超级黑" panose="00000500000000000000" pitchFamily="2" charset="-122"/>
              </a:endParaRPr>
            </a:p>
          </p:txBody>
        </p:sp>
      </p:grpSp>
    </p:spTree>
    <p:extLst>
      <p:ext uri="{BB962C8B-B14F-4D97-AF65-F5344CB8AC3E}">
        <p14:creationId xmlns:p14="http://schemas.microsoft.com/office/powerpoint/2010/main" val="3168291165"/>
      </p:ext>
    </p:extLst>
  </p:cSld>
  <p:clrMapOvr>
    <a:masterClrMapping/>
  </p:clrMapOvr>
  <mc:AlternateContent xmlns:mc="http://schemas.openxmlformats.org/markup-compatibility/2006" xmlns:p14="http://schemas.microsoft.com/office/powerpoint/2010/main">
    <mc:Choice Requires="p14">
      <p:transition spd="slow" p14:dur="2500" advTm="5000">
        <p:checker/>
      </p:transition>
    </mc:Choice>
    <mc:Fallback xmlns="">
      <p:transition spd="slow" advTm="5000">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3"/>
                                        </p:tgtEl>
                                        <p:attrNameLst>
                                          <p:attrName>style.visibility</p:attrName>
                                        </p:attrNameLst>
                                      </p:cBhvr>
                                      <p:to>
                                        <p:strVal val="visible"/>
                                      </p:to>
                                    </p:set>
                                    <p:animEffect transition="in" filter="fade">
                                      <p:cBhvr>
                                        <p:cTn id="14" dur="1000"/>
                                        <p:tgtEl>
                                          <p:spTgt spid="93"/>
                                        </p:tgtEl>
                                      </p:cBhvr>
                                    </p:animEffect>
                                    <p:anim calcmode="lin" valueType="num">
                                      <p:cBhvr>
                                        <p:cTn id="15" dur="1000" fill="hold"/>
                                        <p:tgtEl>
                                          <p:spTgt spid="93"/>
                                        </p:tgtEl>
                                        <p:attrNameLst>
                                          <p:attrName>ppt_x</p:attrName>
                                        </p:attrNameLst>
                                      </p:cBhvr>
                                      <p:tavLst>
                                        <p:tav tm="0">
                                          <p:val>
                                            <p:strVal val="#ppt_x"/>
                                          </p:val>
                                        </p:tav>
                                        <p:tav tm="100000">
                                          <p:val>
                                            <p:strVal val="#ppt_x"/>
                                          </p:val>
                                        </p:tav>
                                      </p:tavLst>
                                    </p:anim>
                                    <p:anim calcmode="lin" valueType="num">
                                      <p:cBhvr>
                                        <p:cTn id="16" dur="1000" fill="hold"/>
                                        <p:tgtEl>
                                          <p:spTgt spid="93"/>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1"/>
                                        </p:tgtEl>
                                        <p:attrNameLst>
                                          <p:attrName>style.visibility</p:attrName>
                                        </p:attrNameLst>
                                      </p:cBhvr>
                                      <p:to>
                                        <p:strVal val="visible"/>
                                      </p:to>
                                    </p:set>
                                    <p:animEffect transition="in" filter="fade">
                                      <p:cBhvr>
                                        <p:cTn id="19" dur="1000"/>
                                        <p:tgtEl>
                                          <p:spTgt spid="91"/>
                                        </p:tgtEl>
                                      </p:cBhvr>
                                    </p:animEffect>
                                    <p:anim calcmode="lin" valueType="num">
                                      <p:cBhvr>
                                        <p:cTn id="20" dur="1000" fill="hold"/>
                                        <p:tgtEl>
                                          <p:spTgt spid="91"/>
                                        </p:tgtEl>
                                        <p:attrNameLst>
                                          <p:attrName>ppt_x</p:attrName>
                                        </p:attrNameLst>
                                      </p:cBhvr>
                                      <p:tavLst>
                                        <p:tav tm="0">
                                          <p:val>
                                            <p:strVal val="#ppt_x"/>
                                          </p:val>
                                        </p:tav>
                                        <p:tav tm="100000">
                                          <p:val>
                                            <p:strVal val="#ppt_x"/>
                                          </p:val>
                                        </p:tav>
                                      </p:tavLst>
                                    </p:anim>
                                    <p:anim calcmode="lin" valueType="num">
                                      <p:cBhvr>
                                        <p:cTn id="21" dur="1000" fill="hold"/>
                                        <p:tgtEl>
                                          <p:spTgt spid="9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18"/>
                                        </p:tgtEl>
                                        <p:attrNameLst>
                                          <p:attrName>style.visibility</p:attrName>
                                        </p:attrNameLst>
                                      </p:cBhvr>
                                      <p:to>
                                        <p:strVal val="visible"/>
                                      </p:to>
                                    </p:set>
                                    <p:animEffect transition="in" filter="fade">
                                      <p:cBhvr>
                                        <p:cTn id="26" dur="1000"/>
                                        <p:tgtEl>
                                          <p:spTgt spid="118"/>
                                        </p:tgtEl>
                                      </p:cBhvr>
                                    </p:animEffect>
                                    <p:anim calcmode="lin" valueType="num">
                                      <p:cBhvr>
                                        <p:cTn id="27" dur="1000" fill="hold"/>
                                        <p:tgtEl>
                                          <p:spTgt spid="118"/>
                                        </p:tgtEl>
                                        <p:attrNameLst>
                                          <p:attrName>ppt_x</p:attrName>
                                        </p:attrNameLst>
                                      </p:cBhvr>
                                      <p:tavLst>
                                        <p:tav tm="0">
                                          <p:val>
                                            <p:strVal val="#ppt_x"/>
                                          </p:val>
                                        </p:tav>
                                        <p:tav tm="100000">
                                          <p:val>
                                            <p:strVal val="#ppt_x"/>
                                          </p:val>
                                        </p:tav>
                                      </p:tavLst>
                                    </p:anim>
                                    <p:anim calcmode="lin" valueType="num">
                                      <p:cBhvr>
                                        <p:cTn id="28" dur="1000" fill="hold"/>
                                        <p:tgtEl>
                                          <p:spTgt spid="118"/>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16"/>
                                        </p:tgtEl>
                                        <p:attrNameLst>
                                          <p:attrName>style.visibility</p:attrName>
                                        </p:attrNameLst>
                                      </p:cBhvr>
                                      <p:to>
                                        <p:strVal val="visible"/>
                                      </p:to>
                                    </p:set>
                                    <p:animEffect transition="in" filter="fade">
                                      <p:cBhvr>
                                        <p:cTn id="31" dur="1000"/>
                                        <p:tgtEl>
                                          <p:spTgt spid="116"/>
                                        </p:tgtEl>
                                      </p:cBhvr>
                                    </p:animEffect>
                                    <p:anim calcmode="lin" valueType="num">
                                      <p:cBhvr>
                                        <p:cTn id="32" dur="1000" fill="hold"/>
                                        <p:tgtEl>
                                          <p:spTgt spid="116"/>
                                        </p:tgtEl>
                                        <p:attrNameLst>
                                          <p:attrName>ppt_x</p:attrName>
                                        </p:attrNameLst>
                                      </p:cBhvr>
                                      <p:tavLst>
                                        <p:tav tm="0">
                                          <p:val>
                                            <p:strVal val="#ppt_x"/>
                                          </p:val>
                                        </p:tav>
                                        <p:tav tm="100000">
                                          <p:val>
                                            <p:strVal val="#ppt_x"/>
                                          </p:val>
                                        </p:tav>
                                      </p:tavLst>
                                    </p:anim>
                                    <p:anim calcmode="lin" valueType="num">
                                      <p:cBhvr>
                                        <p:cTn id="33" dur="1000" fill="hold"/>
                                        <p:tgtEl>
                                          <p:spTgt spid="11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38"/>
                                        </p:tgtEl>
                                        <p:attrNameLst>
                                          <p:attrName>style.visibility</p:attrName>
                                        </p:attrNameLst>
                                      </p:cBhvr>
                                      <p:to>
                                        <p:strVal val="visible"/>
                                      </p:to>
                                    </p:set>
                                    <p:animEffect transition="in" filter="fade">
                                      <p:cBhvr>
                                        <p:cTn id="38" dur="1000"/>
                                        <p:tgtEl>
                                          <p:spTgt spid="138"/>
                                        </p:tgtEl>
                                      </p:cBhvr>
                                    </p:animEffect>
                                    <p:anim calcmode="lin" valueType="num">
                                      <p:cBhvr>
                                        <p:cTn id="39" dur="1000" fill="hold"/>
                                        <p:tgtEl>
                                          <p:spTgt spid="138"/>
                                        </p:tgtEl>
                                        <p:attrNameLst>
                                          <p:attrName>ppt_x</p:attrName>
                                        </p:attrNameLst>
                                      </p:cBhvr>
                                      <p:tavLst>
                                        <p:tav tm="0">
                                          <p:val>
                                            <p:strVal val="#ppt_x"/>
                                          </p:val>
                                        </p:tav>
                                        <p:tav tm="100000">
                                          <p:val>
                                            <p:strVal val="#ppt_x"/>
                                          </p:val>
                                        </p:tav>
                                      </p:tavLst>
                                    </p:anim>
                                    <p:anim calcmode="lin" valueType="num">
                                      <p:cBhvr>
                                        <p:cTn id="40" dur="1000" fill="hold"/>
                                        <p:tgtEl>
                                          <p:spTgt spid="138"/>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6"/>
                                        </p:tgtEl>
                                        <p:attrNameLst>
                                          <p:attrName>style.visibility</p:attrName>
                                        </p:attrNameLst>
                                      </p:cBhvr>
                                      <p:to>
                                        <p:strVal val="visible"/>
                                      </p:to>
                                    </p:set>
                                    <p:animEffect transition="in" filter="fade">
                                      <p:cBhvr>
                                        <p:cTn id="43" dur="1000"/>
                                        <p:tgtEl>
                                          <p:spTgt spid="136"/>
                                        </p:tgtEl>
                                      </p:cBhvr>
                                    </p:animEffect>
                                    <p:anim calcmode="lin" valueType="num">
                                      <p:cBhvr>
                                        <p:cTn id="44" dur="1000" fill="hold"/>
                                        <p:tgtEl>
                                          <p:spTgt spid="136"/>
                                        </p:tgtEl>
                                        <p:attrNameLst>
                                          <p:attrName>ppt_x</p:attrName>
                                        </p:attrNameLst>
                                      </p:cBhvr>
                                      <p:tavLst>
                                        <p:tav tm="0">
                                          <p:val>
                                            <p:strVal val="#ppt_x"/>
                                          </p:val>
                                        </p:tav>
                                        <p:tav tm="100000">
                                          <p:val>
                                            <p:strVal val="#ppt_x"/>
                                          </p:val>
                                        </p:tav>
                                      </p:tavLst>
                                    </p:anim>
                                    <p:anim calcmode="lin" valueType="num">
                                      <p:cBhvr>
                                        <p:cTn id="45" dur="1000" fill="hold"/>
                                        <p:tgtEl>
                                          <p:spTgt spid="136"/>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54"/>
                                        </p:tgtEl>
                                        <p:attrNameLst>
                                          <p:attrName>style.visibility</p:attrName>
                                        </p:attrNameLst>
                                      </p:cBhvr>
                                      <p:to>
                                        <p:strVal val="visible"/>
                                      </p:to>
                                    </p:set>
                                    <p:animEffect transition="in" filter="fade">
                                      <p:cBhvr>
                                        <p:cTn id="50" dur="1000"/>
                                        <p:tgtEl>
                                          <p:spTgt spid="154"/>
                                        </p:tgtEl>
                                      </p:cBhvr>
                                    </p:animEffect>
                                    <p:anim calcmode="lin" valueType="num">
                                      <p:cBhvr>
                                        <p:cTn id="51" dur="1000" fill="hold"/>
                                        <p:tgtEl>
                                          <p:spTgt spid="154"/>
                                        </p:tgtEl>
                                        <p:attrNameLst>
                                          <p:attrName>ppt_x</p:attrName>
                                        </p:attrNameLst>
                                      </p:cBhvr>
                                      <p:tavLst>
                                        <p:tav tm="0">
                                          <p:val>
                                            <p:strVal val="#ppt_x"/>
                                          </p:val>
                                        </p:tav>
                                        <p:tav tm="100000">
                                          <p:val>
                                            <p:strVal val="#ppt_x"/>
                                          </p:val>
                                        </p:tav>
                                      </p:tavLst>
                                    </p:anim>
                                    <p:anim calcmode="lin" valueType="num">
                                      <p:cBhvr>
                                        <p:cTn id="52" dur="1000" fill="hold"/>
                                        <p:tgtEl>
                                          <p:spTgt spid="154"/>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52"/>
                                        </p:tgtEl>
                                        <p:attrNameLst>
                                          <p:attrName>style.visibility</p:attrName>
                                        </p:attrNameLst>
                                      </p:cBhvr>
                                      <p:to>
                                        <p:strVal val="visible"/>
                                      </p:to>
                                    </p:set>
                                    <p:animEffect transition="in" filter="fade">
                                      <p:cBhvr>
                                        <p:cTn id="55" dur="1000"/>
                                        <p:tgtEl>
                                          <p:spTgt spid="152"/>
                                        </p:tgtEl>
                                      </p:cBhvr>
                                    </p:animEffect>
                                    <p:anim calcmode="lin" valueType="num">
                                      <p:cBhvr>
                                        <p:cTn id="56" dur="1000" fill="hold"/>
                                        <p:tgtEl>
                                          <p:spTgt spid="152"/>
                                        </p:tgtEl>
                                        <p:attrNameLst>
                                          <p:attrName>ppt_x</p:attrName>
                                        </p:attrNameLst>
                                      </p:cBhvr>
                                      <p:tavLst>
                                        <p:tav tm="0">
                                          <p:val>
                                            <p:strVal val="#ppt_x"/>
                                          </p:val>
                                        </p:tav>
                                        <p:tav tm="100000">
                                          <p:val>
                                            <p:strVal val="#ppt_x"/>
                                          </p:val>
                                        </p:tav>
                                      </p:tavLst>
                                    </p:anim>
                                    <p:anim calcmode="lin" valueType="num">
                                      <p:cBhvr>
                                        <p:cTn id="57" dur="1000" fill="hold"/>
                                        <p:tgtEl>
                                          <p:spTgt spid="152"/>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166"/>
                                        </p:tgtEl>
                                        <p:attrNameLst>
                                          <p:attrName>style.visibility</p:attrName>
                                        </p:attrNameLst>
                                      </p:cBhvr>
                                      <p:to>
                                        <p:strVal val="visible"/>
                                      </p:to>
                                    </p:set>
                                    <p:animEffect transition="in" filter="fade">
                                      <p:cBhvr>
                                        <p:cTn id="62" dur="1000"/>
                                        <p:tgtEl>
                                          <p:spTgt spid="166"/>
                                        </p:tgtEl>
                                      </p:cBhvr>
                                    </p:animEffect>
                                    <p:anim calcmode="lin" valueType="num">
                                      <p:cBhvr>
                                        <p:cTn id="63" dur="1000" fill="hold"/>
                                        <p:tgtEl>
                                          <p:spTgt spid="166"/>
                                        </p:tgtEl>
                                        <p:attrNameLst>
                                          <p:attrName>ppt_x</p:attrName>
                                        </p:attrNameLst>
                                      </p:cBhvr>
                                      <p:tavLst>
                                        <p:tav tm="0">
                                          <p:val>
                                            <p:strVal val="#ppt_x"/>
                                          </p:val>
                                        </p:tav>
                                        <p:tav tm="100000">
                                          <p:val>
                                            <p:strVal val="#ppt_x"/>
                                          </p:val>
                                        </p:tav>
                                      </p:tavLst>
                                    </p:anim>
                                    <p:anim calcmode="lin" valueType="num">
                                      <p:cBhvr>
                                        <p:cTn id="64" dur="1000" fill="hold"/>
                                        <p:tgtEl>
                                          <p:spTgt spid="166"/>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164"/>
                                        </p:tgtEl>
                                        <p:attrNameLst>
                                          <p:attrName>style.visibility</p:attrName>
                                        </p:attrNameLst>
                                      </p:cBhvr>
                                      <p:to>
                                        <p:strVal val="visible"/>
                                      </p:to>
                                    </p:set>
                                    <p:animEffect transition="in" filter="fade">
                                      <p:cBhvr>
                                        <p:cTn id="67" dur="1000"/>
                                        <p:tgtEl>
                                          <p:spTgt spid="164"/>
                                        </p:tgtEl>
                                      </p:cBhvr>
                                    </p:animEffect>
                                    <p:anim calcmode="lin" valueType="num">
                                      <p:cBhvr>
                                        <p:cTn id="68" dur="1000" fill="hold"/>
                                        <p:tgtEl>
                                          <p:spTgt spid="164"/>
                                        </p:tgtEl>
                                        <p:attrNameLst>
                                          <p:attrName>ppt_x</p:attrName>
                                        </p:attrNameLst>
                                      </p:cBhvr>
                                      <p:tavLst>
                                        <p:tav tm="0">
                                          <p:val>
                                            <p:strVal val="#ppt_x"/>
                                          </p:val>
                                        </p:tav>
                                        <p:tav tm="100000">
                                          <p:val>
                                            <p:strVal val="#ppt_x"/>
                                          </p:val>
                                        </p:tav>
                                      </p:tavLst>
                                    </p:anim>
                                    <p:anim calcmode="lin" valueType="num">
                                      <p:cBhvr>
                                        <p:cTn id="69" dur="1000" fill="hold"/>
                                        <p:tgtEl>
                                          <p:spTgt spid="16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p:bldP spid="116" grpId="0"/>
      <p:bldP spid="136" grpId="0"/>
      <p:bldP spid="152" grpId="0"/>
      <p:bldP spid="16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75101" y="598627"/>
            <a:ext cx="4507019" cy="1077218"/>
          </a:xfrm>
          <a:prstGeom prst="rect">
            <a:avLst/>
          </a:prstGeom>
          <a:noFill/>
        </p:spPr>
        <p:txBody>
          <a:bodyPr wrap="square" rtlCol="0">
            <a:spAutoFit/>
          </a:bodyPr>
          <a:lstStyle/>
          <a:p>
            <a:r>
              <a:rPr lang="en-US" sz="2400" i="1" dirty="0" err="1">
                <a:solidFill>
                  <a:schemeClr val="accent2"/>
                </a:solidFill>
              </a:rPr>
              <a:t>Núc</a:t>
            </a:r>
            <a:r>
              <a:rPr lang="en-US" sz="2400" i="1" dirty="0">
                <a:solidFill>
                  <a:schemeClr val="accent2"/>
                </a:solidFill>
              </a:rPr>
              <a:t> </a:t>
            </a:r>
            <a:r>
              <a:rPr lang="en-US" sz="2400" i="1" dirty="0" err="1">
                <a:solidFill>
                  <a:schemeClr val="accent2"/>
                </a:solidFill>
              </a:rPr>
              <a:t>nác</a:t>
            </a:r>
            <a:r>
              <a:rPr lang="en-US" sz="2400" i="1" dirty="0">
                <a:solidFill>
                  <a:schemeClr val="accent2"/>
                </a:solidFill>
              </a:rPr>
              <a:t>:</a:t>
            </a:r>
            <a:endParaRPr lang="en-US" sz="2000" i="1" dirty="0">
              <a:solidFill>
                <a:schemeClr val="accent2"/>
              </a:solidFill>
            </a:endParaRPr>
          </a:p>
          <a:p>
            <a:r>
              <a:rPr lang="en-US" sz="2000" dirty="0" err="1">
                <a:solidFill>
                  <a:schemeClr val="tx2">
                    <a:lumMod val="75000"/>
                  </a:schemeClr>
                </a:solidFill>
              </a:rPr>
              <a:t>Cây</a:t>
            </a:r>
            <a:r>
              <a:rPr lang="en-US" sz="2000" dirty="0">
                <a:solidFill>
                  <a:schemeClr val="tx2">
                    <a:lumMod val="75000"/>
                  </a:schemeClr>
                </a:solidFill>
              </a:rPr>
              <a:t> </a:t>
            </a:r>
            <a:r>
              <a:rPr lang="en-US" sz="2000" dirty="0" err="1">
                <a:solidFill>
                  <a:schemeClr val="tx2">
                    <a:lumMod val="75000"/>
                  </a:schemeClr>
                </a:solidFill>
              </a:rPr>
              <a:t>thân</a:t>
            </a:r>
            <a:r>
              <a:rPr lang="en-US" sz="2000" dirty="0">
                <a:solidFill>
                  <a:schemeClr val="tx2">
                    <a:lumMod val="75000"/>
                  </a:schemeClr>
                </a:solidFill>
              </a:rPr>
              <a:t> </a:t>
            </a:r>
            <a:r>
              <a:rPr lang="en-US" sz="2000" dirty="0" err="1">
                <a:solidFill>
                  <a:schemeClr val="tx2">
                    <a:lumMod val="75000"/>
                  </a:schemeClr>
                </a:solidFill>
              </a:rPr>
              <a:t>gỗ</a:t>
            </a:r>
            <a:r>
              <a:rPr lang="en-US" sz="2000" dirty="0">
                <a:solidFill>
                  <a:schemeClr val="tx2">
                    <a:lumMod val="75000"/>
                  </a:schemeClr>
                </a:solidFill>
              </a:rPr>
              <a:t>, </a:t>
            </a:r>
            <a:r>
              <a:rPr lang="en-US" sz="2000" dirty="0" err="1">
                <a:solidFill>
                  <a:schemeClr val="tx2">
                    <a:lumMod val="75000"/>
                  </a:schemeClr>
                </a:solidFill>
              </a:rPr>
              <a:t>lá</a:t>
            </a:r>
            <a:r>
              <a:rPr lang="en-US" sz="2000" dirty="0">
                <a:solidFill>
                  <a:schemeClr val="tx2">
                    <a:lumMod val="75000"/>
                  </a:schemeClr>
                </a:solidFill>
              </a:rPr>
              <a:t> </a:t>
            </a:r>
            <a:r>
              <a:rPr lang="en-US" sz="2000" dirty="0" err="1">
                <a:solidFill>
                  <a:schemeClr val="tx2">
                    <a:lumMod val="75000"/>
                  </a:schemeClr>
                </a:solidFill>
              </a:rPr>
              <a:t>chỉ</a:t>
            </a:r>
            <a:r>
              <a:rPr lang="en-US" sz="2000" dirty="0">
                <a:solidFill>
                  <a:schemeClr val="tx2">
                    <a:lumMod val="75000"/>
                  </a:schemeClr>
                </a:solidFill>
              </a:rPr>
              <a:t> </a:t>
            </a:r>
            <a:r>
              <a:rPr lang="en-US" sz="2000" dirty="0" err="1">
                <a:solidFill>
                  <a:schemeClr val="tx2">
                    <a:lumMod val="75000"/>
                  </a:schemeClr>
                </a:solidFill>
              </a:rPr>
              <a:t>có</a:t>
            </a:r>
            <a:r>
              <a:rPr lang="en-US" sz="2000" dirty="0">
                <a:solidFill>
                  <a:schemeClr val="tx2">
                    <a:lumMod val="75000"/>
                  </a:schemeClr>
                </a:solidFill>
              </a:rPr>
              <a:t> ở </a:t>
            </a:r>
            <a:r>
              <a:rPr lang="en-US" sz="2000" dirty="0" err="1">
                <a:solidFill>
                  <a:schemeClr val="tx2">
                    <a:lumMod val="75000"/>
                  </a:schemeClr>
                </a:solidFill>
              </a:rPr>
              <a:t>ngọn</a:t>
            </a:r>
            <a:r>
              <a:rPr lang="en-US" sz="2000" dirty="0">
                <a:solidFill>
                  <a:schemeClr val="tx2">
                    <a:lumMod val="75000"/>
                  </a:schemeClr>
                </a:solidFill>
              </a:rPr>
              <a:t>, </a:t>
            </a:r>
            <a:r>
              <a:rPr lang="en-US" sz="2000" dirty="0" err="1">
                <a:solidFill>
                  <a:schemeClr val="tx2">
                    <a:lumMod val="75000"/>
                  </a:schemeClr>
                </a:solidFill>
              </a:rPr>
              <a:t>quả</a:t>
            </a:r>
            <a:r>
              <a:rPr lang="en-US" sz="2000" dirty="0">
                <a:solidFill>
                  <a:schemeClr val="tx2">
                    <a:lumMod val="75000"/>
                  </a:schemeClr>
                </a:solidFill>
              </a:rPr>
              <a:t> </a:t>
            </a:r>
            <a:r>
              <a:rPr lang="en-US" sz="2000" dirty="0" err="1">
                <a:solidFill>
                  <a:schemeClr val="tx2">
                    <a:lumMod val="75000"/>
                  </a:schemeClr>
                </a:solidFill>
              </a:rPr>
              <a:t>rất</a:t>
            </a:r>
            <a:r>
              <a:rPr lang="en-US" sz="2000" dirty="0">
                <a:solidFill>
                  <a:schemeClr val="tx2">
                    <a:lumMod val="75000"/>
                  </a:schemeClr>
                </a:solidFill>
              </a:rPr>
              <a:t> </a:t>
            </a:r>
            <a:r>
              <a:rPr lang="en-US" sz="2000" dirty="0" err="1">
                <a:solidFill>
                  <a:schemeClr val="tx2">
                    <a:lumMod val="75000"/>
                  </a:schemeClr>
                </a:solidFill>
              </a:rPr>
              <a:t>dài</a:t>
            </a:r>
            <a:r>
              <a:rPr lang="en-US" sz="2000" dirty="0">
                <a:solidFill>
                  <a:schemeClr val="tx2">
                    <a:lumMod val="75000"/>
                  </a:schemeClr>
                </a:solidFill>
              </a:rPr>
              <a:t>, </a:t>
            </a:r>
            <a:r>
              <a:rPr lang="en-US" sz="2000" dirty="0" err="1">
                <a:solidFill>
                  <a:schemeClr val="tx2">
                    <a:lumMod val="75000"/>
                  </a:schemeClr>
                </a:solidFill>
              </a:rPr>
              <a:t>dẹt</a:t>
            </a:r>
            <a:r>
              <a:rPr lang="en-US" sz="2000" dirty="0">
                <a:solidFill>
                  <a:schemeClr val="tx2">
                    <a:lumMod val="75000"/>
                  </a:schemeClr>
                </a:solidFill>
              </a:rPr>
              <a:t> </a:t>
            </a:r>
            <a:r>
              <a:rPr lang="en-US" sz="2000" dirty="0" err="1">
                <a:solidFill>
                  <a:schemeClr val="tx2">
                    <a:lumMod val="75000"/>
                  </a:schemeClr>
                </a:solidFill>
              </a:rPr>
              <a:t>và</a:t>
            </a:r>
            <a:r>
              <a:rPr lang="en-US" sz="2000" dirty="0">
                <a:solidFill>
                  <a:schemeClr val="tx2">
                    <a:lumMod val="75000"/>
                  </a:schemeClr>
                </a:solidFill>
              </a:rPr>
              <a:t> </a:t>
            </a:r>
            <a:r>
              <a:rPr lang="en-US" sz="2000" dirty="0" err="1">
                <a:solidFill>
                  <a:schemeClr val="tx2">
                    <a:lumMod val="75000"/>
                  </a:schemeClr>
                </a:solidFill>
              </a:rPr>
              <a:t>rộng</a:t>
            </a:r>
            <a:endParaRPr lang="en-US" sz="2000" dirty="0">
              <a:solidFill>
                <a:schemeClr val="tx2">
                  <a:lumMod val="75000"/>
                </a:schemeClr>
              </a:solidFill>
            </a:endParaRPr>
          </a:p>
        </p:txBody>
      </p:sp>
      <p:pic>
        <p:nvPicPr>
          <p:cNvPr id="3" name="图片 2"/>
          <p:cNvPicPr>
            <a:picLocks noChangeAspect="1"/>
          </p:cNvPicPr>
          <p:nvPr/>
        </p:nvPicPr>
        <p:blipFill>
          <a:blip r:embed="rId3"/>
          <a:srcRect t="4071" b="4071"/>
          <a:stretch/>
        </p:blipFill>
        <p:spPr>
          <a:xfrm>
            <a:off x="132202" y="782198"/>
            <a:ext cx="6542899" cy="5382797"/>
          </a:xfrm>
          <a:prstGeom prst="rect">
            <a:avLst/>
          </a:prstGeom>
        </p:spPr>
      </p:pic>
      <p:sp>
        <p:nvSpPr>
          <p:cNvPr id="4" name="文本框2"/>
          <p:cNvSpPr txBox="1">
            <a:spLocks noChangeArrowheads="1"/>
          </p:cNvSpPr>
          <p:nvPr/>
        </p:nvSpPr>
        <p:spPr bwMode="auto">
          <a:xfrm>
            <a:off x="1309386" y="2871687"/>
            <a:ext cx="4188529" cy="19389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lvl1pPr>
              <a:buClr>
                <a:schemeClr val="tx1"/>
              </a:buClr>
              <a:defRPr>
                <a:solidFill>
                  <a:schemeClr val="tx1"/>
                </a:solidFill>
                <a:latin typeface="Arial" charset="0"/>
              </a:defRPr>
            </a:lvl1pPr>
            <a:lvl2pPr marL="742950" indent="-285750">
              <a:buClr>
                <a:schemeClr val="tx1"/>
              </a:buClr>
              <a:defRPr>
                <a:solidFill>
                  <a:schemeClr val="tx1"/>
                </a:solidFill>
                <a:latin typeface="Arial" charset="0"/>
              </a:defRPr>
            </a:lvl2pPr>
            <a:lvl3pPr marL="1143000" indent="-228600">
              <a:buClr>
                <a:schemeClr val="tx1"/>
              </a:buClr>
              <a:defRPr>
                <a:solidFill>
                  <a:schemeClr val="tx1"/>
                </a:solidFill>
                <a:latin typeface="Arial" charset="0"/>
              </a:defRPr>
            </a:lvl3pPr>
            <a:lvl4pPr marL="1600200" indent="-228600">
              <a:buClr>
                <a:schemeClr val="tx1"/>
              </a:buClr>
              <a:defRPr>
                <a:solidFill>
                  <a:schemeClr val="tx1"/>
                </a:solidFill>
                <a:latin typeface="Arial" charset="0"/>
              </a:defRPr>
            </a:lvl4pPr>
            <a:lvl5pPr marL="2057400" indent="-228600">
              <a:buClr>
                <a:schemeClr val="tx1"/>
              </a:buClr>
              <a:defRPr>
                <a:solidFill>
                  <a:schemeClr val="tx1"/>
                </a:solidFill>
                <a:latin typeface="Arial" charset="0"/>
              </a:defRPr>
            </a:lvl5pPr>
            <a:lvl6pPr marL="2514600" indent="-228600" eaLnBrk="0" fontAlgn="base" hangingPunct="0">
              <a:spcBef>
                <a:spcPct val="0"/>
              </a:spcBef>
              <a:spcAft>
                <a:spcPct val="0"/>
              </a:spcAft>
              <a:buClr>
                <a:schemeClr val="tx1"/>
              </a:buClr>
              <a:defRPr>
                <a:solidFill>
                  <a:schemeClr val="tx1"/>
                </a:solidFill>
                <a:latin typeface="Arial" charset="0"/>
              </a:defRPr>
            </a:lvl6pPr>
            <a:lvl7pPr marL="2971800" indent="-228600" eaLnBrk="0" fontAlgn="base" hangingPunct="0">
              <a:spcBef>
                <a:spcPct val="0"/>
              </a:spcBef>
              <a:spcAft>
                <a:spcPct val="0"/>
              </a:spcAft>
              <a:buClr>
                <a:schemeClr val="tx1"/>
              </a:buClr>
              <a:defRPr>
                <a:solidFill>
                  <a:schemeClr val="tx1"/>
                </a:solidFill>
                <a:latin typeface="Arial" charset="0"/>
              </a:defRPr>
            </a:lvl7pPr>
            <a:lvl8pPr marL="3429000" indent="-228600" eaLnBrk="0" fontAlgn="base" hangingPunct="0">
              <a:spcBef>
                <a:spcPct val="0"/>
              </a:spcBef>
              <a:spcAft>
                <a:spcPct val="0"/>
              </a:spcAft>
              <a:buClr>
                <a:schemeClr val="tx1"/>
              </a:buClr>
              <a:defRPr>
                <a:solidFill>
                  <a:schemeClr val="tx1"/>
                </a:solidFill>
                <a:latin typeface="Arial" charset="0"/>
              </a:defRPr>
            </a:lvl8pPr>
            <a:lvl9pPr marL="3886200" indent="-228600" eaLnBrk="0" fontAlgn="base" hangingPunct="0">
              <a:spcBef>
                <a:spcPct val="0"/>
              </a:spcBef>
              <a:spcAft>
                <a:spcPct val="0"/>
              </a:spcAft>
              <a:buClr>
                <a:schemeClr val="tx1"/>
              </a:buClr>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0" i="0" u="none" strike="noStrike" kern="1200" cap="none" spc="0" normalizeH="0" baseline="0" noProof="0" dirty="0">
                <a:ln>
                  <a:noFill/>
                </a:ln>
                <a:solidFill>
                  <a:srgbClr val="FFFFFF"/>
                </a:solidFill>
                <a:effectLst/>
                <a:uLnTx/>
                <a:uFillTx/>
                <a:latin typeface="Arial" panose="020B0604020202020204" pitchFamily="34" charset="0"/>
                <a:ea typeface="思源黑体 CN Medium" panose="020B0600000000000000" pitchFamily="34" charset="-122"/>
                <a:cs typeface="FZKaTong-M19S" charset="-122"/>
                <a:sym typeface="Arial" panose="020B0604020202020204" pitchFamily="34" charset="0"/>
              </a:rPr>
              <a:t>GIẢI</a:t>
            </a:r>
            <a:r>
              <a:rPr kumimoji="0" lang="en-US" altLang="zh-CN" sz="6000" b="0" i="0" u="none" strike="noStrike" kern="1200" cap="none" spc="0" normalizeH="0" noProof="0" dirty="0">
                <a:ln>
                  <a:noFill/>
                </a:ln>
                <a:solidFill>
                  <a:srgbClr val="FFFFFF"/>
                </a:solidFill>
                <a:effectLst/>
                <a:uLnTx/>
                <a:uFillTx/>
                <a:latin typeface="Arial" panose="020B0604020202020204" pitchFamily="34" charset="0"/>
                <a:ea typeface="思源黑体 CN Medium" panose="020B0600000000000000" pitchFamily="34" charset="-122"/>
                <a:cs typeface="FZKaTong-M19S" charset="-122"/>
                <a:sym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0" i="0" u="none" strike="noStrike" kern="1200" cap="none" spc="0" normalizeH="0" noProof="0" dirty="0">
                <a:ln>
                  <a:noFill/>
                </a:ln>
                <a:solidFill>
                  <a:srgbClr val="FFFFFF"/>
                </a:solidFill>
                <a:effectLst/>
                <a:uLnTx/>
                <a:uFillTx/>
                <a:latin typeface="Arial" panose="020B0604020202020204" pitchFamily="34" charset="0"/>
                <a:ea typeface="思源黑体 CN Medium" panose="020B0600000000000000" pitchFamily="34" charset="-122"/>
                <a:cs typeface="FZKaTong-M19S" charset="-122"/>
                <a:sym typeface="Arial" panose="020B0604020202020204" pitchFamily="34" charset="0"/>
              </a:rPr>
              <a:t>NGHĨA TỪ</a:t>
            </a:r>
            <a:endParaRPr kumimoji="0" lang="zh-CN" altLang="zh-CN" sz="6000" b="0" i="0" u="none" strike="noStrike" kern="1200" cap="none" spc="0" normalizeH="0" baseline="0" noProof="0" dirty="0">
              <a:ln>
                <a:noFill/>
              </a:ln>
              <a:solidFill>
                <a:srgbClr val="FFFFFF"/>
              </a:solidFill>
              <a:effectLst/>
              <a:uLnTx/>
              <a:uFillTx/>
              <a:latin typeface="Arial" panose="020B0604020202020204" pitchFamily="34" charset="0"/>
              <a:ea typeface="思源黑体 CN Medium" panose="020B0600000000000000" pitchFamily="34" charset="-122"/>
              <a:cs typeface="FZKaTong-M19S" charset="-122"/>
              <a:sym typeface="Arial" panose="020B0604020202020204" pitchFamily="34" charset="0"/>
            </a:endParaRPr>
          </a:p>
        </p:txBody>
      </p:sp>
      <p:sp>
        <p:nvSpPr>
          <p:cNvPr id="9" name="TextBox 8"/>
          <p:cNvSpPr txBox="1"/>
          <p:nvPr/>
        </p:nvSpPr>
        <p:spPr>
          <a:xfrm>
            <a:off x="6838634" y="4813503"/>
            <a:ext cx="4596873" cy="1077218"/>
          </a:xfrm>
          <a:prstGeom prst="rect">
            <a:avLst/>
          </a:prstGeom>
          <a:noFill/>
        </p:spPr>
        <p:txBody>
          <a:bodyPr wrap="square" rtlCol="0">
            <a:spAutoFit/>
          </a:bodyPr>
          <a:lstStyle/>
          <a:p>
            <a:r>
              <a:rPr lang="en-US" sz="2400" i="1" dirty="0" err="1">
                <a:solidFill>
                  <a:schemeClr val="accent1">
                    <a:lumMod val="75000"/>
                  </a:schemeClr>
                </a:solidFill>
              </a:rPr>
              <a:t>Núng</a:t>
            </a:r>
            <a:r>
              <a:rPr lang="en-US" sz="2400" i="1" dirty="0">
                <a:solidFill>
                  <a:schemeClr val="accent1">
                    <a:lumMod val="75000"/>
                  </a:schemeClr>
                </a:solidFill>
              </a:rPr>
              <a:t> </a:t>
            </a:r>
            <a:r>
              <a:rPr lang="en-US" sz="2400" i="1" dirty="0" err="1">
                <a:solidFill>
                  <a:schemeClr val="accent1">
                    <a:lumMod val="75000"/>
                  </a:schemeClr>
                </a:solidFill>
              </a:rPr>
              <a:t>thế</a:t>
            </a:r>
            <a:r>
              <a:rPr lang="en-US" sz="2400" i="1" dirty="0">
                <a:solidFill>
                  <a:schemeClr val="accent1">
                    <a:lumMod val="75000"/>
                  </a:schemeClr>
                </a:solidFill>
              </a:rPr>
              <a:t>: </a:t>
            </a:r>
          </a:p>
          <a:p>
            <a:r>
              <a:rPr lang="en-US" sz="2000" dirty="0" err="1">
                <a:solidFill>
                  <a:schemeClr val="bg2">
                    <a:lumMod val="25000"/>
                  </a:schemeClr>
                </a:solidFill>
              </a:rPr>
              <a:t>Lâm</a:t>
            </a:r>
            <a:r>
              <a:rPr lang="en-US" sz="2000" dirty="0">
                <a:solidFill>
                  <a:schemeClr val="bg2">
                    <a:lumMod val="25000"/>
                  </a:schemeClr>
                </a:solidFill>
              </a:rPr>
              <a:t> </a:t>
            </a:r>
            <a:r>
              <a:rPr lang="en-US" sz="2000" dirty="0" err="1">
                <a:solidFill>
                  <a:schemeClr val="bg2">
                    <a:lumMod val="25000"/>
                  </a:schemeClr>
                </a:solidFill>
              </a:rPr>
              <a:t>vào</a:t>
            </a:r>
            <a:r>
              <a:rPr lang="en-US" sz="2000" dirty="0">
                <a:solidFill>
                  <a:schemeClr val="bg2">
                    <a:lumMod val="25000"/>
                  </a:schemeClr>
                </a:solidFill>
              </a:rPr>
              <a:t> </a:t>
            </a:r>
            <a:r>
              <a:rPr lang="en-US" sz="2000" dirty="0" err="1">
                <a:solidFill>
                  <a:schemeClr val="bg2">
                    <a:lumMod val="25000"/>
                  </a:schemeClr>
                </a:solidFill>
              </a:rPr>
              <a:t>thế</a:t>
            </a:r>
            <a:r>
              <a:rPr lang="en-US" sz="2000" dirty="0">
                <a:solidFill>
                  <a:schemeClr val="bg2">
                    <a:lumMod val="25000"/>
                  </a:schemeClr>
                </a:solidFill>
              </a:rPr>
              <a:t> </a:t>
            </a:r>
            <a:r>
              <a:rPr lang="en-US" sz="2000" dirty="0" err="1">
                <a:solidFill>
                  <a:schemeClr val="bg2">
                    <a:lumMod val="25000"/>
                  </a:schemeClr>
                </a:solidFill>
              </a:rPr>
              <a:t>yếu</a:t>
            </a:r>
            <a:r>
              <a:rPr lang="en-US" sz="2000" dirty="0">
                <a:solidFill>
                  <a:schemeClr val="bg2">
                    <a:lumMod val="25000"/>
                  </a:schemeClr>
                </a:solidFill>
              </a:rPr>
              <a:t>, </a:t>
            </a:r>
            <a:r>
              <a:rPr lang="en-US" sz="2000" dirty="0" err="1">
                <a:solidFill>
                  <a:schemeClr val="bg2">
                    <a:lumMod val="25000"/>
                  </a:schemeClr>
                </a:solidFill>
              </a:rPr>
              <a:t>không</a:t>
            </a:r>
            <a:r>
              <a:rPr lang="en-US" sz="2000" dirty="0">
                <a:solidFill>
                  <a:schemeClr val="bg2">
                    <a:lumMod val="25000"/>
                  </a:schemeClr>
                </a:solidFill>
              </a:rPr>
              <a:t> </a:t>
            </a:r>
            <a:r>
              <a:rPr lang="en-US" sz="2000" dirty="0" err="1">
                <a:solidFill>
                  <a:schemeClr val="bg2">
                    <a:lumMod val="25000"/>
                  </a:schemeClr>
                </a:solidFill>
              </a:rPr>
              <a:t>chống</a:t>
            </a:r>
            <a:r>
              <a:rPr lang="en-US" sz="2000" dirty="0">
                <a:solidFill>
                  <a:schemeClr val="bg2">
                    <a:lumMod val="25000"/>
                  </a:schemeClr>
                </a:solidFill>
              </a:rPr>
              <a:t> </a:t>
            </a:r>
            <a:r>
              <a:rPr lang="en-US" sz="2000" dirty="0" err="1">
                <a:solidFill>
                  <a:schemeClr val="bg2">
                    <a:lumMod val="25000"/>
                  </a:schemeClr>
                </a:solidFill>
              </a:rPr>
              <a:t>đỡ</a:t>
            </a:r>
            <a:r>
              <a:rPr lang="en-US" sz="2000" dirty="0">
                <a:solidFill>
                  <a:schemeClr val="bg2">
                    <a:lumMod val="25000"/>
                  </a:schemeClr>
                </a:solidFill>
              </a:rPr>
              <a:t> </a:t>
            </a:r>
            <a:r>
              <a:rPr lang="en-US" sz="2000" dirty="0" err="1">
                <a:solidFill>
                  <a:schemeClr val="bg2">
                    <a:lumMod val="25000"/>
                  </a:schemeClr>
                </a:solidFill>
              </a:rPr>
              <a:t>được</a:t>
            </a:r>
            <a:r>
              <a:rPr lang="en-US" sz="2000" dirty="0">
                <a:solidFill>
                  <a:schemeClr val="bg2">
                    <a:lumMod val="25000"/>
                  </a:schemeClr>
                </a:solidFill>
              </a:rPr>
              <a:t> </a:t>
            </a:r>
            <a:r>
              <a:rPr lang="en-US" sz="2000" dirty="0" err="1">
                <a:solidFill>
                  <a:schemeClr val="bg2">
                    <a:lumMod val="25000"/>
                  </a:schemeClr>
                </a:solidFill>
              </a:rPr>
              <a:t>nữa</a:t>
            </a:r>
            <a:r>
              <a:rPr lang="en-US" sz="2000" dirty="0">
                <a:solidFill>
                  <a:schemeClr val="bg2">
                    <a:lumMod val="25000"/>
                  </a:schemeClr>
                </a:solidFill>
              </a:rPr>
              <a:t>.</a:t>
            </a:r>
          </a:p>
        </p:txBody>
      </p:sp>
      <p:pic>
        <p:nvPicPr>
          <p:cNvPr id="18434" name="Picture 2" descr="Cây núc nác thanh nhiệt, giải độ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8634" y="1877998"/>
            <a:ext cx="3963029" cy="2490104"/>
          </a:xfrm>
          <a:prstGeom prst="round2DiagRect">
            <a:avLst>
              <a:gd name="adj1" fmla="val 16667"/>
              <a:gd name="adj2" fmla="val 0"/>
            </a:avLst>
          </a:prstGeom>
          <a:ln w="88900" cap="sq">
            <a:solidFill>
              <a:schemeClr val="tx1">
                <a:lumMod val="75000"/>
                <a:lumOff val="25000"/>
              </a:schemeClr>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12570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5000">
        <p15:prstTrans prst="wind"/>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Scale>
                                      <p:cBhvr>
                                        <p:cTn id="7"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gtEl>
                                        <p:attrNameLst>
                                          <p:attrName>ppt_x</p:attrName>
                                          <p:attrName>ppt_y</p:attrName>
                                        </p:attrNameLst>
                                      </p:cBhvr>
                                    </p:animMotion>
                                    <p:animEffect transition="in" filter="fade">
                                      <p:cBhvr>
                                        <p:cTn id="9" dur="1000"/>
                                        <p:tgtEl>
                                          <p:spTgt spid="3"/>
                                        </p:tgtEl>
                                      </p:cBhvr>
                                    </p:animEffect>
                                  </p:childTnLst>
                                </p:cTn>
                              </p:par>
                            </p:childTnLst>
                          </p:cTn>
                        </p:par>
                        <p:par>
                          <p:cTn id="10" fill="hold">
                            <p:stCondLst>
                              <p:cond delay="1000"/>
                            </p:stCondLst>
                            <p:childTnLst>
                              <p:par>
                                <p:cTn id="11" presetID="25"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14"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15"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6" dur="1000" fill="hold"/>
                                        <p:tgtEl>
                                          <p:spTgt spid="4"/>
                                        </p:tgtEl>
                                        <p:attrNameLst>
                                          <p:attrName>ppt_h</p:attrName>
                                        </p:attrNameLst>
                                      </p:cBhvr>
                                      <p:tavLst>
                                        <p:tav tm="0">
                                          <p:val>
                                            <p:strVal val="#ppt_h"/>
                                          </p:val>
                                        </p:tav>
                                        <p:tav tm="100000">
                                          <p:val>
                                            <p:strVal val="#ppt_h"/>
                                          </p:val>
                                        </p:tav>
                                      </p:tavLst>
                                    </p:anim>
                                    <p:anim calcmode="lin" valueType="num">
                                      <p:cBhvr>
                                        <p:cTn id="17"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8"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9"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20" dur="1000" decel="50000">
                                          <p:stCondLst>
                                            <p:cond delay="0"/>
                                          </p:stCondLst>
                                        </p:cTn>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arn(inVertical)">
                                      <p:cBhvr>
                                        <p:cTn id="25" dur="500"/>
                                        <p:tgtEl>
                                          <p:spTgt spid="2"/>
                                        </p:tgtEl>
                                      </p:cBhvr>
                                    </p:animEffect>
                                  </p:childTnLst>
                                </p:cTn>
                              </p:par>
                              <p:par>
                                <p:cTn id="26" presetID="16" presetClass="entr" presetSubtype="21" fill="hold" nodeType="withEffect">
                                  <p:stCondLst>
                                    <p:cond delay="0"/>
                                  </p:stCondLst>
                                  <p:childTnLst>
                                    <p:set>
                                      <p:cBhvr>
                                        <p:cTn id="27" dur="1" fill="hold">
                                          <p:stCondLst>
                                            <p:cond delay="0"/>
                                          </p:stCondLst>
                                        </p:cTn>
                                        <p:tgtEl>
                                          <p:spTgt spid="18434"/>
                                        </p:tgtEl>
                                        <p:attrNameLst>
                                          <p:attrName>style.visibility</p:attrName>
                                        </p:attrNameLst>
                                      </p:cBhvr>
                                      <p:to>
                                        <p:strVal val="visible"/>
                                      </p:to>
                                    </p:set>
                                    <p:animEffect transition="in" filter="barn(inVertical)">
                                      <p:cBhvr>
                                        <p:cTn id="28" dur="500"/>
                                        <p:tgtEl>
                                          <p:spTgt spid="1843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barn(inVertical)">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595125472"/>
</p:tagLst>
</file>

<file path=ppt/theme/theme1.xml><?xml version="1.0" encoding="utf-8"?>
<a:theme xmlns:a="http://schemas.openxmlformats.org/drawingml/2006/main" name="Office 主题">
  <a:themeElements>
    <a:clrScheme name="自定义 482">
      <a:dk1>
        <a:srgbClr val="000000"/>
      </a:dk1>
      <a:lt1>
        <a:srgbClr val="FFFFFF"/>
      </a:lt1>
      <a:dk2>
        <a:srgbClr val="44546A"/>
      </a:dk2>
      <a:lt2>
        <a:srgbClr val="E7E6E6"/>
      </a:lt2>
      <a:accent1>
        <a:srgbClr val="8CCC39"/>
      </a:accent1>
      <a:accent2>
        <a:srgbClr val="FC4607"/>
      </a:accent2>
      <a:accent3>
        <a:srgbClr val="53C5D8"/>
      </a:accent3>
      <a:accent4>
        <a:srgbClr val="FFC000"/>
      </a:accent4>
      <a:accent5>
        <a:srgbClr val="5B9BD5"/>
      </a:accent5>
      <a:accent6>
        <a:srgbClr val="70AD47"/>
      </a:accent6>
      <a:hlink>
        <a:srgbClr val="0563C1"/>
      </a:hlink>
      <a:folHlink>
        <a:srgbClr val="954F72"/>
      </a:folHlink>
    </a:clrScheme>
    <a:fontScheme name="思源黑体 CN Medium">
      <a:majorFont>
        <a:latin typeface="思源黑体 CN Medium"/>
        <a:ea typeface="思源黑体 CN Medium"/>
        <a:cs typeface=""/>
      </a:majorFont>
      <a:minorFont>
        <a:latin typeface="Arial"/>
        <a:ea typeface="思源黑体 CN Mediu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alloons">
  <a:themeElements>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fontScheme name="Balloons">
      <a:majorFont>
        <a:latin typeface=".VnVogueH"/>
        <a:ea typeface=""/>
        <a:cs typeface=""/>
      </a:majorFont>
      <a:minorFont>
        <a:latin typeface=".VnAristot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alloons 1">
        <a:dk1>
          <a:srgbClr val="9900CC"/>
        </a:dk1>
        <a:lt1>
          <a:srgbClr val="FFFFCC"/>
        </a:lt1>
        <a:dk2>
          <a:srgbClr val="000000"/>
        </a:dk2>
        <a:lt2>
          <a:srgbClr val="FFFFFF"/>
        </a:lt2>
        <a:accent1>
          <a:srgbClr val="666699"/>
        </a:accent1>
        <a:accent2>
          <a:srgbClr val="660066"/>
        </a:accent2>
        <a:accent3>
          <a:srgbClr val="AAAAAA"/>
        </a:accent3>
        <a:accent4>
          <a:srgbClr val="DADAAE"/>
        </a:accent4>
        <a:accent5>
          <a:srgbClr val="B8B8CA"/>
        </a:accent5>
        <a:accent6>
          <a:srgbClr val="5C005C"/>
        </a:accent6>
        <a:hlink>
          <a:srgbClr val="CC0000"/>
        </a:hlink>
        <a:folHlink>
          <a:srgbClr val="A50021"/>
        </a:folHlink>
      </a:clrScheme>
      <a:clrMap bg1="dk2" tx1="lt1" bg2="dk1" tx2="lt2" accent1="accent1" accent2="accent2" accent3="accent3" accent4="accent4" accent5="accent5" accent6="accent6" hlink="hlink" folHlink="folHlink"/>
    </a:extraClrScheme>
    <a:extraClrScheme>
      <a:clrScheme name="Balloons 2">
        <a:dk1>
          <a:srgbClr val="990033"/>
        </a:dk1>
        <a:lt1>
          <a:srgbClr val="FFFFFF"/>
        </a:lt1>
        <a:dk2>
          <a:srgbClr val="000000"/>
        </a:dk2>
        <a:lt2>
          <a:srgbClr val="FFFFFF"/>
        </a:lt2>
        <a:accent1>
          <a:srgbClr val="FF3300"/>
        </a:accent1>
        <a:accent2>
          <a:srgbClr val="FF9900"/>
        </a:accent2>
        <a:accent3>
          <a:srgbClr val="AAAAAA"/>
        </a:accent3>
        <a:accent4>
          <a:srgbClr val="DADADA"/>
        </a:accent4>
        <a:accent5>
          <a:srgbClr val="FFADAA"/>
        </a:accent5>
        <a:accent6>
          <a:srgbClr val="E78A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alloons 3">
        <a:dk1>
          <a:srgbClr val="CCCCFF"/>
        </a:dk1>
        <a:lt1>
          <a:srgbClr val="FFFFCC"/>
        </a:lt1>
        <a:dk2>
          <a:srgbClr val="000000"/>
        </a:dk2>
        <a:lt2>
          <a:srgbClr val="FFFFFF"/>
        </a:lt2>
        <a:accent1>
          <a:srgbClr val="9999FF"/>
        </a:accent1>
        <a:accent2>
          <a:srgbClr val="33CCCC"/>
        </a:accent2>
        <a:accent3>
          <a:srgbClr val="AAAAAA"/>
        </a:accent3>
        <a:accent4>
          <a:srgbClr val="DADAAE"/>
        </a:accent4>
        <a:accent5>
          <a:srgbClr val="CACAFF"/>
        </a:accent5>
        <a:accent6>
          <a:srgbClr val="2DB9B9"/>
        </a:accent6>
        <a:hlink>
          <a:srgbClr val="66FFFF"/>
        </a:hlink>
        <a:folHlink>
          <a:srgbClr val="660066"/>
        </a:folHlink>
      </a:clrScheme>
      <a:clrMap bg1="dk2" tx1="lt1" bg2="dk1" tx2="lt2" accent1="accent1" accent2="accent2" accent3="accent3" accent4="accent4" accent5="accent5" accent6="accent6" hlink="hlink" folHlink="folHlink"/>
    </a:extraClrScheme>
    <a:extraClrScheme>
      <a:clrScheme name="Balloons 4">
        <a:dk1>
          <a:srgbClr val="000000"/>
        </a:dk1>
        <a:lt1>
          <a:srgbClr val="F8F8F8"/>
        </a:lt1>
        <a:dk2>
          <a:srgbClr val="800000"/>
        </a:dk2>
        <a:lt2>
          <a:srgbClr val="FFFFFF"/>
        </a:lt2>
        <a:accent1>
          <a:srgbClr val="FF3300"/>
        </a:accent1>
        <a:accent2>
          <a:srgbClr val="FF5050"/>
        </a:accent2>
        <a:accent3>
          <a:srgbClr val="C0AAAA"/>
        </a:accent3>
        <a:accent4>
          <a:srgbClr val="D4D4D4"/>
        </a:accent4>
        <a:accent5>
          <a:srgbClr val="FFADAA"/>
        </a:accent5>
        <a:accent6>
          <a:srgbClr val="E74848"/>
        </a:accent6>
        <a:hlink>
          <a:srgbClr val="FF9999"/>
        </a:hlink>
        <a:folHlink>
          <a:srgbClr val="FF9966"/>
        </a:folHlink>
      </a:clrScheme>
      <a:clrMap bg1="dk2" tx1="lt1" bg2="dk1" tx2="lt2" accent1="accent1" accent2="accent2" accent3="accent3" accent4="accent4" accent5="accent5" accent6="accent6" hlink="hlink" folHlink="folHlink"/>
    </a:extraClrScheme>
    <a:extraClrScheme>
      <a:clrScheme name="Balloons 5">
        <a:dk1>
          <a:srgbClr val="666699"/>
        </a:dk1>
        <a:lt1>
          <a:srgbClr val="FFFFFF"/>
        </a:lt1>
        <a:dk2>
          <a:srgbClr val="000066"/>
        </a:dk2>
        <a:lt2>
          <a:srgbClr val="CCECFF"/>
        </a:lt2>
        <a:accent1>
          <a:srgbClr val="009999"/>
        </a:accent1>
        <a:accent2>
          <a:srgbClr val="0099CC"/>
        </a:accent2>
        <a:accent3>
          <a:srgbClr val="AAAAB8"/>
        </a:accent3>
        <a:accent4>
          <a:srgbClr val="DADADA"/>
        </a:accent4>
        <a:accent5>
          <a:srgbClr val="AACACA"/>
        </a:accent5>
        <a:accent6>
          <a:srgbClr val="008AB9"/>
        </a:accent6>
        <a:hlink>
          <a:srgbClr val="CC99FF"/>
        </a:hlink>
        <a:folHlink>
          <a:srgbClr val="3366CC"/>
        </a:folHlink>
      </a:clrScheme>
      <a:clrMap bg1="dk2" tx1="lt1" bg2="dk1" tx2="lt2" accent1="accent1" accent2="accent2" accent3="accent3" accent4="accent4" accent5="accent5" accent6="accent6" hlink="hlink" folHlink="folHlink"/>
    </a:extraClrScheme>
    <a:extraClrScheme>
      <a:clrScheme name="Balloons 6">
        <a:dk1>
          <a:srgbClr val="99CC00"/>
        </a:dk1>
        <a:lt1>
          <a:srgbClr val="FFFFFF"/>
        </a:lt1>
        <a:dk2>
          <a:srgbClr val="009900"/>
        </a:dk2>
        <a:lt2>
          <a:srgbClr val="FFFF99"/>
        </a:lt2>
        <a:accent1>
          <a:srgbClr val="336600"/>
        </a:accent1>
        <a:accent2>
          <a:srgbClr val="008000"/>
        </a:accent2>
        <a:accent3>
          <a:srgbClr val="AACAAA"/>
        </a:accent3>
        <a:accent4>
          <a:srgbClr val="DADADA"/>
        </a:accent4>
        <a:accent5>
          <a:srgbClr val="ADB8AA"/>
        </a:accent5>
        <a:accent6>
          <a:srgbClr val="007300"/>
        </a:accent6>
        <a:hlink>
          <a:srgbClr val="CCCC00"/>
        </a:hlink>
        <a:folHlink>
          <a:srgbClr val="33CC33"/>
        </a:folHlink>
      </a:clrScheme>
      <a:clrMap bg1="dk2" tx1="lt1" bg2="dk1" tx2="lt2" accent1="accent1" accent2="accent2" accent3="accent3" accent4="accent4" accent5="accent5" accent6="accent6" hlink="hlink" folHlink="folHlink"/>
    </a:extraClrScheme>
    <a:extraClrScheme>
      <a:clrScheme name="Balloons 7">
        <a:dk1>
          <a:srgbClr val="000066"/>
        </a:dk1>
        <a:lt1>
          <a:srgbClr val="E1F4FF"/>
        </a:lt1>
        <a:dk2>
          <a:srgbClr val="000066"/>
        </a:dk2>
        <a:lt2>
          <a:srgbClr val="CCCCFF"/>
        </a:lt2>
        <a:accent1>
          <a:srgbClr val="9999FF"/>
        </a:accent1>
        <a:accent2>
          <a:srgbClr val="33CCCC"/>
        </a:accent2>
        <a:accent3>
          <a:srgbClr val="EEF8FF"/>
        </a:accent3>
        <a:accent4>
          <a:srgbClr val="000056"/>
        </a:accent4>
        <a:accent5>
          <a:srgbClr val="CACAFF"/>
        </a:accent5>
        <a:accent6>
          <a:srgbClr val="2DB9B9"/>
        </a:accent6>
        <a:hlink>
          <a:srgbClr val="66FFFF"/>
        </a:hlink>
        <a:folHlink>
          <a:srgbClr val="660066"/>
        </a:folHlink>
      </a:clrScheme>
      <a:clrMap bg1="lt1" tx1="dk1" bg2="lt2" tx2="dk2" accent1="accent1" accent2="accent2" accent3="accent3" accent4="accent4" accent5="accent5" accent6="accent6" hlink="hlink" folHlink="folHlink"/>
    </a:extraClrScheme>
    <a:extraClrScheme>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clrMap bg1="lt1" tx1="dk1" bg2="lt2" tx2="dk2" accent1="accent1" accent2="accent2" accent3="accent3" accent4="accent4" accent5="accent5" accent6="accent6" hlink="hlink" folHlink="folHlink"/>
    </a:extraClrScheme>
    <a:extraClrScheme>
      <a:clrScheme name="Balloons 9">
        <a:dk1>
          <a:srgbClr val="000000"/>
        </a:dk1>
        <a:lt1>
          <a:srgbClr val="FFFFFF"/>
        </a:lt1>
        <a:dk2>
          <a:srgbClr val="000000"/>
        </a:dk2>
        <a:lt2>
          <a:srgbClr val="FFCC99"/>
        </a:lt2>
        <a:accent1>
          <a:srgbClr val="FF9900"/>
        </a:accent1>
        <a:accent2>
          <a:srgbClr val="FF99CC"/>
        </a:accent2>
        <a:accent3>
          <a:srgbClr val="FFFFFF"/>
        </a:accent3>
        <a:accent4>
          <a:srgbClr val="000000"/>
        </a:accent4>
        <a:accent5>
          <a:srgbClr val="FFCAAA"/>
        </a:accent5>
        <a:accent6>
          <a:srgbClr val="E78AB9"/>
        </a:accent6>
        <a:hlink>
          <a:srgbClr val="FF9999"/>
        </a:hlink>
        <a:folHlink>
          <a:srgbClr val="FFFF9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自定义 50">
      <a:dk1>
        <a:sysClr val="windowText" lastClr="000000"/>
      </a:dk1>
      <a:lt1>
        <a:sysClr val="window" lastClr="FFFFFF"/>
      </a:lt1>
      <a:dk2>
        <a:srgbClr val="44546A"/>
      </a:dk2>
      <a:lt2>
        <a:srgbClr val="E7E6E6"/>
      </a:lt2>
      <a:accent1>
        <a:srgbClr val="DD4A5E"/>
      </a:accent1>
      <a:accent2>
        <a:srgbClr val="DD4A5E"/>
      </a:accent2>
      <a:accent3>
        <a:srgbClr val="DD4A5E"/>
      </a:accent3>
      <a:accent4>
        <a:srgbClr val="DD4A5E"/>
      </a:accent4>
      <a:accent5>
        <a:srgbClr val="DD4A5E"/>
      </a:accent5>
      <a:accent6>
        <a:srgbClr val="DD4A5E"/>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ixeav5m">
      <a:majorFont>
        <a:latin typeface="微软雅黑" panose="020F0302020204030204"/>
        <a:ea typeface="微软雅黑"/>
        <a:cs typeface=""/>
      </a:majorFont>
      <a:minorFont>
        <a:latin typeface="微软雅黑" panose="020F0502020204030204"/>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TotalTime>
  <Words>1836</Words>
  <Application>Microsoft Office PowerPoint</Application>
  <PresentationFormat>Widescreen</PresentationFormat>
  <Paragraphs>114</Paragraphs>
  <Slides>22</Slides>
  <Notes>15</Notes>
  <HiddenSlides>0</HiddenSlides>
  <MMClips>0</MMClips>
  <ScaleCrop>false</ScaleCrop>
  <HeadingPairs>
    <vt:vector size="6" baseType="variant">
      <vt:variant>
        <vt:lpstr>Fonts Used</vt:lpstr>
      </vt:variant>
      <vt:variant>
        <vt:i4>17</vt:i4>
      </vt:variant>
      <vt:variant>
        <vt:lpstr>Theme</vt:lpstr>
      </vt:variant>
      <vt:variant>
        <vt:i4>5</vt:i4>
      </vt:variant>
      <vt:variant>
        <vt:lpstr>Slide Titles</vt:lpstr>
      </vt:variant>
      <vt:variant>
        <vt:i4>22</vt:i4>
      </vt:variant>
    </vt:vector>
  </HeadingPairs>
  <TitlesOfParts>
    <vt:vector size="44" baseType="lpstr">
      <vt:lpstr>Calibri</vt:lpstr>
      <vt:lpstr>字魂95号-手刻宋</vt:lpstr>
      <vt:lpstr>SVN-Gidry</vt:lpstr>
      <vt:lpstr>UTM Spring</vt:lpstr>
      <vt:lpstr>SVN-Holidays</vt:lpstr>
      <vt:lpstr>UTM Silk Script</vt:lpstr>
      <vt:lpstr>Arial</vt:lpstr>
      <vt:lpstr>Times New Roman</vt:lpstr>
      <vt:lpstr>SVN-Hole Hearted</vt:lpstr>
      <vt:lpstr>等线</vt:lpstr>
      <vt:lpstr>.VnVogueH</vt:lpstr>
      <vt:lpstr>DengXian Light</vt:lpstr>
      <vt:lpstr>Verdana</vt:lpstr>
      <vt:lpstr>.VnAristote</vt:lpstr>
      <vt:lpstr>UTM Staccato </vt:lpstr>
      <vt:lpstr>微软雅黑</vt:lpstr>
      <vt:lpstr>等线</vt:lpstr>
      <vt:lpstr>Office 主题</vt:lpstr>
      <vt:lpstr>Balloons</vt:lpstr>
      <vt:lpstr>Office 主题​​</vt:lpstr>
      <vt:lpstr>1_Office 主题​​</vt:lpstr>
      <vt:lpstr>第一PPT，www.1ppt.com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Hồng Linh</dc:creator>
  <cp:lastModifiedBy>Lan Anh Dương</cp:lastModifiedBy>
  <cp:revision>21</cp:revision>
  <dcterms:created xsi:type="dcterms:W3CDTF">2022-01-04T05:29:07Z</dcterms:created>
  <dcterms:modified xsi:type="dcterms:W3CDTF">2023-07-23T10:31:12Z</dcterms:modified>
</cp:coreProperties>
</file>