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tags/tag8.xml" ContentType="application/vnd.openxmlformats-officedocument.presentationml.tags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notesSlides/notesSlide6.xml" ContentType="application/vnd.openxmlformats-officedocument.presentationml.notesSlide+xml"/>
  <Override PartName="/ppt/tags/tag11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0"/>
  </p:notesMasterIdLst>
  <p:sldIdLst>
    <p:sldId id="286" r:id="rId3"/>
    <p:sldId id="287" r:id="rId4"/>
    <p:sldId id="288" r:id="rId5"/>
    <p:sldId id="289" r:id="rId6"/>
    <p:sldId id="290" r:id="rId7"/>
    <p:sldId id="259" r:id="rId8"/>
    <p:sldId id="291" r:id="rId9"/>
    <p:sldId id="302" r:id="rId10"/>
    <p:sldId id="303" r:id="rId11"/>
    <p:sldId id="305" r:id="rId12"/>
    <p:sldId id="292" r:id="rId13"/>
    <p:sldId id="306" r:id="rId14"/>
    <p:sldId id="307" r:id="rId15"/>
    <p:sldId id="373" r:id="rId16"/>
    <p:sldId id="296" r:id="rId17"/>
    <p:sldId id="374" r:id="rId18"/>
    <p:sldId id="261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3E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03230D-8E57-44B9-A650-48BB490486C9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9C0A3B-C86F-43E6-ACC0-0A75F9F2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760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8B5D56-0574-431F-98E9-3713541045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87562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8B5D56-0574-431F-98E9-3713541045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6269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8B5D56-0574-431F-98E9-3713541045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65573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8B5D56-0574-431F-98E9-3713541045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5315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8B5D56-0574-431F-98E9-3713541045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78935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8B5D56-0574-431F-98E9-3713541045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84421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8B5D56-0574-431F-98E9-3713541045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00192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8B5D56-0574-431F-98E9-3713541045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67631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8B5D56-0574-431F-98E9-3713541045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2125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17C98-5284-4BB1-92D3-069DDE0704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91DF3-15C0-436E-988D-CF934A184B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7184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17C98-5284-4BB1-92D3-069DDE0704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91DF3-15C0-436E-988D-CF934A184B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8053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17C98-5284-4BB1-92D3-069DDE0704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91DF3-15C0-436E-988D-CF934A184B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71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A21D4-9D8E-41AB-BDC2-8CA502A9B670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39B1A-D5CD-4394-9DA0-DACD796AB5C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6148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33425" y="-1019175"/>
            <a:ext cx="13611225" cy="868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4227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4198" y="296562"/>
            <a:ext cx="9737802" cy="6561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083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gradFill flip="none" rotWithShape="1">
          <a:gsLst>
            <a:gs pos="0">
              <a:srgbClr val="FEA4B9"/>
            </a:gs>
            <a:gs pos="84000">
              <a:schemeClr val="accent1">
                <a:lumMod val="45000"/>
                <a:lumOff val="55000"/>
              </a:schemeClr>
            </a:gs>
            <a:gs pos="96000">
              <a:schemeClr val="accent1">
                <a:lumMod val="30000"/>
                <a:lumOff val="70000"/>
              </a:scheme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32828" y="731324"/>
            <a:ext cx="12499219" cy="5990151"/>
          </a:xfrm>
          <a:prstGeom prst="rect">
            <a:avLst/>
          </a:prstGeom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A21D4-9D8E-41AB-BDC2-8CA502A9B670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39B1A-D5CD-4394-9DA0-DACD796AB5C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5" t="-1" r="14429" b="54660"/>
          <a:stretch/>
        </p:blipFill>
        <p:spPr>
          <a:xfrm rot="10800000">
            <a:off x="0" y="-1"/>
            <a:ext cx="12233564" cy="401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005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bg>
      <p:bgPr>
        <a:gradFill flip="none" rotWithShape="1">
          <a:gsLst>
            <a:gs pos="0">
              <a:srgbClr val="FEA4B9"/>
            </a:gs>
            <a:gs pos="84000">
              <a:schemeClr val="accent1">
                <a:lumMod val="45000"/>
                <a:lumOff val="55000"/>
              </a:schemeClr>
            </a:gs>
            <a:gs pos="96000">
              <a:schemeClr val="accent1">
                <a:lumMod val="30000"/>
                <a:lumOff val="70000"/>
              </a:scheme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A21D4-9D8E-41AB-BDC2-8CA502A9B670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39B1A-D5CD-4394-9DA0-DACD796AB5C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5" t="-1" r="14429" b="54660"/>
          <a:stretch/>
        </p:blipFill>
        <p:spPr>
          <a:xfrm>
            <a:off x="-20782" y="2840185"/>
            <a:ext cx="12233564" cy="401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266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17C98-5284-4BB1-92D3-069DDE0704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91DF3-15C0-436E-988D-CF934A184B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8106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17C98-5284-4BB1-92D3-069DDE0704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91DF3-15C0-436E-988D-CF934A184B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7648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17C98-5284-4BB1-92D3-069DDE0704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91DF3-15C0-436E-988D-CF934A184B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2584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17C98-5284-4BB1-92D3-069DDE0704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91DF3-15C0-436E-988D-CF934A184B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429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17C98-5284-4BB1-92D3-069DDE0704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91DF3-15C0-436E-988D-CF934A184B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4525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17C98-5284-4BB1-92D3-069DDE0704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91DF3-15C0-436E-988D-CF934A184B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786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17C98-5284-4BB1-92D3-069DDE0704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91DF3-15C0-436E-988D-CF934A184B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737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17C98-5284-4BB1-92D3-069DDE0704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91DF3-15C0-436E-988D-CF934A184B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073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17C98-5284-4BB1-92D3-069DDE0704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91DF3-15C0-436E-988D-CF934A184B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FECCDA2B-F8E9-4295-98DC-1B8B6241FFB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90675" y="365125"/>
            <a:ext cx="1161752" cy="1161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92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F53A21D4-9D8E-41AB-BDC2-8CA502A9B670}" type="datetimeFigureOut">
              <a:rPr lang="zh-CN" altLang="en-US" smtClean="0"/>
              <a:pPr/>
              <a:t>2022/7/23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34939B1A-D5CD-4394-9DA0-DACD796AB5C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63320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9.png"/><Relationship Id="rId18" Type="http://schemas.microsoft.com/office/2007/relationships/hdphoto" Target="../media/hdphoto4.wdp"/><Relationship Id="rId3" Type="http://schemas.openxmlformats.org/officeDocument/2006/relationships/audio" Target="NULL" TargetMode="External"/><Relationship Id="rId21" Type="http://schemas.openxmlformats.org/officeDocument/2006/relationships/image" Target="../media/image13.png"/><Relationship Id="rId7" Type="http://schemas.openxmlformats.org/officeDocument/2006/relationships/slide" Target="slide4.xml"/><Relationship Id="rId12" Type="http://schemas.microsoft.com/office/2007/relationships/hdphoto" Target="../media/hdphoto2.wdp"/><Relationship Id="rId17" Type="http://schemas.openxmlformats.org/officeDocument/2006/relationships/image" Target="../media/image11.png"/><Relationship Id="rId2" Type="http://schemas.openxmlformats.org/officeDocument/2006/relationships/audio" Target="../media/media1.mp3"/><Relationship Id="rId16" Type="http://schemas.openxmlformats.org/officeDocument/2006/relationships/image" Target="../media/image10.png"/><Relationship Id="rId20" Type="http://schemas.microsoft.com/office/2007/relationships/hdphoto" Target="../media/hdphoto5.wdp"/><Relationship Id="rId1" Type="http://schemas.microsoft.com/office/2007/relationships/media" Target="../media/media1.mp3"/><Relationship Id="rId6" Type="http://schemas.openxmlformats.org/officeDocument/2006/relationships/image" Target="../media/image6.jpg"/><Relationship Id="rId11" Type="http://schemas.openxmlformats.org/officeDocument/2006/relationships/image" Target="../media/image8.png"/><Relationship Id="rId5" Type="http://schemas.openxmlformats.org/officeDocument/2006/relationships/slideLayout" Target="../slideLayouts/slideLayout1.xml"/><Relationship Id="rId15" Type="http://schemas.openxmlformats.org/officeDocument/2006/relationships/slide" Target="slide3.xml"/><Relationship Id="rId23" Type="http://schemas.openxmlformats.org/officeDocument/2006/relationships/image" Target="../media/image14.png"/><Relationship Id="rId10" Type="http://schemas.openxmlformats.org/officeDocument/2006/relationships/slide" Target="slide2.xml"/><Relationship Id="rId19" Type="http://schemas.openxmlformats.org/officeDocument/2006/relationships/image" Target="../media/image12.png"/><Relationship Id="rId4" Type="http://schemas.microsoft.com/office/2007/relationships/media" Target="../media/media2.mp3"/><Relationship Id="rId9" Type="http://schemas.microsoft.com/office/2007/relationships/hdphoto" Target="../media/hdphoto1.wdp"/><Relationship Id="rId14" Type="http://schemas.microsoft.com/office/2007/relationships/hdphoto" Target="../media/hdphoto3.wdp"/><Relationship Id="rId22" Type="http://schemas.openxmlformats.org/officeDocument/2006/relationships/slide" Target="slide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9.jp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0.xml"/><Relationship Id="rId6" Type="http://schemas.openxmlformats.org/officeDocument/2006/relationships/image" Target="../media/image26.gif"/><Relationship Id="rId5" Type="http://schemas.openxmlformats.org/officeDocument/2006/relationships/audio" Target="../media/audio2.wav"/><Relationship Id="rId4" Type="http://schemas.openxmlformats.org/officeDocument/2006/relationships/audio" Target="../media/audio1.wav"/><Relationship Id="rId9" Type="http://schemas.openxmlformats.org/officeDocument/2006/relationships/audio" Target="../media/audio2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3.xml"/><Relationship Id="rId6" Type="http://schemas.microsoft.com/office/2007/relationships/hdphoto" Target="../media/hdphoto6.wdp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gif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1.xml"/><Relationship Id="rId6" Type="http://schemas.openxmlformats.org/officeDocument/2006/relationships/audio" Target="../media/audio4.wav"/><Relationship Id="rId11" Type="http://schemas.openxmlformats.org/officeDocument/2006/relationships/audio" Target="../media/audio4.wav"/><Relationship Id="rId5" Type="http://schemas.openxmlformats.org/officeDocument/2006/relationships/audio" Target="../media/audio2.wav"/><Relationship Id="rId10" Type="http://schemas.openxmlformats.org/officeDocument/2006/relationships/audio" Target="../media/audio2.wav"/><Relationship Id="rId4" Type="http://schemas.openxmlformats.org/officeDocument/2006/relationships/audio" Target="../media/audio3.wav"/><Relationship Id="rId9" Type="http://schemas.openxmlformats.org/officeDocument/2006/relationships/audio" Target="../media/audio3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7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8.wdp"/><Relationship Id="rId5" Type="http://schemas.openxmlformats.org/officeDocument/2006/relationships/image" Target="../media/image36.png"/><Relationship Id="rId4" Type="http://schemas.microsoft.com/office/2007/relationships/hdphoto" Target="../media/hdphoto7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3.xml"/><Relationship Id="rId6" Type="http://schemas.microsoft.com/office/2007/relationships/hdphoto" Target="../media/hdphoto6.wdp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13.png"/><Relationship Id="rId5" Type="http://schemas.openxmlformats.org/officeDocument/2006/relationships/slide" Target="slide1.xml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13.png"/><Relationship Id="rId5" Type="http://schemas.openxmlformats.org/officeDocument/2006/relationships/slide" Target="slide1.xm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13.png"/><Relationship Id="rId5" Type="http://schemas.openxmlformats.org/officeDocument/2006/relationships/slide" Target="slide1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tags" Target="../tags/tag3.xml"/><Relationship Id="rId7" Type="http://schemas.openxmlformats.org/officeDocument/2006/relationships/image" Target="../media/image16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19.png"/><Relationship Id="rId4" Type="http://schemas.openxmlformats.org/officeDocument/2006/relationships/tags" Target="../tags/tag4.xml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tags" Target="../tags/tag7.xml"/><Relationship Id="rId7" Type="http://schemas.openxmlformats.org/officeDocument/2006/relationships/image" Target="../media/image16.pn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23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8.xml"/><Relationship Id="rId6" Type="http://schemas.openxmlformats.org/officeDocument/2006/relationships/image" Target="../media/image27.png"/><Relationship Id="rId5" Type="http://schemas.openxmlformats.org/officeDocument/2006/relationships/image" Target="../media/image26.gif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9.jp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9.xml"/><Relationship Id="rId6" Type="http://schemas.openxmlformats.org/officeDocument/2006/relationships/image" Target="../media/image26.gif"/><Relationship Id="rId5" Type="http://schemas.openxmlformats.org/officeDocument/2006/relationships/audio" Target="../media/audio2.wav"/><Relationship Id="rId4" Type="http://schemas.openxmlformats.org/officeDocument/2006/relationships/audio" Target="../media/audio1.wav"/><Relationship Id="rId9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23000" b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hlinkClick r:id="rId7" action="ppaction://hlinksldjump"/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8704" b="90000" l="514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881" t="49333" r="11119" b="16667"/>
          <a:stretch/>
        </p:blipFill>
        <p:spPr>
          <a:xfrm>
            <a:off x="9620250" y="3124231"/>
            <a:ext cx="1904975" cy="2331690"/>
          </a:xfrm>
          <a:prstGeom prst="rect">
            <a:avLst/>
          </a:prstGeom>
        </p:spPr>
      </p:pic>
      <p:pic>
        <p:nvPicPr>
          <p:cNvPr id="3" name="Picture 2">
            <a:hlinkClick r:id="rId10" action="ppaction://hlinksldjump"/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4815" b="47963" l="73800" r="93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560" t="24666" r="8480" b="53556"/>
          <a:stretch/>
        </p:blipFill>
        <p:spPr>
          <a:xfrm rot="845761">
            <a:off x="1512094" y="3440062"/>
            <a:ext cx="1578523" cy="1958168"/>
          </a:xfrm>
          <a:prstGeom prst="rect">
            <a:avLst/>
          </a:prstGeom>
        </p:spPr>
      </p:pic>
      <p:pic>
        <p:nvPicPr>
          <p:cNvPr id="1026" name="Picture 2" descr="Cute baduck cartoon Royalty Free Vector Image - VectorStock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78" b="93241" l="0" r="100000">
                        <a14:backgroundMark x1="17946" y1="3241" x2="10270" y2="35463"/>
                        <a14:backgroundMark x1="5514" y1="2130" x2="13838" y2="52963"/>
                        <a14:backgroundMark x1="21514" y1="40093" x2="24108" y2="52963"/>
                        <a14:backgroundMark x1="22486" y1="64907" x2="22486" y2="64907"/>
                        <a14:backgroundMark x1="54595" y1="1204" x2="24108" y2="8241"/>
                        <a14:backgroundMark x1="70162" y1="2778" x2="91784" y2="14722"/>
                        <a14:backgroundMark x1="86919" y1="19815" x2="85730" y2="31296"/>
                        <a14:backgroundMark x1="96865" y1="35741" x2="96108" y2="56389"/>
                        <a14:backgroundMark x1="91243" y1="59907" x2="86919" y2="61481"/>
                        <a14:backgroundMark x1="82595" y1="63796" x2="74270" y2="74537"/>
                        <a14:backgroundMark x1="98378" y1="82778" x2="87676" y2="90926"/>
                        <a14:backgroundMark x1="63784" y1="90185" x2="20757" y2="91574"/>
                        <a14:backgroundMark x1="1189" y1="84815" x2="6486" y2="90185"/>
                        <a14:backgroundMark x1="22595" y1="76667" x2="21946" y2="778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801" y="2930381"/>
            <a:ext cx="2329107" cy="2719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hlinkClick r:id="rId15" action="ppaction://hlinksldjump"/>
          </p:cNvPr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4167" b="45370" l="50000" r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499" t="24167" r="29901" b="54167"/>
          <a:stretch/>
        </p:blipFill>
        <p:spPr>
          <a:xfrm rot="1127673">
            <a:off x="6306039" y="2298675"/>
            <a:ext cx="1523403" cy="191653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92593" l="342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334"/>
          <a:stretch/>
        </p:blipFill>
        <p:spPr>
          <a:xfrm>
            <a:off x="9620250" y="2877668"/>
            <a:ext cx="1938921" cy="277210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6667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840" t="7311" r="23840" b="14022"/>
          <a:stretch/>
        </p:blipFill>
        <p:spPr>
          <a:xfrm>
            <a:off x="6097573" y="1507608"/>
            <a:ext cx="1588232" cy="2579054"/>
          </a:xfrm>
          <a:prstGeom prst="rect">
            <a:avLst/>
          </a:prstGeom>
        </p:spPr>
      </p:pic>
      <p:pic>
        <p:nvPicPr>
          <p:cNvPr id="9" name="Tieng-vit-keu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3487400" y="-1905000"/>
            <a:ext cx="876300" cy="876300"/>
          </a:xfrm>
          <a:prstGeom prst="rect">
            <a:avLst/>
          </a:prstGeom>
        </p:spPr>
      </p:pic>
      <p:pic>
        <p:nvPicPr>
          <p:cNvPr id="10" name="Tieng-ga-con-keu-www_tiengdong_com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19356.375"/>
                </p14:media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3487400" y="-371564"/>
            <a:ext cx="1028700" cy="1028700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1941443" y="172913"/>
            <a:ext cx="8309114" cy="1140845"/>
          </a:xfrm>
          <a:prstGeom prst="roundRect">
            <a:avLst/>
          </a:prstGeom>
          <a:solidFill>
            <a:schemeClr val="bg1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  <p:sp>
        <p:nvSpPr>
          <p:cNvPr id="11" name="Left Arrow 10">
            <a:hlinkClick r:id="rId22" action="ppaction://hlinksldjump"/>
          </p:cNvPr>
          <p:cNvSpPr/>
          <p:nvPr/>
        </p:nvSpPr>
        <p:spPr>
          <a:xfrm flipH="1">
            <a:off x="11032008" y="6215448"/>
            <a:ext cx="986434" cy="543799"/>
          </a:xfrm>
          <a:prstGeom prst="leftArrow">
            <a:avLst/>
          </a:prstGeom>
          <a:solidFill>
            <a:srgbClr val="00206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941443" y="0"/>
            <a:ext cx="8474174" cy="177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132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36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639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10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A_圆角矩形 10"/>
          <p:cNvSpPr/>
          <p:nvPr>
            <p:custDataLst>
              <p:tags r:id="rId1"/>
            </p:custDataLst>
          </p:nvPr>
        </p:nvSpPr>
        <p:spPr>
          <a:xfrm>
            <a:off x="171451" y="187054"/>
            <a:ext cx="11839574" cy="6528072"/>
          </a:xfrm>
          <a:prstGeom prst="roundRect">
            <a:avLst/>
          </a:prstGeom>
          <a:solidFill>
            <a:schemeClr val="bg1"/>
          </a:solidFill>
          <a:ln w="57150" cmpd="sng">
            <a:solidFill>
              <a:srgbClr val="40272B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</a:endParaRPr>
          </a:p>
        </p:txBody>
      </p:sp>
      <p:pic>
        <p:nvPicPr>
          <p:cNvPr id="26" name="Picture 2" descr="Compound adjectives | Baamboozle">
            <a:extLst>
              <a:ext uri="{FF2B5EF4-FFF2-40B4-BE49-F238E27FC236}">
                <a16:creationId xmlns:a16="http://schemas.microsoft.com/office/drawing/2014/main" id="{C77538A1-FC27-40A7-B1EA-24DCF4B71A7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433" y="344699"/>
            <a:ext cx="113413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712C5356-2CE2-4118-9490-153D75B731FE}"/>
              </a:ext>
            </a:extLst>
          </p:cNvPr>
          <p:cNvSpPr txBox="1"/>
          <p:nvPr/>
        </p:nvSpPr>
        <p:spPr>
          <a:xfrm>
            <a:off x="2583801" y="507171"/>
            <a:ext cx="38580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Bảng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 chia 6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8DD3CE5-1CF8-4A8A-A42C-D14C1C9445E1}"/>
              </a:ext>
            </a:extLst>
          </p:cNvPr>
          <p:cNvSpPr txBox="1"/>
          <p:nvPr/>
        </p:nvSpPr>
        <p:spPr>
          <a:xfrm>
            <a:off x="600373" y="1463219"/>
            <a:ext cx="3229170" cy="4324261"/>
          </a:xfrm>
          <a:custGeom>
            <a:avLst/>
            <a:gdLst>
              <a:gd name="connsiteX0" fmla="*/ 0 w 3229170"/>
              <a:gd name="connsiteY0" fmla="*/ 0 h 4324261"/>
              <a:gd name="connsiteX1" fmla="*/ 3229170 w 3229170"/>
              <a:gd name="connsiteY1" fmla="*/ 0 h 4324261"/>
              <a:gd name="connsiteX2" fmla="*/ 3229170 w 3229170"/>
              <a:gd name="connsiteY2" fmla="*/ 4324261 h 4324261"/>
              <a:gd name="connsiteX3" fmla="*/ 0 w 3229170"/>
              <a:gd name="connsiteY3" fmla="*/ 4324261 h 4324261"/>
              <a:gd name="connsiteX4" fmla="*/ 0 w 3229170"/>
              <a:gd name="connsiteY4" fmla="*/ 0 h 4324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29170" h="4324261" fill="none" extrusionOk="0">
                <a:moveTo>
                  <a:pt x="0" y="0"/>
                </a:moveTo>
                <a:cubicBezTo>
                  <a:pt x="735252" y="149518"/>
                  <a:pt x="1654435" y="-90350"/>
                  <a:pt x="3229170" y="0"/>
                </a:cubicBezTo>
                <a:cubicBezTo>
                  <a:pt x="3398533" y="1935743"/>
                  <a:pt x="3255703" y="2924747"/>
                  <a:pt x="3229170" y="4324261"/>
                </a:cubicBezTo>
                <a:cubicBezTo>
                  <a:pt x="2495027" y="4480547"/>
                  <a:pt x="673372" y="4166000"/>
                  <a:pt x="0" y="4324261"/>
                </a:cubicBezTo>
                <a:cubicBezTo>
                  <a:pt x="111984" y="2852312"/>
                  <a:pt x="-8690" y="1673952"/>
                  <a:pt x="0" y="0"/>
                </a:cubicBezTo>
                <a:close/>
              </a:path>
              <a:path w="3229170" h="4324261" stroke="0" extrusionOk="0">
                <a:moveTo>
                  <a:pt x="0" y="0"/>
                </a:moveTo>
                <a:cubicBezTo>
                  <a:pt x="1233239" y="-125902"/>
                  <a:pt x="2718435" y="163031"/>
                  <a:pt x="3229170" y="0"/>
                </a:cubicBezTo>
                <a:cubicBezTo>
                  <a:pt x="3165483" y="592936"/>
                  <a:pt x="3314226" y="3569767"/>
                  <a:pt x="3229170" y="4324261"/>
                </a:cubicBezTo>
                <a:cubicBezTo>
                  <a:pt x="1653858" y="4370131"/>
                  <a:pt x="1008590" y="4174634"/>
                  <a:pt x="0" y="4324261"/>
                </a:cubicBezTo>
                <a:cubicBezTo>
                  <a:pt x="-105469" y="2652066"/>
                  <a:pt x="144620" y="1705618"/>
                  <a:pt x="0" y="0"/>
                </a:cubicBezTo>
                <a:close/>
              </a:path>
            </a:pathLst>
          </a:custGeom>
          <a:solidFill>
            <a:srgbClr val="FFFF66"/>
          </a:solidFill>
          <a:ln w="28575" cap="flat" cmpd="sng" algn="ctr">
            <a:solidFill>
              <a:srgbClr val="FFC00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331521010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  <a:effectLst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 :</a:t>
            </a:r>
            <a:r>
              <a:rPr kumimoji="0" lang="en-US" sz="5500" b="1" i="0" u="none" strike="noStrike" kern="0" cap="none" spc="0" normalizeH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6 </a:t>
            </a:r>
            <a:r>
              <a:rPr kumimoji="0" lang="en-US" sz="5500" b="1" i="0" u="none" strike="noStrike" kern="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=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12 : 6 =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18 :</a:t>
            </a:r>
            <a:r>
              <a:rPr kumimoji="0" lang="en-US" sz="5500" b="1" i="0" u="none" strike="noStrike" kern="0" cap="none" spc="0" normalizeH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6</a:t>
            </a:r>
            <a:r>
              <a:rPr kumimoji="0" lang="en-US" sz="5500" b="1" i="0" u="none" strike="noStrike" kern="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=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24 : 6 =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30 : 6 =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1C415CC-1C28-4431-B7B2-6AF80A10DE42}"/>
              </a:ext>
            </a:extLst>
          </p:cNvPr>
          <p:cNvSpPr txBox="1"/>
          <p:nvPr/>
        </p:nvSpPr>
        <p:spPr>
          <a:xfrm>
            <a:off x="4140356" y="1463219"/>
            <a:ext cx="3229170" cy="4324261"/>
          </a:xfrm>
          <a:custGeom>
            <a:avLst/>
            <a:gdLst>
              <a:gd name="connsiteX0" fmla="*/ 0 w 3229170"/>
              <a:gd name="connsiteY0" fmla="*/ 0 h 4324261"/>
              <a:gd name="connsiteX1" fmla="*/ 3229170 w 3229170"/>
              <a:gd name="connsiteY1" fmla="*/ 0 h 4324261"/>
              <a:gd name="connsiteX2" fmla="*/ 3229170 w 3229170"/>
              <a:gd name="connsiteY2" fmla="*/ 4324261 h 4324261"/>
              <a:gd name="connsiteX3" fmla="*/ 0 w 3229170"/>
              <a:gd name="connsiteY3" fmla="*/ 4324261 h 4324261"/>
              <a:gd name="connsiteX4" fmla="*/ 0 w 3229170"/>
              <a:gd name="connsiteY4" fmla="*/ 0 h 4324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29170" h="4324261" fill="none" extrusionOk="0">
                <a:moveTo>
                  <a:pt x="0" y="0"/>
                </a:moveTo>
                <a:cubicBezTo>
                  <a:pt x="735252" y="149518"/>
                  <a:pt x="1654435" y="-90350"/>
                  <a:pt x="3229170" y="0"/>
                </a:cubicBezTo>
                <a:cubicBezTo>
                  <a:pt x="3398533" y="1935743"/>
                  <a:pt x="3255703" y="2924747"/>
                  <a:pt x="3229170" y="4324261"/>
                </a:cubicBezTo>
                <a:cubicBezTo>
                  <a:pt x="2495027" y="4480547"/>
                  <a:pt x="673372" y="4166000"/>
                  <a:pt x="0" y="4324261"/>
                </a:cubicBezTo>
                <a:cubicBezTo>
                  <a:pt x="111984" y="2852312"/>
                  <a:pt x="-8690" y="1673952"/>
                  <a:pt x="0" y="0"/>
                </a:cubicBezTo>
                <a:close/>
              </a:path>
              <a:path w="3229170" h="4324261" stroke="0" extrusionOk="0">
                <a:moveTo>
                  <a:pt x="0" y="0"/>
                </a:moveTo>
                <a:cubicBezTo>
                  <a:pt x="1233239" y="-125902"/>
                  <a:pt x="2718435" y="163031"/>
                  <a:pt x="3229170" y="0"/>
                </a:cubicBezTo>
                <a:cubicBezTo>
                  <a:pt x="3165483" y="592936"/>
                  <a:pt x="3314226" y="3569767"/>
                  <a:pt x="3229170" y="4324261"/>
                </a:cubicBezTo>
                <a:cubicBezTo>
                  <a:pt x="1653858" y="4370131"/>
                  <a:pt x="1008590" y="4174634"/>
                  <a:pt x="0" y="4324261"/>
                </a:cubicBezTo>
                <a:cubicBezTo>
                  <a:pt x="-105469" y="2652066"/>
                  <a:pt x="144620" y="1705618"/>
                  <a:pt x="0" y="0"/>
                </a:cubicBezTo>
                <a:close/>
              </a:path>
            </a:pathLst>
          </a:custGeom>
          <a:solidFill>
            <a:srgbClr val="FFFF66"/>
          </a:solidFill>
          <a:ln w="28575" cap="flat" cmpd="sng" algn="ctr">
            <a:solidFill>
              <a:srgbClr val="FFC00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331521010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  <a:effectLst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36 : 6 =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42 : 6 =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48 : 6 =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54 : 6 =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60 : 6 =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3ADEA80-33F4-47C0-A8FD-837EC3FA4477}"/>
              </a:ext>
            </a:extLst>
          </p:cNvPr>
          <p:cNvSpPr txBox="1"/>
          <p:nvPr/>
        </p:nvSpPr>
        <p:spPr>
          <a:xfrm>
            <a:off x="2609722" y="1469546"/>
            <a:ext cx="522515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5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994304E-9A58-4F32-83EC-0A9120AC6EBE}"/>
              </a:ext>
            </a:extLst>
          </p:cNvPr>
          <p:cNvSpPr txBox="1"/>
          <p:nvPr/>
        </p:nvSpPr>
        <p:spPr>
          <a:xfrm>
            <a:off x="2786961" y="2269927"/>
            <a:ext cx="1028660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endParaRPr kumimoji="0" lang="en-US" sz="5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ED12CEA-DA2C-4E46-8A87-E19A213B26C1}"/>
              </a:ext>
            </a:extLst>
          </p:cNvPr>
          <p:cNvSpPr txBox="1"/>
          <p:nvPr/>
        </p:nvSpPr>
        <p:spPr>
          <a:xfrm>
            <a:off x="2764047" y="3124584"/>
            <a:ext cx="1357037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5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56B9AF8-FFB5-4164-901D-6B4C71390929}"/>
              </a:ext>
            </a:extLst>
          </p:cNvPr>
          <p:cNvSpPr txBox="1"/>
          <p:nvPr/>
        </p:nvSpPr>
        <p:spPr>
          <a:xfrm>
            <a:off x="2791014" y="3980376"/>
            <a:ext cx="1269481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5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FD60E3F-5EA1-4920-A5A2-5963BD53D8C7}"/>
              </a:ext>
            </a:extLst>
          </p:cNvPr>
          <p:cNvSpPr txBox="1"/>
          <p:nvPr/>
        </p:nvSpPr>
        <p:spPr>
          <a:xfrm>
            <a:off x="2814325" y="4815714"/>
            <a:ext cx="1256480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  <a:endParaRPr kumimoji="0" lang="en-US" sz="5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D0F9D1B-5FB2-44F8-A5B5-E6516AEAB53B}"/>
              </a:ext>
            </a:extLst>
          </p:cNvPr>
          <p:cNvSpPr txBox="1"/>
          <p:nvPr/>
        </p:nvSpPr>
        <p:spPr>
          <a:xfrm>
            <a:off x="6249716" y="1439084"/>
            <a:ext cx="1063268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  <a:endParaRPr kumimoji="0" lang="en-US" sz="5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D5EBC4F-9254-46D3-ACC9-CB75D41D6152}"/>
              </a:ext>
            </a:extLst>
          </p:cNvPr>
          <p:cNvSpPr txBox="1"/>
          <p:nvPr/>
        </p:nvSpPr>
        <p:spPr>
          <a:xfrm>
            <a:off x="6328265" y="2308227"/>
            <a:ext cx="1063268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  <a:endParaRPr kumimoji="0" lang="en-US" sz="5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793C5FD-A64B-4C4F-8E99-70ADBB64ACBD}"/>
              </a:ext>
            </a:extLst>
          </p:cNvPr>
          <p:cNvSpPr txBox="1"/>
          <p:nvPr/>
        </p:nvSpPr>
        <p:spPr>
          <a:xfrm>
            <a:off x="6392893" y="3120094"/>
            <a:ext cx="1063267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  <a:endParaRPr kumimoji="0" lang="en-US" sz="5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01C784D-3F82-4156-B640-49CDA99BE324}"/>
              </a:ext>
            </a:extLst>
          </p:cNvPr>
          <p:cNvSpPr txBox="1"/>
          <p:nvPr/>
        </p:nvSpPr>
        <p:spPr>
          <a:xfrm>
            <a:off x="6373854" y="3948499"/>
            <a:ext cx="1270146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</a:t>
            </a:r>
            <a:endParaRPr kumimoji="0" lang="en-US" sz="5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46C2770-5731-459B-808C-8A66D0E652BC}"/>
              </a:ext>
            </a:extLst>
          </p:cNvPr>
          <p:cNvSpPr txBox="1"/>
          <p:nvPr/>
        </p:nvSpPr>
        <p:spPr>
          <a:xfrm>
            <a:off x="6441858" y="4817642"/>
            <a:ext cx="1137367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</a:t>
            </a:r>
            <a:endParaRPr kumimoji="0" lang="en-US" sz="5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2" name="Picture 41" descr="A picture containing text, doll, toy, vector graphics&#10;&#10;Description automatically generated">
            <a:extLst>
              <a:ext uri="{FF2B5EF4-FFF2-40B4-BE49-F238E27FC236}">
                <a16:creationId xmlns:a16="http://schemas.microsoft.com/office/drawing/2014/main" id="{925996B7-6DFE-42E1-A60C-615193C6F74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19" t="13494" r="8520" b="25430"/>
          <a:stretch/>
        </p:blipFill>
        <p:spPr>
          <a:xfrm>
            <a:off x="7470082" y="3114943"/>
            <a:ext cx="4121545" cy="3200400"/>
          </a:xfrm>
          <a:prstGeom prst="rect">
            <a:avLst/>
          </a:prstGeom>
        </p:spPr>
      </p:pic>
      <p:pic>
        <p:nvPicPr>
          <p:cNvPr id="43" name="Picture 2" descr="Compound adjectives | Baamboozle">
            <a:extLst>
              <a:ext uri="{FF2B5EF4-FFF2-40B4-BE49-F238E27FC236}">
                <a16:creationId xmlns:a16="http://schemas.microsoft.com/office/drawing/2014/main" id="{0299CBC8-FA5E-4E8C-B182-7BC83717A71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4788" y="343620"/>
            <a:ext cx="113413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84055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click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4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1" dur="75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2" presetID="22" presetClass="entr" presetSubtype="4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4" dur="75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0" fill="hold">
                          <p:stCondLst>
                            <p:cond delay="indefinite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0" fill="hold">
                          <p:stCondLst>
                            <p:cond delay="indefinite"/>
                          </p:stCondLst>
                          <p:childTnLst>
                            <p:par>
                              <p:cTn id="6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4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8" grpId="0" animBg="1"/>
          <p:bldP spid="31" grpId="0" animBg="1"/>
          <p:bldP spid="32" grpId="0"/>
          <p:bldP spid="33" grpId="0"/>
          <p:bldP spid="34" grpId="0"/>
          <p:bldP spid="35" grpId="0"/>
          <p:bldP spid="36" grpId="0"/>
          <p:bldP spid="37" grpId="0"/>
          <p:bldP spid="38" grpId="0"/>
          <p:bldP spid="39" grpId="0"/>
          <p:bldP spid="40" grpId="0"/>
          <p:bldP spid="4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4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1" dur="75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2" presetID="22" presetClass="entr" presetSubtype="4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4" dur="75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0" fill="hold">
                          <p:stCondLst>
                            <p:cond delay="indefinite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0" fill="hold">
                          <p:stCondLst>
                            <p:cond delay="indefinite"/>
                          </p:stCondLst>
                          <p:childTnLst>
                            <p:par>
                              <p:cTn id="6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4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8" grpId="0" animBg="1"/>
          <p:bldP spid="31" grpId="0" animBg="1"/>
          <p:bldP spid="32" grpId="0"/>
          <p:bldP spid="33" grpId="0"/>
          <p:bldP spid="34" grpId="0"/>
          <p:bldP spid="35" grpId="0"/>
          <p:bldP spid="36" grpId="0"/>
          <p:bldP spid="37" grpId="0"/>
          <p:bldP spid="38" grpId="0"/>
          <p:bldP spid="39" grpId="0"/>
          <p:bldP spid="40" grpId="0"/>
          <p:bldP spid="41" grpId="0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88" r="41526"/>
          <a:stretch/>
        </p:blipFill>
        <p:spPr>
          <a:xfrm>
            <a:off x="1" y="5189838"/>
            <a:ext cx="12191999" cy="1668162"/>
          </a:xfrm>
          <a:prstGeom prst="rect">
            <a:avLst/>
          </a:prstGeom>
        </p:spPr>
      </p:pic>
      <p:pic>
        <p:nvPicPr>
          <p:cNvPr id="62" name="Picture 61" descr="A picture containing text, vector graphics, room&#10;&#10;Description automatically generated">
            <a:extLst>
              <a:ext uri="{FF2B5EF4-FFF2-40B4-BE49-F238E27FC236}">
                <a16:creationId xmlns:a16="http://schemas.microsoft.com/office/drawing/2014/main" id="{332B9CD8-DC85-414D-A0D3-D7F4F7A1A2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547" y="614090"/>
            <a:ext cx="7816906" cy="6400800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6000C273-B0D5-4236-AFAB-6456A6C36E7D}"/>
              </a:ext>
            </a:extLst>
          </p:cNvPr>
          <p:cNvSpPr txBox="1"/>
          <p:nvPr/>
        </p:nvSpPr>
        <p:spPr>
          <a:xfrm>
            <a:off x="3341674" y="6382447"/>
            <a:ext cx="662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tranthao121004@gmail.com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A9CD41A4-C06D-4280-A2A7-23BC0A8A60E0}"/>
              </a:ext>
            </a:extLst>
          </p:cNvPr>
          <p:cNvSpPr txBox="1"/>
          <p:nvPr/>
        </p:nvSpPr>
        <p:spPr>
          <a:xfrm>
            <a:off x="4390160" y="3289435"/>
            <a:ext cx="387754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Cùng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học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bảng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nhân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6</a:t>
            </a:r>
          </a:p>
        </p:txBody>
      </p:sp>
    </p:spTree>
    <p:extLst>
      <p:ext uri="{BB962C8B-B14F-4D97-AF65-F5344CB8AC3E}">
        <p14:creationId xmlns:p14="http://schemas.microsoft.com/office/powerpoint/2010/main" val="2871199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A_圆角矩形 10"/>
          <p:cNvSpPr/>
          <p:nvPr>
            <p:custDataLst>
              <p:tags r:id="rId1"/>
            </p:custDataLst>
          </p:nvPr>
        </p:nvSpPr>
        <p:spPr>
          <a:xfrm>
            <a:off x="171451" y="187054"/>
            <a:ext cx="11839574" cy="6528072"/>
          </a:xfrm>
          <a:prstGeom prst="roundRect">
            <a:avLst/>
          </a:prstGeom>
          <a:solidFill>
            <a:schemeClr val="bg1"/>
          </a:solidFill>
          <a:ln w="57150" cmpd="sng">
            <a:solidFill>
              <a:srgbClr val="40272B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</a:endParaRPr>
          </a:p>
        </p:txBody>
      </p:sp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4E94B1EB-F640-4C5C-977A-DE2E551C91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4007" y="4248553"/>
            <a:ext cx="2639903" cy="2639903"/>
          </a:xfrm>
          <a:prstGeom prst="rect">
            <a:avLst/>
          </a:prstGeom>
        </p:spPr>
      </p:pic>
      <p:sp>
        <p:nvSpPr>
          <p:cNvPr id="79" name="矩形: 圆角 7">
            <a:extLst>
              <a:ext uri="{FF2B5EF4-FFF2-40B4-BE49-F238E27FC236}">
                <a16:creationId xmlns:a16="http://schemas.microsoft.com/office/drawing/2014/main" id="{C6AAE380-6B32-4DDB-9E42-1D584F1AAD98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80" name="Picture 2" descr="Compound adjectives | Baamboozle">
            <a:extLst>
              <a:ext uri="{FF2B5EF4-FFF2-40B4-BE49-F238E27FC236}">
                <a16:creationId xmlns:a16="http://schemas.microsoft.com/office/drawing/2014/main" id="{0F197993-4262-4A4B-9149-3CC2A72A22D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99" y="111549"/>
            <a:ext cx="113413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" name="TextBox 80">
            <a:extLst>
              <a:ext uri="{FF2B5EF4-FFF2-40B4-BE49-F238E27FC236}">
                <a16:creationId xmlns:a16="http://schemas.microsoft.com/office/drawing/2014/main" id="{BD8CB030-7B37-4F70-B4E2-A424602EC76C}"/>
              </a:ext>
            </a:extLst>
          </p:cNvPr>
          <p:cNvSpPr txBox="1"/>
          <p:nvPr/>
        </p:nvSpPr>
        <p:spPr>
          <a:xfrm>
            <a:off x="1147832" y="256508"/>
            <a:ext cx="26763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Khám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phá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2727"/>
              </a:solidFill>
              <a:effectLst/>
              <a:uLnTx/>
              <a:uFillTx/>
              <a:latin typeface="SVN-Cookies" panose="02040603050506020204" pitchFamily="18" charset="0"/>
              <a:ea typeface="+mn-ea"/>
              <a:cs typeface="+mn-cs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56A8ADF7-1906-479D-92D5-B353E98E3796}"/>
              </a:ext>
            </a:extLst>
          </p:cNvPr>
          <p:cNvGrpSpPr/>
          <p:nvPr/>
        </p:nvGrpSpPr>
        <p:grpSpPr>
          <a:xfrm>
            <a:off x="5346668" y="301078"/>
            <a:ext cx="1498664" cy="2651760"/>
            <a:chOff x="5346668" y="301078"/>
            <a:chExt cx="1498664" cy="2651760"/>
          </a:xfrm>
        </p:grpSpPr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2E328C97-AFB1-4972-9E3B-2BDCF2FAB3EB}"/>
                </a:ext>
              </a:extLst>
            </p:cNvPr>
            <p:cNvSpPr/>
            <p:nvPr/>
          </p:nvSpPr>
          <p:spPr>
            <a:xfrm>
              <a:off x="5418522" y="301078"/>
              <a:ext cx="1371600" cy="2651760"/>
            </a:xfrm>
            <a:prstGeom prst="ellipse">
              <a:avLst/>
            </a:prstGeom>
            <a:solidFill>
              <a:srgbClr val="FFFF66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95610AC3-07B7-4310-8C23-6FB9F45F21B8}"/>
                </a:ext>
              </a:extLst>
            </p:cNvPr>
            <p:cNvSpPr txBox="1"/>
            <p:nvPr/>
          </p:nvSpPr>
          <p:spPr>
            <a:xfrm>
              <a:off x="5346668" y="432576"/>
              <a:ext cx="1498664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6</a:t>
              </a: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162A082C-5D81-45E3-A561-A174180EA331}"/>
              </a:ext>
            </a:extLst>
          </p:cNvPr>
          <p:cNvGrpSpPr/>
          <p:nvPr/>
        </p:nvGrpSpPr>
        <p:grpSpPr>
          <a:xfrm>
            <a:off x="6733999" y="698117"/>
            <a:ext cx="1625204" cy="2651760"/>
            <a:chOff x="6733999" y="698117"/>
            <a:chExt cx="1625204" cy="2651760"/>
          </a:xfrm>
        </p:grpSpPr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87A7ECB6-76CE-4E98-9054-0C2C018EAF2A}"/>
                </a:ext>
              </a:extLst>
            </p:cNvPr>
            <p:cNvSpPr/>
            <p:nvPr/>
          </p:nvSpPr>
          <p:spPr>
            <a:xfrm rot="1900715">
              <a:off x="6733999" y="698117"/>
              <a:ext cx="1371600" cy="2651760"/>
            </a:xfrm>
            <a:prstGeom prst="ellipse">
              <a:avLst/>
            </a:prstGeom>
            <a:solidFill>
              <a:srgbClr val="FFFF66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6C2B1E16-F6D7-4948-9DEC-E036FF3F5C86}"/>
                </a:ext>
              </a:extLst>
            </p:cNvPr>
            <p:cNvSpPr txBox="1"/>
            <p:nvPr/>
          </p:nvSpPr>
          <p:spPr>
            <a:xfrm>
              <a:off x="6860539" y="926152"/>
              <a:ext cx="1498664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12</a:t>
              </a: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0D56E7CA-6C0D-4F52-A2B8-0CF2DCA281BF}"/>
              </a:ext>
            </a:extLst>
          </p:cNvPr>
          <p:cNvGrpSpPr/>
          <p:nvPr/>
        </p:nvGrpSpPr>
        <p:grpSpPr>
          <a:xfrm>
            <a:off x="6803915" y="2154369"/>
            <a:ext cx="2651760" cy="1631216"/>
            <a:chOff x="6803915" y="2154369"/>
            <a:chExt cx="2651760" cy="1631216"/>
          </a:xfrm>
        </p:grpSpPr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B944F54B-B05A-416E-9DC6-C9D6632D2451}"/>
                </a:ext>
              </a:extLst>
            </p:cNvPr>
            <p:cNvSpPr/>
            <p:nvPr/>
          </p:nvSpPr>
          <p:spPr>
            <a:xfrm rot="4732362">
              <a:off x="7443995" y="1732828"/>
              <a:ext cx="1371600" cy="2651760"/>
            </a:xfrm>
            <a:prstGeom prst="ellipse">
              <a:avLst/>
            </a:prstGeom>
            <a:solidFill>
              <a:srgbClr val="FFFF66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FED382F7-FBAE-4BA0-BDEC-5D5D7F32655A}"/>
                </a:ext>
              </a:extLst>
            </p:cNvPr>
            <p:cNvSpPr txBox="1"/>
            <p:nvPr/>
          </p:nvSpPr>
          <p:spPr>
            <a:xfrm>
              <a:off x="7922412" y="2154369"/>
              <a:ext cx="1498664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18</a:t>
              </a: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93F1C7A0-1597-4C70-9261-1ACA306A0874}"/>
              </a:ext>
            </a:extLst>
          </p:cNvPr>
          <p:cNvGrpSpPr/>
          <p:nvPr/>
        </p:nvGrpSpPr>
        <p:grpSpPr>
          <a:xfrm>
            <a:off x="6755623" y="3481061"/>
            <a:ext cx="2651760" cy="1700042"/>
            <a:chOff x="6755623" y="3481061"/>
            <a:chExt cx="2651760" cy="1700042"/>
          </a:xfrm>
        </p:grpSpPr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2A131765-708A-4DD3-9B3F-0330FFBDAB95}"/>
                </a:ext>
              </a:extLst>
            </p:cNvPr>
            <p:cNvSpPr/>
            <p:nvPr/>
          </p:nvSpPr>
          <p:spPr>
            <a:xfrm rot="6620694">
              <a:off x="7395703" y="2840981"/>
              <a:ext cx="1371600" cy="2651760"/>
            </a:xfrm>
            <a:prstGeom prst="ellipse">
              <a:avLst/>
            </a:prstGeom>
            <a:solidFill>
              <a:srgbClr val="FFFF66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09294C28-B9E3-4B68-B860-B9B1082C9AB8}"/>
                </a:ext>
              </a:extLst>
            </p:cNvPr>
            <p:cNvSpPr txBox="1"/>
            <p:nvPr/>
          </p:nvSpPr>
          <p:spPr>
            <a:xfrm>
              <a:off x="7860092" y="3549887"/>
              <a:ext cx="1498664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24</a:t>
              </a: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C6594B61-41E0-442E-A3CD-50B26F9CD586}"/>
              </a:ext>
            </a:extLst>
          </p:cNvPr>
          <p:cNvGrpSpPr/>
          <p:nvPr/>
        </p:nvGrpSpPr>
        <p:grpSpPr>
          <a:xfrm>
            <a:off x="6713922" y="3793436"/>
            <a:ext cx="1742830" cy="2651760"/>
            <a:chOff x="6713922" y="3793436"/>
            <a:chExt cx="1742830" cy="265176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C4C584CD-7F25-4BF2-A9A2-2F181CEDDB60}"/>
                </a:ext>
              </a:extLst>
            </p:cNvPr>
            <p:cNvSpPr/>
            <p:nvPr/>
          </p:nvSpPr>
          <p:spPr>
            <a:xfrm rot="8807381">
              <a:off x="6713922" y="3793436"/>
              <a:ext cx="1371600" cy="2651760"/>
            </a:xfrm>
            <a:prstGeom prst="ellipse">
              <a:avLst/>
            </a:prstGeom>
            <a:solidFill>
              <a:srgbClr val="FFFF66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3363E494-63BA-4B1A-9473-415A01A8B85C}"/>
                </a:ext>
              </a:extLst>
            </p:cNvPr>
            <p:cNvSpPr txBox="1"/>
            <p:nvPr/>
          </p:nvSpPr>
          <p:spPr>
            <a:xfrm>
              <a:off x="6958088" y="4678751"/>
              <a:ext cx="1498664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30</a:t>
              </a:r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56720CE5-7437-4EBA-95E7-D5402BE8776F}"/>
              </a:ext>
            </a:extLst>
          </p:cNvPr>
          <p:cNvGrpSpPr/>
          <p:nvPr/>
        </p:nvGrpSpPr>
        <p:grpSpPr>
          <a:xfrm>
            <a:off x="5393847" y="3905162"/>
            <a:ext cx="1498664" cy="2651760"/>
            <a:chOff x="5393847" y="3905162"/>
            <a:chExt cx="1498664" cy="265176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9DCED838-15C1-4F2C-A657-A6CFEC6D31F0}"/>
                </a:ext>
              </a:extLst>
            </p:cNvPr>
            <p:cNvSpPr/>
            <p:nvPr/>
          </p:nvSpPr>
          <p:spPr>
            <a:xfrm>
              <a:off x="5418522" y="3905162"/>
              <a:ext cx="1371600" cy="2651760"/>
            </a:xfrm>
            <a:prstGeom prst="ellipse">
              <a:avLst/>
            </a:prstGeom>
            <a:solidFill>
              <a:srgbClr val="FFFF66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6193AF1-5183-41BA-961A-A645172550EC}"/>
                </a:ext>
              </a:extLst>
            </p:cNvPr>
            <p:cNvSpPr txBox="1"/>
            <p:nvPr/>
          </p:nvSpPr>
          <p:spPr>
            <a:xfrm>
              <a:off x="5393847" y="4859287"/>
              <a:ext cx="1498664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36</a:t>
              </a: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CC745BE6-7DEE-4A95-94A8-CC4A58EE73A9}"/>
              </a:ext>
            </a:extLst>
          </p:cNvPr>
          <p:cNvGrpSpPr/>
          <p:nvPr/>
        </p:nvGrpSpPr>
        <p:grpSpPr>
          <a:xfrm>
            <a:off x="3924043" y="3746101"/>
            <a:ext cx="1715460" cy="2651760"/>
            <a:chOff x="3924043" y="3746101"/>
            <a:chExt cx="1715460" cy="2651760"/>
          </a:xfrm>
        </p:grpSpPr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E5C2053B-63DF-4127-A812-996AF4F2EB70}"/>
                </a:ext>
              </a:extLst>
            </p:cNvPr>
            <p:cNvSpPr/>
            <p:nvPr/>
          </p:nvSpPr>
          <p:spPr>
            <a:xfrm rot="12792619" flipH="1">
              <a:off x="4267903" y="3746101"/>
              <a:ext cx="1371600" cy="2651760"/>
            </a:xfrm>
            <a:prstGeom prst="ellipse">
              <a:avLst/>
            </a:prstGeom>
            <a:solidFill>
              <a:srgbClr val="FFFF66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66982B06-6AE1-4B12-8A41-72BA6A0ECCAE}"/>
                </a:ext>
              </a:extLst>
            </p:cNvPr>
            <p:cNvSpPr txBox="1"/>
            <p:nvPr/>
          </p:nvSpPr>
          <p:spPr>
            <a:xfrm>
              <a:off x="3924043" y="4763122"/>
              <a:ext cx="1498664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42</a:t>
              </a: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734AC56F-6CD1-48EA-A7D7-4C96A3B782D2}"/>
              </a:ext>
            </a:extLst>
          </p:cNvPr>
          <p:cNvGrpSpPr/>
          <p:nvPr/>
        </p:nvGrpSpPr>
        <p:grpSpPr>
          <a:xfrm>
            <a:off x="3047276" y="3486191"/>
            <a:ext cx="2651760" cy="1657507"/>
            <a:chOff x="3047276" y="3486191"/>
            <a:chExt cx="2651760" cy="1657507"/>
          </a:xfrm>
        </p:grpSpPr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32F2FE07-9B38-477A-AF4D-94700D72BAC3}"/>
                </a:ext>
              </a:extLst>
            </p:cNvPr>
            <p:cNvSpPr/>
            <p:nvPr/>
          </p:nvSpPr>
          <p:spPr>
            <a:xfrm rot="14979306" flipH="1">
              <a:off x="3687356" y="2846111"/>
              <a:ext cx="1371600" cy="2651760"/>
            </a:xfrm>
            <a:prstGeom prst="ellipse">
              <a:avLst/>
            </a:prstGeom>
            <a:solidFill>
              <a:srgbClr val="FFFF66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50DBCBE8-0234-4733-AB38-920927E8B6AA}"/>
                </a:ext>
              </a:extLst>
            </p:cNvPr>
            <p:cNvSpPr txBox="1"/>
            <p:nvPr/>
          </p:nvSpPr>
          <p:spPr>
            <a:xfrm>
              <a:off x="3151768" y="3512482"/>
              <a:ext cx="1498664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9600" b="1" dirty="0">
                  <a:solidFill>
                    <a:srgbClr val="FF0066"/>
                  </a:solidFill>
                  <a:latin typeface="Calibri" panose="020F0502020204030204"/>
                </a:rPr>
                <a:t>48</a:t>
              </a:r>
              <a:endPara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E43141FB-AAB8-4A84-AFD5-6AC023C411C4}"/>
              </a:ext>
            </a:extLst>
          </p:cNvPr>
          <p:cNvGrpSpPr/>
          <p:nvPr/>
        </p:nvGrpSpPr>
        <p:grpSpPr>
          <a:xfrm>
            <a:off x="2804116" y="2154369"/>
            <a:ext cx="2651760" cy="1631216"/>
            <a:chOff x="2804116" y="2154369"/>
            <a:chExt cx="2651760" cy="1631216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07557A8D-70F1-4447-AB47-0788DBD31B26}"/>
                </a:ext>
              </a:extLst>
            </p:cNvPr>
            <p:cNvSpPr/>
            <p:nvPr/>
          </p:nvSpPr>
          <p:spPr>
            <a:xfrm rot="16867638" flipH="1">
              <a:off x="3444196" y="1741259"/>
              <a:ext cx="1371600" cy="2651760"/>
            </a:xfrm>
            <a:prstGeom prst="ellipse">
              <a:avLst/>
            </a:prstGeom>
            <a:solidFill>
              <a:srgbClr val="FFFF66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288DD223-45C2-45DC-A4C2-BBCE8DD4B460}"/>
                </a:ext>
              </a:extLst>
            </p:cNvPr>
            <p:cNvSpPr txBox="1"/>
            <p:nvPr/>
          </p:nvSpPr>
          <p:spPr>
            <a:xfrm>
              <a:off x="2855691" y="2154369"/>
              <a:ext cx="1498664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54</a:t>
              </a:r>
            </a:p>
          </p:txBody>
        </p: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135C8954-C91E-4080-8106-4F49198554EA}"/>
              </a:ext>
            </a:extLst>
          </p:cNvPr>
          <p:cNvGrpSpPr/>
          <p:nvPr/>
        </p:nvGrpSpPr>
        <p:grpSpPr>
          <a:xfrm>
            <a:off x="3937689" y="735522"/>
            <a:ext cx="1631604" cy="2651760"/>
            <a:chOff x="3937689" y="735522"/>
            <a:chExt cx="1631604" cy="2651760"/>
          </a:xfrm>
        </p:grpSpPr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D7C3DFE7-1A91-40B3-82A0-CC926D1DA0F5}"/>
                </a:ext>
              </a:extLst>
            </p:cNvPr>
            <p:cNvSpPr/>
            <p:nvPr/>
          </p:nvSpPr>
          <p:spPr>
            <a:xfrm rot="19699285" flipH="1">
              <a:off x="4197693" y="735522"/>
              <a:ext cx="1371600" cy="2651760"/>
            </a:xfrm>
            <a:prstGeom prst="ellipse">
              <a:avLst/>
            </a:prstGeom>
            <a:solidFill>
              <a:srgbClr val="FFFF66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6711DB6E-192F-44AD-A8DD-5B7AA0CC5E29}"/>
                </a:ext>
              </a:extLst>
            </p:cNvPr>
            <p:cNvSpPr txBox="1"/>
            <p:nvPr/>
          </p:nvSpPr>
          <p:spPr>
            <a:xfrm>
              <a:off x="3937689" y="928333"/>
              <a:ext cx="1498664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60</a:t>
              </a:r>
            </a:p>
          </p:txBody>
        </p:sp>
      </p:grpSp>
      <p:sp>
        <p:nvSpPr>
          <p:cNvPr id="112" name="Oval 111">
            <a:extLst>
              <a:ext uri="{FF2B5EF4-FFF2-40B4-BE49-F238E27FC236}">
                <a16:creationId xmlns:a16="http://schemas.microsoft.com/office/drawing/2014/main" id="{123B350D-9E70-4299-89E9-DC6C3CE70B9D}"/>
              </a:ext>
            </a:extLst>
          </p:cNvPr>
          <p:cNvSpPr/>
          <p:nvPr/>
        </p:nvSpPr>
        <p:spPr>
          <a:xfrm>
            <a:off x="5430698" y="243784"/>
            <a:ext cx="1371600" cy="2651760"/>
          </a:xfrm>
          <a:prstGeom prst="ellipse">
            <a:avLst/>
          </a:prstGeom>
          <a:solidFill>
            <a:srgbClr val="FBCEB5"/>
          </a:solidFill>
          <a:ln w="38100">
            <a:solidFill>
              <a:srgbClr val="FF5E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99DE2472-7A9B-461B-81CD-D3E268C03067}"/>
              </a:ext>
            </a:extLst>
          </p:cNvPr>
          <p:cNvSpPr/>
          <p:nvPr/>
        </p:nvSpPr>
        <p:spPr>
          <a:xfrm rot="1900715">
            <a:off x="6821213" y="561935"/>
            <a:ext cx="1371600" cy="2651760"/>
          </a:xfrm>
          <a:prstGeom prst="ellipse">
            <a:avLst/>
          </a:prstGeom>
          <a:solidFill>
            <a:srgbClr val="FBCEB5"/>
          </a:solidFill>
          <a:ln w="38100">
            <a:solidFill>
              <a:srgbClr val="FF5E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F82B726E-B069-4A10-A3F1-F3643ADAB450}"/>
              </a:ext>
            </a:extLst>
          </p:cNvPr>
          <p:cNvSpPr/>
          <p:nvPr/>
        </p:nvSpPr>
        <p:spPr>
          <a:xfrm rot="4732362">
            <a:off x="7682015" y="1667157"/>
            <a:ext cx="1371600" cy="2651760"/>
          </a:xfrm>
          <a:prstGeom prst="ellipse">
            <a:avLst/>
          </a:prstGeom>
          <a:solidFill>
            <a:srgbClr val="FBCEB5"/>
          </a:solidFill>
          <a:ln w="38100">
            <a:solidFill>
              <a:srgbClr val="FF5E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5" name="Oval 114">
            <a:extLst>
              <a:ext uri="{FF2B5EF4-FFF2-40B4-BE49-F238E27FC236}">
                <a16:creationId xmlns:a16="http://schemas.microsoft.com/office/drawing/2014/main" id="{C64F234F-EF13-4635-9308-230C4679DBC3}"/>
              </a:ext>
            </a:extLst>
          </p:cNvPr>
          <p:cNvSpPr/>
          <p:nvPr/>
        </p:nvSpPr>
        <p:spPr>
          <a:xfrm rot="6620694">
            <a:off x="7449996" y="2840981"/>
            <a:ext cx="1371600" cy="2651760"/>
          </a:xfrm>
          <a:prstGeom prst="ellipse">
            <a:avLst/>
          </a:prstGeom>
          <a:solidFill>
            <a:srgbClr val="FBCEB5"/>
          </a:solidFill>
          <a:ln w="38100">
            <a:solidFill>
              <a:srgbClr val="FF5E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A4A5AE1E-3536-4018-9799-678939D69AA7}"/>
              </a:ext>
            </a:extLst>
          </p:cNvPr>
          <p:cNvSpPr/>
          <p:nvPr/>
        </p:nvSpPr>
        <p:spPr>
          <a:xfrm rot="8807381">
            <a:off x="6815156" y="3916832"/>
            <a:ext cx="1371600" cy="2651760"/>
          </a:xfrm>
          <a:prstGeom prst="ellipse">
            <a:avLst/>
          </a:prstGeom>
          <a:solidFill>
            <a:srgbClr val="FBCEB5"/>
          </a:solidFill>
          <a:ln w="38100">
            <a:solidFill>
              <a:srgbClr val="FF5E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A3D7E376-152B-49D9-932E-4F9BC9342CD7}"/>
              </a:ext>
            </a:extLst>
          </p:cNvPr>
          <p:cNvSpPr/>
          <p:nvPr/>
        </p:nvSpPr>
        <p:spPr>
          <a:xfrm>
            <a:off x="5453525" y="4170570"/>
            <a:ext cx="1371600" cy="2651760"/>
          </a:xfrm>
          <a:prstGeom prst="ellipse">
            <a:avLst/>
          </a:prstGeom>
          <a:solidFill>
            <a:srgbClr val="FBCEB5"/>
          </a:solidFill>
          <a:ln w="38100">
            <a:solidFill>
              <a:srgbClr val="FF5E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F0586772-3F25-4BE4-9EE0-2129DB4ECA52}"/>
              </a:ext>
            </a:extLst>
          </p:cNvPr>
          <p:cNvSpPr/>
          <p:nvPr/>
        </p:nvSpPr>
        <p:spPr>
          <a:xfrm rot="12792619" flipH="1">
            <a:off x="4193882" y="3934337"/>
            <a:ext cx="1371600" cy="2651760"/>
          </a:xfrm>
          <a:prstGeom prst="ellipse">
            <a:avLst/>
          </a:prstGeom>
          <a:solidFill>
            <a:srgbClr val="FBCEB5"/>
          </a:solidFill>
          <a:ln w="38100">
            <a:solidFill>
              <a:srgbClr val="FF5E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73404AF3-AC68-408E-ABE4-9C352A78EB30}"/>
              </a:ext>
            </a:extLst>
          </p:cNvPr>
          <p:cNvSpPr/>
          <p:nvPr/>
        </p:nvSpPr>
        <p:spPr>
          <a:xfrm rot="14979306" flipH="1">
            <a:off x="3348103" y="2970220"/>
            <a:ext cx="1371600" cy="2651760"/>
          </a:xfrm>
          <a:prstGeom prst="ellipse">
            <a:avLst/>
          </a:prstGeom>
          <a:solidFill>
            <a:srgbClr val="FBCEB5"/>
          </a:solidFill>
          <a:ln w="38100">
            <a:solidFill>
              <a:srgbClr val="FF5E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3272192F-7E21-4EE3-913B-E224AE22DA97}"/>
              </a:ext>
            </a:extLst>
          </p:cNvPr>
          <p:cNvSpPr/>
          <p:nvPr/>
        </p:nvSpPr>
        <p:spPr>
          <a:xfrm rot="16867638" flipH="1">
            <a:off x="3265005" y="1721878"/>
            <a:ext cx="1371600" cy="2651760"/>
          </a:xfrm>
          <a:prstGeom prst="ellipse">
            <a:avLst/>
          </a:prstGeom>
          <a:solidFill>
            <a:srgbClr val="FBCEB5"/>
          </a:solidFill>
          <a:ln w="38100">
            <a:solidFill>
              <a:srgbClr val="FF5E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E5046EB4-A07F-4309-BC1C-B886B33F342B}"/>
              </a:ext>
            </a:extLst>
          </p:cNvPr>
          <p:cNvSpPr/>
          <p:nvPr/>
        </p:nvSpPr>
        <p:spPr>
          <a:xfrm rot="19699285" flipH="1">
            <a:off x="4007154" y="422825"/>
            <a:ext cx="1371600" cy="2651760"/>
          </a:xfrm>
          <a:prstGeom prst="ellipse">
            <a:avLst/>
          </a:prstGeom>
          <a:solidFill>
            <a:srgbClr val="FBCEB5"/>
          </a:solidFill>
          <a:ln w="38100">
            <a:solidFill>
              <a:srgbClr val="FF5E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3EE4C738-AEAC-4761-AE03-F7D08FDB0818}"/>
              </a:ext>
            </a:extLst>
          </p:cNvPr>
          <p:cNvSpPr/>
          <p:nvPr/>
        </p:nvSpPr>
        <p:spPr>
          <a:xfrm>
            <a:off x="5090160" y="2433320"/>
            <a:ext cx="2011680" cy="2011680"/>
          </a:xfrm>
          <a:prstGeom prst="ellipse">
            <a:avLst/>
          </a:prstGeom>
          <a:solidFill>
            <a:srgbClr val="FF5E6D"/>
          </a:solidFill>
          <a:ln w="38100">
            <a:solidFill>
              <a:srgbClr val="FBCE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71FA36B3-19F9-4879-AB6E-C8D3D5E97388}"/>
              </a:ext>
            </a:extLst>
          </p:cNvPr>
          <p:cNvSpPr txBox="1"/>
          <p:nvPr/>
        </p:nvSpPr>
        <p:spPr>
          <a:xfrm>
            <a:off x="5136970" y="2976339"/>
            <a:ext cx="189029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 6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9F99638A-5C28-48B1-B980-7D138C8D0518}"/>
              </a:ext>
            </a:extLst>
          </p:cNvPr>
          <p:cNvSpPr txBox="1"/>
          <p:nvPr/>
        </p:nvSpPr>
        <p:spPr>
          <a:xfrm>
            <a:off x="5378082" y="834905"/>
            <a:ext cx="149866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5851B066-68B0-4FEA-95E2-E76DAEF8F628}"/>
              </a:ext>
            </a:extLst>
          </p:cNvPr>
          <p:cNvSpPr txBox="1"/>
          <p:nvPr/>
        </p:nvSpPr>
        <p:spPr>
          <a:xfrm>
            <a:off x="6890779" y="944855"/>
            <a:ext cx="149866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8576D308-0EFD-45F4-97F9-D7AD359BB3CA}"/>
              </a:ext>
            </a:extLst>
          </p:cNvPr>
          <p:cNvSpPr txBox="1"/>
          <p:nvPr/>
        </p:nvSpPr>
        <p:spPr>
          <a:xfrm>
            <a:off x="7655299" y="2199477"/>
            <a:ext cx="149866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8EDE72B7-659B-4731-A720-F5E5FEA00DA1}"/>
              </a:ext>
            </a:extLst>
          </p:cNvPr>
          <p:cNvSpPr txBox="1"/>
          <p:nvPr/>
        </p:nvSpPr>
        <p:spPr>
          <a:xfrm>
            <a:off x="7463758" y="3293677"/>
            <a:ext cx="149866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BF5F9A55-614A-4744-984B-4CE9043B28D2}"/>
              </a:ext>
            </a:extLst>
          </p:cNvPr>
          <p:cNvSpPr txBox="1"/>
          <p:nvPr/>
        </p:nvSpPr>
        <p:spPr>
          <a:xfrm>
            <a:off x="6792652" y="4425978"/>
            <a:ext cx="149866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BA6C1739-A96B-4AB2-A90C-B6859FC5ABB2}"/>
              </a:ext>
            </a:extLst>
          </p:cNvPr>
          <p:cNvSpPr txBox="1"/>
          <p:nvPr/>
        </p:nvSpPr>
        <p:spPr>
          <a:xfrm>
            <a:off x="5457775" y="4691069"/>
            <a:ext cx="149866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33EF4B22-5813-4AD7-AD6A-85303D1372E5}"/>
              </a:ext>
            </a:extLst>
          </p:cNvPr>
          <p:cNvSpPr txBox="1"/>
          <p:nvPr/>
        </p:nvSpPr>
        <p:spPr>
          <a:xfrm>
            <a:off x="4263673" y="4597476"/>
            <a:ext cx="149866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692C1BCD-DF09-49CD-BE5F-1C8FFEB79ECE}"/>
              </a:ext>
            </a:extLst>
          </p:cNvPr>
          <p:cNvSpPr txBox="1"/>
          <p:nvPr/>
        </p:nvSpPr>
        <p:spPr>
          <a:xfrm>
            <a:off x="3256267" y="3514997"/>
            <a:ext cx="149866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0AEECFD1-2544-4020-8AFB-D42298170C3B}"/>
              </a:ext>
            </a:extLst>
          </p:cNvPr>
          <p:cNvSpPr txBox="1"/>
          <p:nvPr/>
        </p:nvSpPr>
        <p:spPr>
          <a:xfrm>
            <a:off x="3307503" y="2171902"/>
            <a:ext cx="149866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41BABE91-5D65-46A8-B041-2086C216653B}"/>
              </a:ext>
            </a:extLst>
          </p:cNvPr>
          <p:cNvSpPr txBox="1"/>
          <p:nvPr/>
        </p:nvSpPr>
        <p:spPr>
          <a:xfrm>
            <a:off x="3888444" y="994470"/>
            <a:ext cx="149866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8561909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6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5" presetClass="entr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10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10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7" presetID="15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5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100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100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100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5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10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10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10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15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7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15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3" dur="10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10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10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6" dur="10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15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9" dur="10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10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10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10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15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5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9" presetID="15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1" dur="1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2" dur="1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1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1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15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7" dur="1000" fill="hold"/>
                                            <p:tgtEl>
                                              <p:spTgt spid="1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8" dur="1000" fill="hold"/>
                                            <p:tgtEl>
                                              <p:spTgt spid="1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9" dur="1000" fill="hold"/>
                                            <p:tgtEl>
                                              <p:spTgt spid="1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1000" fill="hold"/>
                                            <p:tgtEl>
                                              <p:spTgt spid="1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" presetID="15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3" dur="1000" fill="hold"/>
                                            <p:tgtEl>
                                              <p:spTgt spid="1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4" dur="1000" fill="hold"/>
                                            <p:tgtEl>
                                              <p:spTgt spid="1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5" dur="1000" fill="hold"/>
                                            <p:tgtEl>
                                              <p:spTgt spid="1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6" dur="1000" fill="hold"/>
                                            <p:tgtEl>
                                              <p:spTgt spid="1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7" presetID="15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9" dur="1000" fill="hold"/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0" dur="1000" fill="hold"/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1" dur="1000" fill="hold"/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2" dur="1000" fill="hold"/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3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5" dur="500"/>
                                            <p:tgtEl>
                                              <p:spTgt spid="8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8" dur="500"/>
                                            <p:tgtEl>
                                              <p:spTgt spid="8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1" dur="500"/>
                                            <p:tgtEl>
                                              <p:spTgt spid="8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2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4" dur="500"/>
                                            <p:tgtEl>
                                              <p:spTgt spid="9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7" dur="500"/>
                                            <p:tgtEl>
                                              <p:spTgt spid="9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0" dur="500"/>
                                            <p:tgtEl>
                                              <p:spTgt spid="9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3" dur="500"/>
                                            <p:tgtEl>
                                              <p:spTgt spid="10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0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6" dur="50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0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9" dur="5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0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2" dur="500"/>
                                            <p:tgtEl>
                                              <p:spTgt spid="10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3" fill="hold">
                          <p:stCondLst>
                            <p:cond delay="indefinite"/>
                          </p:stCondLst>
                          <p:childTnLst>
                            <p:par>
                              <p:cTn id="1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5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7" dur="500" fill="hold"/>
                                            <p:tgtEl>
                                              <p:spTgt spid="1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8" dur="500" fill="hold"/>
                                            <p:tgtEl>
                                              <p:spTgt spid="1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9" dur="500"/>
                                            <p:tgtEl>
                                              <p:spTgt spid="124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0" fill="hold">
                          <p:stCondLst>
                            <p:cond delay="indefinite"/>
                          </p:stCondLst>
                          <p:childTnLst>
                            <p:par>
                              <p:cTn id="1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2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4" dur="500" fill="hold"/>
                                            <p:tgtEl>
                                              <p:spTgt spid="1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5" dur="500" fill="hold"/>
                                            <p:tgtEl>
                                              <p:spTgt spid="1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6" dur="500"/>
                                            <p:tgtEl>
                                              <p:spTgt spid="125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2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7" fill="hold">
                          <p:stCondLst>
                            <p:cond delay="indefinite"/>
                          </p:stCondLst>
                          <p:childTnLst>
                            <p:par>
                              <p:cTn id="1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9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1" dur="500" fill="hold"/>
                                            <p:tgtEl>
                                              <p:spTgt spid="1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2" dur="500" fill="hold"/>
                                            <p:tgtEl>
                                              <p:spTgt spid="1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3" dur="500"/>
                                            <p:tgtEl>
                                              <p:spTgt spid="126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2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4" fill="hold">
                          <p:stCondLst>
                            <p:cond delay="indefinite"/>
                          </p:stCondLst>
                          <p:childTnLst>
                            <p:par>
                              <p:cTn id="1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6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8" dur="500" fill="hold"/>
                                            <p:tgtEl>
                                              <p:spTgt spid="12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9" dur="500" fill="hold"/>
                                            <p:tgtEl>
                                              <p:spTgt spid="12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0" dur="500"/>
                                            <p:tgtEl>
                                              <p:spTgt spid="127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3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1" fill="hold">
                          <p:stCondLst>
                            <p:cond delay="indefinite"/>
                          </p:stCondLst>
                          <p:childTnLst>
                            <p:par>
                              <p:cTn id="1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3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5" dur="50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6" dur="50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7" dur="500"/>
                                            <p:tgtEl>
                                              <p:spTgt spid="128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4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8" fill="hold">
                          <p:stCondLst>
                            <p:cond delay="indefinite"/>
                          </p:stCondLst>
                          <p:childTnLst>
                            <p:par>
                              <p:cTn id="1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0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2" dur="500" fill="hold"/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3" dur="500" fill="hold"/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4" dur="500"/>
                                            <p:tgtEl>
                                              <p:spTgt spid="129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5" fill="hold">
                          <p:stCondLst>
                            <p:cond delay="indefinite"/>
                          </p:stCondLst>
                          <p:childTnLst>
                            <p:par>
                              <p:cTn id="1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7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9" dur="5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0" dur="5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1" dur="500"/>
                                            <p:tgtEl>
                                              <p:spTgt spid="130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2" fill="hold">
                          <p:stCondLst>
                            <p:cond delay="indefinite"/>
                          </p:stCondLst>
                          <p:childTnLst>
                            <p:par>
                              <p:cTn id="16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4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6" dur="500" fill="hold"/>
                                            <p:tgtEl>
                                              <p:spTgt spid="1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7" dur="500" fill="hold"/>
                                            <p:tgtEl>
                                              <p:spTgt spid="1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8" dur="500"/>
                                            <p:tgtEl>
                                              <p:spTgt spid="131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6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9" fill="hold">
                          <p:stCondLst>
                            <p:cond delay="indefinite"/>
                          </p:stCondLst>
                          <p:childTnLst>
                            <p:par>
                              <p:cTn id="17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1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3" dur="500" fill="hold"/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4" dur="500" fill="hold"/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75" dur="500"/>
                                            <p:tgtEl>
                                              <p:spTgt spid="132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7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6" fill="hold">
                          <p:stCondLst>
                            <p:cond delay="indefinite"/>
                          </p:stCondLst>
                          <p:childTnLst>
                            <p:par>
                              <p:cTn id="17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8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0" dur="500" fill="hold"/>
                                            <p:tgtEl>
                                              <p:spTgt spid="13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1" dur="500" fill="hold"/>
                                            <p:tgtEl>
                                              <p:spTgt spid="13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82" dur="500"/>
                                            <p:tgtEl>
                                              <p:spTgt spid="133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7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183" restart="whenNotActive" fill="hold" evtFilter="cancelBubble" nodeType="interactiveSeq">
                    <p:stCondLst>
                      <p:cond evt="onClick" delay="0">
                        <p:tgtEl>
                          <p:spTgt spid="12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84" fill="hold">
                          <p:stCondLst>
                            <p:cond delay="0"/>
                          </p:stCondLst>
                          <p:childTnLst>
                            <p:par>
                              <p:cTn id="18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6" presetID="22" presetClass="exit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187" dur="500"/>
                                            <p:tgtEl>
                                              <p:spTgt spid="1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8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8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89" presetID="22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190" dur="500"/>
                                            <p:tgtEl>
                                              <p:spTgt spid="12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9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4"/>
                      </p:tgtEl>
                    </p:cond>
                  </p:nextCondLst>
                </p:seq>
                <p:seq concurrent="1" nextAc="seek">
                  <p:cTn id="192" restart="whenNotActive" fill="hold" evtFilter="cancelBubble" nodeType="interactiveSeq">
                    <p:stCondLst>
                      <p:cond evt="onClick" delay="0">
                        <p:tgtEl>
                          <p:spTgt spid="1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93" fill="hold">
                          <p:stCondLst>
                            <p:cond delay="0"/>
                          </p:stCondLst>
                          <p:childTnLst>
                            <p:par>
                              <p:cTn id="19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5" presetID="22" presetClass="exit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196" dur="500"/>
                                            <p:tgtEl>
                                              <p:spTgt spid="11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9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9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98" presetID="22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199" dur="500"/>
                                            <p:tgtEl>
                                              <p:spTgt spid="12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0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5"/>
                      </p:tgtEl>
                    </p:cond>
                  </p:nextCondLst>
                </p:seq>
                <p:seq concurrent="1" nextAc="seek">
                  <p:cTn id="201" restart="whenNotActive" fill="hold" evtFilter="cancelBubble" nodeType="interactiveSeq">
                    <p:stCondLst>
                      <p:cond evt="onClick" delay="0">
                        <p:tgtEl>
                          <p:spTgt spid="13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02" fill="hold">
                          <p:stCondLst>
                            <p:cond delay="0"/>
                          </p:stCondLst>
                          <p:childTnLst>
                            <p:par>
                              <p:cTn id="20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4" presetID="22" presetClass="exit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05" dur="500"/>
                                            <p:tgtEl>
                                              <p:spTgt spid="12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0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0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07" presetID="22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08" dur="500"/>
                                            <p:tgtEl>
                                              <p:spTgt spid="13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0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33"/>
                      </p:tgtEl>
                    </p:cond>
                  </p:nextCondLst>
                </p:seq>
                <p:seq concurrent="1" nextAc="seek">
                  <p:cTn id="210" restart="whenNotActive" fill="hold" evtFilter="cancelBubble" nodeType="interactiveSeq">
                    <p:stCondLst>
                      <p:cond evt="onClick" delay="0">
                        <p:tgtEl>
                          <p:spTgt spid="13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11" fill="hold">
                          <p:stCondLst>
                            <p:cond delay="0"/>
                          </p:stCondLst>
                          <p:childTnLst>
                            <p:par>
                              <p:cTn id="2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3" presetID="22" presetClass="exit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14" dur="500"/>
                                            <p:tgtEl>
                                              <p:spTgt spid="1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1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1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16" presetID="22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17" dur="500"/>
                                            <p:tgtEl>
                                              <p:spTgt spid="13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1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32"/>
                      </p:tgtEl>
                    </p:cond>
                  </p:nextCondLst>
                </p:seq>
                <p:seq concurrent="1" nextAc="seek">
                  <p:cTn id="219" restart="whenNotActive" fill="hold" evtFilter="cancelBubble" nodeType="interactiveSeq">
                    <p:stCondLst>
                      <p:cond evt="onClick" delay="0">
                        <p:tgtEl>
                          <p:spTgt spid="13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20" fill="hold">
                          <p:stCondLst>
                            <p:cond delay="0"/>
                          </p:stCondLst>
                          <p:childTnLst>
                            <p:par>
                              <p:cTn id="2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2" presetID="22" presetClass="exit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23" dur="500"/>
                                            <p:tgtEl>
                                              <p:spTgt spid="11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2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2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25" presetID="22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26" dur="500"/>
                                            <p:tgtEl>
                                              <p:spTgt spid="13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2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31"/>
                      </p:tgtEl>
                    </p:cond>
                  </p:nextCondLst>
                </p:seq>
                <p:seq concurrent="1" nextAc="seek">
                  <p:cTn id="228" restart="whenNotActive" fill="hold" evtFilter="cancelBubble" nodeType="interactiveSeq">
                    <p:stCondLst>
                      <p:cond evt="onClick" delay="0">
                        <p:tgtEl>
                          <p:spTgt spid="13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29" fill="hold">
                          <p:stCondLst>
                            <p:cond delay="0"/>
                          </p:stCondLst>
                          <p:childTnLst>
                            <p:par>
                              <p:cTn id="2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1" presetID="22" presetClass="exit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32" dur="500"/>
                                            <p:tgtEl>
                                              <p:spTgt spid="11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3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3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34" presetID="22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35" dur="500"/>
                                            <p:tgtEl>
                                              <p:spTgt spid="13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3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30"/>
                      </p:tgtEl>
                    </p:cond>
                  </p:nextCondLst>
                </p:seq>
                <p:seq concurrent="1" nextAc="seek">
                  <p:cTn id="237" restart="whenNotActive" fill="hold" evtFilter="cancelBubble" nodeType="interactiveSeq">
                    <p:stCondLst>
                      <p:cond evt="onClick" delay="0">
                        <p:tgtEl>
                          <p:spTgt spid="12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38" fill="hold">
                          <p:stCondLst>
                            <p:cond delay="0"/>
                          </p:stCondLst>
                          <p:childTnLst>
                            <p:par>
                              <p:cTn id="2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0" presetID="22" presetClass="exit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41" dur="500"/>
                                            <p:tgtEl>
                                              <p:spTgt spid="11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4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4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43" presetID="22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44" dur="500"/>
                                            <p:tgtEl>
                                              <p:spTgt spid="12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4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6"/>
                      </p:tgtEl>
                    </p:cond>
                  </p:nextCondLst>
                </p:seq>
                <p:seq concurrent="1" nextAc="seek">
                  <p:cTn id="246" restart="whenNotActive" fill="hold" evtFilter="cancelBubble" nodeType="interactiveSeq">
                    <p:stCondLst>
                      <p:cond evt="onClick" delay="0">
                        <p:tgtEl>
                          <p:spTgt spid="12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47" fill="hold">
                          <p:stCondLst>
                            <p:cond delay="0"/>
                          </p:stCondLst>
                          <p:childTnLst>
                            <p:par>
                              <p:cTn id="2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9" presetID="22" presetClass="exit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50" dur="500"/>
                                            <p:tgtEl>
                                              <p:spTgt spid="11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5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4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52" presetID="22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53" dur="500"/>
                                            <p:tgtEl>
                                              <p:spTgt spid="12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5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8"/>
                      </p:tgtEl>
                    </p:cond>
                  </p:nextCondLst>
                </p:seq>
                <p:seq concurrent="1" nextAc="seek">
                  <p:cTn id="255" restart="whenNotActive" fill="hold" evtFilter="cancelBubble" nodeType="interactiveSeq">
                    <p:stCondLst>
                      <p:cond evt="onClick" delay="0">
                        <p:tgtEl>
                          <p:spTgt spid="12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56" fill="hold">
                          <p:stCondLst>
                            <p:cond delay="0"/>
                          </p:stCondLst>
                          <p:childTnLst>
                            <p:par>
                              <p:cTn id="2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8" presetID="22" presetClass="exit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59" dur="500"/>
                                            <p:tgtEl>
                                              <p:spTgt spid="11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6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5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61" presetID="22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62" dur="500"/>
                                            <p:tgtEl>
                                              <p:spTgt spid="1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6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9"/>
                      </p:tgtEl>
                    </p:cond>
                  </p:nextCondLst>
                </p:seq>
                <p:seq concurrent="1" nextAc="seek">
                  <p:cTn id="264" restart="whenNotActive" fill="hold" evtFilter="cancelBubble" nodeType="interactiveSeq">
                    <p:stCondLst>
                      <p:cond evt="onClick" delay="0">
                        <p:tgtEl>
                          <p:spTgt spid="12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65" fill="hold">
                          <p:stCondLst>
                            <p:cond delay="0"/>
                          </p:stCondLst>
                          <p:childTnLst>
                            <p:par>
                              <p:cTn id="26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7" presetID="22" presetClass="exit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68" dur="500"/>
                                            <p:tgtEl>
                                              <p:spTgt spid="11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6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6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70" presetID="22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71" dur="500"/>
                                            <p:tgtEl>
                                              <p:spTgt spid="12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7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7"/>
                      </p:tgtEl>
                    </p:cond>
                  </p:nextCondLst>
                </p:seq>
              </p:childTnLst>
            </p:cTn>
          </p:par>
        </p:tnLst>
        <p:bldLst>
          <p:bldP spid="112" grpId="0" animBg="1"/>
          <p:bldP spid="112" grpId="1" animBg="1"/>
          <p:bldP spid="113" grpId="0" animBg="1"/>
          <p:bldP spid="113" grpId="1" animBg="1"/>
          <p:bldP spid="114" grpId="0" animBg="1"/>
          <p:bldP spid="114" grpId="1" animBg="1"/>
          <p:bldP spid="115" grpId="0" animBg="1"/>
          <p:bldP spid="115" grpId="1" animBg="1"/>
          <p:bldP spid="116" grpId="0" animBg="1"/>
          <p:bldP spid="116" grpId="1" animBg="1"/>
          <p:bldP spid="117" grpId="0" animBg="1"/>
          <p:bldP spid="117" grpId="1" animBg="1"/>
          <p:bldP spid="118" grpId="0" animBg="1"/>
          <p:bldP spid="118" grpId="1" animBg="1"/>
          <p:bldP spid="119" grpId="0" animBg="1"/>
          <p:bldP spid="119" grpId="1" animBg="1"/>
          <p:bldP spid="120" grpId="0" animBg="1"/>
          <p:bldP spid="120" grpId="1" animBg="1"/>
          <p:bldP spid="121" grpId="0" animBg="1"/>
          <p:bldP spid="121" grpId="1" animBg="1"/>
          <p:bldP spid="122" grpId="0" animBg="1"/>
          <p:bldP spid="123" grpId="0"/>
          <p:bldP spid="124" grpId="0"/>
          <p:bldP spid="124" grpId="1"/>
          <p:bldP spid="125" grpId="0"/>
          <p:bldP spid="125" grpId="1"/>
          <p:bldP spid="126" grpId="0"/>
          <p:bldP spid="126" grpId="1"/>
          <p:bldP spid="127" grpId="0"/>
          <p:bldP spid="127" grpId="1"/>
          <p:bldP spid="128" grpId="0"/>
          <p:bldP spid="128" grpId="1"/>
          <p:bldP spid="129" grpId="0"/>
          <p:bldP spid="129" grpId="1"/>
          <p:bldP spid="130" grpId="0"/>
          <p:bldP spid="130" grpId="1"/>
          <p:bldP spid="131" grpId="0"/>
          <p:bldP spid="131" grpId="1"/>
          <p:bldP spid="132" grpId="0"/>
          <p:bldP spid="132" grpId="1"/>
          <p:bldP spid="133" grpId="0"/>
          <p:bldP spid="133" grpId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5" presetClass="entr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10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10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7" presetID="15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5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100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100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100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5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10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10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10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15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7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15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3" dur="10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10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10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6" dur="10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15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9" dur="10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10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10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10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15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5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9" presetID="15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1" dur="1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2" dur="1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1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1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15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7" dur="1000" fill="hold"/>
                                            <p:tgtEl>
                                              <p:spTgt spid="1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8" dur="1000" fill="hold"/>
                                            <p:tgtEl>
                                              <p:spTgt spid="1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9" dur="1000" fill="hold"/>
                                            <p:tgtEl>
                                              <p:spTgt spid="1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1000" fill="hold"/>
                                            <p:tgtEl>
                                              <p:spTgt spid="1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" presetID="15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3" dur="1000" fill="hold"/>
                                            <p:tgtEl>
                                              <p:spTgt spid="1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4" dur="1000" fill="hold"/>
                                            <p:tgtEl>
                                              <p:spTgt spid="1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5" dur="1000" fill="hold"/>
                                            <p:tgtEl>
                                              <p:spTgt spid="1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6" dur="1000" fill="hold"/>
                                            <p:tgtEl>
                                              <p:spTgt spid="1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7" presetID="15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9" dur="1000" fill="hold"/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0" dur="1000" fill="hold"/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1" dur="1000" fill="hold"/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2" dur="1000" fill="hold"/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3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5" dur="500"/>
                                            <p:tgtEl>
                                              <p:spTgt spid="8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6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8" dur="500"/>
                                            <p:tgtEl>
                                              <p:spTgt spid="8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9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1" dur="500"/>
                                            <p:tgtEl>
                                              <p:spTgt spid="8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2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4" dur="500"/>
                                            <p:tgtEl>
                                              <p:spTgt spid="9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7" dur="500"/>
                                            <p:tgtEl>
                                              <p:spTgt spid="9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8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0" dur="500"/>
                                            <p:tgtEl>
                                              <p:spTgt spid="9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1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3" dur="500"/>
                                            <p:tgtEl>
                                              <p:spTgt spid="10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4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0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6" dur="50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7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0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9" dur="5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0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2" dur="500"/>
                                            <p:tgtEl>
                                              <p:spTgt spid="10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3" fill="hold">
                          <p:stCondLst>
                            <p:cond delay="indefinite"/>
                          </p:stCondLst>
                          <p:childTnLst>
                            <p:par>
                              <p:cTn id="1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5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7" dur="500" fill="hold"/>
                                            <p:tgtEl>
                                              <p:spTgt spid="1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8" dur="500" fill="hold"/>
                                            <p:tgtEl>
                                              <p:spTgt spid="1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9" dur="500"/>
                                            <p:tgtEl>
                                              <p:spTgt spid="124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0" fill="hold">
                          <p:stCondLst>
                            <p:cond delay="indefinite"/>
                          </p:stCondLst>
                          <p:childTnLst>
                            <p:par>
                              <p:cTn id="1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2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4" dur="500" fill="hold"/>
                                            <p:tgtEl>
                                              <p:spTgt spid="1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5" dur="500" fill="hold"/>
                                            <p:tgtEl>
                                              <p:spTgt spid="1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6" dur="500"/>
                                            <p:tgtEl>
                                              <p:spTgt spid="125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2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7" fill="hold">
                          <p:stCondLst>
                            <p:cond delay="indefinite"/>
                          </p:stCondLst>
                          <p:childTnLst>
                            <p:par>
                              <p:cTn id="1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9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1" dur="500" fill="hold"/>
                                            <p:tgtEl>
                                              <p:spTgt spid="1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2" dur="500" fill="hold"/>
                                            <p:tgtEl>
                                              <p:spTgt spid="1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3" dur="500"/>
                                            <p:tgtEl>
                                              <p:spTgt spid="126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2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4" fill="hold">
                          <p:stCondLst>
                            <p:cond delay="indefinite"/>
                          </p:stCondLst>
                          <p:childTnLst>
                            <p:par>
                              <p:cTn id="1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6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8" dur="500" fill="hold"/>
                                            <p:tgtEl>
                                              <p:spTgt spid="12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9" dur="500" fill="hold"/>
                                            <p:tgtEl>
                                              <p:spTgt spid="12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0" dur="500"/>
                                            <p:tgtEl>
                                              <p:spTgt spid="127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3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1" fill="hold">
                          <p:stCondLst>
                            <p:cond delay="indefinite"/>
                          </p:stCondLst>
                          <p:childTnLst>
                            <p:par>
                              <p:cTn id="1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3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5" dur="50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6" dur="50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7" dur="500"/>
                                            <p:tgtEl>
                                              <p:spTgt spid="128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4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8" fill="hold">
                          <p:stCondLst>
                            <p:cond delay="indefinite"/>
                          </p:stCondLst>
                          <p:childTnLst>
                            <p:par>
                              <p:cTn id="1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0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2" dur="500" fill="hold"/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3" dur="500" fill="hold"/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4" dur="500"/>
                                            <p:tgtEl>
                                              <p:spTgt spid="129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5" fill="hold">
                          <p:stCondLst>
                            <p:cond delay="indefinite"/>
                          </p:stCondLst>
                          <p:childTnLst>
                            <p:par>
                              <p:cTn id="1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7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9" dur="5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0" dur="5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1" dur="500"/>
                                            <p:tgtEl>
                                              <p:spTgt spid="130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2" fill="hold">
                          <p:stCondLst>
                            <p:cond delay="indefinite"/>
                          </p:stCondLst>
                          <p:childTnLst>
                            <p:par>
                              <p:cTn id="16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4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6" dur="500" fill="hold"/>
                                            <p:tgtEl>
                                              <p:spTgt spid="1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7" dur="500" fill="hold"/>
                                            <p:tgtEl>
                                              <p:spTgt spid="1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8" dur="500"/>
                                            <p:tgtEl>
                                              <p:spTgt spid="131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6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9" fill="hold">
                          <p:stCondLst>
                            <p:cond delay="indefinite"/>
                          </p:stCondLst>
                          <p:childTnLst>
                            <p:par>
                              <p:cTn id="17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1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3" dur="500" fill="hold"/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4" dur="500" fill="hold"/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75" dur="500"/>
                                            <p:tgtEl>
                                              <p:spTgt spid="132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7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6" fill="hold">
                          <p:stCondLst>
                            <p:cond delay="indefinite"/>
                          </p:stCondLst>
                          <p:childTnLst>
                            <p:par>
                              <p:cTn id="17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8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0" dur="500" fill="hold"/>
                                            <p:tgtEl>
                                              <p:spTgt spid="13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1" dur="500" fill="hold"/>
                                            <p:tgtEl>
                                              <p:spTgt spid="13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82" dur="500"/>
                                            <p:tgtEl>
                                              <p:spTgt spid="133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7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183" restart="whenNotActive" fill="hold" evtFilter="cancelBubble" nodeType="interactiveSeq">
                    <p:stCondLst>
                      <p:cond evt="onClick" delay="0">
                        <p:tgtEl>
                          <p:spTgt spid="12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84" fill="hold">
                          <p:stCondLst>
                            <p:cond delay="0"/>
                          </p:stCondLst>
                          <p:childTnLst>
                            <p:par>
                              <p:cTn id="18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6" presetID="22" presetClass="exit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187" dur="500"/>
                                            <p:tgtEl>
                                              <p:spTgt spid="1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8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8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89" presetID="22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190" dur="500"/>
                                            <p:tgtEl>
                                              <p:spTgt spid="12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9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4"/>
                      </p:tgtEl>
                    </p:cond>
                  </p:nextCondLst>
                </p:seq>
                <p:seq concurrent="1" nextAc="seek">
                  <p:cTn id="192" restart="whenNotActive" fill="hold" evtFilter="cancelBubble" nodeType="interactiveSeq">
                    <p:stCondLst>
                      <p:cond evt="onClick" delay="0">
                        <p:tgtEl>
                          <p:spTgt spid="1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93" fill="hold">
                          <p:stCondLst>
                            <p:cond delay="0"/>
                          </p:stCondLst>
                          <p:childTnLst>
                            <p:par>
                              <p:cTn id="19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5" presetID="22" presetClass="exit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196" dur="500"/>
                                            <p:tgtEl>
                                              <p:spTgt spid="11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9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9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98" presetID="22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199" dur="500"/>
                                            <p:tgtEl>
                                              <p:spTgt spid="12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0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5"/>
                      </p:tgtEl>
                    </p:cond>
                  </p:nextCondLst>
                </p:seq>
                <p:seq concurrent="1" nextAc="seek">
                  <p:cTn id="201" restart="whenNotActive" fill="hold" evtFilter="cancelBubble" nodeType="interactiveSeq">
                    <p:stCondLst>
                      <p:cond evt="onClick" delay="0">
                        <p:tgtEl>
                          <p:spTgt spid="13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02" fill="hold">
                          <p:stCondLst>
                            <p:cond delay="0"/>
                          </p:stCondLst>
                          <p:childTnLst>
                            <p:par>
                              <p:cTn id="20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4" presetID="22" presetClass="exit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05" dur="500"/>
                                            <p:tgtEl>
                                              <p:spTgt spid="12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0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0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07" presetID="22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08" dur="500"/>
                                            <p:tgtEl>
                                              <p:spTgt spid="13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0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33"/>
                      </p:tgtEl>
                    </p:cond>
                  </p:nextCondLst>
                </p:seq>
                <p:seq concurrent="1" nextAc="seek">
                  <p:cTn id="210" restart="whenNotActive" fill="hold" evtFilter="cancelBubble" nodeType="interactiveSeq">
                    <p:stCondLst>
                      <p:cond evt="onClick" delay="0">
                        <p:tgtEl>
                          <p:spTgt spid="13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11" fill="hold">
                          <p:stCondLst>
                            <p:cond delay="0"/>
                          </p:stCondLst>
                          <p:childTnLst>
                            <p:par>
                              <p:cTn id="2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3" presetID="22" presetClass="exit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14" dur="500"/>
                                            <p:tgtEl>
                                              <p:spTgt spid="1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1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1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16" presetID="22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17" dur="500"/>
                                            <p:tgtEl>
                                              <p:spTgt spid="13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1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32"/>
                      </p:tgtEl>
                    </p:cond>
                  </p:nextCondLst>
                </p:seq>
                <p:seq concurrent="1" nextAc="seek">
                  <p:cTn id="219" restart="whenNotActive" fill="hold" evtFilter="cancelBubble" nodeType="interactiveSeq">
                    <p:stCondLst>
                      <p:cond evt="onClick" delay="0">
                        <p:tgtEl>
                          <p:spTgt spid="13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20" fill="hold">
                          <p:stCondLst>
                            <p:cond delay="0"/>
                          </p:stCondLst>
                          <p:childTnLst>
                            <p:par>
                              <p:cTn id="2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2" presetID="22" presetClass="exit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23" dur="500"/>
                                            <p:tgtEl>
                                              <p:spTgt spid="11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2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2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25" presetID="22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26" dur="500"/>
                                            <p:tgtEl>
                                              <p:spTgt spid="13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2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31"/>
                      </p:tgtEl>
                    </p:cond>
                  </p:nextCondLst>
                </p:seq>
                <p:seq concurrent="1" nextAc="seek">
                  <p:cTn id="228" restart="whenNotActive" fill="hold" evtFilter="cancelBubble" nodeType="interactiveSeq">
                    <p:stCondLst>
                      <p:cond evt="onClick" delay="0">
                        <p:tgtEl>
                          <p:spTgt spid="13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29" fill="hold">
                          <p:stCondLst>
                            <p:cond delay="0"/>
                          </p:stCondLst>
                          <p:childTnLst>
                            <p:par>
                              <p:cTn id="2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1" presetID="22" presetClass="exit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32" dur="500"/>
                                            <p:tgtEl>
                                              <p:spTgt spid="11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3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3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34" presetID="22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35" dur="500"/>
                                            <p:tgtEl>
                                              <p:spTgt spid="13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3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30"/>
                      </p:tgtEl>
                    </p:cond>
                  </p:nextCondLst>
                </p:seq>
                <p:seq concurrent="1" nextAc="seek">
                  <p:cTn id="237" restart="whenNotActive" fill="hold" evtFilter="cancelBubble" nodeType="interactiveSeq">
                    <p:stCondLst>
                      <p:cond evt="onClick" delay="0">
                        <p:tgtEl>
                          <p:spTgt spid="12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38" fill="hold">
                          <p:stCondLst>
                            <p:cond delay="0"/>
                          </p:stCondLst>
                          <p:childTnLst>
                            <p:par>
                              <p:cTn id="2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0" presetID="22" presetClass="exit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41" dur="500"/>
                                            <p:tgtEl>
                                              <p:spTgt spid="11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4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4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43" presetID="22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44" dur="500"/>
                                            <p:tgtEl>
                                              <p:spTgt spid="12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4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6"/>
                      </p:tgtEl>
                    </p:cond>
                  </p:nextCondLst>
                </p:seq>
                <p:seq concurrent="1" nextAc="seek">
                  <p:cTn id="246" restart="whenNotActive" fill="hold" evtFilter="cancelBubble" nodeType="interactiveSeq">
                    <p:stCondLst>
                      <p:cond evt="onClick" delay="0">
                        <p:tgtEl>
                          <p:spTgt spid="12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47" fill="hold">
                          <p:stCondLst>
                            <p:cond delay="0"/>
                          </p:stCondLst>
                          <p:childTnLst>
                            <p:par>
                              <p:cTn id="2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9" presetID="22" presetClass="exit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50" dur="500"/>
                                            <p:tgtEl>
                                              <p:spTgt spid="11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5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4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52" presetID="22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53" dur="500"/>
                                            <p:tgtEl>
                                              <p:spTgt spid="12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5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8"/>
                      </p:tgtEl>
                    </p:cond>
                  </p:nextCondLst>
                </p:seq>
                <p:seq concurrent="1" nextAc="seek">
                  <p:cTn id="255" restart="whenNotActive" fill="hold" evtFilter="cancelBubble" nodeType="interactiveSeq">
                    <p:stCondLst>
                      <p:cond evt="onClick" delay="0">
                        <p:tgtEl>
                          <p:spTgt spid="12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56" fill="hold">
                          <p:stCondLst>
                            <p:cond delay="0"/>
                          </p:stCondLst>
                          <p:childTnLst>
                            <p:par>
                              <p:cTn id="2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8" presetID="22" presetClass="exit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59" dur="500"/>
                                            <p:tgtEl>
                                              <p:spTgt spid="11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6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5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61" presetID="22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62" dur="500"/>
                                            <p:tgtEl>
                                              <p:spTgt spid="1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6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9"/>
                      </p:tgtEl>
                    </p:cond>
                  </p:nextCondLst>
                </p:seq>
                <p:seq concurrent="1" nextAc="seek">
                  <p:cTn id="264" restart="whenNotActive" fill="hold" evtFilter="cancelBubble" nodeType="interactiveSeq">
                    <p:stCondLst>
                      <p:cond evt="onClick" delay="0">
                        <p:tgtEl>
                          <p:spTgt spid="12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65" fill="hold">
                          <p:stCondLst>
                            <p:cond delay="0"/>
                          </p:stCondLst>
                          <p:childTnLst>
                            <p:par>
                              <p:cTn id="26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7" presetID="22" presetClass="exit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68" dur="500"/>
                                            <p:tgtEl>
                                              <p:spTgt spid="11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6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6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70" presetID="22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271" dur="500"/>
                                            <p:tgtEl>
                                              <p:spTgt spid="12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7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7"/>
                      </p:tgtEl>
                    </p:cond>
                  </p:nextCondLst>
                </p:seq>
              </p:childTnLst>
            </p:cTn>
          </p:par>
        </p:tnLst>
        <p:bldLst>
          <p:bldP spid="112" grpId="0" animBg="1"/>
          <p:bldP spid="112" grpId="1" animBg="1"/>
          <p:bldP spid="113" grpId="0" animBg="1"/>
          <p:bldP spid="113" grpId="1" animBg="1"/>
          <p:bldP spid="114" grpId="0" animBg="1"/>
          <p:bldP spid="114" grpId="1" animBg="1"/>
          <p:bldP spid="115" grpId="0" animBg="1"/>
          <p:bldP spid="115" grpId="1" animBg="1"/>
          <p:bldP spid="116" grpId="0" animBg="1"/>
          <p:bldP spid="116" grpId="1" animBg="1"/>
          <p:bldP spid="117" grpId="0" animBg="1"/>
          <p:bldP spid="117" grpId="1" animBg="1"/>
          <p:bldP spid="118" grpId="0" animBg="1"/>
          <p:bldP spid="118" grpId="1" animBg="1"/>
          <p:bldP spid="119" grpId="0" animBg="1"/>
          <p:bldP spid="119" grpId="1" animBg="1"/>
          <p:bldP spid="120" grpId="0" animBg="1"/>
          <p:bldP spid="120" grpId="1" animBg="1"/>
          <p:bldP spid="121" grpId="0" animBg="1"/>
          <p:bldP spid="121" grpId="1" animBg="1"/>
          <p:bldP spid="122" grpId="0" animBg="1"/>
          <p:bldP spid="123" grpId="0"/>
          <p:bldP spid="124" grpId="0"/>
          <p:bldP spid="124" grpId="1"/>
          <p:bldP spid="125" grpId="0"/>
          <p:bldP spid="125" grpId="1"/>
          <p:bldP spid="126" grpId="0"/>
          <p:bldP spid="126" grpId="1"/>
          <p:bldP spid="127" grpId="0"/>
          <p:bldP spid="127" grpId="1"/>
          <p:bldP spid="128" grpId="0"/>
          <p:bldP spid="128" grpId="1"/>
          <p:bldP spid="129" grpId="0"/>
          <p:bldP spid="129" grpId="1"/>
          <p:bldP spid="130" grpId="0"/>
          <p:bldP spid="130" grpId="1"/>
          <p:bldP spid="131" grpId="0"/>
          <p:bldP spid="131" grpId="1"/>
          <p:bldP spid="132" grpId="0"/>
          <p:bldP spid="132" grpId="1"/>
          <p:bldP spid="133" grpId="0"/>
          <p:bldP spid="133" grpId="1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id="{78054F18-7CFB-4AA0-BAE1-B7D89FB3B0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00" y="848894"/>
            <a:ext cx="3886200" cy="613610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87ACF9A-C6A8-4B2E-8EA5-72BC877B04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9360" y="2559542"/>
            <a:ext cx="7376799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4476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9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556" b="87500" l="6800" r="92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00" t="6111" r="8000" b="12223"/>
          <a:stretch/>
        </p:blipFill>
        <p:spPr>
          <a:xfrm>
            <a:off x="94564" y="1227517"/>
            <a:ext cx="5881072" cy="5748604"/>
          </a:xfrm>
          <a:prstGeom prst="rect">
            <a:avLst/>
          </a:prstGeom>
        </p:spPr>
      </p:pic>
      <p:pic>
        <p:nvPicPr>
          <p:cNvPr id="1026" name="Picture 2" descr="1,122 Child Watering Plant Illustrations, Royalty-Free Vector Graphics &amp;  Clip Art - iStock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510" l="0" r="62092">
                        <a14:foregroundMark x1="40196" y1="46078" x2="49346" y2="50000"/>
                        <a14:foregroundMark x1="29412" y1="43464" x2="24837" y2="545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69" r="36547"/>
          <a:stretch/>
        </p:blipFill>
        <p:spPr bwMode="auto">
          <a:xfrm flipH="1">
            <a:off x="3190189" y="4280851"/>
            <a:ext cx="1638302" cy="2695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6603638" y="1614411"/>
            <a:ext cx="1129781" cy="70485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6x1=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621455" y="2376411"/>
            <a:ext cx="1129781" cy="70485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spc="300" dirty="0">
                <a:solidFill>
                  <a:prstClr val="black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6x4=</a:t>
            </a:r>
            <a:endParaRPr kumimoji="0" lang="en-US" sz="2400" b="0" i="0" u="none" strike="noStrike" kern="1200" cap="none" spc="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621455" y="3138411"/>
            <a:ext cx="1129781" cy="70485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6x6=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505575" y="3900411"/>
            <a:ext cx="1254513" cy="70485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12:6=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735294" y="1613547"/>
            <a:ext cx="695325" cy="70485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753223" y="2375547"/>
            <a:ext cx="695325" cy="70485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24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753224" y="3137547"/>
            <a:ext cx="695325" cy="70485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36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753223" y="3899547"/>
            <a:ext cx="695326" cy="70485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4EDBF7F-A040-489B-9DD9-001236E5CC3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810" y="2158117"/>
            <a:ext cx="847545" cy="8475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4EDBF7F-A040-489B-9DD9-001236E5CC3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124" y="3175433"/>
            <a:ext cx="816210" cy="8162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4EDBF7F-A040-489B-9DD9-001236E5CC3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616" y="1527435"/>
            <a:ext cx="776327" cy="7763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4EDBF7F-A040-489B-9DD9-001236E5CC3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7716" y="2515680"/>
            <a:ext cx="766870" cy="7668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0" name="Rounded Rectangle 39"/>
          <p:cNvSpPr/>
          <p:nvPr/>
        </p:nvSpPr>
        <p:spPr>
          <a:xfrm>
            <a:off x="9016690" y="1613547"/>
            <a:ext cx="1213960" cy="70485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18:6=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9034508" y="2375547"/>
            <a:ext cx="1213960" cy="70485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48:6=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9034508" y="3137547"/>
            <a:ext cx="1213960" cy="70485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6x5=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9007737" y="3899547"/>
            <a:ext cx="1258548" cy="70485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30:6=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10230651" y="1613547"/>
            <a:ext cx="695325" cy="70485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10248580" y="2375547"/>
            <a:ext cx="695325" cy="70485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10248356" y="3137547"/>
            <a:ext cx="695325" cy="70485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30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10266285" y="3899547"/>
            <a:ext cx="695326" cy="70485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5</a:t>
            </a: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D4EDBF7F-A040-489B-9DD9-001236E5CC3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941" y="3025223"/>
            <a:ext cx="821356" cy="82135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D4EDBF7F-A040-489B-9DD9-001236E5CC3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107" y="3390913"/>
            <a:ext cx="781574" cy="78157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D4EDBF7F-A040-489B-9DD9-001236E5CC3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7981" y="2018190"/>
            <a:ext cx="816952" cy="8169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D4EDBF7F-A040-489B-9DD9-001236E5CC3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9370" y="1922869"/>
            <a:ext cx="846208" cy="8462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0" name="Group 19"/>
          <p:cNvGrpSpPr/>
          <p:nvPr/>
        </p:nvGrpSpPr>
        <p:grpSpPr>
          <a:xfrm>
            <a:off x="163794" y="-330241"/>
            <a:ext cx="4587357" cy="1449394"/>
            <a:chOff x="760555" y="-570340"/>
            <a:chExt cx="4587357" cy="1449394"/>
          </a:xfrm>
        </p:grpSpPr>
        <p:sp>
          <p:nvSpPr>
            <p:cNvPr id="52" name="îṩ1iďê">
              <a:extLst>
                <a:ext uri="{FF2B5EF4-FFF2-40B4-BE49-F238E27FC236}">
                  <a16:creationId xmlns:a16="http://schemas.microsoft.com/office/drawing/2014/main" id="{4C1A8ED8-A0A2-453A-B619-5F0D965DBFD0}"/>
                </a:ext>
              </a:extLst>
            </p:cNvPr>
            <p:cNvSpPr/>
            <p:nvPr/>
          </p:nvSpPr>
          <p:spPr bwMode="auto">
            <a:xfrm>
              <a:off x="879454" y="-570340"/>
              <a:ext cx="4199753" cy="1449394"/>
            </a:xfrm>
            <a:custGeom>
              <a:avLst/>
              <a:gdLst>
                <a:gd name="T0" fmla="*/ 36 w 622"/>
                <a:gd name="T1" fmla="*/ 187 h 239"/>
                <a:gd name="T2" fmla="*/ 40 w 622"/>
                <a:gd name="T3" fmla="*/ 187 h 239"/>
                <a:gd name="T4" fmla="*/ 40 w 622"/>
                <a:gd name="T5" fmla="*/ 182 h 239"/>
                <a:gd name="T6" fmla="*/ 71 w 622"/>
                <a:gd name="T7" fmla="*/ 150 h 239"/>
                <a:gd name="T8" fmla="*/ 94 w 622"/>
                <a:gd name="T9" fmla="*/ 159 h 239"/>
                <a:gd name="T10" fmla="*/ 121 w 622"/>
                <a:gd name="T11" fmla="*/ 145 h 239"/>
                <a:gd name="T12" fmla="*/ 148 w 622"/>
                <a:gd name="T13" fmla="*/ 158 h 239"/>
                <a:gd name="T14" fmla="*/ 163 w 622"/>
                <a:gd name="T15" fmla="*/ 152 h 239"/>
                <a:gd name="T16" fmla="*/ 164 w 622"/>
                <a:gd name="T17" fmla="*/ 152 h 239"/>
                <a:gd name="T18" fmla="*/ 163 w 622"/>
                <a:gd name="T19" fmla="*/ 149 h 239"/>
                <a:gd name="T20" fmla="*/ 196 w 622"/>
                <a:gd name="T21" fmla="*/ 116 h 239"/>
                <a:gd name="T22" fmla="*/ 216 w 622"/>
                <a:gd name="T23" fmla="*/ 123 h 239"/>
                <a:gd name="T24" fmla="*/ 242 w 622"/>
                <a:gd name="T25" fmla="*/ 102 h 239"/>
                <a:gd name="T26" fmla="*/ 255 w 622"/>
                <a:gd name="T27" fmla="*/ 105 h 239"/>
                <a:gd name="T28" fmla="*/ 255 w 622"/>
                <a:gd name="T29" fmla="*/ 100 h 239"/>
                <a:gd name="T30" fmla="*/ 306 w 622"/>
                <a:gd name="T31" fmla="*/ 49 h 239"/>
                <a:gd name="T32" fmla="*/ 328 w 622"/>
                <a:gd name="T33" fmla="*/ 54 h 239"/>
                <a:gd name="T34" fmla="*/ 388 w 622"/>
                <a:gd name="T35" fmla="*/ 0 h 239"/>
                <a:gd name="T36" fmla="*/ 448 w 622"/>
                <a:gd name="T37" fmla="*/ 59 h 239"/>
                <a:gd name="T38" fmla="*/ 452 w 622"/>
                <a:gd name="T39" fmla="*/ 59 h 239"/>
                <a:gd name="T40" fmla="*/ 498 w 622"/>
                <a:gd name="T41" fmla="*/ 91 h 239"/>
                <a:gd name="T42" fmla="*/ 531 w 622"/>
                <a:gd name="T43" fmla="*/ 126 h 239"/>
                <a:gd name="T44" fmla="*/ 530 w 622"/>
                <a:gd name="T45" fmla="*/ 136 h 239"/>
                <a:gd name="T46" fmla="*/ 542 w 622"/>
                <a:gd name="T47" fmla="*/ 134 h 239"/>
                <a:gd name="T48" fmla="*/ 582 w 622"/>
                <a:gd name="T49" fmla="*/ 174 h 239"/>
                <a:gd name="T50" fmla="*/ 579 w 622"/>
                <a:gd name="T51" fmla="*/ 188 h 239"/>
                <a:gd name="T52" fmla="*/ 586 w 622"/>
                <a:gd name="T53" fmla="*/ 187 h 239"/>
                <a:gd name="T54" fmla="*/ 622 w 622"/>
                <a:gd name="T55" fmla="*/ 213 h 239"/>
                <a:gd name="T56" fmla="*/ 592 w 622"/>
                <a:gd name="T57" fmla="*/ 239 h 239"/>
                <a:gd name="T58" fmla="*/ 592 w 622"/>
                <a:gd name="T59" fmla="*/ 239 h 239"/>
                <a:gd name="T60" fmla="*/ 36 w 622"/>
                <a:gd name="T61" fmla="*/ 239 h 239"/>
                <a:gd name="T62" fmla="*/ 0 w 622"/>
                <a:gd name="T63" fmla="*/ 213 h 239"/>
                <a:gd name="T64" fmla="*/ 36 w 622"/>
                <a:gd name="T65" fmla="*/ 187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22" h="239">
                  <a:moveTo>
                    <a:pt x="36" y="187"/>
                  </a:moveTo>
                  <a:cubicBezTo>
                    <a:pt x="38" y="187"/>
                    <a:pt x="39" y="187"/>
                    <a:pt x="40" y="187"/>
                  </a:cubicBezTo>
                  <a:cubicBezTo>
                    <a:pt x="40" y="186"/>
                    <a:pt x="40" y="184"/>
                    <a:pt x="40" y="182"/>
                  </a:cubicBezTo>
                  <a:cubicBezTo>
                    <a:pt x="40" y="164"/>
                    <a:pt x="54" y="150"/>
                    <a:pt x="71" y="150"/>
                  </a:cubicBezTo>
                  <a:cubicBezTo>
                    <a:pt x="80" y="150"/>
                    <a:pt x="88" y="154"/>
                    <a:pt x="94" y="159"/>
                  </a:cubicBezTo>
                  <a:cubicBezTo>
                    <a:pt x="100" y="151"/>
                    <a:pt x="110" y="145"/>
                    <a:pt x="121" y="145"/>
                  </a:cubicBezTo>
                  <a:cubicBezTo>
                    <a:pt x="132" y="145"/>
                    <a:pt x="142" y="150"/>
                    <a:pt x="148" y="158"/>
                  </a:cubicBezTo>
                  <a:cubicBezTo>
                    <a:pt x="152" y="155"/>
                    <a:pt x="157" y="152"/>
                    <a:pt x="163" y="152"/>
                  </a:cubicBezTo>
                  <a:cubicBezTo>
                    <a:pt x="163" y="152"/>
                    <a:pt x="163" y="152"/>
                    <a:pt x="164" y="152"/>
                  </a:cubicBezTo>
                  <a:cubicBezTo>
                    <a:pt x="164" y="151"/>
                    <a:pt x="163" y="150"/>
                    <a:pt x="163" y="149"/>
                  </a:cubicBezTo>
                  <a:cubicBezTo>
                    <a:pt x="163" y="131"/>
                    <a:pt x="178" y="116"/>
                    <a:pt x="196" y="116"/>
                  </a:cubicBezTo>
                  <a:cubicBezTo>
                    <a:pt x="203" y="116"/>
                    <a:pt x="210" y="119"/>
                    <a:pt x="216" y="123"/>
                  </a:cubicBezTo>
                  <a:cubicBezTo>
                    <a:pt x="219" y="111"/>
                    <a:pt x="229" y="102"/>
                    <a:pt x="242" y="102"/>
                  </a:cubicBezTo>
                  <a:cubicBezTo>
                    <a:pt x="247" y="102"/>
                    <a:pt x="251" y="103"/>
                    <a:pt x="255" y="105"/>
                  </a:cubicBezTo>
                  <a:cubicBezTo>
                    <a:pt x="255" y="103"/>
                    <a:pt x="255" y="101"/>
                    <a:pt x="255" y="100"/>
                  </a:cubicBezTo>
                  <a:cubicBezTo>
                    <a:pt x="255" y="71"/>
                    <a:pt x="277" y="49"/>
                    <a:pt x="306" y="49"/>
                  </a:cubicBezTo>
                  <a:cubicBezTo>
                    <a:pt x="314" y="49"/>
                    <a:pt x="321" y="51"/>
                    <a:pt x="328" y="54"/>
                  </a:cubicBezTo>
                  <a:cubicBezTo>
                    <a:pt x="331" y="24"/>
                    <a:pt x="357" y="0"/>
                    <a:pt x="388" y="0"/>
                  </a:cubicBezTo>
                  <a:cubicBezTo>
                    <a:pt x="421" y="0"/>
                    <a:pt x="448" y="27"/>
                    <a:pt x="448" y="59"/>
                  </a:cubicBezTo>
                  <a:cubicBezTo>
                    <a:pt x="450" y="59"/>
                    <a:pt x="451" y="59"/>
                    <a:pt x="452" y="59"/>
                  </a:cubicBezTo>
                  <a:cubicBezTo>
                    <a:pt x="473" y="59"/>
                    <a:pt x="491" y="72"/>
                    <a:pt x="498" y="91"/>
                  </a:cubicBezTo>
                  <a:cubicBezTo>
                    <a:pt x="516" y="92"/>
                    <a:pt x="531" y="107"/>
                    <a:pt x="531" y="126"/>
                  </a:cubicBezTo>
                  <a:cubicBezTo>
                    <a:pt x="531" y="129"/>
                    <a:pt x="530" y="133"/>
                    <a:pt x="530" y="136"/>
                  </a:cubicBezTo>
                  <a:cubicBezTo>
                    <a:pt x="534" y="135"/>
                    <a:pt x="538" y="134"/>
                    <a:pt x="542" y="134"/>
                  </a:cubicBezTo>
                  <a:cubicBezTo>
                    <a:pt x="564" y="134"/>
                    <a:pt x="582" y="152"/>
                    <a:pt x="582" y="174"/>
                  </a:cubicBezTo>
                  <a:cubicBezTo>
                    <a:pt x="582" y="179"/>
                    <a:pt x="581" y="183"/>
                    <a:pt x="579" y="188"/>
                  </a:cubicBezTo>
                  <a:cubicBezTo>
                    <a:pt x="581" y="187"/>
                    <a:pt x="584" y="187"/>
                    <a:pt x="586" y="187"/>
                  </a:cubicBezTo>
                  <a:cubicBezTo>
                    <a:pt x="606" y="187"/>
                    <a:pt x="622" y="199"/>
                    <a:pt x="622" y="213"/>
                  </a:cubicBezTo>
                  <a:cubicBezTo>
                    <a:pt x="622" y="226"/>
                    <a:pt x="609" y="237"/>
                    <a:pt x="592" y="239"/>
                  </a:cubicBezTo>
                  <a:cubicBezTo>
                    <a:pt x="592" y="239"/>
                    <a:pt x="592" y="239"/>
                    <a:pt x="592" y="239"/>
                  </a:cubicBezTo>
                  <a:cubicBezTo>
                    <a:pt x="36" y="239"/>
                    <a:pt x="36" y="239"/>
                    <a:pt x="36" y="239"/>
                  </a:cubicBezTo>
                  <a:cubicBezTo>
                    <a:pt x="16" y="239"/>
                    <a:pt x="0" y="228"/>
                    <a:pt x="0" y="213"/>
                  </a:cubicBezTo>
                  <a:cubicBezTo>
                    <a:pt x="0" y="199"/>
                    <a:pt x="16" y="187"/>
                    <a:pt x="36" y="18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760555" y="71904"/>
              <a:ext cx="458735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Chăm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sóc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cây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táo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8045614" y="4794688"/>
            <a:ext cx="2066214" cy="704851"/>
            <a:chOff x="9282952" y="3248002"/>
            <a:chExt cx="2066214" cy="704851"/>
          </a:xfrm>
        </p:grpSpPr>
        <p:sp>
          <p:nvSpPr>
            <p:cNvPr id="106" name="Rounded Rectangle 105"/>
            <p:cNvSpPr/>
            <p:nvPr/>
          </p:nvSpPr>
          <p:spPr>
            <a:xfrm>
              <a:off x="9282952" y="3248002"/>
              <a:ext cx="1346036" cy="70485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3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30:5=</a:t>
              </a:r>
            </a:p>
          </p:txBody>
        </p:sp>
        <p:sp>
          <p:nvSpPr>
            <p:cNvPr id="107" name="Rounded Rectangle 106"/>
            <p:cNvSpPr/>
            <p:nvPr/>
          </p:nvSpPr>
          <p:spPr>
            <a:xfrm>
              <a:off x="10634068" y="3248003"/>
              <a:ext cx="715098" cy="704850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9391650" y="4936920"/>
            <a:ext cx="7201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6</a:t>
            </a:r>
          </a:p>
        </p:txBody>
      </p:sp>
      <p:pic>
        <p:nvPicPr>
          <p:cNvPr id="108" name="Picture 107">
            <a:extLst>
              <a:ext uri="{FF2B5EF4-FFF2-40B4-BE49-F238E27FC236}">
                <a16:creationId xmlns:a16="http://schemas.microsoft.com/office/drawing/2014/main" id="{D4EDBF7F-A040-489B-9DD9-001236E5CC3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944" y="3304661"/>
            <a:ext cx="867826" cy="8678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6" name="Group 15"/>
          <p:cNvGrpSpPr/>
          <p:nvPr/>
        </p:nvGrpSpPr>
        <p:grpSpPr>
          <a:xfrm>
            <a:off x="6630307" y="465019"/>
            <a:ext cx="3847106" cy="738521"/>
            <a:chOff x="2421141" y="730782"/>
            <a:chExt cx="5471576" cy="738521"/>
          </a:xfrm>
        </p:grpSpPr>
        <p:sp>
          <p:nvSpPr>
            <p:cNvPr id="109" name="Rectangle: Rounded Corners 43">
              <a:extLst>
                <a:ext uri="{FF2B5EF4-FFF2-40B4-BE49-F238E27FC236}">
                  <a16:creationId xmlns:a16="http://schemas.microsoft.com/office/drawing/2014/main" id="{9D645240-D005-4810-AC9C-C05A048A4394}"/>
                </a:ext>
              </a:extLst>
            </p:cNvPr>
            <p:cNvSpPr/>
            <p:nvPr/>
          </p:nvSpPr>
          <p:spPr>
            <a:xfrm>
              <a:off x="2421141" y="730782"/>
              <a:ext cx="5471576" cy="738521"/>
            </a:xfrm>
            <a:custGeom>
              <a:avLst/>
              <a:gdLst>
                <a:gd name="connsiteX0" fmla="*/ 0 w 5471576"/>
                <a:gd name="connsiteY0" fmla="*/ 123089 h 738521"/>
                <a:gd name="connsiteX1" fmla="*/ 123089 w 5471576"/>
                <a:gd name="connsiteY1" fmla="*/ 0 h 738521"/>
                <a:gd name="connsiteX2" fmla="*/ 755943 w 5471576"/>
                <a:gd name="connsiteY2" fmla="*/ 0 h 738521"/>
                <a:gd name="connsiteX3" fmla="*/ 1232035 w 5471576"/>
                <a:gd name="connsiteY3" fmla="*/ 0 h 738521"/>
                <a:gd name="connsiteX4" fmla="*/ 1812634 w 5471576"/>
                <a:gd name="connsiteY4" fmla="*/ 0 h 738521"/>
                <a:gd name="connsiteX5" fmla="*/ 2340980 w 5471576"/>
                <a:gd name="connsiteY5" fmla="*/ 0 h 738521"/>
                <a:gd name="connsiteX6" fmla="*/ 2817072 w 5471576"/>
                <a:gd name="connsiteY6" fmla="*/ 0 h 738521"/>
                <a:gd name="connsiteX7" fmla="*/ 3502180 w 5471576"/>
                <a:gd name="connsiteY7" fmla="*/ 0 h 738521"/>
                <a:gd name="connsiteX8" fmla="*/ 3978272 w 5471576"/>
                <a:gd name="connsiteY8" fmla="*/ 0 h 738521"/>
                <a:gd name="connsiteX9" fmla="*/ 4611125 w 5471576"/>
                <a:gd name="connsiteY9" fmla="*/ 0 h 738521"/>
                <a:gd name="connsiteX10" fmla="*/ 5348487 w 5471576"/>
                <a:gd name="connsiteY10" fmla="*/ 0 h 738521"/>
                <a:gd name="connsiteX11" fmla="*/ 5471576 w 5471576"/>
                <a:gd name="connsiteY11" fmla="*/ 123089 h 738521"/>
                <a:gd name="connsiteX12" fmla="*/ 5471576 w 5471576"/>
                <a:gd name="connsiteY12" fmla="*/ 615432 h 738521"/>
                <a:gd name="connsiteX13" fmla="*/ 5348487 w 5471576"/>
                <a:gd name="connsiteY13" fmla="*/ 738521 h 738521"/>
                <a:gd name="connsiteX14" fmla="*/ 4820141 w 5471576"/>
                <a:gd name="connsiteY14" fmla="*/ 738521 h 738521"/>
                <a:gd name="connsiteX15" fmla="*/ 4187287 w 5471576"/>
                <a:gd name="connsiteY15" fmla="*/ 738521 h 738521"/>
                <a:gd name="connsiteX16" fmla="*/ 3763450 w 5471576"/>
                <a:gd name="connsiteY16" fmla="*/ 738521 h 738521"/>
                <a:gd name="connsiteX17" fmla="*/ 3339612 w 5471576"/>
                <a:gd name="connsiteY17" fmla="*/ 738521 h 738521"/>
                <a:gd name="connsiteX18" fmla="*/ 2915774 w 5471576"/>
                <a:gd name="connsiteY18" fmla="*/ 738521 h 738521"/>
                <a:gd name="connsiteX19" fmla="*/ 2439682 w 5471576"/>
                <a:gd name="connsiteY19" fmla="*/ 738521 h 738521"/>
                <a:gd name="connsiteX20" fmla="*/ 1806828 w 5471576"/>
                <a:gd name="connsiteY20" fmla="*/ 738521 h 738521"/>
                <a:gd name="connsiteX21" fmla="*/ 1382991 w 5471576"/>
                <a:gd name="connsiteY21" fmla="*/ 738521 h 738521"/>
                <a:gd name="connsiteX22" fmla="*/ 854645 w 5471576"/>
                <a:gd name="connsiteY22" fmla="*/ 738521 h 738521"/>
                <a:gd name="connsiteX23" fmla="*/ 123089 w 5471576"/>
                <a:gd name="connsiteY23" fmla="*/ 738521 h 738521"/>
                <a:gd name="connsiteX24" fmla="*/ 0 w 5471576"/>
                <a:gd name="connsiteY24" fmla="*/ 615432 h 738521"/>
                <a:gd name="connsiteX25" fmla="*/ 0 w 5471576"/>
                <a:gd name="connsiteY25" fmla="*/ 123089 h 738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471576" h="738521" fill="none" extrusionOk="0">
                  <a:moveTo>
                    <a:pt x="0" y="123089"/>
                  </a:moveTo>
                  <a:cubicBezTo>
                    <a:pt x="-2243" y="56284"/>
                    <a:pt x="61632" y="-9132"/>
                    <a:pt x="123089" y="0"/>
                  </a:cubicBezTo>
                  <a:cubicBezTo>
                    <a:pt x="250090" y="-3222"/>
                    <a:pt x="510920" y="33640"/>
                    <a:pt x="755943" y="0"/>
                  </a:cubicBezTo>
                  <a:cubicBezTo>
                    <a:pt x="1000966" y="-33640"/>
                    <a:pt x="1108439" y="37068"/>
                    <a:pt x="1232035" y="0"/>
                  </a:cubicBezTo>
                  <a:cubicBezTo>
                    <a:pt x="1355631" y="-37068"/>
                    <a:pt x="1671957" y="32110"/>
                    <a:pt x="1812634" y="0"/>
                  </a:cubicBezTo>
                  <a:cubicBezTo>
                    <a:pt x="1953311" y="-32110"/>
                    <a:pt x="2175194" y="24850"/>
                    <a:pt x="2340980" y="0"/>
                  </a:cubicBezTo>
                  <a:cubicBezTo>
                    <a:pt x="2506766" y="-24850"/>
                    <a:pt x="2590697" y="24405"/>
                    <a:pt x="2817072" y="0"/>
                  </a:cubicBezTo>
                  <a:cubicBezTo>
                    <a:pt x="3043447" y="-24405"/>
                    <a:pt x="3340586" y="53598"/>
                    <a:pt x="3502180" y="0"/>
                  </a:cubicBezTo>
                  <a:cubicBezTo>
                    <a:pt x="3663774" y="-53598"/>
                    <a:pt x="3828069" y="1909"/>
                    <a:pt x="3978272" y="0"/>
                  </a:cubicBezTo>
                  <a:cubicBezTo>
                    <a:pt x="4128475" y="-1909"/>
                    <a:pt x="4367941" y="33093"/>
                    <a:pt x="4611125" y="0"/>
                  </a:cubicBezTo>
                  <a:cubicBezTo>
                    <a:pt x="4854309" y="-33093"/>
                    <a:pt x="5050454" y="60788"/>
                    <a:pt x="5348487" y="0"/>
                  </a:cubicBezTo>
                  <a:cubicBezTo>
                    <a:pt x="5423924" y="-8633"/>
                    <a:pt x="5476305" y="59418"/>
                    <a:pt x="5471576" y="123089"/>
                  </a:cubicBezTo>
                  <a:cubicBezTo>
                    <a:pt x="5494540" y="297954"/>
                    <a:pt x="5435807" y="421085"/>
                    <a:pt x="5471576" y="615432"/>
                  </a:cubicBezTo>
                  <a:cubicBezTo>
                    <a:pt x="5458680" y="673359"/>
                    <a:pt x="5417736" y="733464"/>
                    <a:pt x="5348487" y="738521"/>
                  </a:cubicBezTo>
                  <a:cubicBezTo>
                    <a:pt x="5209479" y="793106"/>
                    <a:pt x="4953262" y="678313"/>
                    <a:pt x="4820141" y="738521"/>
                  </a:cubicBezTo>
                  <a:cubicBezTo>
                    <a:pt x="4687020" y="798729"/>
                    <a:pt x="4353529" y="723806"/>
                    <a:pt x="4187287" y="738521"/>
                  </a:cubicBezTo>
                  <a:cubicBezTo>
                    <a:pt x="4021045" y="753236"/>
                    <a:pt x="3936337" y="707612"/>
                    <a:pt x="3763450" y="738521"/>
                  </a:cubicBezTo>
                  <a:cubicBezTo>
                    <a:pt x="3590563" y="769430"/>
                    <a:pt x="3462044" y="724861"/>
                    <a:pt x="3339612" y="738521"/>
                  </a:cubicBezTo>
                  <a:cubicBezTo>
                    <a:pt x="3217180" y="752181"/>
                    <a:pt x="3001030" y="714282"/>
                    <a:pt x="2915774" y="738521"/>
                  </a:cubicBezTo>
                  <a:cubicBezTo>
                    <a:pt x="2830518" y="762760"/>
                    <a:pt x="2574408" y="722510"/>
                    <a:pt x="2439682" y="738521"/>
                  </a:cubicBezTo>
                  <a:cubicBezTo>
                    <a:pt x="2304956" y="754532"/>
                    <a:pt x="2034690" y="732959"/>
                    <a:pt x="1806828" y="738521"/>
                  </a:cubicBezTo>
                  <a:cubicBezTo>
                    <a:pt x="1578966" y="744083"/>
                    <a:pt x="1495780" y="691007"/>
                    <a:pt x="1382991" y="738521"/>
                  </a:cubicBezTo>
                  <a:cubicBezTo>
                    <a:pt x="1270202" y="786035"/>
                    <a:pt x="1078396" y="707978"/>
                    <a:pt x="854645" y="738521"/>
                  </a:cubicBezTo>
                  <a:cubicBezTo>
                    <a:pt x="630894" y="769064"/>
                    <a:pt x="391701" y="684801"/>
                    <a:pt x="123089" y="738521"/>
                  </a:cubicBezTo>
                  <a:cubicBezTo>
                    <a:pt x="62632" y="750938"/>
                    <a:pt x="14179" y="685858"/>
                    <a:pt x="0" y="615432"/>
                  </a:cubicBezTo>
                  <a:cubicBezTo>
                    <a:pt x="-39581" y="484826"/>
                    <a:pt x="50337" y="237963"/>
                    <a:pt x="0" y="123089"/>
                  </a:cubicBezTo>
                  <a:close/>
                </a:path>
                <a:path w="5471576" h="738521" stroke="0" extrusionOk="0">
                  <a:moveTo>
                    <a:pt x="0" y="123089"/>
                  </a:moveTo>
                  <a:cubicBezTo>
                    <a:pt x="-10729" y="51939"/>
                    <a:pt x="62091" y="5315"/>
                    <a:pt x="123089" y="0"/>
                  </a:cubicBezTo>
                  <a:cubicBezTo>
                    <a:pt x="434757" y="-18021"/>
                    <a:pt x="453648" y="22656"/>
                    <a:pt x="755943" y="0"/>
                  </a:cubicBezTo>
                  <a:cubicBezTo>
                    <a:pt x="1058238" y="-22656"/>
                    <a:pt x="1156026" y="22890"/>
                    <a:pt x="1388797" y="0"/>
                  </a:cubicBezTo>
                  <a:cubicBezTo>
                    <a:pt x="1621568" y="-22890"/>
                    <a:pt x="1800124" y="24180"/>
                    <a:pt x="2021650" y="0"/>
                  </a:cubicBezTo>
                  <a:cubicBezTo>
                    <a:pt x="2243176" y="-24180"/>
                    <a:pt x="2389778" y="18026"/>
                    <a:pt x="2706758" y="0"/>
                  </a:cubicBezTo>
                  <a:cubicBezTo>
                    <a:pt x="3023738" y="-18026"/>
                    <a:pt x="3022167" y="27430"/>
                    <a:pt x="3182850" y="0"/>
                  </a:cubicBezTo>
                  <a:cubicBezTo>
                    <a:pt x="3343533" y="-27430"/>
                    <a:pt x="3548079" y="18618"/>
                    <a:pt x="3763450" y="0"/>
                  </a:cubicBezTo>
                  <a:cubicBezTo>
                    <a:pt x="3978821" y="-18618"/>
                    <a:pt x="4106591" y="11612"/>
                    <a:pt x="4291795" y="0"/>
                  </a:cubicBezTo>
                  <a:cubicBezTo>
                    <a:pt x="4476999" y="-11612"/>
                    <a:pt x="4575756" y="29903"/>
                    <a:pt x="4767887" y="0"/>
                  </a:cubicBezTo>
                  <a:cubicBezTo>
                    <a:pt x="4960018" y="-29903"/>
                    <a:pt x="5183820" y="19532"/>
                    <a:pt x="5348487" y="0"/>
                  </a:cubicBezTo>
                  <a:cubicBezTo>
                    <a:pt x="5421374" y="12481"/>
                    <a:pt x="5475810" y="58129"/>
                    <a:pt x="5471576" y="123089"/>
                  </a:cubicBezTo>
                  <a:cubicBezTo>
                    <a:pt x="5494525" y="337790"/>
                    <a:pt x="5439538" y="387041"/>
                    <a:pt x="5471576" y="615432"/>
                  </a:cubicBezTo>
                  <a:cubicBezTo>
                    <a:pt x="5480865" y="672583"/>
                    <a:pt x="5421189" y="739490"/>
                    <a:pt x="5348487" y="738521"/>
                  </a:cubicBezTo>
                  <a:cubicBezTo>
                    <a:pt x="5141401" y="786798"/>
                    <a:pt x="5095727" y="707550"/>
                    <a:pt x="4872395" y="738521"/>
                  </a:cubicBezTo>
                  <a:cubicBezTo>
                    <a:pt x="4649063" y="769492"/>
                    <a:pt x="4435372" y="721220"/>
                    <a:pt x="4187287" y="738521"/>
                  </a:cubicBezTo>
                  <a:cubicBezTo>
                    <a:pt x="3939202" y="755822"/>
                    <a:pt x="3823932" y="684492"/>
                    <a:pt x="3658942" y="738521"/>
                  </a:cubicBezTo>
                  <a:cubicBezTo>
                    <a:pt x="3493953" y="792550"/>
                    <a:pt x="3151530" y="670563"/>
                    <a:pt x="2973834" y="738521"/>
                  </a:cubicBezTo>
                  <a:cubicBezTo>
                    <a:pt x="2796138" y="806479"/>
                    <a:pt x="2617935" y="696626"/>
                    <a:pt x="2445488" y="738521"/>
                  </a:cubicBezTo>
                  <a:cubicBezTo>
                    <a:pt x="2273041" y="780416"/>
                    <a:pt x="1984479" y="726442"/>
                    <a:pt x="1812634" y="738521"/>
                  </a:cubicBezTo>
                  <a:cubicBezTo>
                    <a:pt x="1640789" y="750600"/>
                    <a:pt x="1506426" y="716028"/>
                    <a:pt x="1336543" y="738521"/>
                  </a:cubicBezTo>
                  <a:cubicBezTo>
                    <a:pt x="1166660" y="761014"/>
                    <a:pt x="1061363" y="712897"/>
                    <a:pt x="860451" y="738521"/>
                  </a:cubicBezTo>
                  <a:cubicBezTo>
                    <a:pt x="659539" y="764145"/>
                    <a:pt x="459737" y="726969"/>
                    <a:pt x="123089" y="738521"/>
                  </a:cubicBezTo>
                  <a:cubicBezTo>
                    <a:pt x="73274" y="731690"/>
                    <a:pt x="-3168" y="681891"/>
                    <a:pt x="0" y="615432"/>
                  </a:cubicBezTo>
                  <a:cubicBezTo>
                    <a:pt x="-34546" y="497574"/>
                    <a:pt x="19428" y="253286"/>
                    <a:pt x="0" y="123089"/>
                  </a:cubicBezTo>
                  <a:close/>
                </a:path>
              </a:pathLst>
            </a:custGeom>
            <a:solidFill>
              <a:srgbClr val="B9EDFF"/>
            </a:solidFill>
            <a:ln w="12700" cap="flat" cmpd="sng" algn="ctr">
              <a:solidFill>
                <a:srgbClr val="00B0F0"/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3444377824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2604694" y="792338"/>
              <a:ext cx="528802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dirty="0">
                  <a:solidFill>
                    <a:srgbClr val="002060"/>
                  </a:solidFill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1. </a:t>
              </a:r>
              <a:r>
                <a:rPr lang="en-US" sz="3200" dirty="0" err="1">
                  <a:solidFill>
                    <a:srgbClr val="002060"/>
                  </a:solidFill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Tính</a:t>
              </a:r>
              <a:r>
                <a:rPr lang="en-US" sz="3200" dirty="0">
                  <a:solidFill>
                    <a:srgbClr val="002060"/>
                  </a:solidFill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nhẩm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59441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39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0" fill="hold">
                      <p:stCondLst>
                        <p:cond delay="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4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9" fill="hold">
                      <p:stCondLst>
                        <p:cond delay="0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val 22"/>
          <p:cNvSpPr/>
          <p:nvPr/>
        </p:nvSpPr>
        <p:spPr>
          <a:xfrm>
            <a:off x="878605" y="747633"/>
            <a:ext cx="612000" cy="735747"/>
          </a:xfrm>
          <a:prstGeom prst="ellipse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endParaRPr kumimoji="0" lang="en-US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490605" y="740529"/>
            <a:ext cx="94260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Hai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phép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tính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nào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dưới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đây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cùng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kết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quả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1" name="图片 13">
            <a:extLst>
              <a:ext uri="{FF2B5EF4-FFF2-40B4-BE49-F238E27FC236}">
                <a16:creationId xmlns:a16="http://schemas.microsoft.com/office/drawing/2014/main" id="{C68F3CC1-E84B-4797-BE0F-74D3ABFD69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53868" y="4174122"/>
            <a:ext cx="1735751" cy="274066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F650F36-13B3-4FB6-A466-49A07EB5A6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4912" y="1482708"/>
            <a:ext cx="1647825" cy="8667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051363D-D41B-4895-8965-3159937BAF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3474" y="2437889"/>
            <a:ext cx="1666875" cy="7810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63B982B-B52E-4840-AF13-95E916D769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6824" y="3375528"/>
            <a:ext cx="1524000" cy="7810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6431034-494F-4AAE-AA29-01C14471E8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3429" y="4313167"/>
            <a:ext cx="1504950" cy="8477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0DB8E30-D44B-4CAB-AD3E-F9FA0A63E18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09674" y="5317481"/>
            <a:ext cx="1581150" cy="847725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618C1D4-B999-46E3-8D50-19D489054E9B}"/>
              </a:ext>
            </a:extLst>
          </p:cNvPr>
          <p:cNvSpPr/>
          <p:nvPr/>
        </p:nvSpPr>
        <p:spPr>
          <a:xfrm>
            <a:off x="7191375" y="1482708"/>
            <a:ext cx="1447800" cy="68899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 x 9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7CAEF1AD-0BFC-44D6-A018-268E658F1E93}"/>
              </a:ext>
            </a:extLst>
          </p:cNvPr>
          <p:cNvSpPr/>
          <p:nvPr/>
        </p:nvSpPr>
        <p:spPr>
          <a:xfrm>
            <a:off x="7191375" y="2316387"/>
            <a:ext cx="1447800" cy="68899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4 x 2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AC832397-4829-4C9E-875B-1A47FEC221DD}"/>
              </a:ext>
            </a:extLst>
          </p:cNvPr>
          <p:cNvSpPr/>
          <p:nvPr/>
        </p:nvSpPr>
        <p:spPr>
          <a:xfrm>
            <a:off x="7191375" y="3150066"/>
            <a:ext cx="1809750" cy="68899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36 : 6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BD59EA25-D5DA-4CA2-B8AA-AA3E9784D800}"/>
              </a:ext>
            </a:extLst>
          </p:cNvPr>
          <p:cNvSpPr/>
          <p:nvPr/>
        </p:nvSpPr>
        <p:spPr>
          <a:xfrm>
            <a:off x="7191375" y="4047765"/>
            <a:ext cx="1809750" cy="68899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5 x 6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CEA34A50-E6DF-498F-BCD2-3E131FAE8CDD}"/>
              </a:ext>
            </a:extLst>
          </p:cNvPr>
          <p:cNvSpPr/>
          <p:nvPr/>
        </p:nvSpPr>
        <p:spPr>
          <a:xfrm>
            <a:off x="7191375" y="4945464"/>
            <a:ext cx="1809750" cy="68899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6 : 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DADFA89-9704-42F3-84B6-523E65400D12}"/>
              </a:ext>
            </a:extLst>
          </p:cNvPr>
          <p:cNvSpPr txBox="1"/>
          <p:nvPr/>
        </p:nvSpPr>
        <p:spPr>
          <a:xfrm>
            <a:off x="2852737" y="1676400"/>
            <a:ext cx="12715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6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309E95D-7448-4A12-8BAB-BE98DF2A9BA0}"/>
              </a:ext>
            </a:extLst>
          </p:cNvPr>
          <p:cNvSpPr txBox="1"/>
          <p:nvPr/>
        </p:nvSpPr>
        <p:spPr>
          <a:xfrm>
            <a:off x="2807568" y="2516423"/>
            <a:ext cx="12715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18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ED63867-ECFE-4702-B1E1-33FC0AE60BDD}"/>
              </a:ext>
            </a:extLst>
          </p:cNvPr>
          <p:cNvSpPr txBox="1"/>
          <p:nvPr/>
        </p:nvSpPr>
        <p:spPr>
          <a:xfrm>
            <a:off x="2790824" y="3420040"/>
            <a:ext cx="12715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2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4B6BE15-9DD6-4BDE-ABCC-0664DBBF0E22}"/>
              </a:ext>
            </a:extLst>
          </p:cNvPr>
          <p:cNvSpPr txBox="1"/>
          <p:nvPr/>
        </p:nvSpPr>
        <p:spPr>
          <a:xfrm>
            <a:off x="2852737" y="4299133"/>
            <a:ext cx="12715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8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9B1573F-8828-4CD4-B317-5B1B9BC4A60A}"/>
              </a:ext>
            </a:extLst>
          </p:cNvPr>
          <p:cNvSpPr txBox="1"/>
          <p:nvPr/>
        </p:nvSpPr>
        <p:spPr>
          <a:xfrm>
            <a:off x="2807568" y="5438870"/>
            <a:ext cx="12715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30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20972F4-47A1-4231-A40B-42E91CE83000}"/>
              </a:ext>
            </a:extLst>
          </p:cNvPr>
          <p:cNvSpPr txBox="1"/>
          <p:nvPr/>
        </p:nvSpPr>
        <p:spPr>
          <a:xfrm>
            <a:off x="8703469" y="1534011"/>
            <a:ext cx="12715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18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5FB80EC-A4AF-4068-A61E-8AC3758A79DF}"/>
              </a:ext>
            </a:extLst>
          </p:cNvPr>
          <p:cNvSpPr txBox="1"/>
          <p:nvPr/>
        </p:nvSpPr>
        <p:spPr>
          <a:xfrm>
            <a:off x="8703469" y="2335280"/>
            <a:ext cx="12715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8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2B0B747-FFAE-4F7E-BAD3-ADAB48D9C42D}"/>
              </a:ext>
            </a:extLst>
          </p:cNvPr>
          <p:cNvSpPr txBox="1"/>
          <p:nvPr/>
        </p:nvSpPr>
        <p:spPr>
          <a:xfrm>
            <a:off x="9034463" y="3191522"/>
            <a:ext cx="12715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6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591470A-3638-4FB9-97A0-975AAC823412}"/>
              </a:ext>
            </a:extLst>
          </p:cNvPr>
          <p:cNvSpPr txBox="1"/>
          <p:nvPr/>
        </p:nvSpPr>
        <p:spPr>
          <a:xfrm>
            <a:off x="9001125" y="4055789"/>
            <a:ext cx="12715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30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F8501D8-A25E-40E0-BF8D-23AAD3D6AF28}"/>
              </a:ext>
            </a:extLst>
          </p:cNvPr>
          <p:cNvSpPr txBox="1"/>
          <p:nvPr/>
        </p:nvSpPr>
        <p:spPr>
          <a:xfrm>
            <a:off x="9103519" y="4945464"/>
            <a:ext cx="12715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2</a:t>
            </a:r>
          </a:p>
        </p:txBody>
      </p:sp>
    </p:spTree>
    <p:extLst>
      <p:ext uri="{BB962C8B-B14F-4D97-AF65-F5344CB8AC3E}">
        <p14:creationId xmlns:p14="http://schemas.microsoft.com/office/powerpoint/2010/main" val="1734778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1.85185E-6 L 3.75E-6 0.00023 C 0.07239 0.03657 -0.02318 -0.01343 0.05299 0.03079 C 0.06627 0.03866 0.07994 0.04467 0.09336 0.05231 C 0.10416 0.05879 0.11497 0.06759 0.12578 0.07384 C 0.16263 0.09583 0.15169 0.0794 0.19726 0.12153 C 0.20442 0.12824 0.21132 0.13611 0.21862 0.14143 C 0.23333 0.15278 0.24895 0.15764 0.26354 0.17129 L 0.29153 0.19745 C 0.29713 0.20301 0.30234 0.21134 0.30859 0.21412 C 0.34895 0.23426 0.31757 0.22037 0.34375 0.2287 C 0.35612 0.2331 0.34739 0.23241 0.35781 0.23241 " pathEditMode="relative" rAng="0" ptsTypes="AAAAAAAAAAAA">
                                      <p:cBhvr>
                                        <p:cTn id="10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91" y="1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351 0.01227 L 0.05351 0.01273 C 0.07357 0.00046 0.09414 -0.00903 0.1138 -0.02292 C 0.12083 -0.02824 0.12786 -0.03403 0.13502 -0.03843 C 0.14739 -0.0463 0.17161 -0.0581 0.18398 -0.06157 C 0.19193 -0.06366 0.20013 -0.06343 0.2082 -0.06458 L 0.27461 -0.08449 C 0.30143 -0.09375 0.28958 -0.09051 0.31015 -0.09537 C 0.31081 -0.09676 0.31146 -0.09884 0.31237 -0.1 C 0.32174 -0.11227 0.32435 -0.11181 0.33659 -0.11829 C 0.33958 -0.12014 0.34258 -0.12153 0.34557 -0.12292 C 0.3569 -0.13588 0.35234 -0.13241 0.36745 -0.13981 C 0.37187 -0.14213 0.37695 -0.1419 0.38112 -0.14606 C 0.38424 -0.14931 0.37409 -0.14398 0.37044 -0.14306 C 0.37031 -0.14306 0.37005 -0.14306 0.36979 -0.14306 " pathEditMode="relative" rAng="0" ptsTypes="AAAAAAAAAAAAAAA">
                                      <p:cBhvr>
                                        <p:cTn id="1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06" y="-7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03 0.01899 L 0.05703 0.01899 L 0.1138 0.04676 C 0.12968 0.05394 0.14609 0.05811 0.16172 0.06667 C 0.17578 0.07431 0.18919 0.08519 0.20286 0.09468 C 0.20768 0.09792 0.2125 0.10093 0.21718 0.10533 C 0.22825 0.11551 0.23906 0.12732 0.25013 0.13843 C 0.2526 0.14098 0.25481 0.14422 0.25755 0.14653 C 0.26354 0.15116 0.2651 0.15209 0.27096 0.15857 C 0.27526 0.1632 0.27903 0.16945 0.28372 0.17315 C 0.32994 0.20811 0.25547 0.15232 0.30625 0.18774 C 0.30924 0.18982 0.31198 0.19352 0.3151 0.19561 C 0.32747 0.20394 0.33099 0.20394 0.34362 0.20764 C 0.35507 0.21783 0.3401 0.20324 0.35247 0.22107 C 0.35338 0.22199 0.35455 0.22153 0.3556 0.22223 L 0.36015 0.22639 " pathEditMode="relative" rAng="0" ptsTypes="AAAAAAAAAAAAAAAA">
                                      <p:cBhvr>
                                        <p:cTn id="1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56" y="10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82 -0.00347 L 0.0582 -0.00301 C 0.06927 -0.01875 0.07396 -0.02847 0.08529 -0.03634 C 0.0862 -0.03727 0.0875 -0.03727 0.08867 -0.03773 C 0.10443 -0.05509 0.09961 -0.05023 0.12422 -0.07222 C 0.12917 -0.07685 0.13438 -0.08079 0.13945 -0.08518 C 0.14935 -0.09421 0.15872 -0.10509 0.16914 -0.1125 C 0.18555 -0.1243 0.20404 -0.1368 0.22005 -0.15116 C 0.23399 -0.16412 0.24766 -0.17801 0.26159 -0.19143 C 0.26693 -0.19653 0.2724 -0.20162 0.2776 -0.20718 C 0.28242 -0.2125 0.28711 -0.21805 0.29206 -0.22292 C 0.29557 -0.22685 0.29961 -0.22917 0.30313 -0.2331 C 0.30716 -0.23773 0.31068 -0.24421 0.31497 -0.24884 C 0.32487 -0.26018 0.32669 -0.25972 0.33529 -0.26736 C 0.34037 -0.27222 0.34505 -0.27824 0.35052 -0.28171 C 0.35703 -0.28634 0.35339 -0.2838 0.36159 -0.29051 C 0.36211 -0.2919 0.36237 -0.29375 0.36328 -0.29468 C 0.36445 -0.2963 0.36758 -0.29745 0.36758 -0.29722 " pathEditMode="relative" rAng="0" ptsTypes="AAAAAAAAAAAAAAAAAA">
                                      <p:cBhvr>
                                        <p:cTn id="1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69" y="-146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235 0.0125 L 0.05235 0.01296 C 0.12357 -0.05533 0.05117 0.01088 0.09336 -0.02269 C 0.11185 -0.03773 0.12943 -0.05787 0.14896 -0.06852 C 0.16901 -0.07986 0.18959 -0.08889 0.20925 -0.10232 C 0.25209 -0.13241 0.21537 -0.10787 0.25365 -0.12986 C 0.25847 -0.13264 0.26315 -0.13681 0.2681 -0.13912 C 0.27435 -0.14236 0.28086 -0.14468 0.28737 -0.14676 C 0.31276 -0.15602 0.30755 -0.15463 0.3237 -0.15741 C 0.32865 -0.16296 0.33542 -0.17037 0.3405 -0.17431 C 0.34414 -0.17732 0.34805 -0.1794 0.35183 -0.18195 C 0.36029 -0.19421 0.34935 -0.18033 0.35912 -0.1882 C 0.36029 -0.18935 0.36107 -0.19144 0.36224 -0.19283 C 0.3638 -0.19445 0.3655 -0.19583 0.36719 -0.19722 " pathEditMode="relative" rAng="0" ptsTypes="AAAAAAAAAAAAAA">
                                      <p:cBhvr>
                                        <p:cTn id="1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42" y="-10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/>
      <p:bldP spid="15" grpId="0" animBg="1"/>
      <p:bldP spid="28" grpId="0" animBg="1"/>
      <p:bldP spid="32" grpId="0" animBg="1"/>
      <p:bldP spid="33" grpId="0" animBg="1"/>
      <p:bldP spid="3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88" r="41526"/>
          <a:stretch/>
        </p:blipFill>
        <p:spPr>
          <a:xfrm>
            <a:off x="1" y="5189838"/>
            <a:ext cx="12191999" cy="1668162"/>
          </a:xfrm>
          <a:prstGeom prst="rect">
            <a:avLst/>
          </a:prstGeom>
        </p:spPr>
      </p:pic>
      <p:pic>
        <p:nvPicPr>
          <p:cNvPr id="62" name="Picture 61" descr="A picture containing text, vector graphics, room&#10;&#10;Description automatically generated">
            <a:extLst>
              <a:ext uri="{FF2B5EF4-FFF2-40B4-BE49-F238E27FC236}">
                <a16:creationId xmlns:a16="http://schemas.microsoft.com/office/drawing/2014/main" id="{332B9CD8-DC85-414D-A0D3-D7F4F7A1A2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403" y="-375965"/>
            <a:ext cx="8834400" cy="7233965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6000C273-B0D5-4236-AFAB-6456A6C36E7D}"/>
              </a:ext>
            </a:extLst>
          </p:cNvPr>
          <p:cNvSpPr txBox="1"/>
          <p:nvPr/>
        </p:nvSpPr>
        <p:spPr>
          <a:xfrm>
            <a:off x="3341674" y="6382447"/>
            <a:ext cx="662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Thiết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kế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bởi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 tranthao121004@gmail.com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A9CD41A4-C06D-4280-A2A7-23BC0A8A60E0}"/>
              </a:ext>
            </a:extLst>
          </p:cNvPr>
          <p:cNvSpPr txBox="1"/>
          <p:nvPr/>
        </p:nvSpPr>
        <p:spPr>
          <a:xfrm>
            <a:off x="3971925" y="2260735"/>
            <a:ext cx="481012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Về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nhà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học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thuộc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bảng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nhân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6,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bảng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chia 6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FF6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8082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1140B336-B45A-4750-B9B9-89B6C055669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901"/>
          <a:stretch/>
        </p:blipFill>
        <p:spPr>
          <a:xfrm>
            <a:off x="-734292" y="5043055"/>
            <a:ext cx="10058400" cy="1814945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E3117DBA-B1F4-42E5-9242-626CA39D67D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84" t="67901"/>
          <a:stretch/>
        </p:blipFill>
        <p:spPr>
          <a:xfrm flipH="1">
            <a:off x="6816436" y="5043055"/>
            <a:ext cx="5342613" cy="181494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C68F3CC1-E84B-4797-BE0F-74D3ABFD69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70800" y="-622300"/>
            <a:ext cx="4826000" cy="7620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5089" y="2974724"/>
            <a:ext cx="7163421" cy="2859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4323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604693" y="2650863"/>
            <a:ext cx="7513320" cy="2834640"/>
          </a:xfrm>
          <a:prstGeom prst="roundRect">
            <a:avLst/>
          </a:prstGeom>
          <a:solidFill>
            <a:schemeClr val="lt1">
              <a:alpha val="9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Fiolex Girls" panose="020B0606040200020203" pitchFamily="34" charset="0"/>
              <a:ea typeface="+mn-ea"/>
              <a:cs typeface="+mn-cs"/>
            </a:endParaRPr>
          </a:p>
        </p:txBody>
      </p:sp>
      <p:sp>
        <p:nvSpPr>
          <p:cNvPr id="6" name="Left Arrow 5">
            <a:hlinkClick r:id="rId5" action="ppaction://hlinksldjump"/>
          </p:cNvPr>
          <p:cNvSpPr/>
          <p:nvPr/>
        </p:nvSpPr>
        <p:spPr>
          <a:xfrm>
            <a:off x="335280" y="5897880"/>
            <a:ext cx="1463040" cy="838200"/>
          </a:xfrm>
          <a:prstGeom prst="leftArrow">
            <a:avLst/>
          </a:prstGeom>
          <a:solidFill>
            <a:srgbClr val="00206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Trở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về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1" end="5188.833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192000" y="-1428750"/>
            <a:ext cx="1085850" cy="10858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872664" y="3265825"/>
            <a:ext cx="7228874" cy="1021556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Đáp</a:t>
            </a:r>
            <a:r>
              <a:rPr lang="en-US" sz="5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án</a:t>
            </a:r>
            <a:r>
              <a:rPr lang="en-US" sz="5400" b="1" dirty="0">
                <a:solidFill>
                  <a:srgbClr val="000000"/>
                </a:solidFill>
                <a:latin typeface="Arial" panose="020B0604020202020204" pitchFamily="34" charset="0"/>
              </a:rPr>
              <a:t>: 3</a:t>
            </a:r>
            <a:endParaRPr kumimoji="0" lang="vi-VN" sz="5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Rectangle: Rounded Corners 43">
            <a:extLst>
              <a:ext uri="{FF2B5EF4-FFF2-40B4-BE49-F238E27FC236}">
                <a16:creationId xmlns:a16="http://schemas.microsoft.com/office/drawing/2014/main" id="{9D645240-D005-4810-AC9C-C05A048A4394}"/>
              </a:ext>
            </a:extLst>
          </p:cNvPr>
          <p:cNvSpPr/>
          <p:nvPr/>
        </p:nvSpPr>
        <p:spPr>
          <a:xfrm>
            <a:off x="2421140" y="730782"/>
            <a:ext cx="7948369" cy="1182981"/>
          </a:xfrm>
          <a:custGeom>
            <a:avLst/>
            <a:gdLst>
              <a:gd name="connsiteX0" fmla="*/ 0 w 7948369"/>
              <a:gd name="connsiteY0" fmla="*/ 197167 h 1182981"/>
              <a:gd name="connsiteX1" fmla="*/ 197167 w 7948369"/>
              <a:gd name="connsiteY1" fmla="*/ 0 h 1182981"/>
              <a:gd name="connsiteX2" fmla="*/ 702706 w 7948369"/>
              <a:gd name="connsiteY2" fmla="*/ 0 h 1182981"/>
              <a:gd name="connsiteX3" fmla="*/ 1208246 w 7948369"/>
              <a:gd name="connsiteY3" fmla="*/ 0 h 1182981"/>
              <a:gd name="connsiteX4" fmla="*/ 1864865 w 7948369"/>
              <a:gd name="connsiteY4" fmla="*/ 0 h 1182981"/>
              <a:gd name="connsiteX5" fmla="*/ 2521485 w 7948369"/>
              <a:gd name="connsiteY5" fmla="*/ 0 h 1182981"/>
              <a:gd name="connsiteX6" fmla="*/ 2875944 w 7948369"/>
              <a:gd name="connsiteY6" fmla="*/ 0 h 1182981"/>
              <a:gd name="connsiteX7" fmla="*/ 3230403 w 7948369"/>
              <a:gd name="connsiteY7" fmla="*/ 0 h 1182981"/>
              <a:gd name="connsiteX8" fmla="*/ 3584861 w 7948369"/>
              <a:gd name="connsiteY8" fmla="*/ 0 h 1182981"/>
              <a:gd name="connsiteX9" fmla="*/ 4014860 w 7948369"/>
              <a:gd name="connsiteY9" fmla="*/ 0 h 1182981"/>
              <a:gd name="connsiteX10" fmla="*/ 4671480 w 7948369"/>
              <a:gd name="connsiteY10" fmla="*/ 0 h 1182981"/>
              <a:gd name="connsiteX11" fmla="*/ 5025939 w 7948369"/>
              <a:gd name="connsiteY11" fmla="*/ 0 h 1182981"/>
              <a:gd name="connsiteX12" fmla="*/ 5531478 w 7948369"/>
              <a:gd name="connsiteY12" fmla="*/ 0 h 1182981"/>
              <a:gd name="connsiteX13" fmla="*/ 5961477 w 7948369"/>
              <a:gd name="connsiteY13" fmla="*/ 0 h 1182981"/>
              <a:gd name="connsiteX14" fmla="*/ 6467016 w 7948369"/>
              <a:gd name="connsiteY14" fmla="*/ 0 h 1182981"/>
              <a:gd name="connsiteX15" fmla="*/ 6897015 w 7948369"/>
              <a:gd name="connsiteY15" fmla="*/ 0 h 1182981"/>
              <a:gd name="connsiteX16" fmla="*/ 7751202 w 7948369"/>
              <a:gd name="connsiteY16" fmla="*/ 0 h 1182981"/>
              <a:gd name="connsiteX17" fmla="*/ 7948369 w 7948369"/>
              <a:gd name="connsiteY17" fmla="*/ 197167 h 1182981"/>
              <a:gd name="connsiteX18" fmla="*/ 7948369 w 7948369"/>
              <a:gd name="connsiteY18" fmla="*/ 599377 h 1182981"/>
              <a:gd name="connsiteX19" fmla="*/ 7948369 w 7948369"/>
              <a:gd name="connsiteY19" fmla="*/ 985814 h 1182981"/>
              <a:gd name="connsiteX20" fmla="*/ 7751202 w 7948369"/>
              <a:gd name="connsiteY20" fmla="*/ 1182981 h 1182981"/>
              <a:gd name="connsiteX21" fmla="*/ 7019042 w 7948369"/>
              <a:gd name="connsiteY21" fmla="*/ 1182981 h 1182981"/>
              <a:gd name="connsiteX22" fmla="*/ 6286881 w 7948369"/>
              <a:gd name="connsiteY22" fmla="*/ 1182981 h 1182981"/>
              <a:gd name="connsiteX23" fmla="*/ 5554721 w 7948369"/>
              <a:gd name="connsiteY23" fmla="*/ 1182981 h 1182981"/>
              <a:gd name="connsiteX24" fmla="*/ 5124722 w 7948369"/>
              <a:gd name="connsiteY24" fmla="*/ 1182981 h 1182981"/>
              <a:gd name="connsiteX25" fmla="*/ 4392562 w 7948369"/>
              <a:gd name="connsiteY25" fmla="*/ 1182981 h 1182981"/>
              <a:gd name="connsiteX26" fmla="*/ 3811482 w 7948369"/>
              <a:gd name="connsiteY26" fmla="*/ 1182981 h 1182981"/>
              <a:gd name="connsiteX27" fmla="*/ 3457024 w 7948369"/>
              <a:gd name="connsiteY27" fmla="*/ 1182981 h 1182981"/>
              <a:gd name="connsiteX28" fmla="*/ 2724863 w 7948369"/>
              <a:gd name="connsiteY28" fmla="*/ 1182981 h 1182981"/>
              <a:gd name="connsiteX29" fmla="*/ 1992703 w 7948369"/>
              <a:gd name="connsiteY29" fmla="*/ 1182981 h 1182981"/>
              <a:gd name="connsiteX30" fmla="*/ 1336083 w 7948369"/>
              <a:gd name="connsiteY30" fmla="*/ 1182981 h 1182981"/>
              <a:gd name="connsiteX31" fmla="*/ 197167 w 7948369"/>
              <a:gd name="connsiteY31" fmla="*/ 1182981 h 1182981"/>
              <a:gd name="connsiteX32" fmla="*/ 0 w 7948369"/>
              <a:gd name="connsiteY32" fmla="*/ 985814 h 1182981"/>
              <a:gd name="connsiteX33" fmla="*/ 0 w 7948369"/>
              <a:gd name="connsiteY33" fmla="*/ 583604 h 1182981"/>
              <a:gd name="connsiteX34" fmla="*/ 0 w 7948369"/>
              <a:gd name="connsiteY34" fmla="*/ 197167 h 1182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948369" h="1182981" fill="none" extrusionOk="0">
                <a:moveTo>
                  <a:pt x="0" y="197167"/>
                </a:moveTo>
                <a:cubicBezTo>
                  <a:pt x="-11588" y="90690"/>
                  <a:pt x="87755" y="23260"/>
                  <a:pt x="197167" y="0"/>
                </a:cubicBezTo>
                <a:cubicBezTo>
                  <a:pt x="360160" y="-38666"/>
                  <a:pt x="488325" y="49337"/>
                  <a:pt x="702706" y="0"/>
                </a:cubicBezTo>
                <a:cubicBezTo>
                  <a:pt x="917087" y="-49337"/>
                  <a:pt x="972040" y="15236"/>
                  <a:pt x="1208246" y="0"/>
                </a:cubicBezTo>
                <a:cubicBezTo>
                  <a:pt x="1444452" y="-15236"/>
                  <a:pt x="1705178" y="78097"/>
                  <a:pt x="1864865" y="0"/>
                </a:cubicBezTo>
                <a:cubicBezTo>
                  <a:pt x="2024552" y="-78097"/>
                  <a:pt x="2252530" y="74579"/>
                  <a:pt x="2521485" y="0"/>
                </a:cubicBezTo>
                <a:cubicBezTo>
                  <a:pt x="2790440" y="-74579"/>
                  <a:pt x="2765427" y="20539"/>
                  <a:pt x="2875944" y="0"/>
                </a:cubicBezTo>
                <a:cubicBezTo>
                  <a:pt x="2986461" y="-20539"/>
                  <a:pt x="3081259" y="41886"/>
                  <a:pt x="3230403" y="0"/>
                </a:cubicBezTo>
                <a:cubicBezTo>
                  <a:pt x="3379547" y="-41886"/>
                  <a:pt x="3501043" y="3756"/>
                  <a:pt x="3584861" y="0"/>
                </a:cubicBezTo>
                <a:cubicBezTo>
                  <a:pt x="3668679" y="-3756"/>
                  <a:pt x="3854264" y="37126"/>
                  <a:pt x="4014860" y="0"/>
                </a:cubicBezTo>
                <a:cubicBezTo>
                  <a:pt x="4175456" y="-37126"/>
                  <a:pt x="4465651" y="42844"/>
                  <a:pt x="4671480" y="0"/>
                </a:cubicBezTo>
                <a:cubicBezTo>
                  <a:pt x="4877309" y="-42844"/>
                  <a:pt x="4938269" y="462"/>
                  <a:pt x="5025939" y="0"/>
                </a:cubicBezTo>
                <a:cubicBezTo>
                  <a:pt x="5113609" y="-462"/>
                  <a:pt x="5371091" y="20409"/>
                  <a:pt x="5531478" y="0"/>
                </a:cubicBezTo>
                <a:cubicBezTo>
                  <a:pt x="5691865" y="-20409"/>
                  <a:pt x="5872690" y="16340"/>
                  <a:pt x="5961477" y="0"/>
                </a:cubicBezTo>
                <a:cubicBezTo>
                  <a:pt x="6050264" y="-16340"/>
                  <a:pt x="6288401" y="30349"/>
                  <a:pt x="6467016" y="0"/>
                </a:cubicBezTo>
                <a:cubicBezTo>
                  <a:pt x="6645631" y="-30349"/>
                  <a:pt x="6737614" y="45850"/>
                  <a:pt x="6897015" y="0"/>
                </a:cubicBezTo>
                <a:cubicBezTo>
                  <a:pt x="7056416" y="-45850"/>
                  <a:pt x="7499026" y="83714"/>
                  <a:pt x="7751202" y="0"/>
                </a:cubicBezTo>
                <a:cubicBezTo>
                  <a:pt x="7854779" y="-9674"/>
                  <a:pt x="7948487" y="106091"/>
                  <a:pt x="7948369" y="197167"/>
                </a:cubicBezTo>
                <a:cubicBezTo>
                  <a:pt x="7961513" y="341054"/>
                  <a:pt x="7920525" y="508703"/>
                  <a:pt x="7948369" y="599377"/>
                </a:cubicBezTo>
                <a:cubicBezTo>
                  <a:pt x="7976213" y="690051"/>
                  <a:pt x="7945809" y="873719"/>
                  <a:pt x="7948369" y="985814"/>
                </a:cubicBezTo>
                <a:cubicBezTo>
                  <a:pt x="7944641" y="1102132"/>
                  <a:pt x="7889236" y="1184125"/>
                  <a:pt x="7751202" y="1182981"/>
                </a:cubicBezTo>
                <a:cubicBezTo>
                  <a:pt x="7394145" y="1258763"/>
                  <a:pt x="7275008" y="1148856"/>
                  <a:pt x="7019042" y="1182981"/>
                </a:cubicBezTo>
                <a:cubicBezTo>
                  <a:pt x="6763076" y="1217106"/>
                  <a:pt x="6484904" y="1158943"/>
                  <a:pt x="6286881" y="1182981"/>
                </a:cubicBezTo>
                <a:cubicBezTo>
                  <a:pt x="6088858" y="1207019"/>
                  <a:pt x="5853731" y="1163544"/>
                  <a:pt x="5554721" y="1182981"/>
                </a:cubicBezTo>
                <a:cubicBezTo>
                  <a:pt x="5255711" y="1202418"/>
                  <a:pt x="5286472" y="1137294"/>
                  <a:pt x="5124722" y="1182981"/>
                </a:cubicBezTo>
                <a:cubicBezTo>
                  <a:pt x="4962972" y="1228668"/>
                  <a:pt x="4540946" y="1139246"/>
                  <a:pt x="4392562" y="1182981"/>
                </a:cubicBezTo>
                <a:cubicBezTo>
                  <a:pt x="4244178" y="1226716"/>
                  <a:pt x="4086544" y="1143465"/>
                  <a:pt x="3811482" y="1182981"/>
                </a:cubicBezTo>
                <a:cubicBezTo>
                  <a:pt x="3536420" y="1222497"/>
                  <a:pt x="3583123" y="1177935"/>
                  <a:pt x="3457024" y="1182981"/>
                </a:cubicBezTo>
                <a:cubicBezTo>
                  <a:pt x="3330925" y="1188027"/>
                  <a:pt x="3039584" y="1098300"/>
                  <a:pt x="2724863" y="1182981"/>
                </a:cubicBezTo>
                <a:cubicBezTo>
                  <a:pt x="2410142" y="1267662"/>
                  <a:pt x="2160635" y="1131916"/>
                  <a:pt x="1992703" y="1182981"/>
                </a:cubicBezTo>
                <a:cubicBezTo>
                  <a:pt x="1824771" y="1234046"/>
                  <a:pt x="1607570" y="1105400"/>
                  <a:pt x="1336083" y="1182981"/>
                </a:cubicBezTo>
                <a:cubicBezTo>
                  <a:pt x="1064596" y="1260562"/>
                  <a:pt x="708036" y="1153797"/>
                  <a:pt x="197167" y="1182981"/>
                </a:cubicBezTo>
                <a:cubicBezTo>
                  <a:pt x="108370" y="1182041"/>
                  <a:pt x="5418" y="1090117"/>
                  <a:pt x="0" y="985814"/>
                </a:cubicBezTo>
                <a:cubicBezTo>
                  <a:pt x="-33693" y="831703"/>
                  <a:pt x="45289" y="705722"/>
                  <a:pt x="0" y="583604"/>
                </a:cubicBezTo>
                <a:cubicBezTo>
                  <a:pt x="-45289" y="461486"/>
                  <a:pt x="13569" y="386742"/>
                  <a:pt x="0" y="197167"/>
                </a:cubicBezTo>
                <a:close/>
              </a:path>
              <a:path w="7948369" h="1182981" stroke="0" extrusionOk="0">
                <a:moveTo>
                  <a:pt x="0" y="197167"/>
                </a:moveTo>
                <a:cubicBezTo>
                  <a:pt x="-8729" y="85696"/>
                  <a:pt x="111234" y="17478"/>
                  <a:pt x="197167" y="0"/>
                </a:cubicBezTo>
                <a:cubicBezTo>
                  <a:pt x="484893" y="-38162"/>
                  <a:pt x="672547" y="5310"/>
                  <a:pt x="853787" y="0"/>
                </a:cubicBezTo>
                <a:cubicBezTo>
                  <a:pt x="1035027" y="-5310"/>
                  <a:pt x="1375194" y="17803"/>
                  <a:pt x="1510407" y="0"/>
                </a:cubicBezTo>
                <a:cubicBezTo>
                  <a:pt x="1645620" y="-17803"/>
                  <a:pt x="2012794" y="34331"/>
                  <a:pt x="2167027" y="0"/>
                </a:cubicBezTo>
                <a:cubicBezTo>
                  <a:pt x="2321260" y="-34331"/>
                  <a:pt x="2543598" y="74975"/>
                  <a:pt x="2899187" y="0"/>
                </a:cubicBezTo>
                <a:cubicBezTo>
                  <a:pt x="3254776" y="-74975"/>
                  <a:pt x="3213074" y="49382"/>
                  <a:pt x="3329186" y="0"/>
                </a:cubicBezTo>
                <a:cubicBezTo>
                  <a:pt x="3445298" y="-49382"/>
                  <a:pt x="3669507" y="42383"/>
                  <a:pt x="3910266" y="0"/>
                </a:cubicBezTo>
                <a:cubicBezTo>
                  <a:pt x="4151025" y="-42383"/>
                  <a:pt x="4308894" y="48576"/>
                  <a:pt x="4415805" y="0"/>
                </a:cubicBezTo>
                <a:cubicBezTo>
                  <a:pt x="4522716" y="-48576"/>
                  <a:pt x="4724674" y="3472"/>
                  <a:pt x="4845804" y="0"/>
                </a:cubicBezTo>
                <a:cubicBezTo>
                  <a:pt x="4966934" y="-3472"/>
                  <a:pt x="5211820" y="2370"/>
                  <a:pt x="5502424" y="0"/>
                </a:cubicBezTo>
                <a:cubicBezTo>
                  <a:pt x="5793028" y="-2370"/>
                  <a:pt x="5746621" y="17875"/>
                  <a:pt x="5856882" y="0"/>
                </a:cubicBezTo>
                <a:cubicBezTo>
                  <a:pt x="5967143" y="-17875"/>
                  <a:pt x="6053255" y="25632"/>
                  <a:pt x="6211341" y="0"/>
                </a:cubicBezTo>
                <a:cubicBezTo>
                  <a:pt x="6369427" y="-25632"/>
                  <a:pt x="6623513" y="24427"/>
                  <a:pt x="6867961" y="0"/>
                </a:cubicBezTo>
                <a:cubicBezTo>
                  <a:pt x="7112409" y="-24427"/>
                  <a:pt x="7324900" y="96184"/>
                  <a:pt x="7751202" y="0"/>
                </a:cubicBezTo>
                <a:cubicBezTo>
                  <a:pt x="7892141" y="-1492"/>
                  <a:pt x="7950141" y="97892"/>
                  <a:pt x="7948369" y="197167"/>
                </a:cubicBezTo>
                <a:cubicBezTo>
                  <a:pt x="7977587" y="288702"/>
                  <a:pt x="7926514" y="419128"/>
                  <a:pt x="7948369" y="583604"/>
                </a:cubicBezTo>
                <a:cubicBezTo>
                  <a:pt x="7970224" y="748080"/>
                  <a:pt x="7906069" y="786424"/>
                  <a:pt x="7948369" y="985814"/>
                </a:cubicBezTo>
                <a:cubicBezTo>
                  <a:pt x="7949024" y="1090085"/>
                  <a:pt x="7866126" y="1197264"/>
                  <a:pt x="7751202" y="1182981"/>
                </a:cubicBezTo>
                <a:cubicBezTo>
                  <a:pt x="7431707" y="1184407"/>
                  <a:pt x="7311113" y="1118371"/>
                  <a:pt x="7094582" y="1182981"/>
                </a:cubicBezTo>
                <a:cubicBezTo>
                  <a:pt x="6878051" y="1247591"/>
                  <a:pt x="6776030" y="1141045"/>
                  <a:pt x="6664583" y="1182981"/>
                </a:cubicBezTo>
                <a:cubicBezTo>
                  <a:pt x="6553136" y="1224917"/>
                  <a:pt x="6401348" y="1132822"/>
                  <a:pt x="6234584" y="1182981"/>
                </a:cubicBezTo>
                <a:cubicBezTo>
                  <a:pt x="6067820" y="1233140"/>
                  <a:pt x="5815465" y="1125415"/>
                  <a:pt x="5653505" y="1182981"/>
                </a:cubicBezTo>
                <a:cubicBezTo>
                  <a:pt x="5491545" y="1240547"/>
                  <a:pt x="5356605" y="1120882"/>
                  <a:pt x="5072425" y="1182981"/>
                </a:cubicBezTo>
                <a:cubicBezTo>
                  <a:pt x="4788245" y="1245080"/>
                  <a:pt x="4864148" y="1153330"/>
                  <a:pt x="4717966" y="1182981"/>
                </a:cubicBezTo>
                <a:cubicBezTo>
                  <a:pt x="4571784" y="1212632"/>
                  <a:pt x="4407800" y="1161727"/>
                  <a:pt x="4287967" y="1182981"/>
                </a:cubicBezTo>
                <a:cubicBezTo>
                  <a:pt x="4168134" y="1204235"/>
                  <a:pt x="4097365" y="1180782"/>
                  <a:pt x="3933509" y="1182981"/>
                </a:cubicBezTo>
                <a:cubicBezTo>
                  <a:pt x="3769653" y="1185180"/>
                  <a:pt x="3642495" y="1154274"/>
                  <a:pt x="3503510" y="1182981"/>
                </a:cubicBezTo>
                <a:cubicBezTo>
                  <a:pt x="3364525" y="1211688"/>
                  <a:pt x="3070510" y="1139497"/>
                  <a:pt x="2846890" y="1182981"/>
                </a:cubicBezTo>
                <a:cubicBezTo>
                  <a:pt x="2623270" y="1226465"/>
                  <a:pt x="2522857" y="1138782"/>
                  <a:pt x="2416891" y="1182981"/>
                </a:cubicBezTo>
                <a:cubicBezTo>
                  <a:pt x="2310925" y="1227180"/>
                  <a:pt x="1973197" y="1178662"/>
                  <a:pt x="1835812" y="1182981"/>
                </a:cubicBezTo>
                <a:cubicBezTo>
                  <a:pt x="1698427" y="1187300"/>
                  <a:pt x="1493738" y="1153609"/>
                  <a:pt x="1330272" y="1182981"/>
                </a:cubicBezTo>
                <a:cubicBezTo>
                  <a:pt x="1166806" y="1212353"/>
                  <a:pt x="1101131" y="1180780"/>
                  <a:pt x="900273" y="1182981"/>
                </a:cubicBezTo>
                <a:cubicBezTo>
                  <a:pt x="699415" y="1185182"/>
                  <a:pt x="395434" y="1173524"/>
                  <a:pt x="197167" y="1182981"/>
                </a:cubicBezTo>
                <a:cubicBezTo>
                  <a:pt x="77995" y="1163783"/>
                  <a:pt x="24785" y="1110060"/>
                  <a:pt x="0" y="985814"/>
                </a:cubicBezTo>
                <a:cubicBezTo>
                  <a:pt x="-31532" y="872001"/>
                  <a:pt x="675" y="788128"/>
                  <a:pt x="0" y="615150"/>
                </a:cubicBezTo>
                <a:cubicBezTo>
                  <a:pt x="-675" y="442172"/>
                  <a:pt x="10525" y="353635"/>
                  <a:pt x="0" y="197167"/>
                </a:cubicBezTo>
                <a:close/>
              </a:path>
            </a:pathLst>
          </a:custGeom>
          <a:solidFill>
            <a:srgbClr val="B9EDFF"/>
          </a:solidFill>
          <a:ln w="12700" cap="flat" cmpd="sng" algn="ctr">
            <a:solidFill>
              <a:srgbClr val="00B0F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344437782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04693" y="860608"/>
            <a:ext cx="77648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12 : ? = 4</a:t>
            </a:r>
            <a:endParaRPr kumimoji="0" lang="vi-VN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2909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27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2" grpId="0" animBg="1"/>
      <p:bldP spid="8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3152022" y="2886075"/>
            <a:ext cx="6501709" cy="1779449"/>
          </a:xfrm>
          <a:prstGeom prst="roundRect">
            <a:avLst/>
          </a:prstGeom>
          <a:solidFill>
            <a:schemeClr val="lt1">
              <a:alpha val="9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Left Arrow 5">
            <a:hlinkClick r:id="rId5" action="ppaction://hlinksldjump"/>
          </p:cNvPr>
          <p:cNvSpPr/>
          <p:nvPr/>
        </p:nvSpPr>
        <p:spPr>
          <a:xfrm>
            <a:off x="335280" y="5897880"/>
            <a:ext cx="1463040" cy="838200"/>
          </a:xfrm>
          <a:prstGeom prst="leftArrow">
            <a:avLst/>
          </a:prstGeom>
          <a:solidFill>
            <a:srgbClr val="00206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Trở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về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1" end="5188.833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192000" y="-1428750"/>
            <a:ext cx="1085850" cy="1085850"/>
          </a:xfrm>
          <a:prstGeom prst="rect">
            <a:avLst/>
          </a:prstGeom>
        </p:spPr>
      </p:pic>
      <p:sp>
        <p:nvSpPr>
          <p:cNvPr id="19" name="Rectangle: Rounded Corners 43">
            <a:extLst>
              <a:ext uri="{FF2B5EF4-FFF2-40B4-BE49-F238E27FC236}">
                <a16:creationId xmlns:a16="http://schemas.microsoft.com/office/drawing/2014/main" id="{9D645240-D005-4810-AC9C-C05A048A4394}"/>
              </a:ext>
            </a:extLst>
          </p:cNvPr>
          <p:cNvSpPr/>
          <p:nvPr/>
        </p:nvSpPr>
        <p:spPr>
          <a:xfrm>
            <a:off x="2326155" y="751942"/>
            <a:ext cx="7948369" cy="1182981"/>
          </a:xfrm>
          <a:custGeom>
            <a:avLst/>
            <a:gdLst>
              <a:gd name="connsiteX0" fmla="*/ 0 w 7948369"/>
              <a:gd name="connsiteY0" fmla="*/ 197167 h 1182981"/>
              <a:gd name="connsiteX1" fmla="*/ 197167 w 7948369"/>
              <a:gd name="connsiteY1" fmla="*/ 0 h 1182981"/>
              <a:gd name="connsiteX2" fmla="*/ 702706 w 7948369"/>
              <a:gd name="connsiteY2" fmla="*/ 0 h 1182981"/>
              <a:gd name="connsiteX3" fmla="*/ 1208246 w 7948369"/>
              <a:gd name="connsiteY3" fmla="*/ 0 h 1182981"/>
              <a:gd name="connsiteX4" fmla="*/ 1864865 w 7948369"/>
              <a:gd name="connsiteY4" fmla="*/ 0 h 1182981"/>
              <a:gd name="connsiteX5" fmla="*/ 2521485 w 7948369"/>
              <a:gd name="connsiteY5" fmla="*/ 0 h 1182981"/>
              <a:gd name="connsiteX6" fmla="*/ 2875944 w 7948369"/>
              <a:gd name="connsiteY6" fmla="*/ 0 h 1182981"/>
              <a:gd name="connsiteX7" fmla="*/ 3230403 w 7948369"/>
              <a:gd name="connsiteY7" fmla="*/ 0 h 1182981"/>
              <a:gd name="connsiteX8" fmla="*/ 3584861 w 7948369"/>
              <a:gd name="connsiteY8" fmla="*/ 0 h 1182981"/>
              <a:gd name="connsiteX9" fmla="*/ 4014860 w 7948369"/>
              <a:gd name="connsiteY9" fmla="*/ 0 h 1182981"/>
              <a:gd name="connsiteX10" fmla="*/ 4671480 w 7948369"/>
              <a:gd name="connsiteY10" fmla="*/ 0 h 1182981"/>
              <a:gd name="connsiteX11" fmla="*/ 5025939 w 7948369"/>
              <a:gd name="connsiteY11" fmla="*/ 0 h 1182981"/>
              <a:gd name="connsiteX12" fmla="*/ 5531478 w 7948369"/>
              <a:gd name="connsiteY12" fmla="*/ 0 h 1182981"/>
              <a:gd name="connsiteX13" fmla="*/ 5961477 w 7948369"/>
              <a:gd name="connsiteY13" fmla="*/ 0 h 1182981"/>
              <a:gd name="connsiteX14" fmla="*/ 6467016 w 7948369"/>
              <a:gd name="connsiteY14" fmla="*/ 0 h 1182981"/>
              <a:gd name="connsiteX15" fmla="*/ 6897015 w 7948369"/>
              <a:gd name="connsiteY15" fmla="*/ 0 h 1182981"/>
              <a:gd name="connsiteX16" fmla="*/ 7751202 w 7948369"/>
              <a:gd name="connsiteY16" fmla="*/ 0 h 1182981"/>
              <a:gd name="connsiteX17" fmla="*/ 7948369 w 7948369"/>
              <a:gd name="connsiteY17" fmla="*/ 197167 h 1182981"/>
              <a:gd name="connsiteX18" fmla="*/ 7948369 w 7948369"/>
              <a:gd name="connsiteY18" fmla="*/ 599377 h 1182981"/>
              <a:gd name="connsiteX19" fmla="*/ 7948369 w 7948369"/>
              <a:gd name="connsiteY19" fmla="*/ 985814 h 1182981"/>
              <a:gd name="connsiteX20" fmla="*/ 7751202 w 7948369"/>
              <a:gd name="connsiteY20" fmla="*/ 1182981 h 1182981"/>
              <a:gd name="connsiteX21" fmla="*/ 7019042 w 7948369"/>
              <a:gd name="connsiteY21" fmla="*/ 1182981 h 1182981"/>
              <a:gd name="connsiteX22" fmla="*/ 6286881 w 7948369"/>
              <a:gd name="connsiteY22" fmla="*/ 1182981 h 1182981"/>
              <a:gd name="connsiteX23" fmla="*/ 5554721 w 7948369"/>
              <a:gd name="connsiteY23" fmla="*/ 1182981 h 1182981"/>
              <a:gd name="connsiteX24" fmla="*/ 5124722 w 7948369"/>
              <a:gd name="connsiteY24" fmla="*/ 1182981 h 1182981"/>
              <a:gd name="connsiteX25" fmla="*/ 4392562 w 7948369"/>
              <a:gd name="connsiteY25" fmla="*/ 1182981 h 1182981"/>
              <a:gd name="connsiteX26" fmla="*/ 3811482 w 7948369"/>
              <a:gd name="connsiteY26" fmla="*/ 1182981 h 1182981"/>
              <a:gd name="connsiteX27" fmla="*/ 3457024 w 7948369"/>
              <a:gd name="connsiteY27" fmla="*/ 1182981 h 1182981"/>
              <a:gd name="connsiteX28" fmla="*/ 2724863 w 7948369"/>
              <a:gd name="connsiteY28" fmla="*/ 1182981 h 1182981"/>
              <a:gd name="connsiteX29" fmla="*/ 1992703 w 7948369"/>
              <a:gd name="connsiteY29" fmla="*/ 1182981 h 1182981"/>
              <a:gd name="connsiteX30" fmla="*/ 1336083 w 7948369"/>
              <a:gd name="connsiteY30" fmla="*/ 1182981 h 1182981"/>
              <a:gd name="connsiteX31" fmla="*/ 197167 w 7948369"/>
              <a:gd name="connsiteY31" fmla="*/ 1182981 h 1182981"/>
              <a:gd name="connsiteX32" fmla="*/ 0 w 7948369"/>
              <a:gd name="connsiteY32" fmla="*/ 985814 h 1182981"/>
              <a:gd name="connsiteX33" fmla="*/ 0 w 7948369"/>
              <a:gd name="connsiteY33" fmla="*/ 583604 h 1182981"/>
              <a:gd name="connsiteX34" fmla="*/ 0 w 7948369"/>
              <a:gd name="connsiteY34" fmla="*/ 197167 h 1182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948369" h="1182981" fill="none" extrusionOk="0">
                <a:moveTo>
                  <a:pt x="0" y="197167"/>
                </a:moveTo>
                <a:cubicBezTo>
                  <a:pt x="-11588" y="90690"/>
                  <a:pt x="87755" y="23260"/>
                  <a:pt x="197167" y="0"/>
                </a:cubicBezTo>
                <a:cubicBezTo>
                  <a:pt x="360160" y="-38666"/>
                  <a:pt x="488325" y="49337"/>
                  <a:pt x="702706" y="0"/>
                </a:cubicBezTo>
                <a:cubicBezTo>
                  <a:pt x="917087" y="-49337"/>
                  <a:pt x="972040" y="15236"/>
                  <a:pt x="1208246" y="0"/>
                </a:cubicBezTo>
                <a:cubicBezTo>
                  <a:pt x="1444452" y="-15236"/>
                  <a:pt x="1705178" y="78097"/>
                  <a:pt x="1864865" y="0"/>
                </a:cubicBezTo>
                <a:cubicBezTo>
                  <a:pt x="2024552" y="-78097"/>
                  <a:pt x="2252530" y="74579"/>
                  <a:pt x="2521485" y="0"/>
                </a:cubicBezTo>
                <a:cubicBezTo>
                  <a:pt x="2790440" y="-74579"/>
                  <a:pt x="2765427" y="20539"/>
                  <a:pt x="2875944" y="0"/>
                </a:cubicBezTo>
                <a:cubicBezTo>
                  <a:pt x="2986461" y="-20539"/>
                  <a:pt x="3081259" y="41886"/>
                  <a:pt x="3230403" y="0"/>
                </a:cubicBezTo>
                <a:cubicBezTo>
                  <a:pt x="3379547" y="-41886"/>
                  <a:pt x="3501043" y="3756"/>
                  <a:pt x="3584861" y="0"/>
                </a:cubicBezTo>
                <a:cubicBezTo>
                  <a:pt x="3668679" y="-3756"/>
                  <a:pt x="3854264" y="37126"/>
                  <a:pt x="4014860" y="0"/>
                </a:cubicBezTo>
                <a:cubicBezTo>
                  <a:pt x="4175456" y="-37126"/>
                  <a:pt x="4465651" y="42844"/>
                  <a:pt x="4671480" y="0"/>
                </a:cubicBezTo>
                <a:cubicBezTo>
                  <a:pt x="4877309" y="-42844"/>
                  <a:pt x="4938269" y="462"/>
                  <a:pt x="5025939" y="0"/>
                </a:cubicBezTo>
                <a:cubicBezTo>
                  <a:pt x="5113609" y="-462"/>
                  <a:pt x="5371091" y="20409"/>
                  <a:pt x="5531478" y="0"/>
                </a:cubicBezTo>
                <a:cubicBezTo>
                  <a:pt x="5691865" y="-20409"/>
                  <a:pt x="5872690" y="16340"/>
                  <a:pt x="5961477" y="0"/>
                </a:cubicBezTo>
                <a:cubicBezTo>
                  <a:pt x="6050264" y="-16340"/>
                  <a:pt x="6288401" y="30349"/>
                  <a:pt x="6467016" y="0"/>
                </a:cubicBezTo>
                <a:cubicBezTo>
                  <a:pt x="6645631" y="-30349"/>
                  <a:pt x="6737614" y="45850"/>
                  <a:pt x="6897015" y="0"/>
                </a:cubicBezTo>
                <a:cubicBezTo>
                  <a:pt x="7056416" y="-45850"/>
                  <a:pt x="7499026" y="83714"/>
                  <a:pt x="7751202" y="0"/>
                </a:cubicBezTo>
                <a:cubicBezTo>
                  <a:pt x="7854779" y="-9674"/>
                  <a:pt x="7948487" y="106091"/>
                  <a:pt x="7948369" y="197167"/>
                </a:cubicBezTo>
                <a:cubicBezTo>
                  <a:pt x="7961513" y="341054"/>
                  <a:pt x="7920525" y="508703"/>
                  <a:pt x="7948369" y="599377"/>
                </a:cubicBezTo>
                <a:cubicBezTo>
                  <a:pt x="7976213" y="690051"/>
                  <a:pt x="7945809" y="873719"/>
                  <a:pt x="7948369" y="985814"/>
                </a:cubicBezTo>
                <a:cubicBezTo>
                  <a:pt x="7944641" y="1102132"/>
                  <a:pt x="7889236" y="1184125"/>
                  <a:pt x="7751202" y="1182981"/>
                </a:cubicBezTo>
                <a:cubicBezTo>
                  <a:pt x="7394145" y="1258763"/>
                  <a:pt x="7275008" y="1148856"/>
                  <a:pt x="7019042" y="1182981"/>
                </a:cubicBezTo>
                <a:cubicBezTo>
                  <a:pt x="6763076" y="1217106"/>
                  <a:pt x="6484904" y="1158943"/>
                  <a:pt x="6286881" y="1182981"/>
                </a:cubicBezTo>
                <a:cubicBezTo>
                  <a:pt x="6088858" y="1207019"/>
                  <a:pt x="5853731" y="1163544"/>
                  <a:pt x="5554721" y="1182981"/>
                </a:cubicBezTo>
                <a:cubicBezTo>
                  <a:pt x="5255711" y="1202418"/>
                  <a:pt x="5286472" y="1137294"/>
                  <a:pt x="5124722" y="1182981"/>
                </a:cubicBezTo>
                <a:cubicBezTo>
                  <a:pt x="4962972" y="1228668"/>
                  <a:pt x="4540946" y="1139246"/>
                  <a:pt x="4392562" y="1182981"/>
                </a:cubicBezTo>
                <a:cubicBezTo>
                  <a:pt x="4244178" y="1226716"/>
                  <a:pt x="4086544" y="1143465"/>
                  <a:pt x="3811482" y="1182981"/>
                </a:cubicBezTo>
                <a:cubicBezTo>
                  <a:pt x="3536420" y="1222497"/>
                  <a:pt x="3583123" y="1177935"/>
                  <a:pt x="3457024" y="1182981"/>
                </a:cubicBezTo>
                <a:cubicBezTo>
                  <a:pt x="3330925" y="1188027"/>
                  <a:pt x="3039584" y="1098300"/>
                  <a:pt x="2724863" y="1182981"/>
                </a:cubicBezTo>
                <a:cubicBezTo>
                  <a:pt x="2410142" y="1267662"/>
                  <a:pt x="2160635" y="1131916"/>
                  <a:pt x="1992703" y="1182981"/>
                </a:cubicBezTo>
                <a:cubicBezTo>
                  <a:pt x="1824771" y="1234046"/>
                  <a:pt x="1607570" y="1105400"/>
                  <a:pt x="1336083" y="1182981"/>
                </a:cubicBezTo>
                <a:cubicBezTo>
                  <a:pt x="1064596" y="1260562"/>
                  <a:pt x="708036" y="1153797"/>
                  <a:pt x="197167" y="1182981"/>
                </a:cubicBezTo>
                <a:cubicBezTo>
                  <a:pt x="108370" y="1182041"/>
                  <a:pt x="5418" y="1090117"/>
                  <a:pt x="0" y="985814"/>
                </a:cubicBezTo>
                <a:cubicBezTo>
                  <a:pt x="-33693" y="831703"/>
                  <a:pt x="45289" y="705722"/>
                  <a:pt x="0" y="583604"/>
                </a:cubicBezTo>
                <a:cubicBezTo>
                  <a:pt x="-45289" y="461486"/>
                  <a:pt x="13569" y="386742"/>
                  <a:pt x="0" y="197167"/>
                </a:cubicBezTo>
                <a:close/>
              </a:path>
              <a:path w="7948369" h="1182981" stroke="0" extrusionOk="0">
                <a:moveTo>
                  <a:pt x="0" y="197167"/>
                </a:moveTo>
                <a:cubicBezTo>
                  <a:pt x="-8729" y="85696"/>
                  <a:pt x="111234" y="17478"/>
                  <a:pt x="197167" y="0"/>
                </a:cubicBezTo>
                <a:cubicBezTo>
                  <a:pt x="484893" y="-38162"/>
                  <a:pt x="672547" y="5310"/>
                  <a:pt x="853787" y="0"/>
                </a:cubicBezTo>
                <a:cubicBezTo>
                  <a:pt x="1035027" y="-5310"/>
                  <a:pt x="1375194" y="17803"/>
                  <a:pt x="1510407" y="0"/>
                </a:cubicBezTo>
                <a:cubicBezTo>
                  <a:pt x="1645620" y="-17803"/>
                  <a:pt x="2012794" y="34331"/>
                  <a:pt x="2167027" y="0"/>
                </a:cubicBezTo>
                <a:cubicBezTo>
                  <a:pt x="2321260" y="-34331"/>
                  <a:pt x="2543598" y="74975"/>
                  <a:pt x="2899187" y="0"/>
                </a:cubicBezTo>
                <a:cubicBezTo>
                  <a:pt x="3254776" y="-74975"/>
                  <a:pt x="3213074" y="49382"/>
                  <a:pt x="3329186" y="0"/>
                </a:cubicBezTo>
                <a:cubicBezTo>
                  <a:pt x="3445298" y="-49382"/>
                  <a:pt x="3669507" y="42383"/>
                  <a:pt x="3910266" y="0"/>
                </a:cubicBezTo>
                <a:cubicBezTo>
                  <a:pt x="4151025" y="-42383"/>
                  <a:pt x="4308894" y="48576"/>
                  <a:pt x="4415805" y="0"/>
                </a:cubicBezTo>
                <a:cubicBezTo>
                  <a:pt x="4522716" y="-48576"/>
                  <a:pt x="4724674" y="3472"/>
                  <a:pt x="4845804" y="0"/>
                </a:cubicBezTo>
                <a:cubicBezTo>
                  <a:pt x="4966934" y="-3472"/>
                  <a:pt x="5211820" y="2370"/>
                  <a:pt x="5502424" y="0"/>
                </a:cubicBezTo>
                <a:cubicBezTo>
                  <a:pt x="5793028" y="-2370"/>
                  <a:pt x="5746621" y="17875"/>
                  <a:pt x="5856882" y="0"/>
                </a:cubicBezTo>
                <a:cubicBezTo>
                  <a:pt x="5967143" y="-17875"/>
                  <a:pt x="6053255" y="25632"/>
                  <a:pt x="6211341" y="0"/>
                </a:cubicBezTo>
                <a:cubicBezTo>
                  <a:pt x="6369427" y="-25632"/>
                  <a:pt x="6623513" y="24427"/>
                  <a:pt x="6867961" y="0"/>
                </a:cubicBezTo>
                <a:cubicBezTo>
                  <a:pt x="7112409" y="-24427"/>
                  <a:pt x="7324900" y="96184"/>
                  <a:pt x="7751202" y="0"/>
                </a:cubicBezTo>
                <a:cubicBezTo>
                  <a:pt x="7892141" y="-1492"/>
                  <a:pt x="7950141" y="97892"/>
                  <a:pt x="7948369" y="197167"/>
                </a:cubicBezTo>
                <a:cubicBezTo>
                  <a:pt x="7977587" y="288702"/>
                  <a:pt x="7926514" y="419128"/>
                  <a:pt x="7948369" y="583604"/>
                </a:cubicBezTo>
                <a:cubicBezTo>
                  <a:pt x="7970224" y="748080"/>
                  <a:pt x="7906069" y="786424"/>
                  <a:pt x="7948369" y="985814"/>
                </a:cubicBezTo>
                <a:cubicBezTo>
                  <a:pt x="7949024" y="1090085"/>
                  <a:pt x="7866126" y="1197264"/>
                  <a:pt x="7751202" y="1182981"/>
                </a:cubicBezTo>
                <a:cubicBezTo>
                  <a:pt x="7431707" y="1184407"/>
                  <a:pt x="7311113" y="1118371"/>
                  <a:pt x="7094582" y="1182981"/>
                </a:cubicBezTo>
                <a:cubicBezTo>
                  <a:pt x="6878051" y="1247591"/>
                  <a:pt x="6776030" y="1141045"/>
                  <a:pt x="6664583" y="1182981"/>
                </a:cubicBezTo>
                <a:cubicBezTo>
                  <a:pt x="6553136" y="1224917"/>
                  <a:pt x="6401348" y="1132822"/>
                  <a:pt x="6234584" y="1182981"/>
                </a:cubicBezTo>
                <a:cubicBezTo>
                  <a:pt x="6067820" y="1233140"/>
                  <a:pt x="5815465" y="1125415"/>
                  <a:pt x="5653505" y="1182981"/>
                </a:cubicBezTo>
                <a:cubicBezTo>
                  <a:pt x="5491545" y="1240547"/>
                  <a:pt x="5356605" y="1120882"/>
                  <a:pt x="5072425" y="1182981"/>
                </a:cubicBezTo>
                <a:cubicBezTo>
                  <a:pt x="4788245" y="1245080"/>
                  <a:pt x="4864148" y="1153330"/>
                  <a:pt x="4717966" y="1182981"/>
                </a:cubicBezTo>
                <a:cubicBezTo>
                  <a:pt x="4571784" y="1212632"/>
                  <a:pt x="4407800" y="1161727"/>
                  <a:pt x="4287967" y="1182981"/>
                </a:cubicBezTo>
                <a:cubicBezTo>
                  <a:pt x="4168134" y="1204235"/>
                  <a:pt x="4097365" y="1180782"/>
                  <a:pt x="3933509" y="1182981"/>
                </a:cubicBezTo>
                <a:cubicBezTo>
                  <a:pt x="3769653" y="1185180"/>
                  <a:pt x="3642495" y="1154274"/>
                  <a:pt x="3503510" y="1182981"/>
                </a:cubicBezTo>
                <a:cubicBezTo>
                  <a:pt x="3364525" y="1211688"/>
                  <a:pt x="3070510" y="1139497"/>
                  <a:pt x="2846890" y="1182981"/>
                </a:cubicBezTo>
                <a:cubicBezTo>
                  <a:pt x="2623270" y="1226465"/>
                  <a:pt x="2522857" y="1138782"/>
                  <a:pt x="2416891" y="1182981"/>
                </a:cubicBezTo>
                <a:cubicBezTo>
                  <a:pt x="2310925" y="1227180"/>
                  <a:pt x="1973197" y="1178662"/>
                  <a:pt x="1835812" y="1182981"/>
                </a:cubicBezTo>
                <a:cubicBezTo>
                  <a:pt x="1698427" y="1187300"/>
                  <a:pt x="1493738" y="1153609"/>
                  <a:pt x="1330272" y="1182981"/>
                </a:cubicBezTo>
                <a:cubicBezTo>
                  <a:pt x="1166806" y="1212353"/>
                  <a:pt x="1101131" y="1180780"/>
                  <a:pt x="900273" y="1182981"/>
                </a:cubicBezTo>
                <a:cubicBezTo>
                  <a:pt x="699415" y="1185182"/>
                  <a:pt x="395434" y="1173524"/>
                  <a:pt x="197167" y="1182981"/>
                </a:cubicBezTo>
                <a:cubicBezTo>
                  <a:pt x="77995" y="1163783"/>
                  <a:pt x="24785" y="1110060"/>
                  <a:pt x="0" y="985814"/>
                </a:cubicBezTo>
                <a:cubicBezTo>
                  <a:pt x="-31532" y="872001"/>
                  <a:pt x="675" y="788128"/>
                  <a:pt x="0" y="615150"/>
                </a:cubicBezTo>
                <a:cubicBezTo>
                  <a:pt x="-675" y="442172"/>
                  <a:pt x="10525" y="353635"/>
                  <a:pt x="0" y="197167"/>
                </a:cubicBezTo>
                <a:close/>
              </a:path>
            </a:pathLst>
          </a:custGeom>
          <a:solidFill>
            <a:srgbClr val="FFC000">
              <a:lumMod val="20000"/>
              <a:lumOff val="80000"/>
            </a:srgbClr>
          </a:solidFill>
          <a:ln w="12700" cap="flat" cmpd="sng" algn="ctr">
            <a:solidFill>
              <a:srgbClr val="FFC00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344437782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604693" y="860608"/>
            <a:ext cx="77648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 x 8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= ?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23C83AB-F566-448D-9941-BD52B195FB4F}"/>
              </a:ext>
            </a:extLst>
          </p:cNvPr>
          <p:cNvSpPr txBox="1"/>
          <p:nvPr/>
        </p:nvSpPr>
        <p:spPr>
          <a:xfrm>
            <a:off x="4090539" y="2886075"/>
            <a:ext cx="48196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err="1"/>
              <a:t>Đáp</a:t>
            </a:r>
            <a:r>
              <a:rPr lang="en-US" sz="8000" dirty="0"/>
              <a:t> </a:t>
            </a:r>
            <a:r>
              <a:rPr lang="en-US" sz="8000" dirty="0" err="1"/>
              <a:t>án</a:t>
            </a:r>
            <a:r>
              <a:rPr lang="en-US" sz="8000" dirty="0"/>
              <a:t>: 0</a:t>
            </a:r>
          </a:p>
        </p:txBody>
      </p:sp>
    </p:spTree>
    <p:extLst>
      <p:ext uri="{BB962C8B-B14F-4D97-AF65-F5344CB8AC3E}">
        <p14:creationId xmlns:p14="http://schemas.microsoft.com/office/powerpoint/2010/main" val="94683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275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1" grpId="0" animBg="1"/>
      <p:bldP spid="20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20">
            <a:extLst>
              <a:ext uri="{FF2B5EF4-FFF2-40B4-BE49-F238E27FC236}">
                <a16:creationId xmlns:a16="http://schemas.microsoft.com/office/drawing/2014/main" id="{D82C1424-E13E-4F91-9646-75ABF48137E4}"/>
              </a:ext>
            </a:extLst>
          </p:cNvPr>
          <p:cNvSpPr/>
          <p:nvPr/>
        </p:nvSpPr>
        <p:spPr>
          <a:xfrm>
            <a:off x="3152022" y="2886075"/>
            <a:ext cx="6501709" cy="1779449"/>
          </a:xfrm>
          <a:prstGeom prst="roundRect">
            <a:avLst/>
          </a:prstGeom>
          <a:solidFill>
            <a:schemeClr val="lt1">
              <a:alpha val="9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Left Arrow 5">
            <a:hlinkClick r:id="rId5" action="ppaction://hlinksldjump"/>
            <a:extLst>
              <a:ext uri="{FF2B5EF4-FFF2-40B4-BE49-F238E27FC236}">
                <a16:creationId xmlns:a16="http://schemas.microsoft.com/office/drawing/2014/main" id="{A7D26D93-D0C3-4561-8F53-F51621285DBC}"/>
              </a:ext>
            </a:extLst>
          </p:cNvPr>
          <p:cNvSpPr/>
          <p:nvPr/>
        </p:nvSpPr>
        <p:spPr>
          <a:xfrm>
            <a:off x="335280" y="5897880"/>
            <a:ext cx="1463040" cy="838200"/>
          </a:xfrm>
          <a:prstGeom prst="leftArrow">
            <a:avLst/>
          </a:prstGeom>
          <a:solidFill>
            <a:srgbClr val="00206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Trở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về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0" name="Am-thanh-tra-loi-dung-www_yeualo_com">
            <a:hlinkClick r:id="" action="ppaction://media"/>
            <a:extLst>
              <a:ext uri="{FF2B5EF4-FFF2-40B4-BE49-F238E27FC236}">
                <a16:creationId xmlns:a16="http://schemas.microsoft.com/office/drawing/2014/main" id="{B1F826DF-426C-4A1E-AAED-09131EBFBA1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1" end="5188.833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192000" y="-1428750"/>
            <a:ext cx="1085850" cy="1085850"/>
          </a:xfrm>
          <a:prstGeom prst="rect">
            <a:avLst/>
          </a:prstGeom>
        </p:spPr>
      </p:pic>
      <p:sp>
        <p:nvSpPr>
          <p:cNvPr id="21" name="Rectangle: Rounded Corners 43">
            <a:extLst>
              <a:ext uri="{FF2B5EF4-FFF2-40B4-BE49-F238E27FC236}">
                <a16:creationId xmlns:a16="http://schemas.microsoft.com/office/drawing/2014/main" id="{F3DB321F-8E26-4BDB-B85E-58C1CC741DEA}"/>
              </a:ext>
            </a:extLst>
          </p:cNvPr>
          <p:cNvSpPr/>
          <p:nvPr/>
        </p:nvSpPr>
        <p:spPr>
          <a:xfrm>
            <a:off x="2326155" y="751942"/>
            <a:ext cx="7948369" cy="1182981"/>
          </a:xfrm>
          <a:custGeom>
            <a:avLst/>
            <a:gdLst>
              <a:gd name="connsiteX0" fmla="*/ 0 w 7948369"/>
              <a:gd name="connsiteY0" fmla="*/ 197167 h 1182981"/>
              <a:gd name="connsiteX1" fmla="*/ 197167 w 7948369"/>
              <a:gd name="connsiteY1" fmla="*/ 0 h 1182981"/>
              <a:gd name="connsiteX2" fmla="*/ 702706 w 7948369"/>
              <a:gd name="connsiteY2" fmla="*/ 0 h 1182981"/>
              <a:gd name="connsiteX3" fmla="*/ 1208246 w 7948369"/>
              <a:gd name="connsiteY3" fmla="*/ 0 h 1182981"/>
              <a:gd name="connsiteX4" fmla="*/ 1864865 w 7948369"/>
              <a:gd name="connsiteY4" fmla="*/ 0 h 1182981"/>
              <a:gd name="connsiteX5" fmla="*/ 2521485 w 7948369"/>
              <a:gd name="connsiteY5" fmla="*/ 0 h 1182981"/>
              <a:gd name="connsiteX6" fmla="*/ 2875944 w 7948369"/>
              <a:gd name="connsiteY6" fmla="*/ 0 h 1182981"/>
              <a:gd name="connsiteX7" fmla="*/ 3230403 w 7948369"/>
              <a:gd name="connsiteY7" fmla="*/ 0 h 1182981"/>
              <a:gd name="connsiteX8" fmla="*/ 3584861 w 7948369"/>
              <a:gd name="connsiteY8" fmla="*/ 0 h 1182981"/>
              <a:gd name="connsiteX9" fmla="*/ 4014860 w 7948369"/>
              <a:gd name="connsiteY9" fmla="*/ 0 h 1182981"/>
              <a:gd name="connsiteX10" fmla="*/ 4671480 w 7948369"/>
              <a:gd name="connsiteY10" fmla="*/ 0 h 1182981"/>
              <a:gd name="connsiteX11" fmla="*/ 5025939 w 7948369"/>
              <a:gd name="connsiteY11" fmla="*/ 0 h 1182981"/>
              <a:gd name="connsiteX12" fmla="*/ 5531478 w 7948369"/>
              <a:gd name="connsiteY12" fmla="*/ 0 h 1182981"/>
              <a:gd name="connsiteX13" fmla="*/ 5961477 w 7948369"/>
              <a:gd name="connsiteY13" fmla="*/ 0 h 1182981"/>
              <a:gd name="connsiteX14" fmla="*/ 6467016 w 7948369"/>
              <a:gd name="connsiteY14" fmla="*/ 0 h 1182981"/>
              <a:gd name="connsiteX15" fmla="*/ 6897015 w 7948369"/>
              <a:gd name="connsiteY15" fmla="*/ 0 h 1182981"/>
              <a:gd name="connsiteX16" fmla="*/ 7751202 w 7948369"/>
              <a:gd name="connsiteY16" fmla="*/ 0 h 1182981"/>
              <a:gd name="connsiteX17" fmla="*/ 7948369 w 7948369"/>
              <a:gd name="connsiteY17" fmla="*/ 197167 h 1182981"/>
              <a:gd name="connsiteX18" fmla="*/ 7948369 w 7948369"/>
              <a:gd name="connsiteY18" fmla="*/ 599377 h 1182981"/>
              <a:gd name="connsiteX19" fmla="*/ 7948369 w 7948369"/>
              <a:gd name="connsiteY19" fmla="*/ 985814 h 1182981"/>
              <a:gd name="connsiteX20" fmla="*/ 7751202 w 7948369"/>
              <a:gd name="connsiteY20" fmla="*/ 1182981 h 1182981"/>
              <a:gd name="connsiteX21" fmla="*/ 7019042 w 7948369"/>
              <a:gd name="connsiteY21" fmla="*/ 1182981 h 1182981"/>
              <a:gd name="connsiteX22" fmla="*/ 6286881 w 7948369"/>
              <a:gd name="connsiteY22" fmla="*/ 1182981 h 1182981"/>
              <a:gd name="connsiteX23" fmla="*/ 5554721 w 7948369"/>
              <a:gd name="connsiteY23" fmla="*/ 1182981 h 1182981"/>
              <a:gd name="connsiteX24" fmla="*/ 5124722 w 7948369"/>
              <a:gd name="connsiteY24" fmla="*/ 1182981 h 1182981"/>
              <a:gd name="connsiteX25" fmla="*/ 4392562 w 7948369"/>
              <a:gd name="connsiteY25" fmla="*/ 1182981 h 1182981"/>
              <a:gd name="connsiteX26" fmla="*/ 3811482 w 7948369"/>
              <a:gd name="connsiteY26" fmla="*/ 1182981 h 1182981"/>
              <a:gd name="connsiteX27" fmla="*/ 3457024 w 7948369"/>
              <a:gd name="connsiteY27" fmla="*/ 1182981 h 1182981"/>
              <a:gd name="connsiteX28" fmla="*/ 2724863 w 7948369"/>
              <a:gd name="connsiteY28" fmla="*/ 1182981 h 1182981"/>
              <a:gd name="connsiteX29" fmla="*/ 1992703 w 7948369"/>
              <a:gd name="connsiteY29" fmla="*/ 1182981 h 1182981"/>
              <a:gd name="connsiteX30" fmla="*/ 1336083 w 7948369"/>
              <a:gd name="connsiteY30" fmla="*/ 1182981 h 1182981"/>
              <a:gd name="connsiteX31" fmla="*/ 197167 w 7948369"/>
              <a:gd name="connsiteY31" fmla="*/ 1182981 h 1182981"/>
              <a:gd name="connsiteX32" fmla="*/ 0 w 7948369"/>
              <a:gd name="connsiteY32" fmla="*/ 985814 h 1182981"/>
              <a:gd name="connsiteX33" fmla="*/ 0 w 7948369"/>
              <a:gd name="connsiteY33" fmla="*/ 583604 h 1182981"/>
              <a:gd name="connsiteX34" fmla="*/ 0 w 7948369"/>
              <a:gd name="connsiteY34" fmla="*/ 197167 h 1182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948369" h="1182981" fill="none" extrusionOk="0">
                <a:moveTo>
                  <a:pt x="0" y="197167"/>
                </a:moveTo>
                <a:cubicBezTo>
                  <a:pt x="-11588" y="90690"/>
                  <a:pt x="87755" y="23260"/>
                  <a:pt x="197167" y="0"/>
                </a:cubicBezTo>
                <a:cubicBezTo>
                  <a:pt x="360160" y="-38666"/>
                  <a:pt x="488325" y="49337"/>
                  <a:pt x="702706" y="0"/>
                </a:cubicBezTo>
                <a:cubicBezTo>
                  <a:pt x="917087" y="-49337"/>
                  <a:pt x="972040" y="15236"/>
                  <a:pt x="1208246" y="0"/>
                </a:cubicBezTo>
                <a:cubicBezTo>
                  <a:pt x="1444452" y="-15236"/>
                  <a:pt x="1705178" y="78097"/>
                  <a:pt x="1864865" y="0"/>
                </a:cubicBezTo>
                <a:cubicBezTo>
                  <a:pt x="2024552" y="-78097"/>
                  <a:pt x="2252530" y="74579"/>
                  <a:pt x="2521485" y="0"/>
                </a:cubicBezTo>
                <a:cubicBezTo>
                  <a:pt x="2790440" y="-74579"/>
                  <a:pt x="2765427" y="20539"/>
                  <a:pt x="2875944" y="0"/>
                </a:cubicBezTo>
                <a:cubicBezTo>
                  <a:pt x="2986461" y="-20539"/>
                  <a:pt x="3081259" y="41886"/>
                  <a:pt x="3230403" y="0"/>
                </a:cubicBezTo>
                <a:cubicBezTo>
                  <a:pt x="3379547" y="-41886"/>
                  <a:pt x="3501043" y="3756"/>
                  <a:pt x="3584861" y="0"/>
                </a:cubicBezTo>
                <a:cubicBezTo>
                  <a:pt x="3668679" y="-3756"/>
                  <a:pt x="3854264" y="37126"/>
                  <a:pt x="4014860" y="0"/>
                </a:cubicBezTo>
                <a:cubicBezTo>
                  <a:pt x="4175456" y="-37126"/>
                  <a:pt x="4465651" y="42844"/>
                  <a:pt x="4671480" y="0"/>
                </a:cubicBezTo>
                <a:cubicBezTo>
                  <a:pt x="4877309" y="-42844"/>
                  <a:pt x="4938269" y="462"/>
                  <a:pt x="5025939" y="0"/>
                </a:cubicBezTo>
                <a:cubicBezTo>
                  <a:pt x="5113609" y="-462"/>
                  <a:pt x="5371091" y="20409"/>
                  <a:pt x="5531478" y="0"/>
                </a:cubicBezTo>
                <a:cubicBezTo>
                  <a:pt x="5691865" y="-20409"/>
                  <a:pt x="5872690" y="16340"/>
                  <a:pt x="5961477" y="0"/>
                </a:cubicBezTo>
                <a:cubicBezTo>
                  <a:pt x="6050264" y="-16340"/>
                  <a:pt x="6288401" y="30349"/>
                  <a:pt x="6467016" y="0"/>
                </a:cubicBezTo>
                <a:cubicBezTo>
                  <a:pt x="6645631" y="-30349"/>
                  <a:pt x="6737614" y="45850"/>
                  <a:pt x="6897015" y="0"/>
                </a:cubicBezTo>
                <a:cubicBezTo>
                  <a:pt x="7056416" y="-45850"/>
                  <a:pt x="7499026" y="83714"/>
                  <a:pt x="7751202" y="0"/>
                </a:cubicBezTo>
                <a:cubicBezTo>
                  <a:pt x="7854779" y="-9674"/>
                  <a:pt x="7948487" y="106091"/>
                  <a:pt x="7948369" y="197167"/>
                </a:cubicBezTo>
                <a:cubicBezTo>
                  <a:pt x="7961513" y="341054"/>
                  <a:pt x="7920525" y="508703"/>
                  <a:pt x="7948369" y="599377"/>
                </a:cubicBezTo>
                <a:cubicBezTo>
                  <a:pt x="7976213" y="690051"/>
                  <a:pt x="7945809" y="873719"/>
                  <a:pt x="7948369" y="985814"/>
                </a:cubicBezTo>
                <a:cubicBezTo>
                  <a:pt x="7944641" y="1102132"/>
                  <a:pt x="7889236" y="1184125"/>
                  <a:pt x="7751202" y="1182981"/>
                </a:cubicBezTo>
                <a:cubicBezTo>
                  <a:pt x="7394145" y="1258763"/>
                  <a:pt x="7275008" y="1148856"/>
                  <a:pt x="7019042" y="1182981"/>
                </a:cubicBezTo>
                <a:cubicBezTo>
                  <a:pt x="6763076" y="1217106"/>
                  <a:pt x="6484904" y="1158943"/>
                  <a:pt x="6286881" y="1182981"/>
                </a:cubicBezTo>
                <a:cubicBezTo>
                  <a:pt x="6088858" y="1207019"/>
                  <a:pt x="5853731" y="1163544"/>
                  <a:pt x="5554721" y="1182981"/>
                </a:cubicBezTo>
                <a:cubicBezTo>
                  <a:pt x="5255711" y="1202418"/>
                  <a:pt x="5286472" y="1137294"/>
                  <a:pt x="5124722" y="1182981"/>
                </a:cubicBezTo>
                <a:cubicBezTo>
                  <a:pt x="4962972" y="1228668"/>
                  <a:pt x="4540946" y="1139246"/>
                  <a:pt x="4392562" y="1182981"/>
                </a:cubicBezTo>
                <a:cubicBezTo>
                  <a:pt x="4244178" y="1226716"/>
                  <a:pt x="4086544" y="1143465"/>
                  <a:pt x="3811482" y="1182981"/>
                </a:cubicBezTo>
                <a:cubicBezTo>
                  <a:pt x="3536420" y="1222497"/>
                  <a:pt x="3583123" y="1177935"/>
                  <a:pt x="3457024" y="1182981"/>
                </a:cubicBezTo>
                <a:cubicBezTo>
                  <a:pt x="3330925" y="1188027"/>
                  <a:pt x="3039584" y="1098300"/>
                  <a:pt x="2724863" y="1182981"/>
                </a:cubicBezTo>
                <a:cubicBezTo>
                  <a:pt x="2410142" y="1267662"/>
                  <a:pt x="2160635" y="1131916"/>
                  <a:pt x="1992703" y="1182981"/>
                </a:cubicBezTo>
                <a:cubicBezTo>
                  <a:pt x="1824771" y="1234046"/>
                  <a:pt x="1607570" y="1105400"/>
                  <a:pt x="1336083" y="1182981"/>
                </a:cubicBezTo>
                <a:cubicBezTo>
                  <a:pt x="1064596" y="1260562"/>
                  <a:pt x="708036" y="1153797"/>
                  <a:pt x="197167" y="1182981"/>
                </a:cubicBezTo>
                <a:cubicBezTo>
                  <a:pt x="108370" y="1182041"/>
                  <a:pt x="5418" y="1090117"/>
                  <a:pt x="0" y="985814"/>
                </a:cubicBezTo>
                <a:cubicBezTo>
                  <a:pt x="-33693" y="831703"/>
                  <a:pt x="45289" y="705722"/>
                  <a:pt x="0" y="583604"/>
                </a:cubicBezTo>
                <a:cubicBezTo>
                  <a:pt x="-45289" y="461486"/>
                  <a:pt x="13569" y="386742"/>
                  <a:pt x="0" y="197167"/>
                </a:cubicBezTo>
                <a:close/>
              </a:path>
              <a:path w="7948369" h="1182981" stroke="0" extrusionOk="0">
                <a:moveTo>
                  <a:pt x="0" y="197167"/>
                </a:moveTo>
                <a:cubicBezTo>
                  <a:pt x="-8729" y="85696"/>
                  <a:pt x="111234" y="17478"/>
                  <a:pt x="197167" y="0"/>
                </a:cubicBezTo>
                <a:cubicBezTo>
                  <a:pt x="484893" y="-38162"/>
                  <a:pt x="672547" y="5310"/>
                  <a:pt x="853787" y="0"/>
                </a:cubicBezTo>
                <a:cubicBezTo>
                  <a:pt x="1035027" y="-5310"/>
                  <a:pt x="1375194" y="17803"/>
                  <a:pt x="1510407" y="0"/>
                </a:cubicBezTo>
                <a:cubicBezTo>
                  <a:pt x="1645620" y="-17803"/>
                  <a:pt x="2012794" y="34331"/>
                  <a:pt x="2167027" y="0"/>
                </a:cubicBezTo>
                <a:cubicBezTo>
                  <a:pt x="2321260" y="-34331"/>
                  <a:pt x="2543598" y="74975"/>
                  <a:pt x="2899187" y="0"/>
                </a:cubicBezTo>
                <a:cubicBezTo>
                  <a:pt x="3254776" y="-74975"/>
                  <a:pt x="3213074" y="49382"/>
                  <a:pt x="3329186" y="0"/>
                </a:cubicBezTo>
                <a:cubicBezTo>
                  <a:pt x="3445298" y="-49382"/>
                  <a:pt x="3669507" y="42383"/>
                  <a:pt x="3910266" y="0"/>
                </a:cubicBezTo>
                <a:cubicBezTo>
                  <a:pt x="4151025" y="-42383"/>
                  <a:pt x="4308894" y="48576"/>
                  <a:pt x="4415805" y="0"/>
                </a:cubicBezTo>
                <a:cubicBezTo>
                  <a:pt x="4522716" y="-48576"/>
                  <a:pt x="4724674" y="3472"/>
                  <a:pt x="4845804" y="0"/>
                </a:cubicBezTo>
                <a:cubicBezTo>
                  <a:pt x="4966934" y="-3472"/>
                  <a:pt x="5211820" y="2370"/>
                  <a:pt x="5502424" y="0"/>
                </a:cubicBezTo>
                <a:cubicBezTo>
                  <a:pt x="5793028" y="-2370"/>
                  <a:pt x="5746621" y="17875"/>
                  <a:pt x="5856882" y="0"/>
                </a:cubicBezTo>
                <a:cubicBezTo>
                  <a:pt x="5967143" y="-17875"/>
                  <a:pt x="6053255" y="25632"/>
                  <a:pt x="6211341" y="0"/>
                </a:cubicBezTo>
                <a:cubicBezTo>
                  <a:pt x="6369427" y="-25632"/>
                  <a:pt x="6623513" y="24427"/>
                  <a:pt x="6867961" y="0"/>
                </a:cubicBezTo>
                <a:cubicBezTo>
                  <a:pt x="7112409" y="-24427"/>
                  <a:pt x="7324900" y="96184"/>
                  <a:pt x="7751202" y="0"/>
                </a:cubicBezTo>
                <a:cubicBezTo>
                  <a:pt x="7892141" y="-1492"/>
                  <a:pt x="7950141" y="97892"/>
                  <a:pt x="7948369" y="197167"/>
                </a:cubicBezTo>
                <a:cubicBezTo>
                  <a:pt x="7977587" y="288702"/>
                  <a:pt x="7926514" y="419128"/>
                  <a:pt x="7948369" y="583604"/>
                </a:cubicBezTo>
                <a:cubicBezTo>
                  <a:pt x="7970224" y="748080"/>
                  <a:pt x="7906069" y="786424"/>
                  <a:pt x="7948369" y="985814"/>
                </a:cubicBezTo>
                <a:cubicBezTo>
                  <a:pt x="7949024" y="1090085"/>
                  <a:pt x="7866126" y="1197264"/>
                  <a:pt x="7751202" y="1182981"/>
                </a:cubicBezTo>
                <a:cubicBezTo>
                  <a:pt x="7431707" y="1184407"/>
                  <a:pt x="7311113" y="1118371"/>
                  <a:pt x="7094582" y="1182981"/>
                </a:cubicBezTo>
                <a:cubicBezTo>
                  <a:pt x="6878051" y="1247591"/>
                  <a:pt x="6776030" y="1141045"/>
                  <a:pt x="6664583" y="1182981"/>
                </a:cubicBezTo>
                <a:cubicBezTo>
                  <a:pt x="6553136" y="1224917"/>
                  <a:pt x="6401348" y="1132822"/>
                  <a:pt x="6234584" y="1182981"/>
                </a:cubicBezTo>
                <a:cubicBezTo>
                  <a:pt x="6067820" y="1233140"/>
                  <a:pt x="5815465" y="1125415"/>
                  <a:pt x="5653505" y="1182981"/>
                </a:cubicBezTo>
                <a:cubicBezTo>
                  <a:pt x="5491545" y="1240547"/>
                  <a:pt x="5356605" y="1120882"/>
                  <a:pt x="5072425" y="1182981"/>
                </a:cubicBezTo>
                <a:cubicBezTo>
                  <a:pt x="4788245" y="1245080"/>
                  <a:pt x="4864148" y="1153330"/>
                  <a:pt x="4717966" y="1182981"/>
                </a:cubicBezTo>
                <a:cubicBezTo>
                  <a:pt x="4571784" y="1212632"/>
                  <a:pt x="4407800" y="1161727"/>
                  <a:pt x="4287967" y="1182981"/>
                </a:cubicBezTo>
                <a:cubicBezTo>
                  <a:pt x="4168134" y="1204235"/>
                  <a:pt x="4097365" y="1180782"/>
                  <a:pt x="3933509" y="1182981"/>
                </a:cubicBezTo>
                <a:cubicBezTo>
                  <a:pt x="3769653" y="1185180"/>
                  <a:pt x="3642495" y="1154274"/>
                  <a:pt x="3503510" y="1182981"/>
                </a:cubicBezTo>
                <a:cubicBezTo>
                  <a:pt x="3364525" y="1211688"/>
                  <a:pt x="3070510" y="1139497"/>
                  <a:pt x="2846890" y="1182981"/>
                </a:cubicBezTo>
                <a:cubicBezTo>
                  <a:pt x="2623270" y="1226465"/>
                  <a:pt x="2522857" y="1138782"/>
                  <a:pt x="2416891" y="1182981"/>
                </a:cubicBezTo>
                <a:cubicBezTo>
                  <a:pt x="2310925" y="1227180"/>
                  <a:pt x="1973197" y="1178662"/>
                  <a:pt x="1835812" y="1182981"/>
                </a:cubicBezTo>
                <a:cubicBezTo>
                  <a:pt x="1698427" y="1187300"/>
                  <a:pt x="1493738" y="1153609"/>
                  <a:pt x="1330272" y="1182981"/>
                </a:cubicBezTo>
                <a:cubicBezTo>
                  <a:pt x="1166806" y="1212353"/>
                  <a:pt x="1101131" y="1180780"/>
                  <a:pt x="900273" y="1182981"/>
                </a:cubicBezTo>
                <a:cubicBezTo>
                  <a:pt x="699415" y="1185182"/>
                  <a:pt x="395434" y="1173524"/>
                  <a:pt x="197167" y="1182981"/>
                </a:cubicBezTo>
                <a:cubicBezTo>
                  <a:pt x="77995" y="1163783"/>
                  <a:pt x="24785" y="1110060"/>
                  <a:pt x="0" y="985814"/>
                </a:cubicBezTo>
                <a:cubicBezTo>
                  <a:pt x="-31532" y="872001"/>
                  <a:pt x="675" y="788128"/>
                  <a:pt x="0" y="615150"/>
                </a:cubicBezTo>
                <a:cubicBezTo>
                  <a:pt x="-675" y="442172"/>
                  <a:pt x="10525" y="353635"/>
                  <a:pt x="0" y="197167"/>
                </a:cubicBezTo>
                <a:close/>
              </a:path>
            </a:pathLst>
          </a:custGeom>
          <a:solidFill>
            <a:srgbClr val="FFC000">
              <a:lumMod val="20000"/>
              <a:lumOff val="80000"/>
            </a:srgbClr>
          </a:solidFill>
          <a:ln w="12700" cap="flat" cmpd="sng" algn="ctr">
            <a:solidFill>
              <a:srgbClr val="FFC00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344437782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29BCED6-6CCF-4DB8-A0F0-A6273698CDFA}"/>
              </a:ext>
            </a:extLst>
          </p:cNvPr>
          <p:cNvSpPr txBox="1"/>
          <p:nvPr/>
        </p:nvSpPr>
        <p:spPr>
          <a:xfrm>
            <a:off x="2604693" y="860608"/>
            <a:ext cx="77648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25 : ? = 5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3D6A727-3154-49CD-A2C6-DC4A930230F7}"/>
              </a:ext>
            </a:extLst>
          </p:cNvPr>
          <p:cNvSpPr txBox="1"/>
          <p:nvPr/>
        </p:nvSpPr>
        <p:spPr>
          <a:xfrm>
            <a:off x="4090539" y="2886075"/>
            <a:ext cx="48196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err="1"/>
              <a:t>Đáp</a:t>
            </a:r>
            <a:r>
              <a:rPr lang="en-US" sz="8000" dirty="0"/>
              <a:t> </a:t>
            </a:r>
            <a:r>
              <a:rPr lang="en-US" sz="8000" dirty="0" err="1"/>
              <a:t>án</a:t>
            </a:r>
            <a:r>
              <a:rPr lang="en-US" sz="8000" dirty="0"/>
              <a:t>: 5</a:t>
            </a:r>
          </a:p>
        </p:txBody>
      </p:sp>
    </p:spTree>
    <p:extLst>
      <p:ext uri="{BB962C8B-B14F-4D97-AF65-F5344CB8AC3E}">
        <p14:creationId xmlns:p14="http://schemas.microsoft.com/office/powerpoint/2010/main" val="2969542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2756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12" grpId="0" animBg="1"/>
      <p:bldP spid="22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A_圆角矩形 10"/>
          <p:cNvSpPr/>
          <p:nvPr>
            <p:custDataLst>
              <p:tags r:id="rId1"/>
            </p:custDataLst>
          </p:nvPr>
        </p:nvSpPr>
        <p:spPr>
          <a:xfrm>
            <a:off x="1033670" y="277906"/>
            <a:ext cx="10277060" cy="5897855"/>
          </a:xfrm>
          <a:prstGeom prst="roundRect">
            <a:avLst/>
          </a:prstGeom>
          <a:solidFill>
            <a:schemeClr val="bg1"/>
          </a:solidFill>
          <a:ln w="57150" cmpd="sng">
            <a:solidFill>
              <a:srgbClr val="40272B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</a:endParaRPr>
          </a:p>
        </p:txBody>
      </p:sp>
      <p:pic>
        <p:nvPicPr>
          <p:cNvPr id="14" name="PA_图片 13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901"/>
          <a:stretch/>
        </p:blipFill>
        <p:spPr>
          <a:xfrm>
            <a:off x="-734292" y="5043055"/>
            <a:ext cx="10058400" cy="1814945"/>
          </a:xfrm>
          <a:prstGeom prst="rect">
            <a:avLst/>
          </a:prstGeom>
        </p:spPr>
      </p:pic>
      <p:pic>
        <p:nvPicPr>
          <p:cNvPr id="15" name="PA_图片 14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84" t="67901"/>
          <a:stretch/>
        </p:blipFill>
        <p:spPr>
          <a:xfrm flipH="1">
            <a:off x="6816436" y="5043055"/>
            <a:ext cx="5342613" cy="1814945"/>
          </a:xfrm>
          <a:prstGeom prst="rect">
            <a:avLst/>
          </a:prstGeom>
        </p:spPr>
      </p:pic>
      <p:pic>
        <p:nvPicPr>
          <p:cNvPr id="21" name="PA_库_图片 20">
            <a:extLst>
              <a:ext uri="{FF2B5EF4-FFF2-40B4-BE49-F238E27FC236}">
                <a16:creationId xmlns:a16="http://schemas.microsoft.com/office/drawing/2014/main" id="{56E96B94-FD71-4A65-9BBF-F44503BED20F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078" y="3509840"/>
            <a:ext cx="2164976" cy="3418383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238896" y="801550"/>
            <a:ext cx="776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Thứ ... ngày ... tháng ... năm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83708" y="1615313"/>
            <a:ext cx="2475191" cy="17740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9D02DB6-9A63-4AC2-8DB5-019A0C2D2A2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51198" y="2719454"/>
            <a:ext cx="9705673" cy="2499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034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4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75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id="{78054F18-7CFB-4AA0-BAE1-B7D89FB3B0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00" y="848894"/>
            <a:ext cx="3886200" cy="613610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2104" y="2846721"/>
            <a:ext cx="7584081" cy="256663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46794" y="1685432"/>
            <a:ext cx="3005588" cy="257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973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A_图片 14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84" t="67901"/>
          <a:stretch/>
        </p:blipFill>
        <p:spPr>
          <a:xfrm>
            <a:off x="397" y="5880559"/>
            <a:ext cx="2921350" cy="992415"/>
          </a:xfrm>
          <a:prstGeom prst="rect">
            <a:avLst/>
          </a:prstGeom>
        </p:spPr>
      </p:pic>
      <p:sp>
        <p:nvSpPr>
          <p:cNvPr id="11" name="PA_圆角矩形 10"/>
          <p:cNvSpPr/>
          <p:nvPr>
            <p:custDataLst>
              <p:tags r:id="rId2"/>
            </p:custDataLst>
          </p:nvPr>
        </p:nvSpPr>
        <p:spPr>
          <a:xfrm>
            <a:off x="1033670" y="277906"/>
            <a:ext cx="10277060" cy="6303869"/>
          </a:xfrm>
          <a:prstGeom prst="roundRect">
            <a:avLst/>
          </a:prstGeom>
          <a:solidFill>
            <a:schemeClr val="bg1"/>
          </a:solidFill>
          <a:ln w="57150" cmpd="sng">
            <a:solidFill>
              <a:srgbClr val="40272B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</a:endParaRPr>
          </a:p>
        </p:txBody>
      </p:sp>
      <p:pic>
        <p:nvPicPr>
          <p:cNvPr id="15" name="PA_图片 14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84" t="67901"/>
          <a:stretch/>
        </p:blipFill>
        <p:spPr>
          <a:xfrm flipH="1">
            <a:off x="8086724" y="5474586"/>
            <a:ext cx="4072324" cy="1383414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4796400" y="3463747"/>
            <a:ext cx="2741862" cy="783193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 x 4 = 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4393E2-02A5-4074-9429-402529F0CF9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45784" y="366593"/>
            <a:ext cx="6000415" cy="2678973"/>
          </a:xfrm>
          <a:prstGeom prst="rect">
            <a:avLst/>
          </a:prstGeom>
        </p:spPr>
      </p:pic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426C83C5-4A7C-4CBF-AF1B-73ACBA089ADA}"/>
              </a:ext>
            </a:extLst>
          </p:cNvPr>
          <p:cNvSpPr/>
          <p:nvPr/>
        </p:nvSpPr>
        <p:spPr>
          <a:xfrm>
            <a:off x="3842483" y="4430833"/>
            <a:ext cx="4507033" cy="701007"/>
          </a:xfrm>
          <a:prstGeom prst="roundRect">
            <a:avLst/>
          </a:prstGeom>
          <a:noFill/>
          <a:ln w="57150">
            <a:solidFill>
              <a:srgbClr val="F2649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+ 6 + 6 + 6 = 24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137A4930-8F19-4393-A1ED-4736D3BF3920}"/>
              </a:ext>
            </a:extLst>
          </p:cNvPr>
          <p:cNvSpPr/>
          <p:nvPr/>
        </p:nvSpPr>
        <p:spPr>
          <a:xfrm>
            <a:off x="2473317" y="5474586"/>
            <a:ext cx="2738331" cy="641986"/>
          </a:xfrm>
          <a:prstGeom prst="roundRect">
            <a:avLst/>
          </a:prstGeom>
          <a:noFill/>
          <a:ln w="57150">
            <a:solidFill>
              <a:srgbClr val="F2649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x 4 = 24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BA4D096-1E6E-4978-A4AE-CC8E17AE564C}"/>
              </a:ext>
            </a:extLst>
          </p:cNvPr>
          <p:cNvCxnSpPr/>
          <p:nvPr/>
        </p:nvCxnSpPr>
        <p:spPr>
          <a:xfrm>
            <a:off x="5211648" y="5874668"/>
            <a:ext cx="1068340" cy="0"/>
          </a:xfrm>
          <a:prstGeom prst="straightConnector1">
            <a:avLst/>
          </a:prstGeom>
          <a:ln w="57150">
            <a:solidFill>
              <a:srgbClr val="F23ED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637251B3-421F-4AA9-B6B8-BB32ECDCE314}"/>
              </a:ext>
            </a:extLst>
          </p:cNvPr>
          <p:cNvSpPr/>
          <p:nvPr/>
        </p:nvSpPr>
        <p:spPr>
          <a:xfrm>
            <a:off x="6299195" y="5443345"/>
            <a:ext cx="2738331" cy="641986"/>
          </a:xfrm>
          <a:prstGeom prst="roundRect">
            <a:avLst/>
          </a:prstGeom>
          <a:noFill/>
          <a:ln w="57150">
            <a:solidFill>
              <a:srgbClr val="F2649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 : 6 = 4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C596AB7-78B3-469C-BFB2-3A523D2355F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34675" y="4418793"/>
            <a:ext cx="1429497" cy="2454181"/>
          </a:xfrm>
          <a:prstGeom prst="rect">
            <a:avLst/>
          </a:prstGeom>
        </p:spPr>
      </p:pic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id="{9681B455-892E-4B05-A52B-B1960121BF00}"/>
              </a:ext>
            </a:extLst>
          </p:cNvPr>
          <p:cNvSpPr/>
          <p:nvPr/>
        </p:nvSpPr>
        <p:spPr>
          <a:xfrm>
            <a:off x="8349516" y="2439207"/>
            <a:ext cx="3809532" cy="1483057"/>
          </a:xfrm>
          <a:prstGeom prst="wedgeRoundRectCallout">
            <a:avLst>
              <a:gd name="adj1" fmla="val 37577"/>
              <a:gd name="adj2" fmla="val 72134"/>
              <a:gd name="adj3" fmla="val 16667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bọ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rùa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6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chấm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cánh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4 con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bọ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rùa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vậy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chấm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cánh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553076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9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30" grpId="0" animBg="1"/>
      <p:bldP spid="31" grpId="0" animBg="1"/>
      <p:bldP spid="32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A_圆角矩形 10"/>
          <p:cNvSpPr/>
          <p:nvPr>
            <p:custDataLst>
              <p:tags r:id="rId1"/>
            </p:custDataLst>
          </p:nvPr>
        </p:nvSpPr>
        <p:spPr>
          <a:xfrm>
            <a:off x="171451" y="187054"/>
            <a:ext cx="11839574" cy="6528072"/>
          </a:xfrm>
          <a:prstGeom prst="roundRect">
            <a:avLst/>
          </a:prstGeom>
          <a:solidFill>
            <a:schemeClr val="bg1"/>
          </a:solidFill>
          <a:ln w="57150" cmpd="sng">
            <a:solidFill>
              <a:srgbClr val="40272B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</a:endParaRPr>
          </a:p>
        </p:txBody>
      </p:sp>
      <p:pic>
        <p:nvPicPr>
          <p:cNvPr id="26" name="Picture 2" descr="Compound adjectives | Baamboozle">
            <a:extLst>
              <a:ext uri="{FF2B5EF4-FFF2-40B4-BE49-F238E27FC236}">
                <a16:creationId xmlns:a16="http://schemas.microsoft.com/office/drawing/2014/main" id="{9C639DA3-0504-406E-8717-03992443374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" y="228600"/>
            <a:ext cx="113413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FCCA60DB-F4F6-41F6-816B-D7CBF3E22947}"/>
              </a:ext>
            </a:extLst>
          </p:cNvPr>
          <p:cNvSpPr txBox="1"/>
          <p:nvPr/>
        </p:nvSpPr>
        <p:spPr>
          <a:xfrm>
            <a:off x="1423699" y="301079"/>
            <a:ext cx="72954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400" dirty="0" err="1">
                <a:solidFill>
                  <a:srgbClr val="FF2727"/>
                </a:solidFill>
                <a:latin typeface="SVN-Cookies" panose="02040603050506020204" pitchFamily="18" charset="0"/>
              </a:rPr>
              <a:t>Hoàn</a:t>
            </a:r>
            <a:r>
              <a:rPr lang="en-US" sz="4400" dirty="0">
                <a:solidFill>
                  <a:srgbClr val="FF2727"/>
                </a:solidFill>
                <a:latin typeface="SVN-Cookies" panose="02040603050506020204" pitchFamily="18" charset="0"/>
              </a:rPr>
              <a:t> </a:t>
            </a:r>
            <a:r>
              <a:rPr lang="en-US" sz="4400" dirty="0" err="1">
                <a:solidFill>
                  <a:srgbClr val="FF2727"/>
                </a:solidFill>
                <a:latin typeface="SVN-Cookies" panose="02040603050506020204" pitchFamily="18" charset="0"/>
              </a:rPr>
              <a:t>thành</a:t>
            </a:r>
            <a:r>
              <a:rPr lang="en-US" sz="4400" dirty="0">
                <a:solidFill>
                  <a:srgbClr val="FF2727"/>
                </a:solidFill>
                <a:latin typeface="SVN-Cookies" panose="02040603050506020204" pitchFamily="18" charset="0"/>
              </a:rPr>
              <a:t> </a:t>
            </a:r>
            <a:r>
              <a:rPr lang="en-US" sz="4400" dirty="0" err="1">
                <a:solidFill>
                  <a:srgbClr val="FF2727"/>
                </a:solidFill>
                <a:latin typeface="SVN-Cookies" panose="02040603050506020204" pitchFamily="18" charset="0"/>
              </a:rPr>
              <a:t>bảng</a:t>
            </a:r>
            <a:r>
              <a:rPr lang="en-US" sz="4400" dirty="0">
                <a:solidFill>
                  <a:srgbClr val="FF2727"/>
                </a:solidFill>
                <a:latin typeface="SVN-Cookies" panose="02040603050506020204" pitchFamily="18" charset="0"/>
              </a:rPr>
              <a:t> </a:t>
            </a:r>
            <a:r>
              <a:rPr lang="en-US" sz="4400" dirty="0" err="1">
                <a:solidFill>
                  <a:srgbClr val="FF2727"/>
                </a:solidFill>
                <a:latin typeface="SVN-Cookies" panose="02040603050506020204" pitchFamily="18" charset="0"/>
              </a:rPr>
              <a:t>nhân</a:t>
            </a:r>
            <a:r>
              <a:rPr lang="en-US" sz="4400" dirty="0">
                <a:solidFill>
                  <a:srgbClr val="FF2727"/>
                </a:solidFill>
                <a:latin typeface="SVN-Cookies" panose="02040603050506020204" pitchFamily="18" charset="0"/>
              </a:rPr>
              <a:t> 6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828EA24-0DBF-4CC4-9049-31525C734B11}"/>
              </a:ext>
            </a:extLst>
          </p:cNvPr>
          <p:cNvSpPr txBox="1"/>
          <p:nvPr/>
        </p:nvSpPr>
        <p:spPr>
          <a:xfrm>
            <a:off x="574549" y="1823769"/>
            <a:ext cx="3229170" cy="4708981"/>
          </a:xfrm>
          <a:custGeom>
            <a:avLst/>
            <a:gdLst>
              <a:gd name="connsiteX0" fmla="*/ 0 w 3229170"/>
              <a:gd name="connsiteY0" fmla="*/ 0 h 4708981"/>
              <a:gd name="connsiteX1" fmla="*/ 3229170 w 3229170"/>
              <a:gd name="connsiteY1" fmla="*/ 0 h 4708981"/>
              <a:gd name="connsiteX2" fmla="*/ 3229170 w 3229170"/>
              <a:gd name="connsiteY2" fmla="*/ 4708981 h 4708981"/>
              <a:gd name="connsiteX3" fmla="*/ 0 w 3229170"/>
              <a:gd name="connsiteY3" fmla="*/ 4708981 h 4708981"/>
              <a:gd name="connsiteX4" fmla="*/ 0 w 3229170"/>
              <a:gd name="connsiteY4" fmla="*/ 0 h 4708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29170" h="4708981" fill="none" extrusionOk="0">
                <a:moveTo>
                  <a:pt x="0" y="0"/>
                </a:moveTo>
                <a:cubicBezTo>
                  <a:pt x="735252" y="149518"/>
                  <a:pt x="1654435" y="-90350"/>
                  <a:pt x="3229170" y="0"/>
                </a:cubicBezTo>
                <a:cubicBezTo>
                  <a:pt x="3398533" y="509531"/>
                  <a:pt x="3255703" y="2545273"/>
                  <a:pt x="3229170" y="4708981"/>
                </a:cubicBezTo>
                <a:cubicBezTo>
                  <a:pt x="2495027" y="4865267"/>
                  <a:pt x="673372" y="4550720"/>
                  <a:pt x="0" y="4708981"/>
                </a:cubicBezTo>
                <a:cubicBezTo>
                  <a:pt x="111984" y="2902312"/>
                  <a:pt x="-8690" y="1367711"/>
                  <a:pt x="0" y="0"/>
                </a:cubicBezTo>
                <a:close/>
              </a:path>
              <a:path w="3229170" h="4708981" stroke="0" extrusionOk="0">
                <a:moveTo>
                  <a:pt x="0" y="0"/>
                </a:moveTo>
                <a:cubicBezTo>
                  <a:pt x="1233239" y="-125902"/>
                  <a:pt x="2718435" y="163031"/>
                  <a:pt x="3229170" y="0"/>
                </a:cubicBezTo>
                <a:cubicBezTo>
                  <a:pt x="3165483" y="582514"/>
                  <a:pt x="3314226" y="3910090"/>
                  <a:pt x="3229170" y="4708981"/>
                </a:cubicBezTo>
                <a:cubicBezTo>
                  <a:pt x="1653858" y="4754851"/>
                  <a:pt x="1008590" y="4559354"/>
                  <a:pt x="0" y="4708981"/>
                </a:cubicBezTo>
                <a:cubicBezTo>
                  <a:pt x="-105469" y="3195171"/>
                  <a:pt x="144620" y="537111"/>
                  <a:pt x="0" y="0"/>
                </a:cubicBezTo>
                <a:close/>
              </a:path>
            </a:pathLst>
          </a:custGeom>
          <a:solidFill>
            <a:srgbClr val="FFFF66"/>
          </a:solidFill>
          <a:ln w="28575" cap="flat" cmpd="sng" algn="ctr">
            <a:solidFill>
              <a:srgbClr val="FFC00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331521010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  <a:effectLst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 x 1 = 6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 x 2 =</a:t>
            </a:r>
            <a:r>
              <a:rPr kumimoji="0" lang="en-US" sz="3000" b="1" i="0" u="none" strike="noStrike" kern="0" cap="none" spc="0" normalizeH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12</a:t>
            </a:r>
            <a:endParaRPr kumimoji="0" lang="en-US" sz="3000" b="1" i="0" u="none" strike="noStrike" kern="0" cap="none" spc="0" normalizeH="0" baseline="0" noProof="0" dirty="0">
              <a:ln>
                <a:noFill/>
              </a:ln>
              <a:solidFill>
                <a:srgbClr val="135E9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 x 3 = ?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 x 4 = ?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 x 5 = ?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 kern="0" dirty="0">
                <a:solidFill>
                  <a:srgbClr val="135E98"/>
                </a:solidFill>
                <a:latin typeface="Calibri" panose="020F0502020204030204"/>
              </a:rPr>
              <a:t>6 x 6 = ?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  <a:r>
              <a:rPr kumimoji="0" lang="en-US" sz="3000" b="1" i="0" u="none" strike="noStrike" kern="0" cap="none" spc="0" normalizeH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x 7 = ?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 kern="0" baseline="0" dirty="0">
                <a:solidFill>
                  <a:srgbClr val="135E98"/>
                </a:solidFill>
                <a:latin typeface="Calibri" panose="020F0502020204030204"/>
              </a:rPr>
              <a:t>6</a:t>
            </a:r>
            <a:r>
              <a:rPr lang="en-US" sz="3000" b="1" kern="0" dirty="0">
                <a:solidFill>
                  <a:srgbClr val="135E98"/>
                </a:solidFill>
                <a:latin typeface="Calibri" panose="020F0502020204030204"/>
              </a:rPr>
              <a:t> x 8 = ?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  <a:r>
              <a:rPr kumimoji="0" lang="en-US" sz="3000" b="1" i="0" u="none" strike="noStrike" kern="0" cap="none" spc="0" normalizeH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x 9 = ?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 kern="0" baseline="0" dirty="0">
                <a:solidFill>
                  <a:srgbClr val="135E98"/>
                </a:solidFill>
                <a:latin typeface="Calibri" panose="020F0502020204030204"/>
              </a:rPr>
              <a:t>6</a:t>
            </a:r>
            <a:r>
              <a:rPr lang="en-US" sz="3000" b="1" kern="0" dirty="0">
                <a:solidFill>
                  <a:srgbClr val="135E98"/>
                </a:solidFill>
                <a:latin typeface="Calibri" panose="020F0502020204030204"/>
              </a:rPr>
              <a:t> x 10 = 60</a:t>
            </a:r>
            <a:endParaRPr kumimoji="0" lang="en-US" sz="3000" b="1" i="0" u="none" strike="noStrike" kern="0" cap="none" spc="0" normalizeH="0" baseline="0" noProof="0" dirty="0">
              <a:ln>
                <a:noFill/>
              </a:ln>
              <a:solidFill>
                <a:srgbClr val="135E9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79432D0-12F8-4A5F-883D-23F6754D4614}"/>
              </a:ext>
            </a:extLst>
          </p:cNvPr>
          <p:cNvSpPr txBox="1"/>
          <p:nvPr/>
        </p:nvSpPr>
        <p:spPr>
          <a:xfrm>
            <a:off x="4093279" y="1841007"/>
            <a:ext cx="3427964" cy="4708981"/>
          </a:xfrm>
          <a:custGeom>
            <a:avLst/>
            <a:gdLst>
              <a:gd name="connsiteX0" fmla="*/ 0 w 3427964"/>
              <a:gd name="connsiteY0" fmla="*/ 0 h 4708981"/>
              <a:gd name="connsiteX1" fmla="*/ 3427964 w 3427964"/>
              <a:gd name="connsiteY1" fmla="*/ 0 h 4708981"/>
              <a:gd name="connsiteX2" fmla="*/ 3427964 w 3427964"/>
              <a:gd name="connsiteY2" fmla="*/ 4708981 h 4708981"/>
              <a:gd name="connsiteX3" fmla="*/ 0 w 3427964"/>
              <a:gd name="connsiteY3" fmla="*/ 4708981 h 4708981"/>
              <a:gd name="connsiteX4" fmla="*/ 0 w 3427964"/>
              <a:gd name="connsiteY4" fmla="*/ 0 h 4708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7964" h="4708981" fill="none" extrusionOk="0">
                <a:moveTo>
                  <a:pt x="0" y="0"/>
                </a:moveTo>
                <a:cubicBezTo>
                  <a:pt x="353022" y="149518"/>
                  <a:pt x="2121022" y="-90350"/>
                  <a:pt x="3427964" y="0"/>
                </a:cubicBezTo>
                <a:cubicBezTo>
                  <a:pt x="3597327" y="509531"/>
                  <a:pt x="3454497" y="2545273"/>
                  <a:pt x="3427964" y="4708981"/>
                </a:cubicBezTo>
                <a:cubicBezTo>
                  <a:pt x="2265423" y="4865267"/>
                  <a:pt x="459220" y="4550720"/>
                  <a:pt x="0" y="4708981"/>
                </a:cubicBezTo>
                <a:cubicBezTo>
                  <a:pt x="111984" y="2902312"/>
                  <a:pt x="-8690" y="1367711"/>
                  <a:pt x="0" y="0"/>
                </a:cubicBezTo>
                <a:close/>
              </a:path>
              <a:path w="3427964" h="4708981" stroke="0" extrusionOk="0">
                <a:moveTo>
                  <a:pt x="0" y="0"/>
                </a:moveTo>
                <a:cubicBezTo>
                  <a:pt x="981110" y="-125902"/>
                  <a:pt x="2321046" y="163031"/>
                  <a:pt x="3427964" y="0"/>
                </a:cubicBezTo>
                <a:cubicBezTo>
                  <a:pt x="3364277" y="582514"/>
                  <a:pt x="3513020" y="3910090"/>
                  <a:pt x="3427964" y="4708981"/>
                </a:cubicBezTo>
                <a:cubicBezTo>
                  <a:pt x="2232329" y="4754851"/>
                  <a:pt x="1632032" y="4559354"/>
                  <a:pt x="0" y="4708981"/>
                </a:cubicBezTo>
                <a:cubicBezTo>
                  <a:pt x="-105469" y="3195171"/>
                  <a:pt x="144620" y="537111"/>
                  <a:pt x="0" y="0"/>
                </a:cubicBezTo>
                <a:close/>
              </a:path>
            </a:pathLst>
          </a:custGeom>
          <a:solidFill>
            <a:srgbClr val="FFFF66"/>
          </a:solidFill>
          <a:ln w="28575" cap="flat" cmpd="sng" algn="ctr">
            <a:solidFill>
              <a:srgbClr val="FFC00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331521010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  <a:effectLst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6 : 6 = ?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12 : 6 = ?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18 : 6 = ?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24 : 6 = ?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30 : 6 = ?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 kern="0" dirty="0">
                <a:solidFill>
                  <a:srgbClr val="135E98"/>
                </a:solidFill>
                <a:latin typeface="#9Slide02 Noi dung dai"/>
              </a:rPr>
              <a:t>36 : 6 = ?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42 : 6 = ?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 kern="0" dirty="0">
                <a:solidFill>
                  <a:srgbClr val="135E98"/>
                </a:solidFill>
                <a:latin typeface="#9Slide02 Noi dung dai"/>
              </a:rPr>
              <a:t>48 : 6 = ?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54 : 6 = ?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 kern="0" dirty="0">
                <a:solidFill>
                  <a:srgbClr val="135E98"/>
                </a:solidFill>
                <a:latin typeface="#9Slide02 Noi dung dai"/>
              </a:rPr>
              <a:t>60 : 6 = 10</a:t>
            </a:r>
            <a:endParaRPr kumimoji="0" lang="en-US" sz="3000" b="1" i="0" u="none" strike="noStrike" kern="0" cap="none" spc="0" normalizeH="0" baseline="0" noProof="0" dirty="0">
              <a:ln>
                <a:noFill/>
              </a:ln>
              <a:solidFill>
                <a:srgbClr val="135E98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5B4F0E1-51F3-4E0D-80EB-914D3778B49C}"/>
              </a:ext>
            </a:extLst>
          </p:cNvPr>
          <p:cNvGrpSpPr/>
          <p:nvPr/>
        </p:nvGrpSpPr>
        <p:grpSpPr>
          <a:xfrm>
            <a:off x="7605459" y="-402152"/>
            <a:ext cx="4884320" cy="4389120"/>
            <a:chOff x="8010425" y="-416560"/>
            <a:chExt cx="4389120" cy="4389120"/>
          </a:xfrm>
        </p:grpSpPr>
        <p:pic>
          <p:nvPicPr>
            <p:cNvPr id="35" name="Picture 34" descr="A picture containing light&#10;&#10;Description automatically generated">
              <a:extLst>
                <a:ext uri="{FF2B5EF4-FFF2-40B4-BE49-F238E27FC236}">
                  <a16:creationId xmlns:a16="http://schemas.microsoft.com/office/drawing/2014/main" id="{BE3EFA70-E603-4C2E-A01C-4EC17C32B7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10425" y="-416560"/>
              <a:ext cx="4389120" cy="438912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25A2414-2C06-4B8F-9427-6507BDB2B047}"/>
                </a:ext>
              </a:extLst>
            </p:cNvPr>
            <p:cNvSpPr txBox="1"/>
            <p:nvPr/>
          </p:nvSpPr>
          <p:spPr>
            <a:xfrm>
              <a:off x="9008709" y="814397"/>
              <a:ext cx="2690350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2800" b="1" dirty="0" err="1">
                  <a:solidFill>
                    <a:srgbClr val="01BD57"/>
                  </a:solidFill>
                  <a:latin typeface="Calibri" panose="020F0502020204030204"/>
                </a:rPr>
                <a:t>Thêm</a:t>
              </a:r>
              <a:r>
                <a:rPr lang="en-US" sz="2800" b="1" dirty="0">
                  <a:solidFill>
                    <a:srgbClr val="01BD57"/>
                  </a:solidFill>
                  <a:latin typeface="Calibri" panose="020F0502020204030204"/>
                </a:rPr>
                <a:t> 6 </a:t>
              </a:r>
              <a:r>
                <a:rPr lang="en-US" sz="2800" b="1" dirty="0" err="1">
                  <a:solidFill>
                    <a:srgbClr val="01BD57"/>
                  </a:solidFill>
                  <a:latin typeface="Calibri" panose="020F0502020204030204"/>
                </a:rPr>
                <a:t>vào</a:t>
              </a:r>
              <a:r>
                <a:rPr lang="en-US" sz="2800" b="1" dirty="0">
                  <a:solidFill>
                    <a:srgbClr val="01BD57"/>
                  </a:solidFill>
                  <a:latin typeface="Calibri" panose="020F0502020204030204"/>
                </a:rPr>
                <a:t> </a:t>
              </a:r>
              <a:r>
                <a:rPr lang="en-US" sz="2800" b="1" dirty="0" err="1">
                  <a:solidFill>
                    <a:srgbClr val="01BD57"/>
                  </a:solidFill>
                  <a:latin typeface="Calibri" panose="020F0502020204030204"/>
                </a:rPr>
                <a:t>kết</a:t>
              </a:r>
              <a:r>
                <a:rPr lang="en-US" sz="2800" b="1" dirty="0">
                  <a:solidFill>
                    <a:srgbClr val="01BD57"/>
                  </a:solidFill>
                  <a:latin typeface="Calibri" panose="020F0502020204030204"/>
                </a:rPr>
                <a:t> </a:t>
              </a:r>
              <a:r>
                <a:rPr lang="en-US" sz="2800" b="1" dirty="0" err="1">
                  <a:solidFill>
                    <a:srgbClr val="01BD57"/>
                  </a:solidFill>
                  <a:latin typeface="Calibri" panose="020F0502020204030204"/>
                </a:rPr>
                <a:t>quả</a:t>
              </a:r>
              <a:r>
                <a:rPr lang="en-US" sz="2800" b="1" dirty="0">
                  <a:solidFill>
                    <a:srgbClr val="01BD57"/>
                  </a:solidFill>
                  <a:latin typeface="Calibri" panose="020F0502020204030204"/>
                </a:rPr>
                <a:t> </a:t>
              </a:r>
              <a:r>
                <a:rPr lang="en-US" sz="2800" b="1" dirty="0" err="1">
                  <a:solidFill>
                    <a:srgbClr val="01BD57"/>
                  </a:solidFill>
                  <a:latin typeface="Calibri" panose="020F0502020204030204"/>
                </a:rPr>
                <a:t>của</a:t>
              </a:r>
              <a:r>
                <a:rPr lang="en-US" sz="2800" b="1" dirty="0">
                  <a:solidFill>
                    <a:srgbClr val="01BD57"/>
                  </a:solidFill>
                  <a:latin typeface="Calibri" panose="020F0502020204030204"/>
                </a:rPr>
                <a:t> 6 x 2 ta </a:t>
              </a:r>
              <a:r>
                <a:rPr lang="en-US" sz="2800" b="1" dirty="0" err="1">
                  <a:solidFill>
                    <a:srgbClr val="01BD57"/>
                  </a:solidFill>
                  <a:latin typeface="Calibri" panose="020F0502020204030204"/>
                </a:rPr>
                <a:t>được</a:t>
              </a:r>
              <a:r>
                <a:rPr lang="en-US" sz="2800" b="1" dirty="0">
                  <a:solidFill>
                    <a:srgbClr val="01BD57"/>
                  </a:solidFill>
                  <a:latin typeface="Calibri" panose="020F0502020204030204"/>
                </a:rPr>
                <a:t> </a:t>
              </a:r>
              <a:r>
                <a:rPr lang="en-US" sz="2800" b="1" dirty="0" err="1">
                  <a:solidFill>
                    <a:srgbClr val="01BD57"/>
                  </a:solidFill>
                  <a:latin typeface="Calibri" panose="020F0502020204030204"/>
                </a:rPr>
                <a:t>kết</a:t>
              </a:r>
              <a:r>
                <a:rPr lang="en-US" sz="2800" b="1" dirty="0">
                  <a:solidFill>
                    <a:srgbClr val="01BD57"/>
                  </a:solidFill>
                  <a:latin typeface="Calibri" panose="020F0502020204030204"/>
                </a:rPr>
                <a:t> </a:t>
              </a:r>
              <a:r>
                <a:rPr lang="en-US" sz="2800" b="1" dirty="0" err="1">
                  <a:solidFill>
                    <a:srgbClr val="01BD57"/>
                  </a:solidFill>
                  <a:latin typeface="Calibri" panose="020F0502020204030204"/>
                </a:rPr>
                <a:t>quả</a:t>
              </a:r>
              <a:r>
                <a:rPr lang="en-US" sz="2800" b="1" dirty="0">
                  <a:solidFill>
                    <a:srgbClr val="01BD57"/>
                  </a:solidFill>
                  <a:latin typeface="Calibri" panose="020F0502020204030204"/>
                </a:rPr>
                <a:t> </a:t>
              </a:r>
              <a:r>
                <a:rPr lang="en-US" sz="2800" b="1" dirty="0" err="1">
                  <a:solidFill>
                    <a:srgbClr val="01BD57"/>
                  </a:solidFill>
                  <a:latin typeface="Calibri" panose="020F0502020204030204"/>
                </a:rPr>
                <a:t>của</a:t>
              </a:r>
              <a:r>
                <a:rPr lang="en-US" sz="2800" b="1" dirty="0">
                  <a:solidFill>
                    <a:srgbClr val="01BD57"/>
                  </a:solidFill>
                  <a:latin typeface="Calibri" panose="020F0502020204030204"/>
                </a:rPr>
                <a:t> 6 x 3</a:t>
              </a: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220BDC80-7965-41B0-878B-B8A5D6E4E576}"/>
              </a:ext>
            </a:extLst>
          </p:cNvPr>
          <p:cNvSpPr txBox="1"/>
          <p:nvPr/>
        </p:nvSpPr>
        <p:spPr>
          <a:xfrm>
            <a:off x="966697" y="1054328"/>
            <a:ext cx="72954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4400" dirty="0" err="1">
                <a:solidFill>
                  <a:srgbClr val="002060"/>
                </a:solidFill>
                <a:latin typeface="Coiny" panose="02000903060500060000" pitchFamily="2" charset="0"/>
              </a:rPr>
              <a:t>Bảng</a:t>
            </a:r>
            <a:r>
              <a:rPr lang="en-US" sz="4400" dirty="0">
                <a:solidFill>
                  <a:srgbClr val="002060"/>
                </a:solidFill>
                <a:latin typeface="Coiny" panose="02000903060500060000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oiny" panose="02000903060500060000" pitchFamily="2" charset="0"/>
              </a:rPr>
              <a:t>nhân</a:t>
            </a:r>
            <a:r>
              <a:rPr lang="en-US" sz="4400" dirty="0">
                <a:solidFill>
                  <a:srgbClr val="002060"/>
                </a:solidFill>
                <a:latin typeface="Coiny" panose="02000903060500060000" pitchFamily="2" charset="0"/>
              </a:rPr>
              <a:t> 6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320DC514-DF11-4ADC-AB47-CA5DADA8C74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44297" y="3173058"/>
            <a:ext cx="1720011" cy="2361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8627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 animBg="1"/>
      <p:bldP spid="33" grpId="0" animBg="1"/>
      <p:bldP spid="3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A_圆角矩形 10"/>
          <p:cNvSpPr/>
          <p:nvPr>
            <p:custDataLst>
              <p:tags r:id="rId1"/>
            </p:custDataLst>
          </p:nvPr>
        </p:nvSpPr>
        <p:spPr>
          <a:xfrm>
            <a:off x="171451" y="187054"/>
            <a:ext cx="11839574" cy="6528072"/>
          </a:xfrm>
          <a:prstGeom prst="roundRect">
            <a:avLst/>
          </a:prstGeom>
          <a:solidFill>
            <a:schemeClr val="bg1"/>
          </a:solidFill>
          <a:ln w="57150" cmpd="sng">
            <a:solidFill>
              <a:srgbClr val="40272B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</a:endParaRPr>
          </a:p>
        </p:txBody>
      </p:sp>
      <p:pic>
        <p:nvPicPr>
          <p:cNvPr id="12" name="Picture 2" descr="Compound adjectives | Baamboozle">
            <a:extLst>
              <a:ext uri="{FF2B5EF4-FFF2-40B4-BE49-F238E27FC236}">
                <a16:creationId xmlns:a16="http://schemas.microsoft.com/office/drawing/2014/main" id="{933F8B8A-0FA6-45BA-9D1C-5655675B6F6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433" y="344699"/>
            <a:ext cx="113413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F0A99A6-426F-4292-B623-DB12B2E0F47E}"/>
              </a:ext>
            </a:extLst>
          </p:cNvPr>
          <p:cNvSpPr txBox="1"/>
          <p:nvPr/>
        </p:nvSpPr>
        <p:spPr>
          <a:xfrm>
            <a:off x="2583801" y="507171"/>
            <a:ext cx="38580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400" dirty="0" err="1">
                <a:solidFill>
                  <a:srgbClr val="FF2727"/>
                </a:solidFill>
                <a:latin typeface="SVN-Cookies" panose="02040603050506020204" pitchFamily="18" charset="0"/>
              </a:rPr>
              <a:t>Bảng</a:t>
            </a:r>
            <a:r>
              <a:rPr lang="en-US" sz="4400" dirty="0">
                <a:solidFill>
                  <a:srgbClr val="FF2727"/>
                </a:solidFill>
                <a:latin typeface="SVN-Cookies" panose="02040603050506020204" pitchFamily="18" charset="0"/>
              </a:rPr>
              <a:t> </a:t>
            </a:r>
            <a:r>
              <a:rPr lang="en-US" sz="4400" dirty="0" err="1">
                <a:solidFill>
                  <a:srgbClr val="FF2727"/>
                </a:solidFill>
                <a:latin typeface="SVN-Cookies" panose="02040603050506020204" pitchFamily="18" charset="0"/>
              </a:rPr>
              <a:t>nhân</a:t>
            </a:r>
            <a:r>
              <a:rPr lang="en-US" sz="4400" dirty="0">
                <a:solidFill>
                  <a:srgbClr val="FF2727"/>
                </a:solidFill>
                <a:latin typeface="SVN-Cookies" panose="02040603050506020204" pitchFamily="18" charset="0"/>
              </a:rPr>
              <a:t> 6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AF12292-CAA9-4C4C-AA02-2EEDC99877BC}"/>
              </a:ext>
            </a:extLst>
          </p:cNvPr>
          <p:cNvSpPr txBox="1"/>
          <p:nvPr/>
        </p:nvSpPr>
        <p:spPr>
          <a:xfrm>
            <a:off x="600373" y="1463219"/>
            <a:ext cx="3229170" cy="4324261"/>
          </a:xfrm>
          <a:custGeom>
            <a:avLst/>
            <a:gdLst>
              <a:gd name="connsiteX0" fmla="*/ 0 w 3229170"/>
              <a:gd name="connsiteY0" fmla="*/ 0 h 4324261"/>
              <a:gd name="connsiteX1" fmla="*/ 3229170 w 3229170"/>
              <a:gd name="connsiteY1" fmla="*/ 0 h 4324261"/>
              <a:gd name="connsiteX2" fmla="*/ 3229170 w 3229170"/>
              <a:gd name="connsiteY2" fmla="*/ 4324261 h 4324261"/>
              <a:gd name="connsiteX3" fmla="*/ 0 w 3229170"/>
              <a:gd name="connsiteY3" fmla="*/ 4324261 h 4324261"/>
              <a:gd name="connsiteX4" fmla="*/ 0 w 3229170"/>
              <a:gd name="connsiteY4" fmla="*/ 0 h 4324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29170" h="4324261" fill="none" extrusionOk="0">
                <a:moveTo>
                  <a:pt x="0" y="0"/>
                </a:moveTo>
                <a:cubicBezTo>
                  <a:pt x="735252" y="149518"/>
                  <a:pt x="1654435" y="-90350"/>
                  <a:pt x="3229170" y="0"/>
                </a:cubicBezTo>
                <a:cubicBezTo>
                  <a:pt x="3398533" y="1935743"/>
                  <a:pt x="3255703" y="2924747"/>
                  <a:pt x="3229170" y="4324261"/>
                </a:cubicBezTo>
                <a:cubicBezTo>
                  <a:pt x="2495027" y="4480547"/>
                  <a:pt x="673372" y="4166000"/>
                  <a:pt x="0" y="4324261"/>
                </a:cubicBezTo>
                <a:cubicBezTo>
                  <a:pt x="111984" y="2852312"/>
                  <a:pt x="-8690" y="1673952"/>
                  <a:pt x="0" y="0"/>
                </a:cubicBezTo>
                <a:close/>
              </a:path>
              <a:path w="3229170" h="4324261" stroke="0" extrusionOk="0">
                <a:moveTo>
                  <a:pt x="0" y="0"/>
                </a:moveTo>
                <a:cubicBezTo>
                  <a:pt x="1233239" y="-125902"/>
                  <a:pt x="2718435" y="163031"/>
                  <a:pt x="3229170" y="0"/>
                </a:cubicBezTo>
                <a:cubicBezTo>
                  <a:pt x="3165483" y="592936"/>
                  <a:pt x="3314226" y="3569767"/>
                  <a:pt x="3229170" y="4324261"/>
                </a:cubicBezTo>
                <a:cubicBezTo>
                  <a:pt x="1653858" y="4370131"/>
                  <a:pt x="1008590" y="4174634"/>
                  <a:pt x="0" y="4324261"/>
                </a:cubicBezTo>
                <a:cubicBezTo>
                  <a:pt x="-105469" y="2652066"/>
                  <a:pt x="144620" y="1705618"/>
                  <a:pt x="0" y="0"/>
                </a:cubicBezTo>
                <a:close/>
              </a:path>
            </a:pathLst>
          </a:custGeom>
          <a:solidFill>
            <a:srgbClr val="FFFF66"/>
          </a:solidFill>
          <a:ln w="28575" cap="flat" cmpd="sng" algn="ctr">
            <a:solidFill>
              <a:srgbClr val="FFC00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331521010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  <a:effectLst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 x 1 =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 x 2 =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 x 3 =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 x 4 =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 x 5 =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F778A49-36E4-4726-A225-F9A05DB74867}"/>
              </a:ext>
            </a:extLst>
          </p:cNvPr>
          <p:cNvSpPr txBox="1"/>
          <p:nvPr/>
        </p:nvSpPr>
        <p:spPr>
          <a:xfrm>
            <a:off x="4140356" y="1463219"/>
            <a:ext cx="3229170" cy="4324261"/>
          </a:xfrm>
          <a:custGeom>
            <a:avLst/>
            <a:gdLst>
              <a:gd name="connsiteX0" fmla="*/ 0 w 3229170"/>
              <a:gd name="connsiteY0" fmla="*/ 0 h 4324261"/>
              <a:gd name="connsiteX1" fmla="*/ 3229170 w 3229170"/>
              <a:gd name="connsiteY1" fmla="*/ 0 h 4324261"/>
              <a:gd name="connsiteX2" fmla="*/ 3229170 w 3229170"/>
              <a:gd name="connsiteY2" fmla="*/ 4324261 h 4324261"/>
              <a:gd name="connsiteX3" fmla="*/ 0 w 3229170"/>
              <a:gd name="connsiteY3" fmla="*/ 4324261 h 4324261"/>
              <a:gd name="connsiteX4" fmla="*/ 0 w 3229170"/>
              <a:gd name="connsiteY4" fmla="*/ 0 h 4324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29170" h="4324261" fill="none" extrusionOk="0">
                <a:moveTo>
                  <a:pt x="0" y="0"/>
                </a:moveTo>
                <a:cubicBezTo>
                  <a:pt x="735252" y="149518"/>
                  <a:pt x="1654435" y="-90350"/>
                  <a:pt x="3229170" y="0"/>
                </a:cubicBezTo>
                <a:cubicBezTo>
                  <a:pt x="3398533" y="1935743"/>
                  <a:pt x="3255703" y="2924747"/>
                  <a:pt x="3229170" y="4324261"/>
                </a:cubicBezTo>
                <a:cubicBezTo>
                  <a:pt x="2495027" y="4480547"/>
                  <a:pt x="673372" y="4166000"/>
                  <a:pt x="0" y="4324261"/>
                </a:cubicBezTo>
                <a:cubicBezTo>
                  <a:pt x="111984" y="2852312"/>
                  <a:pt x="-8690" y="1673952"/>
                  <a:pt x="0" y="0"/>
                </a:cubicBezTo>
                <a:close/>
              </a:path>
              <a:path w="3229170" h="4324261" stroke="0" extrusionOk="0">
                <a:moveTo>
                  <a:pt x="0" y="0"/>
                </a:moveTo>
                <a:cubicBezTo>
                  <a:pt x="1233239" y="-125902"/>
                  <a:pt x="2718435" y="163031"/>
                  <a:pt x="3229170" y="0"/>
                </a:cubicBezTo>
                <a:cubicBezTo>
                  <a:pt x="3165483" y="592936"/>
                  <a:pt x="3314226" y="3569767"/>
                  <a:pt x="3229170" y="4324261"/>
                </a:cubicBezTo>
                <a:cubicBezTo>
                  <a:pt x="1653858" y="4370131"/>
                  <a:pt x="1008590" y="4174634"/>
                  <a:pt x="0" y="4324261"/>
                </a:cubicBezTo>
                <a:cubicBezTo>
                  <a:pt x="-105469" y="2652066"/>
                  <a:pt x="144620" y="1705618"/>
                  <a:pt x="0" y="0"/>
                </a:cubicBezTo>
                <a:close/>
              </a:path>
            </a:pathLst>
          </a:custGeom>
          <a:solidFill>
            <a:srgbClr val="FFFF66"/>
          </a:solidFill>
          <a:ln w="28575" cap="flat" cmpd="sng" algn="ctr">
            <a:solidFill>
              <a:srgbClr val="FFC00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331521010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  <a:effectLst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 x 6 =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 x 7 =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 x 8 =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 x 9 =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 x 10 =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DDC451A-61C9-4DFD-9D1E-918C002F8F62}"/>
              </a:ext>
            </a:extLst>
          </p:cNvPr>
          <p:cNvSpPr txBox="1"/>
          <p:nvPr/>
        </p:nvSpPr>
        <p:spPr>
          <a:xfrm>
            <a:off x="2609722" y="1469546"/>
            <a:ext cx="522515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5500" b="1" dirty="0">
                <a:solidFill>
                  <a:srgbClr val="FF0000"/>
                </a:solidFill>
                <a:latin typeface="Calibri" panose="020F0502020204030204"/>
              </a:rPr>
              <a:t>6</a:t>
            </a:r>
            <a:endParaRPr lang="en-US" sz="5500" dirty="0">
              <a:solidFill>
                <a:srgbClr val="FF0000"/>
              </a:solidFill>
              <a:latin typeface="Calibri" panose="020F0502020204030204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527F4CD-1F51-4E30-A943-251B8F216E4F}"/>
              </a:ext>
            </a:extLst>
          </p:cNvPr>
          <p:cNvSpPr txBox="1"/>
          <p:nvPr/>
        </p:nvSpPr>
        <p:spPr>
          <a:xfrm>
            <a:off x="2581315" y="2279096"/>
            <a:ext cx="1028660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5500" b="1" dirty="0">
                <a:solidFill>
                  <a:srgbClr val="FF0000"/>
                </a:solidFill>
                <a:latin typeface="Calibri" panose="020F0502020204030204"/>
              </a:rPr>
              <a:t>12</a:t>
            </a:r>
            <a:endParaRPr lang="en-US" sz="5500" dirty="0">
              <a:solidFill>
                <a:srgbClr val="FF0000"/>
              </a:solidFill>
              <a:latin typeface="Calibri" panose="020F050202020403020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CAC80C2-EDCB-4110-93F8-A7AEB43D1F8F}"/>
              </a:ext>
            </a:extLst>
          </p:cNvPr>
          <p:cNvSpPr txBox="1"/>
          <p:nvPr/>
        </p:nvSpPr>
        <p:spPr>
          <a:xfrm>
            <a:off x="2594315" y="3133720"/>
            <a:ext cx="1357037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5500" b="1" dirty="0">
                <a:solidFill>
                  <a:srgbClr val="FF0000"/>
                </a:solidFill>
                <a:latin typeface="Calibri" panose="020F0502020204030204"/>
              </a:rPr>
              <a:t>18</a:t>
            </a:r>
            <a:endParaRPr lang="en-US" sz="5500" dirty="0">
              <a:solidFill>
                <a:srgbClr val="FF0000"/>
              </a:solidFill>
              <a:latin typeface="Calibri" panose="020F0502020204030204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E83ED1A-B7FE-4573-895C-28CBAFF5DBA0}"/>
              </a:ext>
            </a:extLst>
          </p:cNvPr>
          <p:cNvSpPr txBox="1"/>
          <p:nvPr/>
        </p:nvSpPr>
        <p:spPr>
          <a:xfrm>
            <a:off x="2581315" y="3975640"/>
            <a:ext cx="1269481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5500" b="1" dirty="0">
                <a:solidFill>
                  <a:srgbClr val="FF0000"/>
                </a:solidFill>
                <a:latin typeface="Calibri" panose="020F0502020204030204"/>
              </a:rPr>
              <a:t>24</a:t>
            </a:r>
            <a:endParaRPr lang="en-US" sz="5500" dirty="0">
              <a:solidFill>
                <a:srgbClr val="FF0000"/>
              </a:solidFill>
              <a:latin typeface="Calibri" panose="020F0502020204030204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6C84C86-4224-43D8-A40B-AEC4D82F4C17}"/>
              </a:ext>
            </a:extLst>
          </p:cNvPr>
          <p:cNvSpPr txBox="1"/>
          <p:nvPr/>
        </p:nvSpPr>
        <p:spPr>
          <a:xfrm>
            <a:off x="2594316" y="4806216"/>
            <a:ext cx="1256480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5500" b="1" dirty="0">
                <a:solidFill>
                  <a:srgbClr val="FF0000"/>
                </a:solidFill>
                <a:latin typeface="Calibri" panose="020F0502020204030204"/>
              </a:rPr>
              <a:t>30</a:t>
            </a:r>
            <a:endParaRPr lang="en-US" sz="5500" dirty="0">
              <a:solidFill>
                <a:srgbClr val="FF0000"/>
              </a:solidFill>
              <a:latin typeface="Calibri" panose="020F0502020204030204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1D5ACD-A5A9-4705-A826-5580A9676F6D}"/>
              </a:ext>
            </a:extLst>
          </p:cNvPr>
          <p:cNvSpPr txBox="1"/>
          <p:nvPr/>
        </p:nvSpPr>
        <p:spPr>
          <a:xfrm>
            <a:off x="6096001" y="1439084"/>
            <a:ext cx="1063268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5500" b="1" dirty="0">
                <a:solidFill>
                  <a:srgbClr val="FF0000"/>
                </a:solidFill>
                <a:latin typeface="Calibri" panose="020F0502020204030204"/>
              </a:rPr>
              <a:t>36</a:t>
            </a:r>
            <a:endParaRPr lang="en-US" sz="5500" dirty="0">
              <a:solidFill>
                <a:srgbClr val="FF0000"/>
              </a:solidFill>
              <a:latin typeface="Calibri" panose="020F0502020204030204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4D2C94D-C4FF-4679-B84D-3FCFC50ACBDC}"/>
              </a:ext>
            </a:extLst>
          </p:cNvPr>
          <p:cNvSpPr txBox="1"/>
          <p:nvPr/>
        </p:nvSpPr>
        <p:spPr>
          <a:xfrm>
            <a:off x="6191250" y="2296332"/>
            <a:ext cx="1063268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5500" b="1" dirty="0">
                <a:solidFill>
                  <a:srgbClr val="FF0000"/>
                </a:solidFill>
                <a:latin typeface="Calibri" panose="020F0502020204030204"/>
              </a:rPr>
              <a:t>42</a:t>
            </a:r>
            <a:endParaRPr lang="en-US" sz="5500" dirty="0">
              <a:solidFill>
                <a:srgbClr val="FF0000"/>
              </a:solidFill>
              <a:latin typeface="Calibri" panose="020F0502020204030204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64521B0-00F7-4EBE-9AFD-6C4C9127D1C7}"/>
              </a:ext>
            </a:extLst>
          </p:cNvPr>
          <p:cNvSpPr txBox="1"/>
          <p:nvPr/>
        </p:nvSpPr>
        <p:spPr>
          <a:xfrm>
            <a:off x="6191250" y="3128363"/>
            <a:ext cx="1063267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5500" b="1" dirty="0">
                <a:solidFill>
                  <a:srgbClr val="FF0000"/>
                </a:solidFill>
                <a:latin typeface="Calibri" panose="020F0502020204030204"/>
              </a:rPr>
              <a:t>48</a:t>
            </a:r>
            <a:endParaRPr lang="en-US" sz="5500" dirty="0">
              <a:solidFill>
                <a:srgbClr val="FF0000"/>
              </a:solidFill>
              <a:latin typeface="Calibri" panose="020F0502020204030204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8298F33-58B3-4FE2-97ED-ADB60258458D}"/>
              </a:ext>
            </a:extLst>
          </p:cNvPr>
          <p:cNvSpPr txBox="1"/>
          <p:nvPr/>
        </p:nvSpPr>
        <p:spPr>
          <a:xfrm>
            <a:off x="6099380" y="3949414"/>
            <a:ext cx="1270146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5500" b="1" dirty="0">
                <a:solidFill>
                  <a:srgbClr val="FF0000"/>
                </a:solidFill>
                <a:latin typeface="Calibri" panose="020F0502020204030204"/>
              </a:rPr>
              <a:t>54</a:t>
            </a:r>
            <a:endParaRPr lang="en-US" sz="5500" dirty="0">
              <a:solidFill>
                <a:srgbClr val="FF0000"/>
              </a:solidFill>
              <a:latin typeface="Calibri" panose="020F0502020204030204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DC205AB-6EFE-4E9F-B587-10D3ABB7FD6A}"/>
              </a:ext>
            </a:extLst>
          </p:cNvPr>
          <p:cNvSpPr txBox="1"/>
          <p:nvPr/>
        </p:nvSpPr>
        <p:spPr>
          <a:xfrm>
            <a:off x="6396391" y="4790803"/>
            <a:ext cx="928911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5500" b="1" dirty="0">
                <a:solidFill>
                  <a:srgbClr val="FF0000"/>
                </a:solidFill>
                <a:latin typeface="Calibri" panose="020F0502020204030204"/>
              </a:rPr>
              <a:t>60</a:t>
            </a:r>
            <a:endParaRPr lang="en-US" sz="5500" dirty="0">
              <a:solidFill>
                <a:srgbClr val="FF0000"/>
              </a:solidFill>
              <a:latin typeface="Calibri" panose="020F0502020204030204"/>
            </a:endParaRPr>
          </a:p>
        </p:txBody>
      </p:sp>
      <p:pic>
        <p:nvPicPr>
          <p:cNvPr id="29" name="Picture 28" descr="A picture containing text, doll, toy, vector graphics&#10;&#10;Description automatically generated">
            <a:extLst>
              <a:ext uri="{FF2B5EF4-FFF2-40B4-BE49-F238E27FC236}">
                <a16:creationId xmlns:a16="http://schemas.microsoft.com/office/drawing/2014/main" id="{C90080F4-437C-435C-94EA-007BE5ADDA7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19" t="13494" r="8520" b="25430"/>
          <a:stretch/>
        </p:blipFill>
        <p:spPr>
          <a:xfrm>
            <a:off x="7470082" y="3114943"/>
            <a:ext cx="4121545" cy="3200400"/>
          </a:xfrm>
          <a:prstGeom prst="rect">
            <a:avLst/>
          </a:prstGeom>
        </p:spPr>
      </p:pic>
      <p:pic>
        <p:nvPicPr>
          <p:cNvPr id="30" name="Picture 2" descr="Compound adjectives | Baamboozle">
            <a:extLst>
              <a:ext uri="{FF2B5EF4-FFF2-40B4-BE49-F238E27FC236}">
                <a16:creationId xmlns:a16="http://schemas.microsoft.com/office/drawing/2014/main" id="{61CA81EC-CF32-4E69-A6CB-62F005C93A7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4788" y="343620"/>
            <a:ext cx="113413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73321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click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4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1" dur="75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2" presetID="22" presetClass="entr" presetSubtype="4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4" dur="75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0" fill="hold">
                          <p:stCondLst>
                            <p:cond delay="indefinite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0" fill="hold">
                          <p:stCondLst>
                            <p:cond delay="indefinite"/>
                          </p:stCondLst>
                          <p:childTnLst>
                            <p:par>
                              <p:cTn id="6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4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 animBg="1"/>
          <p:bldP spid="15" grpId="0" animBg="1"/>
          <p:bldP spid="16" grpId="0"/>
          <p:bldP spid="17" grpId="0"/>
          <p:bldP spid="18" grpId="0"/>
          <p:bldP spid="19" grpId="0"/>
          <p:bldP spid="20" grpId="0"/>
          <p:bldP spid="21" grpId="0"/>
          <p:bldP spid="22" grpId="0"/>
          <p:bldP spid="23" grpId="0"/>
          <p:bldP spid="24" grpId="0"/>
          <p:bldP spid="2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4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1" dur="75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2" presetID="22" presetClass="entr" presetSubtype="4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4" dur="75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0" fill="hold">
                          <p:stCondLst>
                            <p:cond delay="indefinite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0" fill="hold">
                          <p:stCondLst>
                            <p:cond delay="indefinite"/>
                          </p:stCondLst>
                          <p:childTnLst>
                            <p:par>
                              <p:cTn id="6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4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 animBg="1"/>
          <p:bldP spid="15" grpId="0" animBg="1"/>
          <p:bldP spid="16" grpId="0"/>
          <p:bldP spid="17" grpId="0"/>
          <p:bldP spid="18" grpId="0"/>
          <p:bldP spid="19" grpId="0"/>
          <p:bldP spid="20" grpId="0"/>
          <p:bldP spid="21" grpId="0"/>
          <p:bldP spid="22" grpId="0"/>
          <p:bldP spid="23" grpId="0"/>
          <p:bldP spid="24" grpId="0"/>
          <p:bldP spid="25" grpId="0"/>
        </p:bldLst>
      </p:timing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474</Words>
  <Application>Microsoft Office PowerPoint</Application>
  <PresentationFormat>Widescreen</PresentationFormat>
  <Paragraphs>152</Paragraphs>
  <Slides>17</Slides>
  <Notes>9</Notes>
  <HiddenSlides>0</HiddenSlides>
  <MMClips>5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8" baseType="lpstr">
      <vt:lpstr>#9Slide02 Noi dung dai</vt:lpstr>
      <vt:lpstr>字魂59号-创粗黑</vt:lpstr>
      <vt:lpstr>杨任东竹石体-Medium</vt:lpstr>
      <vt:lpstr>Arial</vt:lpstr>
      <vt:lpstr>Calibri</vt:lpstr>
      <vt:lpstr>Calibri Light</vt:lpstr>
      <vt:lpstr>Coiny</vt:lpstr>
      <vt:lpstr>SVN-Cookies</vt:lpstr>
      <vt:lpstr>SVN-Fiolex Girls</vt:lpstr>
      <vt:lpstr>1_Office Theme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</dc:creator>
  <cp:lastModifiedBy>Thao Tran</cp:lastModifiedBy>
  <cp:revision>14</cp:revision>
  <dcterms:created xsi:type="dcterms:W3CDTF">2022-06-22T08:31:33Z</dcterms:created>
  <dcterms:modified xsi:type="dcterms:W3CDTF">2022-07-23T00:01:13Z</dcterms:modified>
</cp:coreProperties>
</file>