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audio4.wav" ContentType="audio/wav"/>
  <Override PartName="/ppt/media/audio5.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1" r:id="rId3"/>
  </p:sldMasterIdLst>
  <p:notesMasterIdLst>
    <p:notesMasterId r:id="rId25"/>
  </p:notesMasterIdLst>
  <p:sldIdLst>
    <p:sldId id="7762" r:id="rId4"/>
    <p:sldId id="7764" r:id="rId5"/>
    <p:sldId id="7765" r:id="rId6"/>
    <p:sldId id="835" r:id="rId7"/>
    <p:sldId id="7770" r:id="rId8"/>
    <p:sldId id="7771" r:id="rId9"/>
    <p:sldId id="7747" r:id="rId10"/>
    <p:sldId id="7734" r:id="rId11"/>
    <p:sldId id="7763" r:id="rId12"/>
    <p:sldId id="7748" r:id="rId13"/>
    <p:sldId id="7749" r:id="rId14"/>
    <p:sldId id="7766" r:id="rId15"/>
    <p:sldId id="7768" r:id="rId16"/>
    <p:sldId id="7767" r:id="rId17"/>
    <p:sldId id="7769" r:id="rId18"/>
    <p:sldId id="7774" r:id="rId19"/>
    <p:sldId id="7773" r:id="rId20"/>
    <p:sldId id="7772" r:id="rId21"/>
    <p:sldId id="433" r:id="rId22"/>
    <p:sldId id="7758" r:id="rId23"/>
    <p:sldId id="50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3CC6C-036D-48F4-87D5-10F66EDBD956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4517D-EF2F-4B2C-9E75-9B01BC7AB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85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89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943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31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574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417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0839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062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44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322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318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479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871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758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398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0AEB15-B0D4-49CA-A138-10A793C6CC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127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16CC95-3036-45E8-B0A5-4C85BB297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744C463-7247-4591-8BC0-1E6222EE3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FD1B9E-B227-4133-A04C-3C99DE54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155F4C-141A-4C28-AEBB-385E9FB2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D7932F-B308-4E20-8623-C4832C4A4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36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762422-F21C-4955-81A8-EA68ED4C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26D6EF-C448-4BEC-9B6B-F9089E3CD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632656-1EAD-40AA-B37E-24C7D4D2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F51E4C-EDB6-49A6-903D-13866C07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5B6164-3085-41AE-8F73-F3AD18407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12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7DB167-BE3D-4C88-A0B7-615BD6D3F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B0EA80-7827-486D-8FC5-1012CA1C1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320F6D-AF70-48BA-8A37-0EC7A4E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9D5AAA-DF9B-425E-86E0-79BEB84E2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F76BC-EFB2-4014-B056-9762C9CF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35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80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00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90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15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94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48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30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05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D279B0-23CC-4486-B72D-FD4F884F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439849-BFF6-4D9D-AF47-5055758F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B1018A-4851-4170-9016-18D28677C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E78C9D-2238-48F4-9515-7DECA9C2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8C024E-52F4-4803-871D-D18AFDE9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93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1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213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67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54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58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8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87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87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310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0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A1521E-798D-48D3-8ACA-F1CFCD7E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039E3F-9AF4-4762-BA35-53AB5CB8E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768562-E625-46C9-B355-31EDDC3D3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F7AE3F-8E6A-48EE-B511-A2038660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81746E-5A29-482A-AC3E-1B1D8DEC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519610-83FA-4AAF-B805-38DDFD41E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568" y="9589169"/>
            <a:ext cx="5261809" cy="526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6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53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35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0548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32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273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0055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8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15FA3-F5D6-4D33-BB9A-F5EE11B91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A1A634-7928-4708-A003-7B82F9353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68C260-C4DD-4B56-B51D-98D5FED77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F43680-E0AC-4B2D-B141-26F88001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E030E8-43ED-4123-853C-34CD8CDF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770E82-4705-42E0-AC62-88496C60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0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327BD0-FD75-482D-BA27-2581B8505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A91085-E0BF-4DD8-A2BB-CEFB2944C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3F5494-1D34-4A5C-BA8B-ECBD99F71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E7BCC6E-8397-45C2-B938-68E53581E0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6A1E601-4B85-4489-954E-C256B7411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FCBDDD-CD72-42BE-8713-7296CDA4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F6D207E-3F95-43E9-B730-67B1C285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17D35BA-531A-4E54-9E8C-EF79A7ABB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97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FC2D45-26AB-4F0C-B951-13D4B120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6778864-8769-4EC3-A23E-FEDBCC94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58D05D-21A3-458A-834E-B650BB3C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DBEC0DE-F2FB-4E36-93C8-83C445696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0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B2FB294-8278-4978-BBFF-CB1840D6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000751-53F7-4659-BB2B-2DA80D60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A3D095B-5F5E-4704-BE41-6F480E353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95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7986C-F434-479E-82D4-3D1DF3AC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7BF783-4BDB-4239-AE7A-F6BEE52E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EE9969-4219-43A3-BC43-A98DE5E1E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19378E-DE8C-4E31-8798-93926ADD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DAD7AA-6A3E-46A3-A08B-0FA038BA1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3D6886-C688-4A31-B149-1F3D29FD5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57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396C97-5A29-427D-A8B8-2752B43D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8730AAE-F078-4219-B51B-CC51D2F808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785BC77-88ED-4496-AE30-27F31A68E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7753D2-70BD-4E97-BDEB-BA27F9B19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1F47F7-0689-4E63-8F21-DF13A391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A403E6-7E98-44D4-80BB-903B7F87D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7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C3880B0-4CE2-4CDC-86A3-EA0A71E8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680290-19F3-4092-A806-598FC5C21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910791-C06F-4BB6-81F7-8EDBFED95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0A92A-FB55-4FB8-AEB7-F011D2F99037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042298-A8CC-45D1-9E2C-2D09E793F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BAC780-A67A-4E8B-B637-BE9FDA670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BDBEF39-2E9D-4A88-BC3B-C5CC0A808D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00" y="294630"/>
            <a:ext cx="1466552" cy="146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0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9E548A6A-1784-4FB5-834B-9686EB2A87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14785B9C-224F-43EC-81F4-32225CEA8CE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5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2.png"/><Relationship Id="rId5" Type="http://schemas.openxmlformats.org/officeDocument/2006/relationships/image" Target="../media/image4.png"/><Relationship Id="rId10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image" Target="../media/image15.png"/><Relationship Id="rId1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3.wdp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14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2" Type="http://schemas.openxmlformats.org/officeDocument/2006/relationships/notesSlide" Target="../notesSlides/notesSlide12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5.png"/><Relationship Id="rId5" Type="http://schemas.openxmlformats.org/officeDocument/2006/relationships/image" Target="../media/image4.png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5" Type="http://schemas.openxmlformats.org/officeDocument/2006/relationships/image" Target="../media/image12.png"/><Relationship Id="rId10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2" Type="http://schemas.openxmlformats.org/officeDocument/2006/relationships/notesSlide" Target="../notesSlides/notesSlide14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5.png"/><Relationship Id="rId5" Type="http://schemas.openxmlformats.org/officeDocument/2006/relationships/image" Target="../media/image4.png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14.png"/><Relationship Id="rId1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41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5.wav"/><Relationship Id="rId7" Type="http://schemas.openxmlformats.org/officeDocument/2006/relationships/image" Target="../media/image4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audio" Target="../media/audio6.wav"/><Relationship Id="rId9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5.wav"/><Relationship Id="rId7" Type="http://schemas.openxmlformats.org/officeDocument/2006/relationships/image" Target="../media/image4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6.wdp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2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4.xml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image" Target="../media/image15.png"/><Relationship Id="rId1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9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EA2DBC3-284E-4C10-AA33-DB2DBA0F0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448046AB-65A7-493A-98BD-292D41512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8" y="4325261"/>
            <a:ext cx="12191999" cy="25327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2BDFC3D-4714-4C66-A4F6-808B2E878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7" y="246989"/>
            <a:ext cx="3387206" cy="1417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19E46D1-B4C2-4D4C-9E38-795EEB6FF3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116" y="157398"/>
            <a:ext cx="2243020" cy="102356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3DB995E-DE42-42A7-8912-578161642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79" y="181539"/>
            <a:ext cx="1605310" cy="574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2B113F0-5CE1-46FB-95DC-B125045FD3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756" y="1551077"/>
            <a:ext cx="1495244" cy="63332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6D1B4F-E427-436A-96E3-55E16F4FAD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99" y="2380857"/>
            <a:ext cx="1838651" cy="432526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E65AAE6-23B5-46D8-9615-8AED374EDB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539" y="3103054"/>
            <a:ext cx="427526" cy="5954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EE90087-FB6A-4CCE-9A72-FC287B6A73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178" y="2842535"/>
            <a:ext cx="1792923" cy="403360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23E48E2-B690-486B-8446-594E55D9D9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037" y="0"/>
            <a:ext cx="2480844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CC360B3-B31F-4C0F-B4C5-53FF025555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0137B64-1849-41C5-92E3-1AF1F997BA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B3CD22F-7870-4191-9B1A-5BCF46B9AC9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B7B0B3-2914-4A5B-9729-6A46691004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19160" y="0"/>
            <a:ext cx="4118268" cy="1554480"/>
          </a:xfrm>
          <a:prstGeom prst="rect">
            <a:avLst/>
          </a:prstGeom>
        </p:spPr>
      </p:pic>
      <p:pic>
        <p:nvPicPr>
          <p:cNvPr id="6" name="Picture 5" descr="A group of red mushrooms&#10;&#10;Description automatically generated with medium confidence">
            <a:extLst>
              <a:ext uri="{FF2B5EF4-FFF2-40B4-BE49-F238E27FC236}">
                <a16:creationId xmlns:a16="http://schemas.microsoft.com/office/drawing/2014/main" id="{16FEA443-62BA-40DB-905F-42209B8E5BA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470" y="3869272"/>
            <a:ext cx="3657607" cy="30053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7F147E-3FB1-4427-8A17-68A21BD7077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32224" y="1963956"/>
            <a:ext cx="9571550" cy="22922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EDFE6C-FF18-4536-A271-2447A2FF09AB}"/>
              </a:ext>
            </a:extLst>
          </p:cNvPr>
          <p:cNvSpPr txBox="1"/>
          <p:nvPr/>
        </p:nvSpPr>
        <p:spPr>
          <a:xfrm>
            <a:off x="4997344" y="1338363"/>
            <a:ext cx="3070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 –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64672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06BC86-B491-478D-87DD-C607F9521E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134" y="1593234"/>
            <a:ext cx="6539995" cy="37490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A1C963-6000-4744-81E1-10E1657959C2}"/>
              </a:ext>
            </a:extLst>
          </p:cNvPr>
          <p:cNvSpPr txBox="1"/>
          <p:nvPr/>
        </p:nvSpPr>
        <p:spPr>
          <a:xfrm>
            <a:off x="1193639" y="1912075"/>
            <a:ext cx="4235304" cy="7128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499376-525E-4C1E-8663-06A118CD8E1F}"/>
              </a:ext>
            </a:extLst>
          </p:cNvPr>
          <p:cNvSpPr txBox="1"/>
          <p:nvPr/>
        </p:nvSpPr>
        <p:spPr>
          <a:xfrm>
            <a:off x="1370620" y="2623119"/>
            <a:ext cx="3881341" cy="7128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F828BD9-0993-469A-A9DA-38BB5D244B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5822" y="615438"/>
            <a:ext cx="6712278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19" grpId="0"/>
          <p:bldP spid="20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18" name="Picture 17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43721BA8-96AC-4EFF-9484-BEF2D38C12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72" y="886375"/>
            <a:ext cx="8310828" cy="4937760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05A5A95E-4DDB-413F-914A-8DE4F7A49429}"/>
              </a:ext>
            </a:extLst>
          </p:cNvPr>
          <p:cNvSpPr/>
          <p:nvPr/>
        </p:nvSpPr>
        <p:spPr>
          <a:xfrm flipH="1">
            <a:off x="9977172" y="1401093"/>
            <a:ext cx="1843563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0D07C800-5743-4444-8B86-A7F1F6490E35}"/>
              </a:ext>
            </a:extLst>
          </p:cNvPr>
          <p:cNvSpPr/>
          <p:nvPr/>
        </p:nvSpPr>
        <p:spPr>
          <a:xfrm>
            <a:off x="4267689" y="1519082"/>
            <a:ext cx="18283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61B0905-909A-47A4-B21B-AA7ED59741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4912" y="52712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1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19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19" grpId="0" animBg="1"/>
          <p:bldP spid="22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E7E1A6DC-C3E4-4DDF-9EC8-D1FFB068AF5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882" y="0"/>
            <a:ext cx="1465118" cy="1828800"/>
          </a:xfrm>
          <a:prstGeom prst="rect">
            <a:avLst/>
          </a:prstGeom>
        </p:spPr>
      </p:pic>
      <p:pic>
        <p:nvPicPr>
          <p:cNvPr id="24" name="Picture 23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69BBBCAE-0178-4FEC-B7C5-79BC23E5B9B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2743594" y="586191"/>
            <a:ext cx="674451" cy="457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CF9FCF8-7E6C-42C5-AE53-848C18905B10}"/>
              </a:ext>
            </a:extLst>
          </p:cNvPr>
          <p:cNvSpPr txBox="1"/>
          <p:nvPr/>
        </p:nvSpPr>
        <p:spPr>
          <a:xfrm>
            <a:off x="3513107" y="526600"/>
            <a:ext cx="7749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 trâu là người bạn của bác nông dân.</a:t>
            </a:r>
          </a:p>
        </p:txBody>
      </p:sp>
      <p:pic>
        <p:nvPicPr>
          <p:cNvPr id="30" name="Picture 29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F7C34FA1-7C92-49F4-AD5D-8AF2D260F9E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2743594" y="1307815"/>
            <a:ext cx="674451" cy="457200"/>
          </a:xfrm>
          <a:prstGeom prst="rect">
            <a:avLst/>
          </a:prstGeom>
        </p:spPr>
      </p:pic>
      <p:pic>
        <p:nvPicPr>
          <p:cNvPr id="32" name="Picture 31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1AFCE37A-8C8F-4D04-BB1F-B29625A2967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656"/>
          <a:stretch/>
        </p:blipFill>
        <p:spPr>
          <a:xfrm>
            <a:off x="6431279" y="4156454"/>
            <a:ext cx="5760721" cy="270154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CC91F9F-6890-4626-B3BE-656AB972AA91}"/>
              </a:ext>
            </a:extLst>
          </p:cNvPr>
          <p:cNvSpPr txBox="1"/>
          <p:nvPr/>
        </p:nvSpPr>
        <p:spPr>
          <a:xfrm>
            <a:off x="3638673" y="1153764"/>
            <a:ext cx="7749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 nam đang ngồi trên lưng trâu.</a:t>
            </a:r>
            <a:endParaRPr lang="vi-VN" sz="3200" dirty="0">
              <a:solidFill>
                <a:srgbClr val="9900CC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35" name="Picture 34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FA252F38-3F78-49E6-B76C-15D75FB30A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84" y="3259694"/>
            <a:ext cx="4023360" cy="4023360"/>
          </a:xfrm>
          <a:prstGeom prst="rect">
            <a:avLst/>
          </a:prstGeom>
        </p:spPr>
      </p:pic>
      <p:pic>
        <p:nvPicPr>
          <p:cNvPr id="37" name="Picture 36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79F664B7-8B5C-412B-9AB8-E16D4B70A8F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2708389" y="2070432"/>
            <a:ext cx="674451" cy="4572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45EB38A-F3D5-48FC-A078-43E1D83A0F02}"/>
              </a:ext>
            </a:extLst>
          </p:cNvPr>
          <p:cNvSpPr txBox="1"/>
          <p:nvPr/>
        </p:nvSpPr>
        <p:spPr>
          <a:xfrm>
            <a:off x="3477902" y="2010841"/>
            <a:ext cx="7749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Thả diều là trò chơi của tuổi thơ.</a:t>
            </a:r>
          </a:p>
        </p:txBody>
      </p:sp>
      <p:pic>
        <p:nvPicPr>
          <p:cNvPr id="39" name="Picture 38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7AD6D6A3-4C9A-456D-AAE5-28B317FE995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2659249" y="2856671"/>
            <a:ext cx="674451" cy="4572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B82AD16-8096-4A93-BFBB-33CA9FD5A2DE}"/>
              </a:ext>
            </a:extLst>
          </p:cNvPr>
          <p:cNvSpPr txBox="1"/>
          <p:nvPr/>
        </p:nvSpPr>
        <p:spPr>
          <a:xfrm>
            <a:off x="3554328" y="2702620"/>
            <a:ext cx="7749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Phía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xa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bạn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nhỏ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đang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thả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diều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vi-VN" sz="3200" dirty="0">
              <a:solidFill>
                <a:srgbClr val="9900CC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1" name="Picture 40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D80BF032-A5FE-4A35-8146-F35C94F0E86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2578125" y="3629133"/>
            <a:ext cx="674451" cy="457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DBBF40-A8F7-4B04-B552-BAF7601E8381}"/>
              </a:ext>
            </a:extLst>
          </p:cNvPr>
          <p:cNvSpPr txBox="1"/>
          <p:nvPr/>
        </p:nvSpPr>
        <p:spPr>
          <a:xfrm>
            <a:off x="3473204" y="3475082"/>
            <a:ext cx="7749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Chuồn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chuồn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loài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vật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nhỏ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bé</a:t>
            </a:r>
            <a:r>
              <a:rPr lang="en-US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3" name="Picture 42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179DDCA9-F063-4840-97C2-8FE889C59A3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2578125" y="4359652"/>
            <a:ext cx="674451" cy="457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E4FECA2-0218-4EC8-BED8-9FE49FDC007B}"/>
              </a:ext>
            </a:extLst>
          </p:cNvPr>
          <p:cNvSpPr txBox="1"/>
          <p:nvPr/>
        </p:nvSpPr>
        <p:spPr>
          <a:xfrm>
            <a:off x="3473204" y="4205601"/>
            <a:ext cx="77498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vi-VN" sz="3200" dirty="0">
                <a:solidFill>
                  <a:srgbClr val="9900CC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Đàn vịt đang bơi lội dưới con sông nhỏ.</a:t>
            </a:r>
          </a:p>
        </p:txBody>
      </p:sp>
    </p:spTree>
    <p:extLst>
      <p:ext uri="{BB962C8B-B14F-4D97-AF65-F5344CB8AC3E}">
        <p14:creationId xmlns:p14="http://schemas.microsoft.com/office/powerpoint/2010/main" val="416905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4" grpId="0"/>
      <p:bldP spid="38" grpId="0"/>
      <p:bldP spid="40" grpId="0"/>
      <p:bldP spid="42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E7E1A6DC-C3E4-4DDF-9EC8-D1FFB068AF5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882" y="0"/>
            <a:ext cx="1465118" cy="1828800"/>
          </a:xfrm>
          <a:prstGeom prst="rect">
            <a:avLst/>
          </a:prstGeom>
        </p:spPr>
      </p:pic>
      <p:pic>
        <p:nvPicPr>
          <p:cNvPr id="32" name="Picture 31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1AFCE37A-8C8F-4D04-BB1F-B29625A296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656"/>
          <a:stretch/>
        </p:blipFill>
        <p:spPr>
          <a:xfrm>
            <a:off x="6431279" y="4156454"/>
            <a:ext cx="5760721" cy="2701546"/>
          </a:xfrm>
          <a:prstGeom prst="rect">
            <a:avLst/>
          </a:prstGeom>
        </p:spPr>
      </p:pic>
      <p:sp>
        <p:nvSpPr>
          <p:cNvPr id="33" name="矩形: 圆角 1">
            <a:extLst>
              <a:ext uri="{FF2B5EF4-FFF2-40B4-BE49-F238E27FC236}">
                <a16:creationId xmlns:a16="http://schemas.microsoft.com/office/drawing/2014/main" id="{F9939FB3-A75D-4350-8ED1-6AE709752AED}"/>
              </a:ext>
            </a:extLst>
          </p:cNvPr>
          <p:cNvSpPr/>
          <p:nvPr/>
        </p:nvSpPr>
        <p:spPr>
          <a:xfrm>
            <a:off x="544750" y="505838"/>
            <a:ext cx="11108987" cy="586577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7A125"/>
            </a:solidFill>
          </a:ln>
          <a:effectLst>
            <a:glow rad="635000">
              <a:srgbClr val="7BC22C">
                <a:alpha val="75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Picture 45" descr="Text&#10;&#10;Description automatically generated">
            <a:extLst>
              <a:ext uri="{FF2B5EF4-FFF2-40B4-BE49-F238E27FC236}">
                <a16:creationId xmlns:a16="http://schemas.microsoft.com/office/drawing/2014/main" id="{A3626E8F-DDD3-49F1-99C3-B59A8CD062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87" y="-48638"/>
            <a:ext cx="6400800" cy="6400800"/>
          </a:xfrm>
          <a:prstGeom prst="rect">
            <a:avLst/>
          </a:prstGeom>
        </p:spPr>
      </p:pic>
      <p:pic>
        <p:nvPicPr>
          <p:cNvPr id="47" name="Picture 46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512C555D-C722-43B2-A4F6-441ECD0758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94" y="2434370"/>
            <a:ext cx="4023360" cy="402336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74EBFAC-E876-4B17-8670-58B7FA6A976D}"/>
              </a:ext>
            </a:extLst>
          </p:cNvPr>
          <p:cNvSpPr txBox="1"/>
          <p:nvPr/>
        </p:nvSpPr>
        <p:spPr>
          <a:xfrm>
            <a:off x="3466692" y="1302341"/>
            <a:ext cx="4705205" cy="2703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Viết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vào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VBT 2 – 3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đã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đặt</a:t>
            </a:r>
            <a:r>
              <a:rPr lang="vi-VN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Lưu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ý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đầu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viết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hoa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nếu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bắt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đầu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bằng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chữ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viết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hoa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đã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học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cuối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dấu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chấm</a:t>
            </a:r>
            <a:r>
              <a:rPr lang="en-029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3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E7E1A6DC-C3E4-4DDF-9EC8-D1FFB068AF5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882" y="0"/>
            <a:ext cx="1465118" cy="1828800"/>
          </a:xfrm>
          <a:prstGeom prst="rect">
            <a:avLst/>
          </a:prstGeom>
        </p:spPr>
      </p:pic>
      <p:pic>
        <p:nvPicPr>
          <p:cNvPr id="32" name="Picture 31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1AFCE37A-8C8F-4D04-BB1F-B29625A296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656"/>
          <a:stretch/>
        </p:blipFill>
        <p:spPr>
          <a:xfrm>
            <a:off x="6431279" y="4156454"/>
            <a:ext cx="5760721" cy="2701546"/>
          </a:xfrm>
          <a:prstGeom prst="rect">
            <a:avLst/>
          </a:prstGeom>
        </p:spPr>
      </p:pic>
      <p:pic>
        <p:nvPicPr>
          <p:cNvPr id="35" name="Picture 34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FA252F38-3F78-49E6-B76C-15D75FB30A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84" y="3259694"/>
            <a:ext cx="4023360" cy="402336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E1A15A6-58D3-4136-9CDF-38559A1090D3}"/>
              </a:ext>
            </a:extLst>
          </p:cNvPr>
          <p:cNvSpPr txBox="1"/>
          <p:nvPr/>
        </p:nvSpPr>
        <p:spPr>
          <a:xfrm>
            <a:off x="1449238" y="579924"/>
            <a:ext cx="95521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Chép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6" name="Rounded Rectangle 1">
            <a:extLst>
              <a:ext uri="{FF2B5EF4-FFF2-40B4-BE49-F238E27FC236}">
                <a16:creationId xmlns:a16="http://schemas.microsoft.com/office/drawing/2014/main" id="{986E748C-6630-45DB-81A9-8AE21E041A89}"/>
              </a:ext>
            </a:extLst>
          </p:cNvPr>
          <p:cNvSpPr/>
          <p:nvPr/>
        </p:nvSpPr>
        <p:spPr>
          <a:xfrm>
            <a:off x="2844348" y="1867424"/>
            <a:ext cx="2358024" cy="864096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5" name="Rounded Rectangle 28">
            <a:extLst>
              <a:ext uri="{FF2B5EF4-FFF2-40B4-BE49-F238E27FC236}">
                <a16:creationId xmlns:a16="http://schemas.microsoft.com/office/drawing/2014/main" id="{F933A7FD-50C1-467E-8F10-EDF99F802DE4}"/>
              </a:ext>
            </a:extLst>
          </p:cNvPr>
          <p:cNvSpPr/>
          <p:nvPr/>
        </p:nvSpPr>
        <p:spPr>
          <a:xfrm>
            <a:off x="6769238" y="1847414"/>
            <a:ext cx="2358024" cy="86409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5DAEE0F3-8E10-495E-8DFE-78982A34BD13}"/>
              </a:ext>
            </a:extLst>
          </p:cNvPr>
          <p:cNvSpPr/>
          <p:nvPr/>
        </p:nvSpPr>
        <p:spPr>
          <a:xfrm>
            <a:off x="6304723" y="3179281"/>
            <a:ext cx="3607186" cy="424174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ay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hoa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7" name="Rounded Rectangle 7">
            <a:extLst>
              <a:ext uri="{FF2B5EF4-FFF2-40B4-BE49-F238E27FC236}">
                <a16:creationId xmlns:a16="http://schemas.microsoft.com/office/drawing/2014/main" id="{EAEC696D-47AC-4707-8FF5-6FC62E4A26C4}"/>
              </a:ext>
            </a:extLst>
          </p:cNvPr>
          <p:cNvSpPr/>
          <p:nvPr/>
        </p:nvSpPr>
        <p:spPr>
          <a:xfrm>
            <a:off x="6328141" y="4119774"/>
            <a:ext cx="5311409" cy="424174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đua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nhau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hót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vòm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8" name="Rounded Rectangle 8">
            <a:extLst>
              <a:ext uri="{FF2B5EF4-FFF2-40B4-BE49-F238E27FC236}">
                <a16:creationId xmlns:a16="http://schemas.microsoft.com/office/drawing/2014/main" id="{A93C65A9-65A4-4DB7-A291-4C3953A2F395}"/>
              </a:ext>
            </a:extLst>
          </p:cNvPr>
          <p:cNvSpPr/>
          <p:nvPr/>
        </p:nvSpPr>
        <p:spPr>
          <a:xfrm>
            <a:off x="6304721" y="4913781"/>
            <a:ext cx="3780405" cy="424174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bơi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hồ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nước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52C2977F-4B09-42A2-A001-A33190CD6C8C}"/>
              </a:ext>
            </a:extLst>
          </p:cNvPr>
          <p:cNvSpPr/>
          <p:nvPr/>
        </p:nvSpPr>
        <p:spPr>
          <a:xfrm>
            <a:off x="2647950" y="3139418"/>
            <a:ext cx="2130259" cy="42417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Chim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chóc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0" name="Rounded Rectangle 15">
            <a:extLst>
              <a:ext uri="{FF2B5EF4-FFF2-40B4-BE49-F238E27FC236}">
                <a16:creationId xmlns:a16="http://schemas.microsoft.com/office/drawing/2014/main" id="{40C03522-E68D-467A-9F93-E72293CDFC89}"/>
              </a:ext>
            </a:extLst>
          </p:cNvPr>
          <p:cNvSpPr/>
          <p:nvPr/>
        </p:nvSpPr>
        <p:spPr>
          <a:xfrm>
            <a:off x="2743200" y="4011640"/>
            <a:ext cx="2035009" cy="42417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Bầy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ong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1" name="Rounded Rectangle 16">
            <a:extLst>
              <a:ext uri="{FF2B5EF4-FFF2-40B4-BE49-F238E27FC236}">
                <a16:creationId xmlns:a16="http://schemas.microsoft.com/office/drawing/2014/main" id="{57E090DA-F030-4454-BC1E-03C8EB9A5D31}"/>
              </a:ext>
            </a:extLst>
          </p:cNvPr>
          <p:cNvSpPr/>
          <p:nvPr/>
        </p:nvSpPr>
        <p:spPr>
          <a:xfrm>
            <a:off x="2860938" y="4883862"/>
            <a:ext cx="1917271" cy="42417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Đàn</a:t>
            </a: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933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.0713 L -3.95833E-6 0.06875 C -0.01432 0.05301 -0.01119 0.05301 -0.03099 0.04514 L -0.07799 0.03195 C -0.08593 0.03982 -0.09257 0.06088 -0.10026 0.03195 C -0.10182 0.0294 -0.10338 0.01621 -0.10494 0.00579 C -0.10664 0.01875 -0.10846 0.03727 -0.11015 0.04514 C -0.11158 0.05301 -0.11302 0.05024 -0.11445 0.05811 C -0.12109 0.09491 -0.11979 0.07662 -0.12278 0.13172 " pathEditMode="relative" rAng="0" ptsTypes="AAAAAAAAA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6" y="-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27 0.00232 L -0.04727 0.00185 C -0.05247 -0.00717 -0.05742 -0.01759 -0.06263 -0.02662 C -0.06667 -0.03287 -0.0707 -0.03819 -0.07461 -0.04398 C -0.0763 -0.04583 -0.07787 -0.04699 -0.0793 -0.0493 C -0.08958 -0.0669 -0.0763 -0.04907 -0.08568 -0.06111 C -0.08685 -0.06435 -0.08802 -0.06782 -0.08932 -0.07083 C -0.09011 -0.07222 -0.09102 -0.07315 -0.0918 -0.07477 C -0.09271 -0.07639 -0.09349 -0.0787 -0.0944 -0.08032 C -0.09544 -0.08217 -0.09636 -0.08264 -0.09727 -0.08426 C -0.09831 -0.08565 -0.09922 -0.08819 -0.10026 -0.09004 C -0.10078 -0.09213 -0.10117 -0.09398 -0.10182 -0.09583 C -0.10274 -0.09884 -0.10521 -0.10602 -0.10573 -0.10741 C -0.10625 -0.10903 -0.1069 -0.10995 -0.10755 -0.11111 C -0.10794 -0.11319 -0.10833 -0.11597 -0.10872 -0.1169 C -0.11237 -0.12523 -0.10951 -0.11273 -0.11237 -0.12292 C -0.11302 -0.12477 -0.11354 -0.12847 -0.11419 -0.13032 C -0.11602 -0.13565 -0.11537 -0.12963 -0.11667 -0.13426 C -0.11992 -0.1456 -0.11784 -0.14398 -0.12044 -0.14398 " pathEditMode="relative" rAng="0" ptsTypes="AAAAAAAAAAAAAAAAAAA">
                                      <p:cBhvr>
                                        <p:cTn id="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84 0.00093 L -0.04584 0.00116 C -0.0474 0.00093 -0.04883 0.0007 -0.05 0.0007 C -0.05248 0.00023 -0.05053 0.00047 -0.05326 -2.22222E-6 C -0.05365 -2.22222E-6 -0.05443 -2.22222E-6 -0.05508 -2.22222E-6 C -0.05573 -0.00023 -0.05612 -0.00023 -0.05678 -0.00046 C -0.05873 -0.00069 -0.06329 -0.00116 -0.06459 -0.00116 C -0.06524 -0.00116 -0.06602 -0.00116 -0.06667 -0.00139 C -0.07071 -0.00208 -0.06706 -0.00162 -0.07305 -0.00208 C -0.07435 -0.00208 -0.07553 -0.00231 -0.0767 -0.00231 C -0.07735 -0.00231 -0.07826 -0.00254 -0.07904 -0.00254 C -0.0793 -0.00254 -0.07969 -0.00278 -0.08034 -0.00278 C -0.08099 -0.00278 -0.08178 -0.00278 -0.08256 -0.00278 C -0.08282 -0.00301 -0.08282 -0.00301 -0.08347 -0.00324 C -0.08425 -0.00324 -0.08529 -0.00324 -0.08607 -0.00324 C -0.08737 -0.00347 -0.08868 -0.00347 -0.08972 -0.0037 C -0.09987 -0.00486 -0.08763 -0.00347 -0.09284 -0.00416 C -0.09441 -0.0044 -0.09584 -0.00463 -0.0974 -0.00486 C -0.09792 -0.00486 -0.0987 -0.00486 -0.09922 -0.00486 C -0.10261 -0.00486 -0.10586 -0.00486 -0.10925 -0.00486 C -0.1142 -0.00509 -0.10495 -0.00486 -0.11941 -0.00509 C -0.11993 -0.00509 -0.12019 -0.00532 -0.12045 -0.00532 C -0.12097 -0.00532 -0.12123 -0.00555 -0.12188 -0.00555 C -0.12214 -0.00578 -0.12253 -0.00555 -0.12253 -0.00555 " pathEditMode="relative" rAng="0" ptsTypes="AAAAAAAAAAAAAAAAAAAAAAAA">
                                      <p:cBhvr>
                                        <p:cTn id="1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1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E7E1A6DC-C3E4-4DDF-9EC8-D1FFB068AF5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882" y="0"/>
            <a:ext cx="1465118" cy="1828800"/>
          </a:xfrm>
          <a:prstGeom prst="rect">
            <a:avLst/>
          </a:prstGeom>
        </p:spPr>
      </p:pic>
      <p:pic>
        <p:nvPicPr>
          <p:cNvPr id="32" name="Picture 31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1AFCE37A-8C8F-4D04-BB1F-B29625A296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656"/>
          <a:stretch/>
        </p:blipFill>
        <p:spPr>
          <a:xfrm>
            <a:off x="6431279" y="4156454"/>
            <a:ext cx="5760721" cy="2701546"/>
          </a:xfrm>
          <a:prstGeom prst="rect">
            <a:avLst/>
          </a:prstGeom>
        </p:spPr>
      </p:pic>
      <p:sp>
        <p:nvSpPr>
          <p:cNvPr id="33" name="矩形: 圆角 1">
            <a:extLst>
              <a:ext uri="{FF2B5EF4-FFF2-40B4-BE49-F238E27FC236}">
                <a16:creationId xmlns:a16="http://schemas.microsoft.com/office/drawing/2014/main" id="{F9939FB3-A75D-4350-8ED1-6AE709752AED}"/>
              </a:ext>
            </a:extLst>
          </p:cNvPr>
          <p:cNvSpPr/>
          <p:nvPr/>
        </p:nvSpPr>
        <p:spPr>
          <a:xfrm>
            <a:off x="544750" y="505838"/>
            <a:ext cx="11108987" cy="586577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7A125"/>
            </a:solidFill>
          </a:ln>
          <a:effectLst>
            <a:glow rad="635000">
              <a:srgbClr val="7BC22C">
                <a:alpha val="75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6" name="Picture 45" descr="Text&#10;&#10;Description automatically generated">
            <a:extLst>
              <a:ext uri="{FF2B5EF4-FFF2-40B4-BE49-F238E27FC236}">
                <a16:creationId xmlns:a16="http://schemas.microsoft.com/office/drawing/2014/main" id="{A3626E8F-DDD3-49F1-99C3-B59A8CD062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87" y="-48638"/>
            <a:ext cx="6400800" cy="6400800"/>
          </a:xfrm>
          <a:prstGeom prst="rect">
            <a:avLst/>
          </a:prstGeom>
        </p:spPr>
      </p:pic>
      <p:pic>
        <p:nvPicPr>
          <p:cNvPr id="47" name="Picture 46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512C555D-C722-43B2-A4F6-441ECD0758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94" y="2434370"/>
            <a:ext cx="4023360" cy="402336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74EBFAC-E876-4B17-8670-58B7FA6A976D}"/>
              </a:ext>
            </a:extLst>
          </p:cNvPr>
          <p:cNvSpPr txBox="1"/>
          <p:nvPr/>
        </p:nvSpPr>
        <p:spPr>
          <a:xfrm>
            <a:off x="3428023" y="1584702"/>
            <a:ext cx="4705205" cy="223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Chép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lại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vừa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nối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được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vào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vở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tập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39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1️⃣】 Tổng hợp đáp án game Đuổi hình bắt chữ (2710 câu) mới và đầy đủ nhất -  Tin Công Nghệ - Trường Thịnh ™">
            <a:extLst>
              <a:ext uri="{FF2B5EF4-FFF2-40B4-BE49-F238E27FC236}">
                <a16:creationId xmlns:a16="http://schemas.microsoft.com/office/drawing/2014/main" id="{1BA4A692-54F6-4BF7-8C0C-C7971AC89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124067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>
            <a:extLst>
              <a:ext uri="{FF2B5EF4-FFF2-40B4-BE49-F238E27FC236}">
                <a16:creationId xmlns:a16="http://schemas.microsoft.com/office/drawing/2014/main" id="{1E6B83A8-847A-4B66-990C-2E3D1541F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335578"/>
            <a:ext cx="8915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defTabSz="1219170" eaLnBrk="1" hangingPunct="1">
              <a:buClr>
                <a:srgbClr val="000000"/>
              </a:buClr>
            </a:pPr>
            <a:r>
              <a:rPr lang="en-US" sz="4400" b="1" kern="0" dirty="0" err="1">
                <a:solidFill>
                  <a:srgbClr val="FF33CC"/>
                </a:solidFill>
                <a:latin typeface="Arial" charset="0"/>
                <a:cs typeface="Arial"/>
                <a:sym typeface="Arial"/>
              </a:rPr>
              <a:t>Câu</a:t>
            </a:r>
            <a:r>
              <a:rPr lang="en-US" sz="4400" b="1" kern="0" dirty="0">
                <a:solidFill>
                  <a:srgbClr val="FF33CC"/>
                </a:solidFill>
                <a:latin typeface="Arial" charset="0"/>
                <a:cs typeface="Arial"/>
                <a:sym typeface="Arial"/>
              </a:rPr>
              <a:t> 1:</a:t>
            </a:r>
            <a:endParaRPr lang="en-US" sz="3600" b="1" kern="0" dirty="0">
              <a:solidFill>
                <a:srgbClr val="0000CC"/>
              </a:solidFill>
              <a:latin typeface="Arial" charset="0"/>
              <a:cs typeface="Arial"/>
              <a:sym typeface="Arial"/>
            </a:endParaRP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76C7E3C2-4B92-46F0-ABF4-E92593DF1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118" y="5284857"/>
            <a:ext cx="7737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defTabSz="121917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Đáp</a:t>
            </a:r>
            <a:r>
              <a:rPr lang="en-US" sz="4000" b="1" kern="0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án</a:t>
            </a:r>
            <a:r>
              <a:rPr lang="en-US" sz="4000" b="1" kern="0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: </a:t>
            </a: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Chúc</a:t>
            </a:r>
            <a:r>
              <a:rPr lang="en-US" sz="4000" b="1" kern="0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Tết</a:t>
            </a:r>
            <a:endParaRPr lang="en-US" sz="4000" b="1" kern="0" dirty="0">
              <a:solidFill>
                <a:srgbClr val="0000CC"/>
              </a:solidFill>
              <a:latin typeface="Arial" charset="0"/>
              <a:cs typeface="Arial"/>
              <a:sym typeface="Arial"/>
            </a:endParaRPr>
          </a:p>
        </p:txBody>
      </p:sp>
      <p:pic>
        <p:nvPicPr>
          <p:cNvPr id="33" name="Picture 8" descr="tht25788865">
            <a:extLst>
              <a:ext uri="{FF2B5EF4-FFF2-40B4-BE49-F238E27FC236}">
                <a16:creationId xmlns:a16="http://schemas.microsoft.com/office/drawing/2014/main" id="{C89EDD20-F3F4-4645-B9FA-5FF57D95A4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9" descr="tht25788865">
            <a:extLst>
              <a:ext uri="{FF2B5EF4-FFF2-40B4-BE49-F238E27FC236}">
                <a16:creationId xmlns:a16="http://schemas.microsoft.com/office/drawing/2014/main" id="{CBF89B1B-3906-4FF6-950E-7E744953C1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 descr="tht25788865">
            <a:extLst>
              <a:ext uri="{FF2B5EF4-FFF2-40B4-BE49-F238E27FC236}">
                <a16:creationId xmlns:a16="http://schemas.microsoft.com/office/drawing/2014/main" id="{0603BD82-1C6A-4BDF-906C-8D61A30C40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362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" descr="tht25788865">
            <a:extLst>
              <a:ext uri="{FF2B5EF4-FFF2-40B4-BE49-F238E27FC236}">
                <a16:creationId xmlns:a16="http://schemas.microsoft.com/office/drawing/2014/main" id="{FE878D1D-110E-42A4-B1F6-C581A5FD82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799" y="0"/>
            <a:ext cx="381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F9849DCFA90C473196ECD16214E77005">
            <a:extLst>
              <a:ext uri="{FF2B5EF4-FFF2-40B4-BE49-F238E27FC236}">
                <a16:creationId xmlns:a16="http://schemas.microsoft.com/office/drawing/2014/main" id="{D117C044-90F8-4EBD-AD85-83CDF282C0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8600" y="5486400"/>
            <a:ext cx="2819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AutoShape 38">
            <a:extLst>
              <a:ext uri="{FF2B5EF4-FFF2-40B4-BE49-F238E27FC236}">
                <a16:creationId xmlns:a16="http://schemas.microsoft.com/office/drawing/2014/main" id="{81A08EC1-88FA-4046-A28D-8CBC44414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FF0000"/>
                </a:solidFill>
                <a:latin typeface="Arial" charset="0"/>
                <a:cs typeface="Arial"/>
                <a:sym typeface="Arial"/>
              </a:rPr>
              <a:t>0</a:t>
            </a:r>
          </a:p>
        </p:txBody>
      </p:sp>
      <p:sp>
        <p:nvSpPr>
          <p:cNvPr id="39" name="AutoShape 39">
            <a:extLst>
              <a:ext uri="{FF2B5EF4-FFF2-40B4-BE49-F238E27FC236}">
                <a16:creationId xmlns:a16="http://schemas.microsoft.com/office/drawing/2014/main" id="{27B0FE45-9729-4034-A8C3-3064A52A4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800000"/>
                </a:solidFill>
                <a:latin typeface="Arial" charset="0"/>
                <a:cs typeface="Arial"/>
                <a:sym typeface="Arial"/>
              </a:rPr>
              <a:t>1</a:t>
            </a:r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4859CD73-7940-4271-B996-4DBBDC28B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2</a:t>
            </a:r>
          </a:p>
        </p:txBody>
      </p:sp>
      <p:sp>
        <p:nvSpPr>
          <p:cNvPr id="41" name="AutoShape 41">
            <a:extLst>
              <a:ext uri="{FF2B5EF4-FFF2-40B4-BE49-F238E27FC236}">
                <a16:creationId xmlns:a16="http://schemas.microsoft.com/office/drawing/2014/main" id="{FDFB79EA-244B-48AC-A8F3-12BA8A674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3</a:t>
            </a:r>
          </a:p>
        </p:txBody>
      </p:sp>
      <p:sp>
        <p:nvSpPr>
          <p:cNvPr id="42" name="AutoShape 75">
            <a:extLst>
              <a:ext uri="{FF2B5EF4-FFF2-40B4-BE49-F238E27FC236}">
                <a16:creationId xmlns:a16="http://schemas.microsoft.com/office/drawing/2014/main" id="{6F4FC47B-B0DF-4397-80D1-EACC5024C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4</a:t>
            </a:r>
          </a:p>
        </p:txBody>
      </p:sp>
      <p:sp>
        <p:nvSpPr>
          <p:cNvPr id="43" name="AutoShape 76">
            <a:extLst>
              <a:ext uri="{FF2B5EF4-FFF2-40B4-BE49-F238E27FC236}">
                <a16:creationId xmlns:a16="http://schemas.microsoft.com/office/drawing/2014/main" id="{E64EAB3B-ED0F-4398-8280-07F64AB33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5</a:t>
            </a:r>
          </a:p>
        </p:txBody>
      </p:sp>
      <p:sp>
        <p:nvSpPr>
          <p:cNvPr id="44" name="AutoShape 77">
            <a:extLst>
              <a:ext uri="{FF2B5EF4-FFF2-40B4-BE49-F238E27FC236}">
                <a16:creationId xmlns:a16="http://schemas.microsoft.com/office/drawing/2014/main" id="{83719523-6030-4B89-B82C-118C1E84B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6</a:t>
            </a:r>
          </a:p>
        </p:txBody>
      </p:sp>
      <p:sp>
        <p:nvSpPr>
          <p:cNvPr id="45" name="AutoShape 78">
            <a:extLst>
              <a:ext uri="{FF2B5EF4-FFF2-40B4-BE49-F238E27FC236}">
                <a16:creationId xmlns:a16="http://schemas.microsoft.com/office/drawing/2014/main" id="{3F04C00C-9C0E-468B-8C78-D2C3A24A2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7</a:t>
            </a:r>
          </a:p>
        </p:txBody>
      </p:sp>
      <p:sp>
        <p:nvSpPr>
          <p:cNvPr id="46" name="AutoShape 79">
            <a:extLst>
              <a:ext uri="{FF2B5EF4-FFF2-40B4-BE49-F238E27FC236}">
                <a16:creationId xmlns:a16="http://schemas.microsoft.com/office/drawing/2014/main" id="{360FB143-D9BB-44BD-83DA-6955F7EA7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8</a:t>
            </a:r>
          </a:p>
        </p:txBody>
      </p:sp>
      <p:sp>
        <p:nvSpPr>
          <p:cNvPr id="68" name="AutoShape 80">
            <a:extLst>
              <a:ext uri="{FF2B5EF4-FFF2-40B4-BE49-F238E27FC236}">
                <a16:creationId xmlns:a16="http://schemas.microsoft.com/office/drawing/2014/main" id="{4FC6BBCC-CE0C-4FAA-931A-D0C84536A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9</a:t>
            </a:r>
          </a:p>
        </p:txBody>
      </p:sp>
      <p:sp>
        <p:nvSpPr>
          <p:cNvPr id="69" name="AutoShape 81">
            <a:extLst>
              <a:ext uri="{FF2B5EF4-FFF2-40B4-BE49-F238E27FC236}">
                <a16:creationId xmlns:a16="http://schemas.microsoft.com/office/drawing/2014/main" id="{B13EA978-D1F9-40FC-AF18-8CCD02BDA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10</a:t>
            </a:r>
          </a:p>
        </p:txBody>
      </p:sp>
      <p:sp>
        <p:nvSpPr>
          <p:cNvPr id="70" name="AutoShape 82">
            <a:extLst>
              <a:ext uri="{FF2B5EF4-FFF2-40B4-BE49-F238E27FC236}">
                <a16:creationId xmlns:a16="http://schemas.microsoft.com/office/drawing/2014/main" id="{3DBB8BC3-9F07-4BBE-9FCA-F07EB4C5B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11</a:t>
            </a:r>
          </a:p>
        </p:txBody>
      </p:sp>
      <p:sp>
        <p:nvSpPr>
          <p:cNvPr id="71" name="AutoShape 83">
            <a:extLst>
              <a:ext uri="{FF2B5EF4-FFF2-40B4-BE49-F238E27FC236}">
                <a16:creationId xmlns:a16="http://schemas.microsoft.com/office/drawing/2014/main" id="{FE16FA01-C313-49B9-87D5-89D87F0D7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12</a:t>
            </a:r>
          </a:p>
        </p:txBody>
      </p:sp>
      <p:sp>
        <p:nvSpPr>
          <p:cNvPr id="72" name="AutoShape 84">
            <a:extLst>
              <a:ext uri="{FF2B5EF4-FFF2-40B4-BE49-F238E27FC236}">
                <a16:creationId xmlns:a16="http://schemas.microsoft.com/office/drawing/2014/main" id="{6DA8B3F9-892B-4393-9FB7-FFD2CB3F3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13</a:t>
            </a:r>
          </a:p>
        </p:txBody>
      </p:sp>
      <p:sp>
        <p:nvSpPr>
          <p:cNvPr id="73" name="AutoShape 85">
            <a:extLst>
              <a:ext uri="{FF2B5EF4-FFF2-40B4-BE49-F238E27FC236}">
                <a16:creationId xmlns:a16="http://schemas.microsoft.com/office/drawing/2014/main" id="{BFC8FF47-8DBB-425C-97D1-875919206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14</a:t>
            </a:r>
          </a:p>
        </p:txBody>
      </p:sp>
      <p:sp>
        <p:nvSpPr>
          <p:cNvPr id="74" name="AutoShape 86">
            <a:extLst>
              <a:ext uri="{FF2B5EF4-FFF2-40B4-BE49-F238E27FC236}">
                <a16:creationId xmlns:a16="http://schemas.microsoft.com/office/drawing/2014/main" id="{0CC92E75-5055-44DF-9CB4-9374649A5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199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4400" b="1" kern="0" dirty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15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2D4A3DC3-7200-4077-9B1B-0378236227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686" y="504825"/>
            <a:ext cx="4676775" cy="467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1147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>
            <a:extLst>
              <a:ext uri="{FF2B5EF4-FFF2-40B4-BE49-F238E27FC236}">
                <a16:creationId xmlns:a16="http://schemas.microsoft.com/office/drawing/2014/main" id="{62144F74-6E4A-422E-A23B-CD28F637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81001"/>
            <a:ext cx="8915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defTabSz="1219170" eaLnBrk="1" hangingPunct="1">
              <a:buClr>
                <a:srgbClr val="000000"/>
              </a:buClr>
            </a:pPr>
            <a:r>
              <a:rPr lang="en-US" sz="4400" b="1" kern="0" dirty="0" err="1">
                <a:solidFill>
                  <a:srgbClr val="FF33CC"/>
                </a:solidFill>
                <a:latin typeface="Arial" charset="0"/>
                <a:cs typeface="Arial"/>
                <a:sym typeface="Arial"/>
              </a:rPr>
              <a:t>Câu</a:t>
            </a:r>
            <a:r>
              <a:rPr lang="en-US" sz="4400" b="1" kern="0" dirty="0">
                <a:solidFill>
                  <a:srgbClr val="FF33CC"/>
                </a:solidFill>
                <a:latin typeface="Arial" charset="0"/>
                <a:cs typeface="Arial"/>
                <a:sym typeface="Arial"/>
              </a:rPr>
              <a:t> 2:</a:t>
            </a:r>
            <a:endParaRPr lang="en-US" sz="3600" b="1" kern="0" dirty="0">
              <a:solidFill>
                <a:srgbClr val="0000CC"/>
              </a:solidFill>
              <a:latin typeface="Arial" charset="0"/>
              <a:cs typeface="Arial"/>
              <a:sym typeface="Arial"/>
            </a:endParaRPr>
          </a:p>
        </p:txBody>
      </p:sp>
      <p:sp>
        <p:nvSpPr>
          <p:cNvPr id="28" name="Text Box 7">
            <a:extLst>
              <a:ext uri="{FF2B5EF4-FFF2-40B4-BE49-F238E27FC236}">
                <a16:creationId xmlns:a16="http://schemas.microsoft.com/office/drawing/2014/main" id="{53F137A5-3373-4F64-B1E5-2D6F547B5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436" y="5470525"/>
            <a:ext cx="7737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defTabSz="121917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Đáp</a:t>
            </a:r>
            <a:r>
              <a:rPr lang="en-US" sz="4000" b="1" kern="0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án</a:t>
            </a:r>
            <a:r>
              <a:rPr lang="en-US" sz="4000" b="1" kern="0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: </a:t>
            </a: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Hoa</a:t>
            </a:r>
            <a:r>
              <a:rPr lang="en-US" sz="4000" b="1" kern="0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đào</a:t>
            </a:r>
            <a:endParaRPr lang="en-US" sz="4000" b="1" kern="0" dirty="0">
              <a:solidFill>
                <a:srgbClr val="0000CC"/>
              </a:solidFill>
              <a:latin typeface="Arial" charset="0"/>
              <a:cs typeface="Arial"/>
              <a:sym typeface="Arial"/>
            </a:endParaRPr>
          </a:p>
        </p:txBody>
      </p:sp>
      <p:pic>
        <p:nvPicPr>
          <p:cNvPr id="29" name="Picture 8" descr="tht25788865">
            <a:extLst>
              <a:ext uri="{FF2B5EF4-FFF2-40B4-BE49-F238E27FC236}">
                <a16:creationId xmlns:a16="http://schemas.microsoft.com/office/drawing/2014/main" id="{795F9270-8B3A-474B-9398-3D369311F5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9" descr="tht25788865">
            <a:extLst>
              <a:ext uri="{FF2B5EF4-FFF2-40B4-BE49-F238E27FC236}">
                <a16:creationId xmlns:a16="http://schemas.microsoft.com/office/drawing/2014/main" id="{E7A9BDE3-EDB4-4624-8B30-C43BD03B99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0" descr="tht25788865">
            <a:extLst>
              <a:ext uri="{FF2B5EF4-FFF2-40B4-BE49-F238E27FC236}">
                <a16:creationId xmlns:a16="http://schemas.microsoft.com/office/drawing/2014/main" id="{BACE0167-CC78-41A9-BECB-95D0620577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362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1" descr="tht25788865">
            <a:extLst>
              <a:ext uri="{FF2B5EF4-FFF2-40B4-BE49-F238E27FC236}">
                <a16:creationId xmlns:a16="http://schemas.microsoft.com/office/drawing/2014/main" id="{595844F4-19FA-4302-9D51-C56CCFA8FE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3" descr="F9849DCFA90C473196ECD16214E77005">
            <a:extLst>
              <a:ext uri="{FF2B5EF4-FFF2-40B4-BE49-F238E27FC236}">
                <a16:creationId xmlns:a16="http://schemas.microsoft.com/office/drawing/2014/main" id="{79BF3438-6C72-4482-A631-9B8AD10B5B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8600" y="5486400"/>
            <a:ext cx="2819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AutoShape 38">
            <a:extLst>
              <a:ext uri="{FF2B5EF4-FFF2-40B4-BE49-F238E27FC236}">
                <a16:creationId xmlns:a16="http://schemas.microsoft.com/office/drawing/2014/main" id="{61546E42-70E3-47FA-9333-482EAB18A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FF0000"/>
                </a:solidFill>
                <a:latin typeface="Arial" charset="0"/>
                <a:cs typeface="Arial"/>
                <a:sym typeface="Arial"/>
              </a:rPr>
              <a:t>0</a:t>
            </a:r>
          </a:p>
        </p:txBody>
      </p:sp>
      <p:sp>
        <p:nvSpPr>
          <p:cNvPr id="51" name="AutoShape 39">
            <a:extLst>
              <a:ext uri="{FF2B5EF4-FFF2-40B4-BE49-F238E27FC236}">
                <a16:creationId xmlns:a16="http://schemas.microsoft.com/office/drawing/2014/main" id="{B95C13E1-0889-4EC9-8FA2-69205A62D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800000"/>
                </a:solidFill>
                <a:latin typeface="Arial" charset="0"/>
                <a:cs typeface="Arial"/>
                <a:sym typeface="Arial"/>
              </a:rPr>
              <a:t>1</a:t>
            </a:r>
          </a:p>
        </p:txBody>
      </p:sp>
      <p:sp>
        <p:nvSpPr>
          <p:cNvPr id="52" name="AutoShape 40">
            <a:extLst>
              <a:ext uri="{FF2B5EF4-FFF2-40B4-BE49-F238E27FC236}">
                <a16:creationId xmlns:a16="http://schemas.microsoft.com/office/drawing/2014/main" id="{F08EA19F-BC16-447A-BE6C-0C718FC6D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2</a:t>
            </a:r>
          </a:p>
        </p:txBody>
      </p:sp>
      <p:sp>
        <p:nvSpPr>
          <p:cNvPr id="53" name="AutoShape 41">
            <a:extLst>
              <a:ext uri="{FF2B5EF4-FFF2-40B4-BE49-F238E27FC236}">
                <a16:creationId xmlns:a16="http://schemas.microsoft.com/office/drawing/2014/main" id="{58A5FA56-DDAA-4132-96A9-A55E917AA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3</a:t>
            </a:r>
          </a:p>
        </p:txBody>
      </p:sp>
      <p:sp>
        <p:nvSpPr>
          <p:cNvPr id="54" name="AutoShape 75">
            <a:extLst>
              <a:ext uri="{FF2B5EF4-FFF2-40B4-BE49-F238E27FC236}">
                <a16:creationId xmlns:a16="http://schemas.microsoft.com/office/drawing/2014/main" id="{DE000E8D-FA91-4E5B-B8F9-2397BE679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4</a:t>
            </a:r>
          </a:p>
        </p:txBody>
      </p:sp>
      <p:sp>
        <p:nvSpPr>
          <p:cNvPr id="55" name="AutoShape 76">
            <a:extLst>
              <a:ext uri="{FF2B5EF4-FFF2-40B4-BE49-F238E27FC236}">
                <a16:creationId xmlns:a16="http://schemas.microsoft.com/office/drawing/2014/main" id="{F9897ED9-AD67-4DBE-84FF-9AE08091F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5</a:t>
            </a:r>
          </a:p>
        </p:txBody>
      </p:sp>
      <p:sp>
        <p:nvSpPr>
          <p:cNvPr id="56" name="AutoShape 77">
            <a:extLst>
              <a:ext uri="{FF2B5EF4-FFF2-40B4-BE49-F238E27FC236}">
                <a16:creationId xmlns:a16="http://schemas.microsoft.com/office/drawing/2014/main" id="{1FF82CCB-B842-4B0A-8A7E-C902D65C6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6</a:t>
            </a:r>
          </a:p>
        </p:txBody>
      </p:sp>
      <p:sp>
        <p:nvSpPr>
          <p:cNvPr id="57" name="AutoShape 78">
            <a:extLst>
              <a:ext uri="{FF2B5EF4-FFF2-40B4-BE49-F238E27FC236}">
                <a16:creationId xmlns:a16="http://schemas.microsoft.com/office/drawing/2014/main" id="{C1996F82-5C49-471A-B169-F17CFF6E8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7</a:t>
            </a:r>
          </a:p>
        </p:txBody>
      </p:sp>
      <p:sp>
        <p:nvSpPr>
          <p:cNvPr id="58" name="AutoShape 79">
            <a:extLst>
              <a:ext uri="{FF2B5EF4-FFF2-40B4-BE49-F238E27FC236}">
                <a16:creationId xmlns:a16="http://schemas.microsoft.com/office/drawing/2014/main" id="{ADEAA3F0-EECD-4F44-B2DB-593068C55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8</a:t>
            </a:r>
          </a:p>
        </p:txBody>
      </p:sp>
      <p:sp>
        <p:nvSpPr>
          <p:cNvPr id="59" name="AutoShape 80">
            <a:extLst>
              <a:ext uri="{FF2B5EF4-FFF2-40B4-BE49-F238E27FC236}">
                <a16:creationId xmlns:a16="http://schemas.microsoft.com/office/drawing/2014/main" id="{62163E91-8481-45B1-A15D-4A592CEF4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9</a:t>
            </a:r>
          </a:p>
        </p:txBody>
      </p:sp>
      <p:sp>
        <p:nvSpPr>
          <p:cNvPr id="60" name="AutoShape 81">
            <a:extLst>
              <a:ext uri="{FF2B5EF4-FFF2-40B4-BE49-F238E27FC236}">
                <a16:creationId xmlns:a16="http://schemas.microsoft.com/office/drawing/2014/main" id="{D794CF04-694C-4142-9563-EF39BDA61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10</a:t>
            </a:r>
          </a:p>
        </p:txBody>
      </p:sp>
      <p:sp>
        <p:nvSpPr>
          <p:cNvPr id="61" name="AutoShape 82">
            <a:extLst>
              <a:ext uri="{FF2B5EF4-FFF2-40B4-BE49-F238E27FC236}">
                <a16:creationId xmlns:a16="http://schemas.microsoft.com/office/drawing/2014/main" id="{CF38A77F-D71E-4E13-AA6A-C56733DDE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11</a:t>
            </a:r>
          </a:p>
        </p:txBody>
      </p:sp>
      <p:sp>
        <p:nvSpPr>
          <p:cNvPr id="62" name="AutoShape 83">
            <a:extLst>
              <a:ext uri="{FF2B5EF4-FFF2-40B4-BE49-F238E27FC236}">
                <a16:creationId xmlns:a16="http://schemas.microsoft.com/office/drawing/2014/main" id="{772CDBBE-2BB6-4C74-B3BF-2B7702AB1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12</a:t>
            </a:r>
          </a:p>
        </p:txBody>
      </p:sp>
      <p:sp>
        <p:nvSpPr>
          <p:cNvPr id="63" name="AutoShape 84">
            <a:extLst>
              <a:ext uri="{FF2B5EF4-FFF2-40B4-BE49-F238E27FC236}">
                <a16:creationId xmlns:a16="http://schemas.microsoft.com/office/drawing/2014/main" id="{061DA309-343C-4E0E-9548-8C257A61F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13</a:t>
            </a:r>
          </a:p>
        </p:txBody>
      </p:sp>
      <p:sp>
        <p:nvSpPr>
          <p:cNvPr id="64" name="AutoShape 85">
            <a:extLst>
              <a:ext uri="{FF2B5EF4-FFF2-40B4-BE49-F238E27FC236}">
                <a16:creationId xmlns:a16="http://schemas.microsoft.com/office/drawing/2014/main" id="{84ACB6B7-D9E1-4219-9482-E8D6E3DF0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r>
              <a:rPr lang="en-US" sz="4400" b="1" kern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14</a:t>
            </a:r>
          </a:p>
        </p:txBody>
      </p:sp>
      <p:sp>
        <p:nvSpPr>
          <p:cNvPr id="65" name="AutoShape 86">
            <a:extLst>
              <a:ext uri="{FF2B5EF4-FFF2-40B4-BE49-F238E27FC236}">
                <a16:creationId xmlns:a16="http://schemas.microsoft.com/office/drawing/2014/main" id="{51196DCD-3D7C-4437-85BC-8B1384466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4400" b="1" kern="0" dirty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15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DE4C0F8A-7D46-436C-9B42-4018F6DA46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00" y="2123700"/>
            <a:ext cx="4667808" cy="2373567"/>
          </a:xfrm>
          <a:prstGeom prst="rect">
            <a:avLst/>
          </a:prstGeom>
        </p:spPr>
      </p:pic>
      <p:pic>
        <p:nvPicPr>
          <p:cNvPr id="67" name="Picture 2" descr="Món ăn thuốc từ quả đào">
            <a:extLst>
              <a:ext uri="{FF2B5EF4-FFF2-40B4-BE49-F238E27FC236}">
                <a16:creationId xmlns:a16="http://schemas.microsoft.com/office/drawing/2014/main" id="{33DAD74A-6BD8-4B95-B024-12D21E5BE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250" b="99750" l="0" r="97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19" y="1439367"/>
            <a:ext cx="4069712" cy="3493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3304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1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1752600" y="381001"/>
            <a:ext cx="8915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defTabSz="914377" eaLnBrk="1" hangingPunct="1"/>
            <a:r>
              <a:rPr lang="en-US" sz="4400" b="1" dirty="0" err="1">
                <a:solidFill>
                  <a:srgbClr val="FF33CC"/>
                </a:solidFill>
                <a:latin typeface="Arial" charset="0"/>
                <a:cs typeface="Arial"/>
                <a:sym typeface="Arial"/>
              </a:rPr>
              <a:t>Câu</a:t>
            </a:r>
            <a:r>
              <a:rPr lang="en-US" sz="4400" b="1" dirty="0">
                <a:solidFill>
                  <a:srgbClr val="FF33CC"/>
                </a:solidFill>
                <a:latin typeface="Arial" charset="0"/>
                <a:cs typeface="Arial"/>
                <a:sym typeface="Arial"/>
              </a:rPr>
              <a:t> 3:</a:t>
            </a:r>
            <a:endParaRPr lang="en-US" sz="3600" b="1" dirty="0">
              <a:solidFill>
                <a:srgbClr val="0000CC"/>
              </a:solidFill>
              <a:latin typeface="Arial" charset="0"/>
              <a:cs typeface="Arial"/>
              <a:sym typeface="Arial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482436" y="5470525"/>
            <a:ext cx="7737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defTabSz="914377" eaLnBrk="1" hangingPunct="1">
              <a:spcBef>
                <a:spcPct val="50000"/>
              </a:spcBef>
            </a:pPr>
            <a:r>
              <a:rPr lang="en-US" sz="4000" b="1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Đáp</a:t>
            </a:r>
            <a:r>
              <a:rPr lang="en-US" sz="4000" b="1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án</a:t>
            </a:r>
            <a:r>
              <a:rPr lang="en-US" sz="4000" b="1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: </a:t>
            </a:r>
            <a:r>
              <a:rPr lang="en-US" sz="4000" b="1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Pháo</a:t>
            </a:r>
            <a:r>
              <a:rPr lang="en-US" sz="4000" b="1" dirty="0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Arial" charset="0"/>
                <a:cs typeface="Arial"/>
                <a:sym typeface="Arial"/>
              </a:rPr>
              <a:t>hoa</a:t>
            </a:r>
            <a:endParaRPr lang="en-US" sz="4000" b="1" dirty="0">
              <a:solidFill>
                <a:srgbClr val="0000CC"/>
              </a:solidFill>
              <a:latin typeface="Arial" charset="0"/>
              <a:cs typeface="Arial"/>
              <a:sym typeface="Arial"/>
            </a:endParaRPr>
          </a:p>
        </p:txBody>
      </p:sp>
      <p:pic>
        <p:nvPicPr>
          <p:cNvPr id="5125" name="Picture 8" descr="tht2578886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9" descr="tht2578886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0" descr="tht2578886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362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1" descr="tht2578886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3" descr="F9849DCFA90C473196ECD16214E7700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8600" y="5486400"/>
            <a:ext cx="2819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AutoShape 38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FF0000"/>
                </a:solidFill>
                <a:latin typeface="Arial" charset="0"/>
                <a:cs typeface="Arial"/>
                <a:sym typeface="Arial"/>
              </a:rPr>
              <a:t>0</a:t>
            </a:r>
          </a:p>
        </p:txBody>
      </p:sp>
      <p:sp>
        <p:nvSpPr>
          <p:cNvPr id="32" name="AutoShape 39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800000"/>
                </a:solidFill>
                <a:latin typeface="Arial" charset="0"/>
                <a:cs typeface="Arial"/>
                <a:sym typeface="Arial"/>
              </a:rPr>
              <a:t>1</a:t>
            </a:r>
          </a:p>
        </p:txBody>
      </p:sp>
      <p:sp>
        <p:nvSpPr>
          <p:cNvPr id="33" name="AutoShape 40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2</a:t>
            </a:r>
          </a:p>
        </p:txBody>
      </p:sp>
      <p:sp>
        <p:nvSpPr>
          <p:cNvPr id="34" name="AutoShape 41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3</a:t>
            </a:r>
          </a:p>
        </p:txBody>
      </p:sp>
      <p:sp>
        <p:nvSpPr>
          <p:cNvPr id="35" name="AutoShape 75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4</a:t>
            </a:r>
          </a:p>
        </p:txBody>
      </p:sp>
      <p:sp>
        <p:nvSpPr>
          <p:cNvPr id="36" name="AutoShape 76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5</a:t>
            </a:r>
          </a:p>
        </p:txBody>
      </p:sp>
      <p:sp>
        <p:nvSpPr>
          <p:cNvPr id="37" name="AutoShape 77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6</a:t>
            </a:r>
          </a:p>
        </p:txBody>
      </p:sp>
      <p:sp>
        <p:nvSpPr>
          <p:cNvPr id="38" name="AutoShape 78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7</a:t>
            </a:r>
          </a:p>
        </p:txBody>
      </p:sp>
      <p:sp>
        <p:nvSpPr>
          <p:cNvPr id="39" name="AutoShape 79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8</a:t>
            </a:r>
          </a:p>
        </p:txBody>
      </p:sp>
      <p:sp>
        <p:nvSpPr>
          <p:cNvPr id="40" name="AutoShape 80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9</a:t>
            </a:r>
          </a:p>
        </p:txBody>
      </p:sp>
      <p:sp>
        <p:nvSpPr>
          <p:cNvPr id="41" name="AutoShape 81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10</a:t>
            </a:r>
          </a:p>
        </p:txBody>
      </p:sp>
      <p:sp>
        <p:nvSpPr>
          <p:cNvPr id="42" name="AutoShape 82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11</a:t>
            </a:r>
          </a:p>
        </p:txBody>
      </p:sp>
      <p:sp>
        <p:nvSpPr>
          <p:cNvPr id="43" name="AutoShape 83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12</a:t>
            </a:r>
          </a:p>
        </p:txBody>
      </p:sp>
      <p:sp>
        <p:nvSpPr>
          <p:cNvPr id="44" name="AutoShape 84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13</a:t>
            </a:r>
          </a:p>
        </p:txBody>
      </p:sp>
      <p:sp>
        <p:nvSpPr>
          <p:cNvPr id="45" name="AutoShape 85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r>
              <a:rPr lang="en-US" sz="4400" b="1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14</a:t>
            </a:r>
          </a:p>
        </p:txBody>
      </p:sp>
      <p:sp>
        <p:nvSpPr>
          <p:cNvPr id="46" name="AutoShape 86"/>
          <p:cNvSpPr>
            <a:spLocks noChangeArrowheads="1"/>
          </p:cNvSpPr>
          <p:nvPr/>
        </p:nvSpPr>
        <p:spPr bwMode="auto">
          <a:xfrm>
            <a:off x="9220200" y="5181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377"/>
            <a:r>
              <a:rPr lang="en-US" sz="4400" b="1" dirty="0">
                <a:solidFill>
                  <a:srgbClr val="0033CC"/>
                </a:solidFill>
                <a:latin typeface="Arial" charset="0"/>
                <a:cs typeface="Arial"/>
                <a:sym typeface="Arial"/>
              </a:rPr>
              <a:t>15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7560" y="1628864"/>
            <a:ext cx="5826080" cy="2962546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C1D5F2E0-F265-4987-B1E6-2DEE676B4A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72" y="786583"/>
            <a:ext cx="5142858" cy="514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59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C2A3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2913FD1-6782-477F-AA2F-DE9E95EC934E}"/>
              </a:ext>
            </a:extLst>
          </p:cNvPr>
          <p:cNvGrpSpPr/>
          <p:nvPr/>
        </p:nvGrpSpPr>
        <p:grpSpPr>
          <a:xfrm>
            <a:off x="-15831" y="5169507"/>
            <a:ext cx="12192001" cy="1688493"/>
            <a:chOff x="-883527" y="6643441"/>
            <a:chExt cx="10169247" cy="1408358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E44622B9-56C2-48DF-B43A-D3709D70A8CB}"/>
                </a:ext>
              </a:extLst>
            </p:cNvPr>
            <p:cNvGrpSpPr/>
            <p:nvPr/>
          </p:nvGrpSpPr>
          <p:grpSpPr>
            <a:xfrm>
              <a:off x="-883527" y="6643441"/>
              <a:ext cx="6779498" cy="1408358"/>
              <a:chOff x="-6117" y="4325260"/>
              <a:chExt cx="11112036" cy="2532739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E3EEC572-AE9A-44CE-967F-4933DC071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117" y="4325261"/>
                <a:ext cx="5556018" cy="2532738"/>
              </a:xfrm>
              <a:prstGeom prst="rect">
                <a:avLst/>
              </a:prstGeom>
            </p:spPr>
          </p:pic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B9A887-52A3-4381-8D2C-3A3D562B08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549901" y="4325260"/>
                <a:ext cx="5556018" cy="2532738"/>
              </a:xfrm>
              <a:prstGeom prst="rect">
                <a:avLst/>
              </a:prstGeom>
            </p:spPr>
          </p:pic>
        </p:grp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41217DD9-3107-46F4-BD73-87B718317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5971" y="6643441"/>
              <a:ext cx="3389749" cy="140835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DB2CDF-9910-4227-B0DD-14EBCA58BB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70" y="1216176"/>
            <a:ext cx="6858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F1B7D-F5B6-410B-939C-8A6D1E9A13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62" y="1216176"/>
            <a:ext cx="1371600" cy="137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0C4E79-682C-4E59-B9C6-008060288F68}"/>
              </a:ext>
            </a:extLst>
          </p:cNvPr>
          <p:cNvSpPr txBox="1"/>
          <p:nvPr/>
        </p:nvSpPr>
        <p:spPr>
          <a:xfrm>
            <a:off x="1209675" y="2587776"/>
            <a:ext cx="5852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0070C0"/>
                </a:solidFill>
                <a:latin typeface="Coiny" panose="02000903060500060000" pitchFamily="2" charset="0"/>
              </a:rPr>
              <a:t>Khởi</a:t>
            </a:r>
            <a:r>
              <a:rPr lang="en-US" sz="80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8000" dirty="0" err="1">
                <a:solidFill>
                  <a:srgbClr val="0070C0"/>
                </a:solidFill>
                <a:latin typeface="Coiny" panose="02000903060500060000" pitchFamily="2" charset="0"/>
              </a:rPr>
              <a:t>động</a:t>
            </a:r>
            <a:endParaRPr lang="en-US" sz="8000" dirty="0">
              <a:solidFill>
                <a:srgbClr val="0070C0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3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EA2DBC3-284E-4C10-AA33-DB2DBA0F0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448046AB-65A7-493A-98BD-292D41512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8" y="4325261"/>
            <a:ext cx="12191999" cy="25327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2BDFC3D-4714-4C66-A4F6-808B2E878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7" y="246989"/>
            <a:ext cx="3387206" cy="1417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19E46D1-B4C2-4D4C-9E38-795EEB6FF3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126" y="221033"/>
            <a:ext cx="2243020" cy="102356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3DB995E-DE42-42A7-8912-578161642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179" y="181539"/>
            <a:ext cx="1605310" cy="574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2B113F0-5CE1-46FB-95DC-B125045FD3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756" y="1551077"/>
            <a:ext cx="1495244" cy="63332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76D1B4F-E427-436A-96E3-55E16F4FAD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99" y="2380857"/>
            <a:ext cx="1838651" cy="432526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E65AAE6-23B5-46D8-9615-8AED374EDB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539" y="3103054"/>
            <a:ext cx="427526" cy="5954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EE90087-FB6A-4CCE-9A72-FC287B6A73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178" y="2842535"/>
            <a:ext cx="1792923" cy="403360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23E48E2-B690-486B-8446-594E55D9D9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037" y="0"/>
            <a:ext cx="2480844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CC360B3-B31F-4C0F-B4C5-53FF025555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0137B64-1849-41C5-92E3-1AF1F997BA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B3CD22F-7870-4191-9B1A-5BCF46B9AC9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BA262D-A0C0-4ACC-BCF7-A7471CE54C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76521" y="1441781"/>
            <a:ext cx="7291448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8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GIẢNG NÀY.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Ê TÔI - CA SĨ_ THUỲ CHI LYRIC MV">
            <a:hlinkClick r:id="" action="ppaction://media"/>
            <a:extLst>
              <a:ext uri="{FF2B5EF4-FFF2-40B4-BE49-F238E27FC236}">
                <a16:creationId xmlns:a16="http://schemas.microsoft.com/office/drawing/2014/main" id="{7D76D0F7-C8E0-4659-9002-0AB9944816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499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4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C2A3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2913FD1-6782-477F-AA2F-DE9E95EC934E}"/>
              </a:ext>
            </a:extLst>
          </p:cNvPr>
          <p:cNvGrpSpPr/>
          <p:nvPr/>
        </p:nvGrpSpPr>
        <p:grpSpPr>
          <a:xfrm>
            <a:off x="-15831" y="5169507"/>
            <a:ext cx="12192001" cy="1688493"/>
            <a:chOff x="-883527" y="6643441"/>
            <a:chExt cx="10169247" cy="1408358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E44622B9-56C2-48DF-B43A-D3709D70A8CB}"/>
                </a:ext>
              </a:extLst>
            </p:cNvPr>
            <p:cNvGrpSpPr/>
            <p:nvPr/>
          </p:nvGrpSpPr>
          <p:grpSpPr>
            <a:xfrm>
              <a:off x="-883527" y="6643441"/>
              <a:ext cx="6779498" cy="1408358"/>
              <a:chOff x="-6117" y="4325260"/>
              <a:chExt cx="11112036" cy="2532739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E3EEC572-AE9A-44CE-967F-4933DC071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117" y="4325261"/>
                <a:ext cx="5556018" cy="2532738"/>
              </a:xfrm>
              <a:prstGeom prst="rect">
                <a:avLst/>
              </a:prstGeom>
            </p:spPr>
          </p:pic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B9A887-52A3-4381-8D2C-3A3D562B08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549901" y="4325260"/>
                <a:ext cx="5556018" cy="2532738"/>
              </a:xfrm>
              <a:prstGeom prst="rect">
                <a:avLst/>
              </a:prstGeom>
            </p:spPr>
          </p:pic>
        </p:grp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41217DD9-3107-46F4-BD73-87B718317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5971" y="6643441"/>
              <a:ext cx="3389749" cy="140835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DB2CDF-9910-4227-B0DD-14EBCA58BB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70" y="1216176"/>
            <a:ext cx="6858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F1B7D-F5B6-410B-939C-8A6D1E9A13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62" y="1216176"/>
            <a:ext cx="1371600" cy="1371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4697EF-DE41-420B-928E-D384CC9D50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610" y="2391426"/>
            <a:ext cx="6273328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0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0889" y="411294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BD8E75F-D98F-47B8-9043-BDF4DFC35B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2"/>
          <a:stretch/>
        </p:blipFill>
        <p:spPr>
          <a:xfrm>
            <a:off x="5323140" y="1522247"/>
            <a:ext cx="6708270" cy="3262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794FF2AA-0804-4CAF-803C-E14F764E7A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43072"/>
              </p:ext>
            </p:extLst>
          </p:nvPr>
        </p:nvGraphicFramePr>
        <p:xfrm>
          <a:off x="5495793" y="4987548"/>
          <a:ext cx="6187152" cy="1857820"/>
        </p:xfrm>
        <a:graphic>
          <a:graphicData uri="http://schemas.openxmlformats.org/drawingml/2006/table">
            <a:tbl>
              <a:tblPr firstRow="1" bandRow="1"/>
              <a:tblGrid>
                <a:gridCol w="2062384">
                  <a:extLst>
                    <a:ext uri="{9D8B030D-6E8A-4147-A177-3AD203B41FA5}">
                      <a16:colId xmlns:a16="http://schemas.microsoft.com/office/drawing/2014/main" val="2291636980"/>
                    </a:ext>
                  </a:extLst>
                </a:gridCol>
                <a:gridCol w="2062384">
                  <a:extLst>
                    <a:ext uri="{9D8B030D-6E8A-4147-A177-3AD203B41FA5}">
                      <a16:colId xmlns:a16="http://schemas.microsoft.com/office/drawing/2014/main" val="2495621826"/>
                    </a:ext>
                  </a:extLst>
                </a:gridCol>
                <a:gridCol w="2062384">
                  <a:extLst>
                    <a:ext uri="{9D8B030D-6E8A-4147-A177-3AD203B41FA5}">
                      <a16:colId xmlns:a16="http://schemas.microsoft.com/office/drawing/2014/main" val="2323058943"/>
                    </a:ext>
                  </a:extLst>
                </a:gridCol>
              </a:tblGrid>
              <a:tr h="371564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ngữ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ngữ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495564"/>
                  </a:ext>
                </a:extLst>
              </a:tr>
              <a:tr h="3715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1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995240"/>
                  </a:ext>
                </a:extLst>
              </a:tr>
              <a:tr h="3715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bác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nông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gặt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lúa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321581"/>
                  </a:ext>
                </a:extLst>
              </a:tr>
              <a:tr h="3715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trâu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gặm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cỏ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380126"/>
                  </a:ext>
                </a:extLst>
              </a:tr>
              <a:tr h="3715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(….)</a:t>
                      </a: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(….)</a:t>
                      </a: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(….)</a:t>
                      </a:r>
                    </a:p>
                  </a:txBody>
                  <a:tcPr>
                    <a:lnL w="12700" cmpd="sng">
                      <a:solidFill>
                        <a:srgbClr val="213054"/>
                      </a:solidFill>
                    </a:lnL>
                    <a:lnR w="12700" cmpd="sng">
                      <a:solidFill>
                        <a:srgbClr val="213054"/>
                      </a:solidFill>
                    </a:lnR>
                    <a:lnT w="12700" cmpd="sng">
                      <a:solidFill>
                        <a:srgbClr val="213054"/>
                      </a:solidFill>
                    </a:lnT>
                    <a:lnB w="12700" cmpd="sng">
                      <a:solidFill>
                        <a:srgbClr val="21305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965121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4357DD0F-6012-4B91-B44F-EB15C72B1848}"/>
              </a:ext>
            </a:extLst>
          </p:cNvPr>
          <p:cNvSpPr txBox="1"/>
          <p:nvPr/>
        </p:nvSpPr>
        <p:spPr>
          <a:xfrm>
            <a:off x="1235134" y="445029"/>
            <a:ext cx="91375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1: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Dựa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vào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tranh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từ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sự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vật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hoạt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động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theo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mẫu</a:t>
            </a:r>
            <a:r>
              <a:rPr lang="en-US" sz="32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 </a:t>
            </a:r>
            <a:endParaRPr lang="vi-VN" sz="32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760E2C5-5D15-405A-9FF3-884DDAE5382E}"/>
              </a:ext>
            </a:extLst>
          </p:cNvPr>
          <p:cNvCxnSpPr>
            <a:cxnSpLocks/>
          </p:cNvCxnSpPr>
          <p:nvPr/>
        </p:nvCxnSpPr>
        <p:spPr>
          <a:xfrm>
            <a:off x="6527651" y="941542"/>
            <a:ext cx="1406674" cy="0"/>
          </a:xfrm>
          <a:prstGeom prst="line">
            <a:avLst/>
          </a:prstGeom>
          <a:noFill/>
          <a:ln w="25400" cap="flat" cmpd="sng" algn="ctr">
            <a:solidFill>
              <a:srgbClr val="FC7D77">
                <a:lumMod val="7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B97BC75-9C9C-4D28-8AE2-80F65CFF78D9}"/>
              </a:ext>
            </a:extLst>
          </p:cNvPr>
          <p:cNvCxnSpPr>
            <a:cxnSpLocks/>
          </p:cNvCxnSpPr>
          <p:nvPr/>
        </p:nvCxnSpPr>
        <p:spPr>
          <a:xfrm>
            <a:off x="8677275" y="941542"/>
            <a:ext cx="1200150" cy="11997"/>
          </a:xfrm>
          <a:prstGeom prst="line">
            <a:avLst/>
          </a:prstGeom>
          <a:noFill/>
          <a:ln w="25400" cap="flat" cmpd="sng" algn="ctr">
            <a:solidFill>
              <a:srgbClr val="FC7D77">
                <a:lumMod val="7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E46FE8A-4E40-486A-9AC3-CE496DB7121B}"/>
              </a:ext>
            </a:extLst>
          </p:cNvPr>
          <p:cNvCxnSpPr>
            <a:cxnSpLocks/>
          </p:cNvCxnSpPr>
          <p:nvPr/>
        </p:nvCxnSpPr>
        <p:spPr>
          <a:xfrm flipV="1">
            <a:off x="3708251" y="1396347"/>
            <a:ext cx="1930549" cy="13036"/>
          </a:xfrm>
          <a:prstGeom prst="line">
            <a:avLst/>
          </a:prstGeom>
          <a:noFill/>
          <a:ln w="25400" cap="flat" cmpd="sng" algn="ctr">
            <a:solidFill>
              <a:srgbClr val="FC7D77">
                <a:lumMod val="7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9594D16-5DFE-463D-ACC4-00F489D755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324" y="1875320"/>
            <a:ext cx="4924337" cy="3524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322DC504-5F3E-46B5-A808-A17E31020EDC}"/>
              </a:ext>
            </a:extLst>
          </p:cNvPr>
          <p:cNvSpPr/>
          <p:nvPr/>
        </p:nvSpPr>
        <p:spPr>
          <a:xfrm>
            <a:off x="1685925" y="2368537"/>
            <a:ext cx="33788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3698961055171704230">
            <a:hlinkClick r:id="" action="ppaction://media"/>
            <a:extLst>
              <a:ext uri="{FF2B5EF4-FFF2-40B4-BE49-F238E27FC236}">
                <a16:creationId xmlns:a16="http://schemas.microsoft.com/office/drawing/2014/main" id="{7D765845-4B55-42EE-A12E-1002E98AC1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40003" y="5170942"/>
            <a:ext cx="2406978" cy="135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56063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18" name="Picture 17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43721BA8-96AC-4EFF-9484-BEF2D38C12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72" y="886375"/>
            <a:ext cx="8310828" cy="4937760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05A5A95E-4DDB-413F-914A-8DE4F7A49429}"/>
              </a:ext>
            </a:extLst>
          </p:cNvPr>
          <p:cNvSpPr/>
          <p:nvPr/>
        </p:nvSpPr>
        <p:spPr>
          <a:xfrm flipH="1">
            <a:off x="9977172" y="1401093"/>
            <a:ext cx="1843563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0D07C800-5743-4444-8B86-A7F1F6490E35}"/>
              </a:ext>
            </a:extLst>
          </p:cNvPr>
          <p:cNvSpPr/>
          <p:nvPr/>
        </p:nvSpPr>
        <p:spPr>
          <a:xfrm>
            <a:off x="4267689" y="1519082"/>
            <a:ext cx="18283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61B0905-909A-47A4-B21B-AA7ED59741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4912" y="52712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19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19" grpId="0" animBg="1"/>
          <p:bldP spid="22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0889" y="411294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B8DED3D-ABC6-47A7-8671-16ACF73AA9D2}"/>
              </a:ext>
            </a:extLst>
          </p:cNvPr>
          <p:cNvSpPr txBox="1"/>
          <p:nvPr/>
        </p:nvSpPr>
        <p:spPr>
          <a:xfrm>
            <a:off x="628650" y="579924"/>
            <a:ext cx="111602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Dựa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38AE41-9048-41D1-AA5F-FFEC5C343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70380"/>
            <a:ext cx="7391339" cy="4934165"/>
          </a:xfrm>
          <a:prstGeom prst="rect">
            <a:avLst/>
          </a:prstGeom>
        </p:spPr>
      </p:pic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513FD3F-73B0-4BEA-BC6D-1792B6C45D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798643"/>
              </p:ext>
            </p:extLst>
          </p:nvPr>
        </p:nvGraphicFramePr>
        <p:xfrm>
          <a:off x="7423003" y="2262633"/>
          <a:ext cx="4784829" cy="303318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594943">
                  <a:extLst>
                    <a:ext uri="{9D8B030D-6E8A-4147-A177-3AD203B41FA5}">
                      <a16:colId xmlns:a16="http://schemas.microsoft.com/office/drawing/2014/main" val="2823378648"/>
                    </a:ext>
                  </a:extLst>
                </a:gridCol>
                <a:gridCol w="1594943">
                  <a:extLst>
                    <a:ext uri="{9D8B030D-6E8A-4147-A177-3AD203B41FA5}">
                      <a16:colId xmlns:a16="http://schemas.microsoft.com/office/drawing/2014/main" val="786084376"/>
                    </a:ext>
                  </a:extLst>
                </a:gridCol>
                <a:gridCol w="1594943">
                  <a:extLst>
                    <a:ext uri="{9D8B030D-6E8A-4147-A177-3AD203B41FA5}">
                      <a16:colId xmlns:a16="http://schemas.microsoft.com/office/drawing/2014/main" val="4286975239"/>
                    </a:ext>
                  </a:extLst>
                </a:gridCol>
              </a:tblGrid>
              <a:tr h="60663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ngữ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ngữ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683207"/>
                  </a:ext>
                </a:extLst>
              </a:tr>
              <a:tr h="60663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7445"/>
                  </a:ext>
                </a:extLst>
              </a:tr>
              <a:tr h="606637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Bác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nông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Gặt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lúa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77997"/>
                  </a:ext>
                </a:extLst>
              </a:tr>
              <a:tr h="606637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trâu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Gặm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cỏ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356397"/>
                  </a:ext>
                </a:extLst>
              </a:tr>
              <a:tr h="60663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(…)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(….)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(…)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511817"/>
                  </a:ext>
                </a:extLst>
              </a:tr>
            </a:tbl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CFC55E16-3AEB-4A33-BD62-875DBE0848C7}"/>
              </a:ext>
            </a:extLst>
          </p:cNvPr>
          <p:cNvSpPr/>
          <p:nvPr/>
        </p:nvSpPr>
        <p:spPr>
          <a:xfrm>
            <a:off x="5355640" y="3344771"/>
            <a:ext cx="568910" cy="6531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E8904-9731-4995-A5F3-EC388AC46249}"/>
              </a:ext>
            </a:extLst>
          </p:cNvPr>
          <p:cNvSpPr txBox="1"/>
          <p:nvPr/>
        </p:nvSpPr>
        <p:spPr>
          <a:xfrm>
            <a:off x="7620000" y="4105275"/>
            <a:ext cx="1257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DA830D3-2BD2-4660-8BD2-622A4C72690D}"/>
              </a:ext>
            </a:extLst>
          </p:cNvPr>
          <p:cNvSpPr/>
          <p:nvPr/>
        </p:nvSpPr>
        <p:spPr>
          <a:xfrm>
            <a:off x="5124450" y="4694166"/>
            <a:ext cx="1400507" cy="10113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D6D36F-0D9D-45BF-9268-D400317479AB}"/>
              </a:ext>
            </a:extLst>
          </p:cNvPr>
          <p:cNvSpPr txBox="1"/>
          <p:nvPr/>
        </p:nvSpPr>
        <p:spPr>
          <a:xfrm>
            <a:off x="9305925" y="3579170"/>
            <a:ext cx="1257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B44B31E-AF1B-4E72-8FF8-2ED963D5383F}"/>
              </a:ext>
            </a:extLst>
          </p:cNvPr>
          <p:cNvSpPr/>
          <p:nvPr/>
        </p:nvSpPr>
        <p:spPr>
          <a:xfrm>
            <a:off x="10791913" y="4744965"/>
            <a:ext cx="1292987" cy="4406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diều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107A5AF-324C-4AF6-857E-A45F056874B2}"/>
              </a:ext>
            </a:extLst>
          </p:cNvPr>
          <p:cNvSpPr/>
          <p:nvPr/>
        </p:nvSpPr>
        <p:spPr>
          <a:xfrm>
            <a:off x="5355640" y="2100315"/>
            <a:ext cx="1149869" cy="18976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581818B-24B9-4E8F-AF0B-EF8AA8D09A56}"/>
              </a:ext>
            </a:extLst>
          </p:cNvPr>
          <p:cNvSpPr/>
          <p:nvPr/>
        </p:nvSpPr>
        <p:spPr>
          <a:xfrm>
            <a:off x="7602156" y="4798307"/>
            <a:ext cx="1292987" cy="4406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nữ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7DE4D44-CA3D-4C9F-A4BE-7CEDF785A505}"/>
              </a:ext>
            </a:extLst>
          </p:cNvPr>
          <p:cNvSpPr/>
          <p:nvPr/>
        </p:nvSpPr>
        <p:spPr>
          <a:xfrm>
            <a:off x="4850932" y="3738658"/>
            <a:ext cx="865414" cy="6531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56F46D8-1C0F-4017-A9B6-568095C278BA}"/>
              </a:ext>
            </a:extLst>
          </p:cNvPr>
          <p:cNvSpPr/>
          <p:nvPr/>
        </p:nvSpPr>
        <p:spPr>
          <a:xfrm>
            <a:off x="9169579" y="4782727"/>
            <a:ext cx="1376122" cy="4406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chuồn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5A304A5-498C-4989-BE3F-CB8DFE14B4C3}"/>
              </a:ext>
            </a:extLst>
          </p:cNvPr>
          <p:cNvSpPr/>
          <p:nvPr/>
        </p:nvSpPr>
        <p:spPr>
          <a:xfrm>
            <a:off x="4122700" y="5793553"/>
            <a:ext cx="865414" cy="6531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6730E45-84A3-43EF-BE32-C2C04A8FE011}"/>
              </a:ext>
            </a:extLst>
          </p:cNvPr>
          <p:cNvCxnSpPr/>
          <p:nvPr/>
        </p:nvCxnSpPr>
        <p:spPr>
          <a:xfrm>
            <a:off x="4488051" y="1069449"/>
            <a:ext cx="10001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C9E4C56-1DE3-4C76-A34A-997B00F1242C}"/>
              </a:ext>
            </a:extLst>
          </p:cNvPr>
          <p:cNvCxnSpPr/>
          <p:nvPr/>
        </p:nvCxnSpPr>
        <p:spPr>
          <a:xfrm>
            <a:off x="6240651" y="1069449"/>
            <a:ext cx="10001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BD9C32D-BCED-4744-A497-465B3DF95E02}"/>
              </a:ext>
            </a:extLst>
          </p:cNvPr>
          <p:cNvCxnSpPr>
            <a:cxnSpLocks/>
          </p:cNvCxnSpPr>
          <p:nvPr/>
        </p:nvCxnSpPr>
        <p:spPr>
          <a:xfrm>
            <a:off x="7526526" y="1110198"/>
            <a:ext cx="16224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72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 animBg="1"/>
      <p:bldP spid="11" grpId="1" animBg="1"/>
      <p:bldP spid="30" grpId="0" animBg="1"/>
      <p:bldP spid="30" grpId="1" animBg="1"/>
      <p:bldP spid="14" grpId="0" animBg="1"/>
      <p:bldP spid="36" grpId="0" animBg="1"/>
      <p:bldP spid="36" grpId="1" animBg="1"/>
      <p:bldP spid="38" grpId="0" animBg="1"/>
      <p:bldP spid="39" grpId="0" animBg="1"/>
      <p:bldP spid="39" grpId="1" animBg="1"/>
      <p:bldP spid="40" grpId="0" animBg="1"/>
      <p:bldP spid="41" grpId="0" animBg="1"/>
      <p:bldP spid="4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1800" y="369642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C2A3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2913FD1-6782-477F-AA2F-DE9E95EC934E}"/>
              </a:ext>
            </a:extLst>
          </p:cNvPr>
          <p:cNvGrpSpPr/>
          <p:nvPr/>
        </p:nvGrpSpPr>
        <p:grpSpPr>
          <a:xfrm>
            <a:off x="-15831" y="5169507"/>
            <a:ext cx="12192001" cy="1688493"/>
            <a:chOff x="-883527" y="6643441"/>
            <a:chExt cx="10169247" cy="1408358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E44622B9-56C2-48DF-B43A-D3709D70A8CB}"/>
                </a:ext>
              </a:extLst>
            </p:cNvPr>
            <p:cNvGrpSpPr/>
            <p:nvPr/>
          </p:nvGrpSpPr>
          <p:grpSpPr>
            <a:xfrm>
              <a:off x="-883527" y="6643441"/>
              <a:ext cx="6779498" cy="1408358"/>
              <a:chOff x="-6117" y="4325260"/>
              <a:chExt cx="11112036" cy="2532739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E3EEC572-AE9A-44CE-967F-4933DC071D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117" y="4325261"/>
                <a:ext cx="5556018" cy="2532738"/>
              </a:xfrm>
              <a:prstGeom prst="rect">
                <a:avLst/>
              </a:prstGeom>
            </p:spPr>
          </p:pic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C8B9A887-52A3-4381-8D2C-3A3D562B08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549901" y="4325260"/>
                <a:ext cx="5556018" cy="2532738"/>
              </a:xfrm>
              <a:prstGeom prst="rect">
                <a:avLst/>
              </a:prstGeom>
            </p:spPr>
          </p:pic>
        </p:grp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41217DD9-3107-46F4-BD73-87B718317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5971" y="6643441"/>
              <a:ext cx="3389749" cy="1408357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1D3CBF4-4470-4A0B-9F1F-5D5B7160F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517" y="0"/>
            <a:ext cx="2480844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130E2E-76C7-46CD-936D-73712C594B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1" y="-1"/>
            <a:ext cx="1759966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A5DE8E6-9734-4EEC-A406-5525F8082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" y="4761713"/>
            <a:ext cx="1873445" cy="2096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DB2CDF-9910-4227-B0DD-14EBCA58BB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70" y="1216176"/>
            <a:ext cx="6858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98FD588-A206-4886-AECC-F3AD4C8926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F1B7D-F5B6-410B-939C-8A6D1E9A13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62" y="1216176"/>
            <a:ext cx="1371600" cy="1371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FE8E21-A61E-4E20-B651-F109E3DAA6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1609" y="2160985"/>
            <a:ext cx="689517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9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B41226-6FCB-4B6C-9739-87EEE02A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5310AC2-39A1-4C93-AB2F-D3F7719E3264}"/>
              </a:ext>
            </a:extLst>
          </p:cNvPr>
          <p:cNvSpPr/>
          <p:nvPr/>
        </p:nvSpPr>
        <p:spPr>
          <a:xfrm>
            <a:off x="430889" y="411294"/>
            <a:ext cx="11342188" cy="6081957"/>
          </a:xfrm>
          <a:prstGeom prst="roundRect">
            <a:avLst>
              <a:gd name="adj" fmla="val 4073"/>
            </a:avLst>
          </a:prstGeom>
          <a:solidFill>
            <a:schemeClr val="bg1"/>
          </a:solidFill>
          <a:ln w="76200">
            <a:solidFill>
              <a:srgbClr val="FFC3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E77FF08-B31F-457B-8454-7BBF39606D0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2913FD1-6782-477F-AA2F-DE9E95EC934E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44622B9-56C2-48DF-B43A-D3709D70A8CB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E3EEC572-AE9A-44CE-967F-4933DC071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8B9A887-52A3-4381-8D2C-3A3D562B0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41217DD9-3107-46F4-BD73-87B718317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069E54-7FCE-4504-B61D-C3ADC518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B8DED3D-ABC6-47A7-8671-16ACF73AA9D2}"/>
              </a:ext>
            </a:extLst>
          </p:cNvPr>
          <p:cNvSpPr txBox="1"/>
          <p:nvPr/>
        </p:nvSpPr>
        <p:spPr>
          <a:xfrm>
            <a:off x="1449238" y="579924"/>
            <a:ext cx="9592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Dựa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0" name="Picture 19" descr="A picture containing accessory, case&#10;&#10;Description automatically generated">
            <a:extLst>
              <a:ext uri="{FF2B5EF4-FFF2-40B4-BE49-F238E27FC236}">
                <a16:creationId xmlns:a16="http://schemas.microsoft.com/office/drawing/2014/main" id="{8C001BB3-1A5B-406F-9417-1FF274092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9177" y="903089"/>
            <a:ext cx="8743949" cy="6858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3F2ECE6-29D8-4222-80D0-3EA5D540243E}"/>
              </a:ext>
            </a:extLst>
          </p:cNvPr>
          <p:cNvSpPr txBox="1"/>
          <p:nvPr/>
        </p:nvSpPr>
        <p:spPr>
          <a:xfrm rot="21272280">
            <a:off x="1025564" y="2950747"/>
            <a:ext cx="4343115" cy="850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44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44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endParaRPr lang="en-US" sz="4400" dirty="0">
              <a:solidFill>
                <a:srgbClr val="0033CC"/>
              </a:solidFill>
              <a:effectLst>
                <a:glow rad="127000">
                  <a:srgbClr val="0033CC">
                    <a:alpha val="30000"/>
                  </a:srgb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9AF07F-EACB-470C-B480-6AAC7E9B8ED3}"/>
              </a:ext>
            </a:extLst>
          </p:cNvPr>
          <p:cNvSpPr txBox="1"/>
          <p:nvPr/>
        </p:nvSpPr>
        <p:spPr>
          <a:xfrm rot="21244028">
            <a:off x="1491322" y="3806775"/>
            <a:ext cx="3860460" cy="18257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M.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lúa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gạo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0" name="Picture 29" descr="A picture containing accessory, case&#10;&#10;Description automatically generated">
            <a:extLst>
              <a:ext uri="{FF2B5EF4-FFF2-40B4-BE49-F238E27FC236}">
                <a16:creationId xmlns:a16="http://schemas.microsoft.com/office/drawing/2014/main" id="{9A46C003-9600-45F0-9533-7AC6972CED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716" y="759861"/>
            <a:ext cx="8743949" cy="68580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D3BF8C8-22C2-4838-BC3F-73CF3DE4FD64}"/>
              </a:ext>
            </a:extLst>
          </p:cNvPr>
          <p:cNvSpPr txBox="1"/>
          <p:nvPr/>
        </p:nvSpPr>
        <p:spPr>
          <a:xfrm rot="21272280">
            <a:off x="6824501" y="2734884"/>
            <a:ext cx="3824149" cy="13776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6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6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600" dirty="0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sz="3600" dirty="0">
              <a:solidFill>
                <a:srgbClr val="0033CC"/>
              </a:solidFill>
              <a:effectLst>
                <a:glow rad="127000">
                  <a:srgbClr val="0033CC">
                    <a:alpha val="30000"/>
                  </a:srgb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B50DF4-90AA-4AEE-A52B-E68E83CDFDE4}"/>
              </a:ext>
            </a:extLst>
          </p:cNvPr>
          <p:cNvSpPr txBox="1"/>
          <p:nvPr/>
        </p:nvSpPr>
        <p:spPr>
          <a:xfrm rot="21057631">
            <a:off x="6885031" y="4085262"/>
            <a:ext cx="4343115" cy="12348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M.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gặt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lúa</a:t>
            </a:r>
            <a:r>
              <a:rPr lang="en-US" sz="320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955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32" grpId="0"/>
      <p:bldP spid="3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558</Words>
  <Application>Microsoft Office PowerPoint</Application>
  <PresentationFormat>Widescreen</PresentationFormat>
  <Paragraphs>137</Paragraphs>
  <Slides>21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等线</vt:lpstr>
      <vt:lpstr>等线 Light</vt:lpstr>
      <vt:lpstr>Arial</vt:lpstr>
      <vt:lpstr>Calibri</vt:lpstr>
      <vt:lpstr>Coiny</vt:lpstr>
      <vt:lpstr>Times New Roman</vt:lpstr>
      <vt:lpstr>华康方圆体W7</vt:lpstr>
      <vt:lpstr>Office 主题​​</vt:lpstr>
      <vt:lpstr>千图网拥有20W+精美PPT模板 更多PPT模板下载至：www.58pic.com/office/ppt​​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37</cp:revision>
  <dcterms:created xsi:type="dcterms:W3CDTF">2022-05-21T09:20:50Z</dcterms:created>
  <dcterms:modified xsi:type="dcterms:W3CDTF">2022-07-17T00:02:39Z</dcterms:modified>
</cp:coreProperties>
</file>