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3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  <p:sldMasterId id="2147483664" r:id="rId3"/>
    <p:sldMasterId id="2147483667" r:id="rId4"/>
  </p:sldMasterIdLst>
  <p:handoutMasterIdLst>
    <p:handoutMasterId r:id="rId30"/>
  </p:handoutMasterIdLst>
  <p:sldIdLst>
    <p:sldId id="260" r:id="rId5"/>
    <p:sldId id="298" r:id="rId6"/>
    <p:sldId id="268" r:id="rId7"/>
    <p:sldId id="269" r:id="rId8"/>
    <p:sldId id="270" r:id="rId9"/>
    <p:sldId id="271" r:id="rId10"/>
    <p:sldId id="272" r:id="rId11"/>
    <p:sldId id="297" r:id="rId12"/>
    <p:sldId id="299" r:id="rId13"/>
    <p:sldId id="274" r:id="rId14"/>
    <p:sldId id="275" r:id="rId15"/>
    <p:sldId id="276" r:id="rId16"/>
    <p:sldId id="263" r:id="rId17"/>
    <p:sldId id="287" r:id="rId18"/>
    <p:sldId id="281" r:id="rId19"/>
    <p:sldId id="282" r:id="rId20"/>
    <p:sldId id="283" r:id="rId21"/>
    <p:sldId id="284" r:id="rId22"/>
    <p:sldId id="280" r:id="rId23"/>
    <p:sldId id="289" r:id="rId24"/>
    <p:sldId id="290" r:id="rId25"/>
    <p:sldId id="291" r:id="rId26"/>
    <p:sldId id="292" r:id="rId27"/>
    <p:sldId id="293" r:id="rId28"/>
    <p:sldId id="294" r:id="rId29"/>
  </p:sldIdLst>
  <p:sldSz cx="12192000" cy="6858000"/>
  <p:notesSz cx="6858000" cy="9144000"/>
  <p:embeddedFontLst>
    <p:embeddedFont>
      <p:font typeface="#9Slide05 Rusulica Script" panose="020B0604020202020204" charset="0"/>
      <p:regular r:id="rId31"/>
    </p:embeddedFont>
    <p:embeddedFont>
      <p:font typeface="#9Slide05 SVNAngellife" panose="020B0604020202020204" charset="0"/>
      <p:regular r:id="rId32"/>
    </p:embeddedFont>
    <p:embeddedFont>
      <p:font typeface="#9Slide05 SVNEgregio Script" panose="020B0604020202020204" charset="0"/>
      <p:regular r:id="rId33"/>
    </p:embeddedFont>
    <p:embeddedFont>
      <p:font typeface="#9Slide07 HoneyCream" panose="020B0604020202020204" charset="0"/>
      <p:regular r:id="rId34"/>
    </p:embeddedFont>
    <p:embeddedFont>
      <p:font typeface="#9Slide07 SVNMelissa" panose="00000500000000000000" charset="0"/>
      <p:regular r:id="rId35"/>
    </p:embeddedFont>
    <p:embeddedFont>
      <p:font typeface="Calibri" panose="020F0502020204030204" pitchFamily="34" charset="0"/>
      <p:regular r:id="rId36"/>
      <p:bold r:id="rId37"/>
      <p:italic r:id="rId38"/>
      <p:boldItalic r:id="rId39"/>
    </p:embeddedFont>
    <p:embeddedFont>
      <p:font typeface="Calibri Light" panose="020F0302020204030204" pitchFamily="34" charset="0"/>
      <p:regular r:id="rId40"/>
      <p:italic r:id="rId41"/>
    </p:embeddedFont>
    <p:embeddedFont>
      <p:font typeface="Cambria Math" panose="02040503050406030204" pitchFamily="18" charset="0"/>
      <p:regular r:id="rId42"/>
    </p:embeddedFont>
    <p:embeddedFont>
      <p:font typeface="Segoe Script" panose="030B0504020000000003" pitchFamily="66" charset="0"/>
      <p:regular r:id="rId43"/>
      <p:bold r:id="rId44"/>
    </p:embeddedFont>
    <p:embeddedFont>
      <p:font typeface="SVN-Newton" panose="02040603050506020204" pitchFamily="18" charset="0"/>
      <p:regular r:id="rId45"/>
    </p:embeddedFont>
    <p:embeddedFont>
      <p:font typeface="UTM American Sans" panose="02040603050506020204" pitchFamily="18" charset="0"/>
      <p:regular r:id="rId46"/>
    </p:embeddedFont>
    <p:embeddedFont>
      <p:font typeface="UTM Flavour" panose="02040603050506020204" pitchFamily="18" charset="0"/>
      <p:regular r:id="rId47"/>
    </p:embeddedFont>
    <p:embeddedFont>
      <p:font typeface="UTM Gradoo" panose="02040603050506020204" pitchFamily="18" charset="0"/>
      <p:regular r:id="rId48"/>
    </p:embeddedFont>
    <p:embeddedFont>
      <p:font typeface="UTM Khuccamta" panose="02040603050506020204" pitchFamily="18" charset="0"/>
      <p:regular r:id="rId49"/>
    </p:embeddedFont>
    <p:embeddedFont>
      <p:font typeface="UTM Showcard" panose="02040603050506020204" pitchFamily="18" charset="0"/>
      <p:regular r:id="rId50"/>
    </p:embeddedFont>
    <p:embeddedFont>
      <p:font typeface="UVF Didot" panose="020B0604020202020204" charset="0"/>
      <p:regular r:id="rId51"/>
    </p:embeddedFont>
    <p:embeddedFont>
      <p:font typeface="UVN Mua Thu" panose="03020702040507090A04" pitchFamily="66" charset="0"/>
      <p:regular r:id="rId5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3ECFF"/>
    <a:srgbClr val="F48DAC"/>
    <a:srgbClr val="FF8C4B"/>
    <a:srgbClr val="FFA567"/>
    <a:srgbClr val="96B56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0" d="100"/>
          <a:sy n="70" d="100"/>
        </p:scale>
        <p:origin x="744" y="-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3" d="100"/>
          <a:sy n="63" d="100"/>
        </p:scale>
        <p:origin x="2280" y="7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font" Target="fonts/font9.fntdata"/><Relationship Id="rId21" Type="http://schemas.openxmlformats.org/officeDocument/2006/relationships/slide" Target="slides/slide17.xml"/><Relationship Id="rId34" Type="http://schemas.openxmlformats.org/officeDocument/2006/relationships/font" Target="fonts/font4.fntdata"/><Relationship Id="rId42" Type="http://schemas.openxmlformats.org/officeDocument/2006/relationships/font" Target="fonts/font12.fntdata"/><Relationship Id="rId47" Type="http://schemas.openxmlformats.org/officeDocument/2006/relationships/font" Target="fonts/font17.fntdata"/><Relationship Id="rId50" Type="http://schemas.openxmlformats.org/officeDocument/2006/relationships/font" Target="fonts/font20.fntdata"/><Relationship Id="rId55" Type="http://schemas.openxmlformats.org/officeDocument/2006/relationships/theme" Target="theme/theme1.xml"/><Relationship Id="rId7" Type="http://schemas.openxmlformats.org/officeDocument/2006/relationships/slide" Target="slides/slide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font" Target="fonts/font2.fntdata"/><Relationship Id="rId37" Type="http://schemas.openxmlformats.org/officeDocument/2006/relationships/font" Target="fonts/font7.fntdata"/><Relationship Id="rId40" Type="http://schemas.openxmlformats.org/officeDocument/2006/relationships/font" Target="fonts/font10.fntdata"/><Relationship Id="rId45" Type="http://schemas.openxmlformats.org/officeDocument/2006/relationships/font" Target="fonts/font15.fntdata"/><Relationship Id="rId53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font" Target="fonts/font1.fntdata"/><Relationship Id="rId44" Type="http://schemas.openxmlformats.org/officeDocument/2006/relationships/font" Target="fonts/font14.fntdata"/><Relationship Id="rId52" Type="http://schemas.openxmlformats.org/officeDocument/2006/relationships/font" Target="fonts/font22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handoutMaster" Target="handoutMasters/handoutMaster1.xml"/><Relationship Id="rId35" Type="http://schemas.openxmlformats.org/officeDocument/2006/relationships/font" Target="fonts/font5.fntdata"/><Relationship Id="rId43" Type="http://schemas.openxmlformats.org/officeDocument/2006/relationships/font" Target="fonts/font13.fntdata"/><Relationship Id="rId48" Type="http://schemas.openxmlformats.org/officeDocument/2006/relationships/font" Target="fonts/font18.fntdata"/><Relationship Id="rId56" Type="http://schemas.openxmlformats.org/officeDocument/2006/relationships/tableStyles" Target="tableStyles.xml"/><Relationship Id="rId8" Type="http://schemas.openxmlformats.org/officeDocument/2006/relationships/slide" Target="slides/slide4.xml"/><Relationship Id="rId51" Type="http://schemas.openxmlformats.org/officeDocument/2006/relationships/font" Target="fonts/font21.fntdata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font" Target="fonts/font3.fntdata"/><Relationship Id="rId38" Type="http://schemas.openxmlformats.org/officeDocument/2006/relationships/font" Target="fonts/font8.fntdata"/><Relationship Id="rId46" Type="http://schemas.openxmlformats.org/officeDocument/2006/relationships/font" Target="fonts/font16.fntdata"/><Relationship Id="rId20" Type="http://schemas.openxmlformats.org/officeDocument/2006/relationships/slide" Target="slides/slide16.xml"/><Relationship Id="rId41" Type="http://schemas.openxmlformats.org/officeDocument/2006/relationships/font" Target="fonts/font11.fntdata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font" Target="fonts/font6.fntdata"/><Relationship Id="rId49" Type="http://schemas.openxmlformats.org/officeDocument/2006/relationships/font" Target="fonts/font19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3AAB37-460A-4289-A413-EC6405A7F206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07DED4F-90D6-47AD-B344-004692FE46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843647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81C53F-DFE2-4C82-9469-9B2A559672BD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B63D1-B8C5-41B4-937C-58FE5697ED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80149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81C53F-DFE2-4C82-9469-9B2A559672BD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B63D1-B8C5-41B4-937C-58FE5697ED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6656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81C53F-DFE2-4C82-9469-9B2A559672BD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B63D1-B8C5-41B4-937C-58FE5697ED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72943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5EB3B4-ACA6-4793-ADC6-BFE8F9355D73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7/23/2023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A5DF68-F374-4637-9171-064BC190A0AC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39555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5EB3B4-ACA6-4793-ADC6-BFE8F9355D73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7/23/2023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A5DF68-F374-4637-9171-064BC190A0AC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9491959-C8C4-4FED-9D1E-BFBEB559C39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628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566674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A3292DA-CD19-43DC-9ABC-5CA78437B1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A6FF71A-7098-4D2A-BC4B-F194283EA884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7/23/2023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F70CBCA-D376-4739-8FCD-403E37A81B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072CB2D-7A46-4534-B437-88D522E3ED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93EFB6-63CA-4B94-A711-74C878E08263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1A5AEBD-414E-49A3-B892-5C61BB2672A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67504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5EB3B4-ACA6-4793-ADC6-BFE8F9355D73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7/23/2023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A5DF68-F374-4637-9171-064BC190A0AC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901899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5EB3B4-ACA6-4793-ADC6-BFE8F9355D73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7/23/2023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A5DF68-F374-4637-9171-064BC190A0AC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9491959-C8C4-4FED-9D1E-BFBEB559C39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628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658802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5EB3B4-ACA6-4793-ADC6-BFE8F9355D73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7/23/2023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A5DF68-F374-4637-9171-064BC190A0AC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9012357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5EB3B4-ACA6-4793-ADC6-BFE8F9355D73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7/23/2023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A5DF68-F374-4637-9171-064BC190A0AC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9491959-C8C4-4FED-9D1E-BFBEB559C39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628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284405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A3292DA-CD19-43DC-9ABC-5CA78437B1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A6FF71A-7098-4D2A-BC4B-F194283EA884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7/23/2023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F70CBCA-D376-4739-8FCD-403E37A81B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072CB2D-7A46-4534-B437-88D522E3ED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93EFB6-63CA-4B94-A711-74C878E08263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1A5AEBD-414E-49A3-B892-5C61BB2672A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23006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81C53F-DFE2-4C82-9469-9B2A559672BD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B63D1-B8C5-41B4-937C-58FE5697ED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19726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81C53F-DFE2-4C82-9469-9B2A559672BD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B63D1-B8C5-41B4-937C-58FE5697ED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77515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81C53F-DFE2-4C82-9469-9B2A559672BD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B63D1-B8C5-41B4-937C-58FE5697ED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29963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81C53F-DFE2-4C82-9469-9B2A559672BD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B63D1-B8C5-41B4-937C-58FE5697ED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64797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81C53F-DFE2-4C82-9469-9B2A559672BD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B63D1-B8C5-41B4-937C-58FE5697ED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04067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81C53F-DFE2-4C82-9469-9B2A559672BD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B63D1-B8C5-41B4-937C-58FE5697ED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44121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81C53F-DFE2-4C82-9469-9B2A559672BD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B63D1-B8C5-41B4-937C-58FE5697ED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11074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81C53F-DFE2-4C82-9469-9B2A559672BD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B63D1-B8C5-41B4-937C-58FE5697ED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94253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facebook.com/groups/629898828017053" TargetMode="External"/><Relationship Id="rId3" Type="http://schemas.openxmlformats.org/officeDocument/2006/relationships/slideLayout" Target="../slideLayouts/slideLayout14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theme" Target="../theme/theme2.xml"/><Relationship Id="rId9" Type="http://schemas.openxmlformats.org/officeDocument/2006/relationships/image" Target="../media/image5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theme" Target="../theme/theme3.xml"/><Relationship Id="rId7" Type="http://schemas.openxmlformats.org/officeDocument/2006/relationships/hyperlink" Target="https://www.facebook.com/groups/629898828017053" TargetMode="Externa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facebook.com/groups/629898828017053" TargetMode="External"/><Relationship Id="rId3" Type="http://schemas.openxmlformats.org/officeDocument/2006/relationships/slideLayout" Target="../slideLayouts/slideLayout19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theme" Target="../theme/theme4.xml"/><Relationship Id="rId9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81C53F-DFE2-4C82-9469-9B2A559672BD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6B63D1-B8C5-41B4-937C-58FE5697ED2E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36426" y="-1487043"/>
            <a:ext cx="1414395" cy="203624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25933" y="4902034"/>
            <a:ext cx="1414395" cy="2036240"/>
          </a:xfrm>
          <a:prstGeom prst="rect">
            <a:avLst/>
          </a:prstGeom>
        </p:spPr>
      </p:pic>
      <p:sp>
        <p:nvSpPr>
          <p:cNvPr id="9" name="Rectangle 8"/>
          <p:cNvSpPr/>
          <p:nvPr userDrawn="1"/>
        </p:nvSpPr>
        <p:spPr>
          <a:xfrm>
            <a:off x="11096530" y="99241"/>
            <a:ext cx="857927" cy="2616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100" b="1" cap="none" spc="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MANGNON</a:t>
            </a:r>
          </a:p>
        </p:txBody>
      </p:sp>
    </p:spTree>
    <p:extLst>
      <p:ext uri="{BB962C8B-B14F-4D97-AF65-F5344CB8AC3E}">
        <p14:creationId xmlns:p14="http://schemas.microsoft.com/office/powerpoint/2010/main" val="33884830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39791" y="-216265"/>
            <a:ext cx="603281" cy="1025890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ADF67D2F-3D3B-456D-AF89-4F8F0CB37488}"/>
              </a:ext>
            </a:extLst>
          </p:cNvPr>
          <p:cNvSpPr txBox="1">
            <a:spLocks/>
          </p:cNvSpPr>
          <p:nvPr userDrawn="1"/>
        </p:nvSpPr>
        <p:spPr>
          <a:xfrm>
            <a:off x="-274035" y="776377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>
                <a:ln>
                  <a:noFill/>
                </a:ln>
                <a:solidFill>
                  <a:srgbClr val="F9E5CA"/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Diệu Hiền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F9E5CA"/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9AD6610-9D96-408D-A863-9E380E42773D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9272" y="6176963"/>
            <a:ext cx="1152128" cy="1959214"/>
          </a:xfrm>
          <a:prstGeom prst="rect">
            <a:avLst/>
          </a:prstGeom>
        </p:spPr>
      </p:pic>
      <p:sp>
        <p:nvSpPr>
          <p:cNvPr id="6" name="TextBox 3">
            <a:extLst>
              <a:ext uri="{FF2B5EF4-FFF2-40B4-BE49-F238E27FC236}">
                <a16:creationId xmlns:a16="http://schemas.microsoft.com/office/drawing/2014/main" id="{E952634A-F984-4129-8EA7-AF62A1C171E3}"/>
              </a:ext>
            </a:extLst>
          </p:cNvPr>
          <p:cNvSpPr txBox="1"/>
          <p:nvPr userDrawn="1"/>
        </p:nvSpPr>
        <p:spPr>
          <a:xfrm>
            <a:off x="3334176" y="6900862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Mời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truy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cập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8"/>
              </a:rPr>
              <a:t>MĂNG NON- TÀI LIỆU TIỂU HỌC | Facebook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SĐT ZALO :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0382348780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 -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0984848929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D4370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DA73F06E-CB5E-4161-A8D2-96FF99792217}"/>
              </a:ext>
            </a:extLst>
          </p:cNvPr>
          <p:cNvSpPr txBox="1">
            <a:spLocks/>
          </p:cNvSpPr>
          <p:nvPr userDrawn="1"/>
        </p:nvSpPr>
        <p:spPr>
          <a:xfrm>
            <a:off x="5204128" y="1479595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60000"/>
                    <a:lumOff val="40000"/>
                  </a:srgbClr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60000"/>
                    <a:lumOff val="40000"/>
                  </a:srgbClr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 Non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DEEAE9FC-499C-45C5-9A8B-9289830A0D33}"/>
              </a:ext>
            </a:extLst>
          </p:cNvPr>
          <p:cNvSpPr txBox="1">
            <a:spLocks/>
          </p:cNvSpPr>
          <p:nvPr userDrawn="1"/>
        </p:nvSpPr>
        <p:spPr>
          <a:xfrm>
            <a:off x="10138940" y="-900426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4D61EFC6-B8AB-44A9-A0E0-2FBF725C45F2}"/>
              </a:ext>
            </a:extLst>
          </p:cNvPr>
          <p:cNvSpPr txBox="1">
            <a:spLocks/>
          </p:cNvSpPr>
          <p:nvPr userDrawn="1"/>
        </p:nvSpPr>
        <p:spPr>
          <a:xfrm>
            <a:off x="-136510" y="-684499"/>
            <a:ext cx="2186247" cy="57147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blipFill dpi="0" rotWithShape="1">
                  <a:blip r:embed="rId9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/>
                <a:uLnTx/>
                <a:uFillTx/>
                <a:latin typeface="#9Slide05 SVNEgregio Script" panose="02000500000000000000" pitchFamily="2" charset="0"/>
                <a:ea typeface="+mj-ea"/>
                <a:cs typeface="+mj-cs"/>
              </a:rPr>
              <a:t>By: Diệu Hiền</a:t>
            </a:r>
          </a:p>
        </p:txBody>
      </p:sp>
    </p:spTree>
    <p:extLst>
      <p:ext uri="{BB962C8B-B14F-4D97-AF65-F5344CB8AC3E}">
        <p14:creationId xmlns:p14="http://schemas.microsoft.com/office/powerpoint/2010/main" val="34856732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39791" y="-216265"/>
            <a:ext cx="603281" cy="1025890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ADF67D2F-3D3B-456D-AF89-4F8F0CB37488}"/>
              </a:ext>
            </a:extLst>
          </p:cNvPr>
          <p:cNvSpPr txBox="1">
            <a:spLocks/>
          </p:cNvSpPr>
          <p:nvPr userDrawn="1"/>
        </p:nvSpPr>
        <p:spPr>
          <a:xfrm>
            <a:off x="-274035" y="776377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>
                <a:ln>
                  <a:noFill/>
                </a:ln>
                <a:solidFill>
                  <a:srgbClr val="F9E5CA"/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Diệu Hiền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F9E5CA"/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9AD6610-9D96-408D-A863-9E380E42773D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9272" y="6176963"/>
            <a:ext cx="1152128" cy="1959214"/>
          </a:xfrm>
          <a:prstGeom prst="rect">
            <a:avLst/>
          </a:prstGeom>
        </p:spPr>
      </p:pic>
      <p:sp>
        <p:nvSpPr>
          <p:cNvPr id="6" name="TextBox 3">
            <a:extLst>
              <a:ext uri="{FF2B5EF4-FFF2-40B4-BE49-F238E27FC236}">
                <a16:creationId xmlns:a16="http://schemas.microsoft.com/office/drawing/2014/main" id="{E952634A-F984-4129-8EA7-AF62A1C171E3}"/>
              </a:ext>
            </a:extLst>
          </p:cNvPr>
          <p:cNvSpPr txBox="1"/>
          <p:nvPr userDrawn="1"/>
        </p:nvSpPr>
        <p:spPr>
          <a:xfrm>
            <a:off x="3334176" y="6900862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Mời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truy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cập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7"/>
              </a:rPr>
              <a:t>MĂNG NON- TÀI LIỆU TIỂU HỌC | Facebook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SĐT ZALO :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0382348780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 -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0984848929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D4370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DA73F06E-CB5E-4161-A8D2-96FF99792217}"/>
              </a:ext>
            </a:extLst>
          </p:cNvPr>
          <p:cNvSpPr txBox="1">
            <a:spLocks/>
          </p:cNvSpPr>
          <p:nvPr userDrawn="1"/>
        </p:nvSpPr>
        <p:spPr>
          <a:xfrm>
            <a:off x="5204128" y="1479595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60000"/>
                    <a:lumOff val="40000"/>
                  </a:srgbClr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60000"/>
                    <a:lumOff val="40000"/>
                  </a:srgbClr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 Non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DEEAE9FC-499C-45C5-9A8B-9289830A0D33}"/>
              </a:ext>
            </a:extLst>
          </p:cNvPr>
          <p:cNvSpPr txBox="1">
            <a:spLocks/>
          </p:cNvSpPr>
          <p:nvPr userDrawn="1"/>
        </p:nvSpPr>
        <p:spPr>
          <a:xfrm>
            <a:off x="10138940" y="-900426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4D61EFC6-B8AB-44A9-A0E0-2FBF725C45F2}"/>
              </a:ext>
            </a:extLst>
          </p:cNvPr>
          <p:cNvSpPr txBox="1">
            <a:spLocks/>
          </p:cNvSpPr>
          <p:nvPr userDrawn="1"/>
        </p:nvSpPr>
        <p:spPr>
          <a:xfrm>
            <a:off x="-136510" y="-684499"/>
            <a:ext cx="2186247" cy="57147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blipFill dpi="0" rotWithShape="1">
                  <a:blip r:embed="rId8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/>
                <a:uLnTx/>
                <a:uFillTx/>
                <a:latin typeface="#9Slide05 SVNEgregio Script" panose="02000500000000000000" pitchFamily="2" charset="0"/>
                <a:ea typeface="+mj-ea"/>
                <a:cs typeface="+mj-cs"/>
              </a:rPr>
              <a:t>By: Diệu Hiền</a:t>
            </a:r>
          </a:p>
        </p:txBody>
      </p:sp>
    </p:spTree>
    <p:extLst>
      <p:ext uri="{BB962C8B-B14F-4D97-AF65-F5344CB8AC3E}">
        <p14:creationId xmlns:p14="http://schemas.microsoft.com/office/powerpoint/2010/main" val="19070513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39791" y="-216265"/>
            <a:ext cx="603281" cy="1025890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ADF67D2F-3D3B-456D-AF89-4F8F0CB37488}"/>
              </a:ext>
            </a:extLst>
          </p:cNvPr>
          <p:cNvSpPr txBox="1">
            <a:spLocks/>
          </p:cNvSpPr>
          <p:nvPr userDrawn="1"/>
        </p:nvSpPr>
        <p:spPr>
          <a:xfrm>
            <a:off x="-274035" y="776377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>
                <a:ln>
                  <a:noFill/>
                </a:ln>
                <a:solidFill>
                  <a:srgbClr val="F9E5CA"/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Diệu Hiền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F9E5CA"/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9AD6610-9D96-408D-A863-9E380E42773D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9272" y="6176963"/>
            <a:ext cx="1152128" cy="1959214"/>
          </a:xfrm>
          <a:prstGeom prst="rect">
            <a:avLst/>
          </a:prstGeom>
        </p:spPr>
      </p:pic>
      <p:sp>
        <p:nvSpPr>
          <p:cNvPr id="6" name="TextBox 3">
            <a:extLst>
              <a:ext uri="{FF2B5EF4-FFF2-40B4-BE49-F238E27FC236}">
                <a16:creationId xmlns:a16="http://schemas.microsoft.com/office/drawing/2014/main" id="{E952634A-F984-4129-8EA7-AF62A1C171E3}"/>
              </a:ext>
            </a:extLst>
          </p:cNvPr>
          <p:cNvSpPr txBox="1"/>
          <p:nvPr userDrawn="1"/>
        </p:nvSpPr>
        <p:spPr>
          <a:xfrm>
            <a:off x="3334176" y="6900862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Mời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truy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cập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8"/>
              </a:rPr>
              <a:t>MĂNG NON- TÀI LIỆU TIỂU HỌC | Facebook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SĐT ZALO :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0382348780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 -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0984848929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D4370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DA73F06E-CB5E-4161-A8D2-96FF99792217}"/>
              </a:ext>
            </a:extLst>
          </p:cNvPr>
          <p:cNvSpPr txBox="1">
            <a:spLocks/>
          </p:cNvSpPr>
          <p:nvPr userDrawn="1"/>
        </p:nvSpPr>
        <p:spPr>
          <a:xfrm>
            <a:off x="5204128" y="1479595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60000"/>
                    <a:lumOff val="40000"/>
                  </a:srgbClr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60000"/>
                    <a:lumOff val="40000"/>
                  </a:srgbClr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 Non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DEEAE9FC-499C-45C5-9A8B-9289830A0D33}"/>
              </a:ext>
            </a:extLst>
          </p:cNvPr>
          <p:cNvSpPr txBox="1">
            <a:spLocks/>
          </p:cNvSpPr>
          <p:nvPr userDrawn="1"/>
        </p:nvSpPr>
        <p:spPr>
          <a:xfrm>
            <a:off x="10138940" y="-900426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4D61EFC6-B8AB-44A9-A0E0-2FBF725C45F2}"/>
              </a:ext>
            </a:extLst>
          </p:cNvPr>
          <p:cNvSpPr txBox="1">
            <a:spLocks/>
          </p:cNvSpPr>
          <p:nvPr userDrawn="1"/>
        </p:nvSpPr>
        <p:spPr>
          <a:xfrm>
            <a:off x="-136510" y="-684499"/>
            <a:ext cx="2186247" cy="57147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blipFill dpi="0" rotWithShape="1">
                  <a:blip r:embed="rId9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/>
                <a:uLnTx/>
                <a:uFillTx/>
                <a:latin typeface="#9Slide05 SVNEgregio Script" panose="02000500000000000000" pitchFamily="2" charset="0"/>
                <a:ea typeface="+mj-ea"/>
                <a:cs typeface="+mj-cs"/>
              </a:rPr>
              <a:t>By: Diệu Hiền</a:t>
            </a:r>
          </a:p>
        </p:txBody>
      </p:sp>
    </p:spTree>
    <p:extLst>
      <p:ext uri="{BB962C8B-B14F-4D97-AF65-F5344CB8AC3E}">
        <p14:creationId xmlns:p14="http://schemas.microsoft.com/office/powerpoint/2010/main" val="40683388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microsoft.com/office/2007/relationships/hdphoto" Target="../media/hdphoto5.wdp"/><Relationship Id="rId3" Type="http://schemas.openxmlformats.org/officeDocument/2006/relationships/image" Target="../media/image9.png"/><Relationship Id="rId7" Type="http://schemas.microsoft.com/office/2007/relationships/hdphoto" Target="../media/hdphoto2.wdp"/><Relationship Id="rId12" Type="http://schemas.openxmlformats.org/officeDocument/2006/relationships/image" Target="../media/image14.png"/><Relationship Id="rId2" Type="http://schemas.openxmlformats.org/officeDocument/2006/relationships/image" Target="../media/image8.jpg"/><Relationship Id="rId16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microsoft.com/office/2007/relationships/hdphoto" Target="../media/hdphoto4.wdp"/><Relationship Id="rId5" Type="http://schemas.openxmlformats.org/officeDocument/2006/relationships/image" Target="../media/image10.png"/><Relationship Id="rId15" Type="http://schemas.openxmlformats.org/officeDocument/2006/relationships/image" Target="../media/image16.png"/><Relationship Id="rId10" Type="http://schemas.openxmlformats.org/officeDocument/2006/relationships/image" Target="../media/image13.png"/><Relationship Id="rId4" Type="http://schemas.microsoft.com/office/2007/relationships/hdphoto" Target="../media/hdphoto1.wdp"/><Relationship Id="rId9" Type="http://schemas.microsoft.com/office/2007/relationships/hdphoto" Target="../media/hdphoto3.wdp"/><Relationship Id="rId14" Type="http://schemas.openxmlformats.org/officeDocument/2006/relationships/image" Target="../media/image15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43.png"/><Relationship Id="rId7" Type="http://schemas.openxmlformats.org/officeDocument/2006/relationships/image" Target="../media/image46.pn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png"/><Relationship Id="rId5" Type="http://schemas.microsoft.com/office/2007/relationships/hdphoto" Target="../media/hdphoto12.wdp"/><Relationship Id="rId4" Type="http://schemas.openxmlformats.org/officeDocument/2006/relationships/image" Target="../media/image44.png"/><Relationship Id="rId9" Type="http://schemas.openxmlformats.org/officeDocument/2006/relationships/image" Target="../media/image4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microsoft.com/office/2007/relationships/hdphoto" Target="../media/hdphoto12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0.png"/><Relationship Id="rId4" Type="http://schemas.microsoft.com/office/2007/relationships/hdphoto" Target="../media/hdphoto5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7" Type="http://schemas.openxmlformats.org/officeDocument/2006/relationships/image" Target="../media/image53.png"/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microsoft.com/office/2007/relationships/hdphoto" Target="../media/hdphoto5.wdp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image" Target="../media/image52.png"/><Relationship Id="rId7" Type="http://schemas.openxmlformats.org/officeDocument/2006/relationships/image" Target="../media/image54.png"/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10" Type="http://schemas.openxmlformats.org/officeDocument/2006/relationships/image" Target="../media/image57.png"/><Relationship Id="rId4" Type="http://schemas.microsoft.com/office/2007/relationships/hdphoto" Target="../media/hdphoto5.wdp"/><Relationship Id="rId9" Type="http://schemas.openxmlformats.org/officeDocument/2006/relationships/image" Target="../media/image56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3" Type="http://schemas.openxmlformats.org/officeDocument/2006/relationships/image" Target="../media/image49.png"/><Relationship Id="rId7" Type="http://schemas.openxmlformats.org/officeDocument/2006/relationships/image" Target="../media/image58.png"/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png"/><Relationship Id="rId5" Type="http://schemas.openxmlformats.org/officeDocument/2006/relationships/image" Target="../media/image50.png"/><Relationship Id="rId10" Type="http://schemas.microsoft.com/office/2007/relationships/hdphoto" Target="../media/hdphoto13.wdp"/><Relationship Id="rId4" Type="http://schemas.microsoft.com/office/2007/relationships/hdphoto" Target="../media/hdphoto5.wdp"/><Relationship Id="rId9" Type="http://schemas.openxmlformats.org/officeDocument/2006/relationships/image" Target="../media/image59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image" Target="../media/image52.png"/><Relationship Id="rId7" Type="http://schemas.openxmlformats.org/officeDocument/2006/relationships/image" Target="../media/image63.png"/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2.png"/><Relationship Id="rId5" Type="http://schemas.openxmlformats.org/officeDocument/2006/relationships/image" Target="../media/image49.png"/><Relationship Id="rId4" Type="http://schemas.microsoft.com/office/2007/relationships/hdphoto" Target="../media/hdphoto5.wdp"/><Relationship Id="rId9" Type="http://schemas.microsoft.com/office/2007/relationships/hdphoto" Target="../media/hdphoto13.wdp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3" Type="http://schemas.openxmlformats.org/officeDocument/2006/relationships/image" Target="../media/image52.png"/><Relationship Id="rId7" Type="http://schemas.openxmlformats.org/officeDocument/2006/relationships/image" Target="../media/image65.png"/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10" Type="http://schemas.microsoft.com/office/2007/relationships/hdphoto" Target="../media/hdphoto13.wdp"/><Relationship Id="rId4" Type="http://schemas.microsoft.com/office/2007/relationships/hdphoto" Target="../media/hdphoto5.wdp"/><Relationship Id="rId9" Type="http://schemas.openxmlformats.org/officeDocument/2006/relationships/image" Target="../media/image64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3" Type="http://schemas.openxmlformats.org/officeDocument/2006/relationships/image" Target="../media/image52.png"/><Relationship Id="rId7" Type="http://schemas.openxmlformats.org/officeDocument/2006/relationships/image" Target="../media/image67.png"/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10" Type="http://schemas.microsoft.com/office/2007/relationships/hdphoto" Target="../media/hdphoto13.wdp"/><Relationship Id="rId4" Type="http://schemas.microsoft.com/office/2007/relationships/hdphoto" Target="../media/hdphoto5.wdp"/><Relationship Id="rId9" Type="http://schemas.openxmlformats.org/officeDocument/2006/relationships/image" Target="../media/image6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69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g"/><Relationship Id="rId4" Type="http://schemas.microsoft.com/office/2007/relationships/hdphoto" Target="../media/hdphoto5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69.jpg"/><Relationship Id="rId1" Type="http://schemas.openxmlformats.org/officeDocument/2006/relationships/slideLayout" Target="../slideLayouts/slideLayout2.xml"/><Relationship Id="rId6" Type="http://schemas.microsoft.com/office/2007/relationships/hdphoto" Target="../media/hdphoto5.wdp"/><Relationship Id="rId5" Type="http://schemas.openxmlformats.org/officeDocument/2006/relationships/image" Target="../media/image50.png"/><Relationship Id="rId4" Type="http://schemas.openxmlformats.org/officeDocument/2006/relationships/image" Target="../media/image7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7" Type="http://schemas.openxmlformats.org/officeDocument/2006/relationships/image" Target="../media/image76.png"/><Relationship Id="rId2" Type="http://schemas.openxmlformats.org/officeDocument/2006/relationships/image" Target="../media/image69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5.png"/><Relationship Id="rId5" Type="http://schemas.microsoft.com/office/2007/relationships/hdphoto" Target="../media/hdphoto5.wdp"/><Relationship Id="rId4" Type="http://schemas.openxmlformats.org/officeDocument/2006/relationships/image" Target="../media/image5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7" Type="http://schemas.openxmlformats.org/officeDocument/2006/relationships/image" Target="../media/image79.png"/><Relationship Id="rId2" Type="http://schemas.openxmlformats.org/officeDocument/2006/relationships/image" Target="../media/image69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8.png"/><Relationship Id="rId5" Type="http://schemas.microsoft.com/office/2007/relationships/hdphoto" Target="../media/hdphoto5.wdp"/><Relationship Id="rId4" Type="http://schemas.openxmlformats.org/officeDocument/2006/relationships/image" Target="../media/image50.png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hdphoto" Target="../media/hdphoto14.wdp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17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gif"/><Relationship Id="rId13" Type="http://schemas.openxmlformats.org/officeDocument/2006/relationships/image" Target="../media/image34.png"/><Relationship Id="rId3" Type="http://schemas.openxmlformats.org/officeDocument/2006/relationships/audio" Target="../media/audio2.wav"/><Relationship Id="rId7" Type="http://schemas.openxmlformats.org/officeDocument/2006/relationships/image" Target="../media/image82.png"/><Relationship Id="rId12" Type="http://schemas.openxmlformats.org/officeDocument/2006/relationships/image" Target="../media/image87.png"/><Relationship Id="rId17" Type="http://schemas.microsoft.com/office/2007/relationships/hdphoto" Target="../media/hdphoto16.wdp"/><Relationship Id="rId2" Type="http://schemas.openxmlformats.org/officeDocument/2006/relationships/audio" Target="../media/audio1.wav"/><Relationship Id="rId16" Type="http://schemas.openxmlformats.org/officeDocument/2006/relationships/image" Target="../media/image83.pn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81.png"/><Relationship Id="rId11" Type="http://schemas.openxmlformats.org/officeDocument/2006/relationships/image" Target="../media/image86.png"/><Relationship Id="rId5" Type="http://schemas.openxmlformats.org/officeDocument/2006/relationships/image" Target="../media/image22.png"/><Relationship Id="rId15" Type="http://schemas.microsoft.com/office/2007/relationships/hdphoto" Target="../media/hdphoto15.wdp"/><Relationship Id="rId10" Type="http://schemas.openxmlformats.org/officeDocument/2006/relationships/image" Target="../media/image72.gif"/><Relationship Id="rId4" Type="http://schemas.openxmlformats.org/officeDocument/2006/relationships/audio" Target="../media/audio3.wav"/><Relationship Id="rId9" Type="http://schemas.openxmlformats.org/officeDocument/2006/relationships/image" Target="../media/image84.png"/><Relationship Id="rId14" Type="http://schemas.openxmlformats.org/officeDocument/2006/relationships/image" Target="../media/image80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5.png"/><Relationship Id="rId13" Type="http://schemas.openxmlformats.org/officeDocument/2006/relationships/image" Target="../media/image94.png"/><Relationship Id="rId18" Type="http://schemas.openxmlformats.org/officeDocument/2006/relationships/image" Target="../media/image89.png"/><Relationship Id="rId3" Type="http://schemas.openxmlformats.org/officeDocument/2006/relationships/audio" Target="../media/audio2.wav"/><Relationship Id="rId7" Type="http://schemas.openxmlformats.org/officeDocument/2006/relationships/image" Target="../media/image91.png"/><Relationship Id="rId12" Type="http://schemas.microsoft.com/office/2007/relationships/hdphoto" Target="../media/hdphoto18.wdp"/><Relationship Id="rId17" Type="http://schemas.microsoft.com/office/2007/relationships/hdphoto" Target="../media/hdphoto15.wdp"/><Relationship Id="rId2" Type="http://schemas.openxmlformats.org/officeDocument/2006/relationships/audio" Target="../media/audio1.wav"/><Relationship Id="rId16" Type="http://schemas.openxmlformats.org/officeDocument/2006/relationships/image" Target="../media/image80.pn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90.png"/><Relationship Id="rId11" Type="http://schemas.openxmlformats.org/officeDocument/2006/relationships/image" Target="../media/image88.png"/><Relationship Id="rId5" Type="http://schemas.openxmlformats.org/officeDocument/2006/relationships/image" Target="../media/image22.png"/><Relationship Id="rId15" Type="http://schemas.openxmlformats.org/officeDocument/2006/relationships/image" Target="../media/image34.png"/><Relationship Id="rId10" Type="http://schemas.openxmlformats.org/officeDocument/2006/relationships/image" Target="../media/image93.png"/><Relationship Id="rId19" Type="http://schemas.microsoft.com/office/2007/relationships/hdphoto" Target="../media/hdphoto19.wdp"/><Relationship Id="rId4" Type="http://schemas.openxmlformats.org/officeDocument/2006/relationships/audio" Target="../media/audio3.wav"/><Relationship Id="rId9" Type="http://schemas.microsoft.com/office/2007/relationships/hdphoto" Target="../media/hdphoto17.wdp"/><Relationship Id="rId14" Type="http://schemas.openxmlformats.org/officeDocument/2006/relationships/image" Target="../media/image9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7" Type="http://schemas.openxmlformats.org/officeDocument/2006/relationships/image" Target="../media/image21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9.png"/><Relationship Id="rId5" Type="http://schemas.openxmlformats.org/officeDocument/2006/relationships/image" Target="../media/image20.png"/><Relationship Id="rId4" Type="http://schemas.openxmlformats.org/officeDocument/2006/relationships/audio" Target="../media/audio1.wav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28.png"/><Relationship Id="rId18" Type="http://schemas.openxmlformats.org/officeDocument/2006/relationships/image" Target="../media/image33.png"/><Relationship Id="rId3" Type="http://schemas.microsoft.com/office/2007/relationships/media" Target="../media/media3.mp3"/><Relationship Id="rId21" Type="http://schemas.openxmlformats.org/officeDocument/2006/relationships/image" Target="../media/image21.png"/><Relationship Id="rId7" Type="http://schemas.openxmlformats.org/officeDocument/2006/relationships/image" Target="../media/image230.png"/><Relationship Id="rId12" Type="http://schemas.openxmlformats.org/officeDocument/2006/relationships/image" Target="../media/image270.png"/><Relationship Id="rId17" Type="http://schemas.openxmlformats.org/officeDocument/2006/relationships/image" Target="../media/image32.png"/><Relationship Id="rId25" Type="http://schemas.microsoft.com/office/2007/relationships/hdphoto" Target="../media/hdphoto10.wdp"/><Relationship Id="rId2" Type="http://schemas.openxmlformats.org/officeDocument/2006/relationships/audio" Target="../media/media2.mp3"/><Relationship Id="rId16" Type="http://schemas.openxmlformats.org/officeDocument/2006/relationships/image" Target="../media/image31.png"/><Relationship Id="rId20" Type="http://schemas.openxmlformats.org/officeDocument/2006/relationships/image" Target="../media/image34.png"/><Relationship Id="rId1" Type="http://schemas.microsoft.com/office/2007/relationships/media" Target="../media/media2.mp3"/><Relationship Id="rId6" Type="http://schemas.openxmlformats.org/officeDocument/2006/relationships/audio" Target="../media/audio1.wav"/><Relationship Id="rId11" Type="http://schemas.openxmlformats.org/officeDocument/2006/relationships/image" Target="../media/image27.png"/><Relationship Id="rId24" Type="http://schemas.openxmlformats.org/officeDocument/2006/relationships/image" Target="../media/image36.png"/><Relationship Id="rId5" Type="http://schemas.openxmlformats.org/officeDocument/2006/relationships/slideLayout" Target="../slideLayouts/slideLayout13.xml"/><Relationship Id="rId15" Type="http://schemas.openxmlformats.org/officeDocument/2006/relationships/image" Target="../media/image30.png"/><Relationship Id="rId23" Type="http://schemas.microsoft.com/office/2007/relationships/hdphoto" Target="../media/hdphoto9.wdp"/><Relationship Id="rId10" Type="http://schemas.openxmlformats.org/officeDocument/2006/relationships/image" Target="../media/image250.png"/><Relationship Id="rId19" Type="http://schemas.microsoft.com/office/2007/relationships/hdphoto" Target="../media/hdphoto8.wdp"/><Relationship Id="rId4" Type="http://schemas.openxmlformats.org/officeDocument/2006/relationships/audio" Target="../media/media3.mp3"/><Relationship Id="rId9" Type="http://schemas.microsoft.com/office/2007/relationships/hdphoto" Target="../media/hdphoto7.wdp"/><Relationship Id="rId14" Type="http://schemas.openxmlformats.org/officeDocument/2006/relationships/image" Target="../media/image29.png"/><Relationship Id="rId22" Type="http://schemas.openxmlformats.org/officeDocument/2006/relationships/image" Target="../media/image35.png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hdphoto" Target="../media/hdphoto7.wdp"/><Relationship Id="rId13" Type="http://schemas.openxmlformats.org/officeDocument/2006/relationships/image" Target="../media/image40.png"/><Relationship Id="rId18" Type="http://schemas.openxmlformats.org/officeDocument/2006/relationships/image" Target="../media/image34.png"/><Relationship Id="rId3" Type="http://schemas.microsoft.com/office/2007/relationships/media" Target="../media/media3.mp3"/><Relationship Id="rId21" Type="http://schemas.openxmlformats.org/officeDocument/2006/relationships/image" Target="../media/image36.png"/><Relationship Id="rId7" Type="http://schemas.openxmlformats.org/officeDocument/2006/relationships/image" Target="../media/image26.png"/><Relationship Id="rId12" Type="http://schemas.openxmlformats.org/officeDocument/2006/relationships/image" Target="../media/image28.png"/><Relationship Id="rId17" Type="http://schemas.openxmlformats.org/officeDocument/2006/relationships/image" Target="../media/image32.png"/><Relationship Id="rId2" Type="http://schemas.openxmlformats.org/officeDocument/2006/relationships/audio" Target="../media/media2.mp3"/><Relationship Id="rId16" Type="http://schemas.openxmlformats.org/officeDocument/2006/relationships/image" Target="../media/image41.png"/><Relationship Id="rId20" Type="http://schemas.microsoft.com/office/2007/relationships/hdphoto" Target="../media/hdphoto11.wdp"/><Relationship Id="rId1" Type="http://schemas.microsoft.com/office/2007/relationships/media" Target="../media/media2.mp3"/><Relationship Id="rId6" Type="http://schemas.openxmlformats.org/officeDocument/2006/relationships/image" Target="../media/image37.png"/><Relationship Id="rId11" Type="http://schemas.openxmlformats.org/officeDocument/2006/relationships/image" Target="../media/image39.png"/><Relationship Id="rId5" Type="http://schemas.openxmlformats.org/officeDocument/2006/relationships/slideLayout" Target="../slideLayouts/slideLayout13.xml"/><Relationship Id="rId15" Type="http://schemas.openxmlformats.org/officeDocument/2006/relationships/image" Target="../media/image21.png"/><Relationship Id="rId10" Type="http://schemas.openxmlformats.org/officeDocument/2006/relationships/image" Target="../media/image27.png"/><Relationship Id="rId19" Type="http://schemas.openxmlformats.org/officeDocument/2006/relationships/image" Target="../media/image42.png"/><Relationship Id="rId4" Type="http://schemas.openxmlformats.org/officeDocument/2006/relationships/audio" Target="../media/media3.mp3"/><Relationship Id="rId9" Type="http://schemas.openxmlformats.org/officeDocument/2006/relationships/image" Target="../media/image38.png"/><Relationship Id="rId14" Type="http://schemas.openxmlformats.org/officeDocument/2006/relationships/image" Target="../media/image30.png"/><Relationship Id="rId22" Type="http://schemas.microsoft.com/office/2007/relationships/hdphoto" Target="../media/hdphoto10.wdp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microsoft.com/office/2007/relationships/hdphoto" Target="../media/hdphoto5.wdp"/><Relationship Id="rId3" Type="http://schemas.openxmlformats.org/officeDocument/2006/relationships/image" Target="../media/image9.png"/><Relationship Id="rId7" Type="http://schemas.microsoft.com/office/2007/relationships/hdphoto" Target="../media/hdphoto2.wdp"/><Relationship Id="rId12" Type="http://schemas.openxmlformats.org/officeDocument/2006/relationships/image" Target="../media/image14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microsoft.com/office/2007/relationships/hdphoto" Target="../media/hdphoto4.wdp"/><Relationship Id="rId5" Type="http://schemas.openxmlformats.org/officeDocument/2006/relationships/image" Target="../media/image10.png"/><Relationship Id="rId15" Type="http://schemas.openxmlformats.org/officeDocument/2006/relationships/image" Target="../media/image16.png"/><Relationship Id="rId10" Type="http://schemas.openxmlformats.org/officeDocument/2006/relationships/image" Target="../media/image13.png"/><Relationship Id="rId4" Type="http://schemas.microsoft.com/office/2007/relationships/hdphoto" Target="../media/hdphoto1.wdp"/><Relationship Id="rId9" Type="http://schemas.microsoft.com/office/2007/relationships/hdphoto" Target="../media/hdphoto3.wdp"/><Relationship Id="rId1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9.png"/><Relationship Id="rId7" Type="http://schemas.microsoft.com/office/2007/relationships/hdphoto" Target="../media/hdphoto2.wdp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microsoft.com/office/2007/relationships/hdphoto" Target="../media/hdphoto5.wdp"/><Relationship Id="rId5" Type="http://schemas.openxmlformats.org/officeDocument/2006/relationships/image" Target="../media/image10.png"/><Relationship Id="rId10" Type="http://schemas.openxmlformats.org/officeDocument/2006/relationships/image" Target="../media/image16.png"/><Relationship Id="rId4" Type="http://schemas.microsoft.com/office/2007/relationships/hdphoto" Target="../media/hdphoto1.wdp"/><Relationship Id="rId9" Type="http://schemas.microsoft.com/office/2007/relationships/hdphoto" Target="../media/hdphoto3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Bụi Cây Vẽ Clip nghệ thuật - bụi cây xanh. png tải về - Miễn phí trong suốt  Máy Tính Nền png Tải về.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36243" y="2071195"/>
            <a:ext cx="85725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Bụi Rậm Màu Xanh Lá Cây - Miễn Phí vector hình ảnh trên Pixabay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05737" y="3732775"/>
            <a:ext cx="8013065" cy="4006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>
                        <a14:foregroundMark x1="47500" y1="49205" x2="47500" y2="49205"/>
                        <a14:foregroundMark x1="47803" y1="49205" x2="40000" y2="54545"/>
                        <a14:backgroundMark x1="46364" y1="57500" x2="61667" y2="5704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34664">
            <a:off x="5786240" y="-564258"/>
            <a:ext cx="8267930" cy="4376131"/>
          </a:xfrm>
          <a:prstGeom prst="rect">
            <a:avLst/>
          </a:prstGeom>
        </p:spPr>
      </p:pic>
      <p:pic>
        <p:nvPicPr>
          <p:cNvPr id="1026" name="Picture 2" descr="Hình ảnh Cartoon Speech Balloon đồ họa Vector - MIỄN PHÍ png tải về - Miễn  phí trong suốt đám Mây png Tải về.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2742" b="90000" l="667" r="97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0757" y="-48444"/>
            <a:ext cx="3475070" cy="2393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20635" b="94544" l="66281" r="96612">
                        <a14:backgroundMark x1="73058" y1="63095" x2="73058" y2="63095"/>
                        <a14:backgroundMark x1="71983" y1="63591" x2="74132" y2="60813"/>
                        <a14:backgroundMark x1="77562" y1="63591" x2="78347" y2="66667"/>
                        <a14:backgroundMark x1="84298" y1="68552" x2="81488" y2="88988"/>
                        <a14:backgroundMark x1="80785" y1="63095" x2="80868" y2="67857"/>
                        <a14:backgroundMark x1="83140" y1="62897" x2="82851" y2="66171"/>
                        <a14:backgroundMark x1="80992" y1="73710" x2="80992" y2="7371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6276" t="11839"/>
          <a:stretch/>
        </p:blipFill>
        <p:spPr>
          <a:xfrm>
            <a:off x="8650228" y="622554"/>
            <a:ext cx="5166495" cy="6264951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050" b="44600" l="4800" r="48150">
                        <a14:foregroundMark x1="21000" y1="25950" x2="21150" y2="30050"/>
                        <a14:foregroundMark x1="34600" y1="26000" x2="34500" y2="30000"/>
                        <a14:foregroundMark x1="33250" y1="26350" x2="32850" y2="30150"/>
                        <a14:foregroundMark x1="35550" y1="27450" x2="29450" y2="284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1138" b="50442"/>
          <a:stretch/>
        </p:blipFill>
        <p:spPr>
          <a:xfrm>
            <a:off x="6165025" y="1756568"/>
            <a:ext cx="5683880" cy="5764878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76941" y="320722"/>
            <a:ext cx="6617109" cy="4351338"/>
          </a:xfrm>
        </p:spPr>
        <p:txBody>
          <a:bodyPr>
            <a:scene3d>
              <a:camera prst="orthographicFront"/>
              <a:lightRig rig="threePt" dir="t"/>
            </a:scene3d>
            <a:sp3d extrusionH="57150">
              <a:bevelT w="69850" h="38100" prst="cross"/>
            </a:sp3d>
          </a:bodyPr>
          <a:lstStyle/>
          <a:p>
            <a:pPr marL="0" indent="0">
              <a:buNone/>
            </a:pPr>
            <a:r>
              <a:rPr lang="en-US" sz="9600" dirty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rgbClr val="FFC000"/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  <a:latin typeface="UTM Gradoo" panose="02040603050506020204" pitchFamily="18" charset="0"/>
              </a:rPr>
              <a:t>Toán</a:t>
            </a:r>
          </a:p>
          <a:p>
            <a:endParaRPr lang="en-US" dirty="0">
              <a:ln>
                <a:solidFill>
                  <a:schemeClr val="accent6">
                    <a:lumMod val="75000"/>
                  </a:schemeClr>
                </a:solidFill>
              </a:ln>
              <a:solidFill>
                <a:srgbClr val="FFC000"/>
              </a:solidFill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-200322" y="1725784"/>
            <a:ext cx="121920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7200" dirty="0">
                <a:ln>
                  <a:solidFill>
                    <a:schemeClr val="accent5">
                      <a:lumMod val="75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latin typeface="UTM Showcard" panose="02040603050506020204" pitchFamily="18" charset="0"/>
              </a:rPr>
              <a:t>Phép</a:t>
            </a:r>
            <a:r>
              <a:rPr lang="en-US" sz="7200" dirty="0">
                <a:ln>
                  <a:solidFill>
                    <a:schemeClr val="accent5">
                      <a:lumMod val="75000"/>
                    </a:schemeClr>
                  </a:solidFill>
                </a:ln>
                <a:latin typeface="UTM Showcard" panose="02040603050506020204" pitchFamily="18" charset="0"/>
              </a:rPr>
              <a:t> </a:t>
            </a:r>
            <a:r>
              <a:rPr lang="en-US" sz="7200" dirty="0">
                <a:ln>
                  <a:solidFill>
                    <a:schemeClr val="accent5">
                      <a:lumMod val="75000"/>
                    </a:schemeClr>
                  </a:solidFill>
                </a:ln>
                <a:solidFill>
                  <a:srgbClr val="F48DAC"/>
                </a:solidFill>
                <a:latin typeface="UTM Showcard" panose="02040603050506020204" pitchFamily="18" charset="0"/>
              </a:rPr>
              <a:t>trừ</a:t>
            </a:r>
            <a:r>
              <a:rPr lang="en-US" sz="7200" dirty="0">
                <a:ln>
                  <a:solidFill>
                    <a:schemeClr val="accent5">
                      <a:lumMod val="75000"/>
                    </a:schemeClr>
                  </a:solidFill>
                </a:ln>
                <a:latin typeface="UTM Showcard" panose="02040603050506020204" pitchFamily="18" charset="0"/>
              </a:rPr>
              <a:t> </a:t>
            </a:r>
            <a:r>
              <a:rPr lang="en-US" sz="7200" dirty="0">
                <a:ln>
                  <a:solidFill>
                    <a:schemeClr val="accent5">
                      <a:lumMod val="75000"/>
                    </a:schemeClr>
                  </a:solidFill>
                </a:ln>
                <a:solidFill>
                  <a:srgbClr val="96B568"/>
                </a:solidFill>
                <a:latin typeface="UTM Showcard" panose="02040603050506020204" pitchFamily="18" charset="0"/>
              </a:rPr>
              <a:t>phân</a:t>
            </a:r>
            <a:r>
              <a:rPr lang="en-US" sz="7200" dirty="0">
                <a:ln>
                  <a:solidFill>
                    <a:schemeClr val="accent5">
                      <a:lumMod val="75000"/>
                    </a:schemeClr>
                  </a:solidFill>
                </a:ln>
                <a:latin typeface="UTM Showcard" panose="02040603050506020204" pitchFamily="18" charset="0"/>
              </a:rPr>
              <a:t> </a:t>
            </a:r>
            <a:r>
              <a:rPr lang="en-US" sz="7200" dirty="0">
                <a:ln>
                  <a:solidFill>
                    <a:schemeClr val="accent5">
                      <a:lumMod val="75000"/>
                    </a:schemeClr>
                  </a:solidFill>
                </a:ln>
                <a:solidFill>
                  <a:srgbClr val="FF8C4B"/>
                </a:solidFill>
                <a:latin typeface="UTM Showcard" panose="02040603050506020204" pitchFamily="18" charset="0"/>
              </a:rPr>
              <a:t>số</a:t>
            </a:r>
            <a:r>
              <a:rPr lang="en-US" sz="7200" dirty="0">
                <a:ln>
                  <a:solidFill>
                    <a:schemeClr val="accent5">
                      <a:lumMod val="75000"/>
                    </a:schemeClr>
                  </a:solidFill>
                </a:ln>
                <a:latin typeface="UTM Showcard" panose="02040603050506020204" pitchFamily="18" charset="0"/>
              </a:rPr>
              <a:t> </a:t>
            </a:r>
          </a:p>
          <a:p>
            <a:pPr marL="0" indent="0" algn="ctr">
              <a:buNone/>
            </a:pPr>
            <a:r>
              <a:rPr lang="en-US" sz="7200" dirty="0">
                <a:ln>
                  <a:solidFill>
                    <a:srgbClr val="0070C0"/>
                  </a:solidFill>
                </a:ln>
                <a:solidFill>
                  <a:srgbClr val="83ECFF"/>
                </a:solidFill>
                <a:latin typeface="UTM Showcard" panose="02040603050506020204" pitchFamily="18" charset="0"/>
              </a:rPr>
              <a:t>( Tiết 1)  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48250" b="94900" l="5100" r="51900">
                        <a14:foregroundMark x1="23350" y1="67850" x2="20050" y2="72050"/>
                        <a14:foregroundMark x1="34450" y1="70950" x2="33800" y2="751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9319" r="48853"/>
          <a:stretch/>
        </p:blipFill>
        <p:spPr>
          <a:xfrm>
            <a:off x="3899670" y="3957915"/>
            <a:ext cx="3507658" cy="347570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4700" b="46600" l="52050" r="95200">
                        <a14:foregroundMark x1="76100" y1="20250" x2="76100" y2="255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2150" b="52545"/>
          <a:stretch/>
        </p:blipFill>
        <p:spPr>
          <a:xfrm>
            <a:off x="-221152" y="2376186"/>
            <a:ext cx="4939622" cy="489892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7A36932-23FF-9397-3175-F42604A4CF83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1111449" y="-2240"/>
            <a:ext cx="1080551" cy="371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0589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7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oup 26"/>
          <p:cNvGrpSpPr/>
          <p:nvPr/>
        </p:nvGrpSpPr>
        <p:grpSpPr>
          <a:xfrm>
            <a:off x="955645" y="2763768"/>
            <a:ext cx="3045135" cy="1454330"/>
            <a:chOff x="-5133794" y="970139"/>
            <a:chExt cx="3045135" cy="1454330"/>
          </a:xfrm>
        </p:grpSpPr>
        <p:sp>
          <p:nvSpPr>
            <p:cNvPr id="28" name="Rectangle 88"/>
            <p:cNvSpPr>
              <a:spLocks noChangeArrowheads="1"/>
            </p:cNvSpPr>
            <p:nvPr/>
          </p:nvSpPr>
          <p:spPr bwMode="auto">
            <a:xfrm>
              <a:off x="-5133794" y="970140"/>
              <a:ext cx="1015045" cy="1454329"/>
            </a:xfrm>
            <a:prstGeom prst="rect">
              <a:avLst/>
            </a:prstGeom>
            <a:ln w="19050">
              <a:prstDash val="dash"/>
              <a:headEnd/>
              <a:tailEnd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/>
            </a:p>
          </p:txBody>
        </p:sp>
        <p:sp>
          <p:nvSpPr>
            <p:cNvPr id="29" name="Rectangle 88"/>
            <p:cNvSpPr>
              <a:spLocks noChangeArrowheads="1"/>
            </p:cNvSpPr>
            <p:nvPr/>
          </p:nvSpPr>
          <p:spPr bwMode="auto">
            <a:xfrm>
              <a:off x="-4118749" y="970139"/>
              <a:ext cx="1015045" cy="1454329"/>
            </a:xfrm>
            <a:prstGeom prst="rect">
              <a:avLst/>
            </a:prstGeom>
            <a:ln w="19050">
              <a:prstDash val="dash"/>
              <a:headEnd/>
              <a:tailEnd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/>
            </a:p>
          </p:txBody>
        </p:sp>
        <p:sp>
          <p:nvSpPr>
            <p:cNvPr id="30" name="Rectangle 88"/>
            <p:cNvSpPr>
              <a:spLocks noChangeArrowheads="1"/>
            </p:cNvSpPr>
            <p:nvPr/>
          </p:nvSpPr>
          <p:spPr bwMode="auto">
            <a:xfrm>
              <a:off x="-3103704" y="970139"/>
              <a:ext cx="1015045" cy="1454329"/>
            </a:xfrm>
            <a:prstGeom prst="rect">
              <a:avLst/>
            </a:prstGeom>
            <a:ln w="19050">
              <a:prstDash val="dash"/>
              <a:headEnd/>
              <a:tailEnd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Snip Diagonal Corner Rectangle 1">
                <a:extLst>
                  <a:ext uri="{FF2B5EF4-FFF2-40B4-BE49-F238E27FC236}">
                    <a16:creationId xmlns:a16="http://schemas.microsoft.com/office/drawing/2014/main" id="{BC07EDD8-F1B2-44E6-BBE2-54F77D55CC1D}"/>
                  </a:ext>
                </a:extLst>
              </p:cNvPr>
              <p:cNvSpPr/>
              <p:nvPr/>
            </p:nvSpPr>
            <p:spPr>
              <a:xfrm>
                <a:off x="662152" y="101602"/>
                <a:ext cx="11092473" cy="1947915"/>
              </a:xfrm>
              <a:custGeom>
                <a:avLst/>
                <a:gdLst>
                  <a:gd name="connsiteX0" fmla="*/ 0 w 11092473"/>
                  <a:gd name="connsiteY0" fmla="*/ 324659 h 1947915"/>
                  <a:gd name="connsiteX1" fmla="*/ 324659 w 11092473"/>
                  <a:gd name="connsiteY1" fmla="*/ 0 h 1947915"/>
                  <a:gd name="connsiteX2" fmla="*/ 800403 w 11092473"/>
                  <a:gd name="connsiteY2" fmla="*/ 0 h 1947915"/>
                  <a:gd name="connsiteX3" fmla="*/ 1067283 w 11092473"/>
                  <a:gd name="connsiteY3" fmla="*/ 0 h 1947915"/>
                  <a:gd name="connsiteX4" fmla="*/ 1751890 w 11092473"/>
                  <a:gd name="connsiteY4" fmla="*/ 0 h 1947915"/>
                  <a:gd name="connsiteX5" fmla="*/ 2436497 w 11092473"/>
                  <a:gd name="connsiteY5" fmla="*/ 0 h 1947915"/>
                  <a:gd name="connsiteX6" fmla="*/ 2912241 w 11092473"/>
                  <a:gd name="connsiteY6" fmla="*/ 0 h 1947915"/>
                  <a:gd name="connsiteX7" fmla="*/ 3179121 w 11092473"/>
                  <a:gd name="connsiteY7" fmla="*/ 0 h 1947915"/>
                  <a:gd name="connsiteX8" fmla="*/ 3968160 w 11092473"/>
                  <a:gd name="connsiteY8" fmla="*/ 0 h 1947915"/>
                  <a:gd name="connsiteX9" fmla="*/ 4339472 w 11092473"/>
                  <a:gd name="connsiteY9" fmla="*/ 0 h 1947915"/>
                  <a:gd name="connsiteX10" fmla="*/ 4815216 w 11092473"/>
                  <a:gd name="connsiteY10" fmla="*/ 0 h 1947915"/>
                  <a:gd name="connsiteX11" fmla="*/ 5499822 w 11092473"/>
                  <a:gd name="connsiteY11" fmla="*/ 0 h 1947915"/>
                  <a:gd name="connsiteX12" fmla="*/ 6184429 w 11092473"/>
                  <a:gd name="connsiteY12" fmla="*/ 0 h 1947915"/>
                  <a:gd name="connsiteX13" fmla="*/ 6555741 w 11092473"/>
                  <a:gd name="connsiteY13" fmla="*/ 0 h 1947915"/>
                  <a:gd name="connsiteX14" fmla="*/ 6927054 w 11092473"/>
                  <a:gd name="connsiteY14" fmla="*/ 0 h 1947915"/>
                  <a:gd name="connsiteX15" fmla="*/ 7716092 w 11092473"/>
                  <a:gd name="connsiteY15" fmla="*/ 0 h 1947915"/>
                  <a:gd name="connsiteX16" fmla="*/ 8087404 w 11092473"/>
                  <a:gd name="connsiteY16" fmla="*/ 0 h 1947915"/>
                  <a:gd name="connsiteX17" fmla="*/ 8772011 w 11092473"/>
                  <a:gd name="connsiteY17" fmla="*/ 0 h 1947915"/>
                  <a:gd name="connsiteX18" fmla="*/ 9561049 w 11092473"/>
                  <a:gd name="connsiteY18" fmla="*/ 0 h 1947915"/>
                  <a:gd name="connsiteX19" fmla="*/ 9827930 w 11092473"/>
                  <a:gd name="connsiteY19" fmla="*/ 0 h 1947915"/>
                  <a:gd name="connsiteX20" fmla="*/ 10094811 w 11092473"/>
                  <a:gd name="connsiteY20" fmla="*/ 0 h 1947915"/>
                  <a:gd name="connsiteX21" fmla="*/ 10767814 w 11092473"/>
                  <a:gd name="connsiteY21" fmla="*/ 0 h 1947915"/>
                  <a:gd name="connsiteX22" fmla="*/ 11092473 w 11092473"/>
                  <a:gd name="connsiteY22" fmla="*/ 324659 h 1947915"/>
                  <a:gd name="connsiteX23" fmla="*/ 11092473 w 11092473"/>
                  <a:gd name="connsiteY23" fmla="*/ 770511 h 1947915"/>
                  <a:gd name="connsiteX24" fmla="*/ 11092473 w 11092473"/>
                  <a:gd name="connsiteY24" fmla="*/ 1190390 h 1947915"/>
                  <a:gd name="connsiteX25" fmla="*/ 11092473 w 11092473"/>
                  <a:gd name="connsiteY25" fmla="*/ 1623256 h 1947915"/>
                  <a:gd name="connsiteX26" fmla="*/ 10767814 w 11092473"/>
                  <a:gd name="connsiteY26" fmla="*/ 1947915 h 1947915"/>
                  <a:gd name="connsiteX27" fmla="*/ 10292070 w 11092473"/>
                  <a:gd name="connsiteY27" fmla="*/ 1947915 h 1947915"/>
                  <a:gd name="connsiteX28" fmla="*/ 9503032 w 11092473"/>
                  <a:gd name="connsiteY28" fmla="*/ 1947915 h 1947915"/>
                  <a:gd name="connsiteX29" fmla="*/ 9027288 w 11092473"/>
                  <a:gd name="connsiteY29" fmla="*/ 1947915 h 1947915"/>
                  <a:gd name="connsiteX30" fmla="*/ 8551544 w 11092473"/>
                  <a:gd name="connsiteY30" fmla="*/ 1947915 h 1947915"/>
                  <a:gd name="connsiteX31" fmla="*/ 7971369 w 11092473"/>
                  <a:gd name="connsiteY31" fmla="*/ 1947915 h 1947915"/>
                  <a:gd name="connsiteX32" fmla="*/ 7495625 w 11092473"/>
                  <a:gd name="connsiteY32" fmla="*/ 1947915 h 1947915"/>
                  <a:gd name="connsiteX33" fmla="*/ 7019882 w 11092473"/>
                  <a:gd name="connsiteY33" fmla="*/ 1947915 h 1947915"/>
                  <a:gd name="connsiteX34" fmla="*/ 6335275 w 11092473"/>
                  <a:gd name="connsiteY34" fmla="*/ 1947915 h 1947915"/>
                  <a:gd name="connsiteX35" fmla="*/ 5963963 w 11092473"/>
                  <a:gd name="connsiteY35" fmla="*/ 1947915 h 1947915"/>
                  <a:gd name="connsiteX36" fmla="*/ 5174924 w 11092473"/>
                  <a:gd name="connsiteY36" fmla="*/ 1947915 h 1947915"/>
                  <a:gd name="connsiteX37" fmla="*/ 4490317 w 11092473"/>
                  <a:gd name="connsiteY37" fmla="*/ 1947915 h 1947915"/>
                  <a:gd name="connsiteX38" fmla="*/ 4223437 w 11092473"/>
                  <a:gd name="connsiteY38" fmla="*/ 1947915 h 1947915"/>
                  <a:gd name="connsiteX39" fmla="*/ 3434398 w 11092473"/>
                  <a:gd name="connsiteY39" fmla="*/ 1947915 h 1947915"/>
                  <a:gd name="connsiteX40" fmla="*/ 2958655 w 11092473"/>
                  <a:gd name="connsiteY40" fmla="*/ 1947915 h 1947915"/>
                  <a:gd name="connsiteX41" fmla="*/ 2274048 w 11092473"/>
                  <a:gd name="connsiteY41" fmla="*/ 1947915 h 1947915"/>
                  <a:gd name="connsiteX42" fmla="*/ 1485010 w 11092473"/>
                  <a:gd name="connsiteY42" fmla="*/ 1947915 h 1947915"/>
                  <a:gd name="connsiteX43" fmla="*/ 904834 w 11092473"/>
                  <a:gd name="connsiteY43" fmla="*/ 1947915 h 1947915"/>
                  <a:gd name="connsiteX44" fmla="*/ 324659 w 11092473"/>
                  <a:gd name="connsiteY44" fmla="*/ 1947915 h 1947915"/>
                  <a:gd name="connsiteX45" fmla="*/ 0 w 11092473"/>
                  <a:gd name="connsiteY45" fmla="*/ 1623256 h 1947915"/>
                  <a:gd name="connsiteX46" fmla="*/ 0 w 11092473"/>
                  <a:gd name="connsiteY46" fmla="*/ 1177404 h 1947915"/>
                  <a:gd name="connsiteX47" fmla="*/ 0 w 11092473"/>
                  <a:gd name="connsiteY47" fmla="*/ 783497 h 1947915"/>
                  <a:gd name="connsiteX48" fmla="*/ 0 w 11092473"/>
                  <a:gd name="connsiteY48" fmla="*/ 324659 h 19479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</a:cxnLst>
                <a:rect l="l" t="t" r="r" b="b"/>
                <a:pathLst>
                  <a:path w="11092473" h="1947915" fill="none" extrusionOk="0">
                    <a:moveTo>
                      <a:pt x="0" y="324659"/>
                    </a:moveTo>
                    <a:cubicBezTo>
                      <a:pt x="-22148" y="180533"/>
                      <a:pt x="113019" y="13877"/>
                      <a:pt x="324659" y="0"/>
                    </a:cubicBezTo>
                    <a:cubicBezTo>
                      <a:pt x="516826" y="-29054"/>
                      <a:pt x="576723" y="12987"/>
                      <a:pt x="800403" y="0"/>
                    </a:cubicBezTo>
                    <a:cubicBezTo>
                      <a:pt x="1024083" y="-12987"/>
                      <a:pt x="947065" y="2014"/>
                      <a:pt x="1067283" y="0"/>
                    </a:cubicBezTo>
                    <a:cubicBezTo>
                      <a:pt x="1187501" y="-2014"/>
                      <a:pt x="1521843" y="2556"/>
                      <a:pt x="1751890" y="0"/>
                    </a:cubicBezTo>
                    <a:cubicBezTo>
                      <a:pt x="1981937" y="-2556"/>
                      <a:pt x="2139318" y="42271"/>
                      <a:pt x="2436497" y="0"/>
                    </a:cubicBezTo>
                    <a:cubicBezTo>
                      <a:pt x="2733676" y="-42271"/>
                      <a:pt x="2756575" y="25003"/>
                      <a:pt x="2912241" y="0"/>
                    </a:cubicBezTo>
                    <a:cubicBezTo>
                      <a:pt x="3067907" y="-25003"/>
                      <a:pt x="3048390" y="3504"/>
                      <a:pt x="3179121" y="0"/>
                    </a:cubicBezTo>
                    <a:cubicBezTo>
                      <a:pt x="3309852" y="-3504"/>
                      <a:pt x="3754858" y="35730"/>
                      <a:pt x="3968160" y="0"/>
                    </a:cubicBezTo>
                    <a:cubicBezTo>
                      <a:pt x="4181462" y="-35730"/>
                      <a:pt x="4162609" y="20232"/>
                      <a:pt x="4339472" y="0"/>
                    </a:cubicBezTo>
                    <a:cubicBezTo>
                      <a:pt x="4516335" y="-20232"/>
                      <a:pt x="4714518" y="15955"/>
                      <a:pt x="4815216" y="0"/>
                    </a:cubicBezTo>
                    <a:cubicBezTo>
                      <a:pt x="4915914" y="-15955"/>
                      <a:pt x="5243919" y="7273"/>
                      <a:pt x="5499822" y="0"/>
                    </a:cubicBezTo>
                    <a:cubicBezTo>
                      <a:pt x="5755725" y="-7273"/>
                      <a:pt x="6022660" y="2748"/>
                      <a:pt x="6184429" y="0"/>
                    </a:cubicBezTo>
                    <a:cubicBezTo>
                      <a:pt x="6346198" y="-2748"/>
                      <a:pt x="6452617" y="18892"/>
                      <a:pt x="6555741" y="0"/>
                    </a:cubicBezTo>
                    <a:cubicBezTo>
                      <a:pt x="6658865" y="-18892"/>
                      <a:pt x="6802897" y="44282"/>
                      <a:pt x="6927054" y="0"/>
                    </a:cubicBezTo>
                    <a:cubicBezTo>
                      <a:pt x="7051211" y="-44282"/>
                      <a:pt x="7526332" y="47612"/>
                      <a:pt x="7716092" y="0"/>
                    </a:cubicBezTo>
                    <a:cubicBezTo>
                      <a:pt x="7905852" y="-47612"/>
                      <a:pt x="8009954" y="39800"/>
                      <a:pt x="8087404" y="0"/>
                    </a:cubicBezTo>
                    <a:cubicBezTo>
                      <a:pt x="8164854" y="-39800"/>
                      <a:pt x="8540654" y="14054"/>
                      <a:pt x="8772011" y="0"/>
                    </a:cubicBezTo>
                    <a:cubicBezTo>
                      <a:pt x="9003368" y="-14054"/>
                      <a:pt x="9256677" y="35956"/>
                      <a:pt x="9561049" y="0"/>
                    </a:cubicBezTo>
                    <a:cubicBezTo>
                      <a:pt x="9865421" y="-35956"/>
                      <a:pt x="9697823" y="16101"/>
                      <a:pt x="9827930" y="0"/>
                    </a:cubicBezTo>
                    <a:cubicBezTo>
                      <a:pt x="9958037" y="-16101"/>
                      <a:pt x="9964579" y="15262"/>
                      <a:pt x="10094811" y="0"/>
                    </a:cubicBezTo>
                    <a:cubicBezTo>
                      <a:pt x="10225043" y="-15262"/>
                      <a:pt x="10462561" y="34965"/>
                      <a:pt x="10767814" y="0"/>
                    </a:cubicBezTo>
                    <a:cubicBezTo>
                      <a:pt x="10996513" y="-3404"/>
                      <a:pt x="11095565" y="141488"/>
                      <a:pt x="11092473" y="324659"/>
                    </a:cubicBezTo>
                    <a:cubicBezTo>
                      <a:pt x="11096155" y="445293"/>
                      <a:pt x="11054746" y="605854"/>
                      <a:pt x="11092473" y="770511"/>
                    </a:cubicBezTo>
                    <a:cubicBezTo>
                      <a:pt x="11130200" y="935168"/>
                      <a:pt x="11079718" y="1032341"/>
                      <a:pt x="11092473" y="1190390"/>
                    </a:cubicBezTo>
                    <a:cubicBezTo>
                      <a:pt x="11105228" y="1348439"/>
                      <a:pt x="11058047" y="1445324"/>
                      <a:pt x="11092473" y="1623256"/>
                    </a:cubicBezTo>
                    <a:cubicBezTo>
                      <a:pt x="11073737" y="1821557"/>
                      <a:pt x="10908861" y="1920241"/>
                      <a:pt x="10767814" y="1947915"/>
                    </a:cubicBezTo>
                    <a:cubicBezTo>
                      <a:pt x="10572024" y="1983915"/>
                      <a:pt x="10474367" y="1907799"/>
                      <a:pt x="10292070" y="1947915"/>
                    </a:cubicBezTo>
                    <a:cubicBezTo>
                      <a:pt x="10109773" y="1988031"/>
                      <a:pt x="9851283" y="1862976"/>
                      <a:pt x="9503032" y="1947915"/>
                    </a:cubicBezTo>
                    <a:cubicBezTo>
                      <a:pt x="9154781" y="2032854"/>
                      <a:pt x="9146286" y="1892002"/>
                      <a:pt x="9027288" y="1947915"/>
                    </a:cubicBezTo>
                    <a:cubicBezTo>
                      <a:pt x="8908290" y="2003828"/>
                      <a:pt x="8690494" y="1914145"/>
                      <a:pt x="8551544" y="1947915"/>
                    </a:cubicBezTo>
                    <a:cubicBezTo>
                      <a:pt x="8412594" y="1981685"/>
                      <a:pt x="8148290" y="1901092"/>
                      <a:pt x="7971369" y="1947915"/>
                    </a:cubicBezTo>
                    <a:cubicBezTo>
                      <a:pt x="7794449" y="1994738"/>
                      <a:pt x="7680781" y="1908492"/>
                      <a:pt x="7495625" y="1947915"/>
                    </a:cubicBezTo>
                    <a:cubicBezTo>
                      <a:pt x="7310469" y="1987338"/>
                      <a:pt x="7221766" y="1941536"/>
                      <a:pt x="7019882" y="1947915"/>
                    </a:cubicBezTo>
                    <a:cubicBezTo>
                      <a:pt x="6817998" y="1954294"/>
                      <a:pt x="6675820" y="1891992"/>
                      <a:pt x="6335275" y="1947915"/>
                    </a:cubicBezTo>
                    <a:cubicBezTo>
                      <a:pt x="5994730" y="2003838"/>
                      <a:pt x="6049710" y="1913491"/>
                      <a:pt x="5963963" y="1947915"/>
                    </a:cubicBezTo>
                    <a:cubicBezTo>
                      <a:pt x="5878216" y="1982339"/>
                      <a:pt x="5335824" y="1895879"/>
                      <a:pt x="5174924" y="1947915"/>
                    </a:cubicBezTo>
                    <a:cubicBezTo>
                      <a:pt x="5014024" y="1999951"/>
                      <a:pt x="4675013" y="1911151"/>
                      <a:pt x="4490317" y="1947915"/>
                    </a:cubicBezTo>
                    <a:cubicBezTo>
                      <a:pt x="4305621" y="1984679"/>
                      <a:pt x="4324492" y="1927244"/>
                      <a:pt x="4223437" y="1947915"/>
                    </a:cubicBezTo>
                    <a:cubicBezTo>
                      <a:pt x="4122382" y="1968586"/>
                      <a:pt x="3655411" y="1914313"/>
                      <a:pt x="3434398" y="1947915"/>
                    </a:cubicBezTo>
                    <a:cubicBezTo>
                      <a:pt x="3213385" y="1981517"/>
                      <a:pt x="3119109" y="1931362"/>
                      <a:pt x="2958655" y="1947915"/>
                    </a:cubicBezTo>
                    <a:cubicBezTo>
                      <a:pt x="2798201" y="1964468"/>
                      <a:pt x="2552168" y="1934832"/>
                      <a:pt x="2274048" y="1947915"/>
                    </a:cubicBezTo>
                    <a:cubicBezTo>
                      <a:pt x="1995928" y="1960998"/>
                      <a:pt x="1864314" y="1931573"/>
                      <a:pt x="1485010" y="1947915"/>
                    </a:cubicBezTo>
                    <a:cubicBezTo>
                      <a:pt x="1105706" y="1964257"/>
                      <a:pt x="1090498" y="1944862"/>
                      <a:pt x="904834" y="1947915"/>
                    </a:cubicBezTo>
                    <a:cubicBezTo>
                      <a:pt x="719170" y="1950968"/>
                      <a:pt x="596465" y="1904528"/>
                      <a:pt x="324659" y="1947915"/>
                    </a:cubicBezTo>
                    <a:cubicBezTo>
                      <a:pt x="136223" y="1964117"/>
                      <a:pt x="26267" y="1792774"/>
                      <a:pt x="0" y="1623256"/>
                    </a:cubicBezTo>
                    <a:cubicBezTo>
                      <a:pt x="-49257" y="1465752"/>
                      <a:pt x="4531" y="1292048"/>
                      <a:pt x="0" y="1177404"/>
                    </a:cubicBezTo>
                    <a:cubicBezTo>
                      <a:pt x="-4531" y="1062760"/>
                      <a:pt x="33119" y="945509"/>
                      <a:pt x="0" y="783497"/>
                    </a:cubicBezTo>
                    <a:cubicBezTo>
                      <a:pt x="-33119" y="621485"/>
                      <a:pt x="3494" y="473602"/>
                      <a:pt x="0" y="324659"/>
                    </a:cubicBezTo>
                    <a:close/>
                  </a:path>
                  <a:path w="11092473" h="1947915" stroke="0" extrusionOk="0">
                    <a:moveTo>
                      <a:pt x="0" y="324659"/>
                    </a:moveTo>
                    <a:cubicBezTo>
                      <a:pt x="6182" y="142466"/>
                      <a:pt x="130383" y="13376"/>
                      <a:pt x="324659" y="0"/>
                    </a:cubicBezTo>
                    <a:cubicBezTo>
                      <a:pt x="411073" y="-16091"/>
                      <a:pt x="495914" y="23695"/>
                      <a:pt x="591540" y="0"/>
                    </a:cubicBezTo>
                    <a:cubicBezTo>
                      <a:pt x="687166" y="-23695"/>
                      <a:pt x="1076606" y="20415"/>
                      <a:pt x="1380578" y="0"/>
                    </a:cubicBezTo>
                    <a:cubicBezTo>
                      <a:pt x="1684550" y="-20415"/>
                      <a:pt x="1628388" y="3301"/>
                      <a:pt x="1751890" y="0"/>
                    </a:cubicBezTo>
                    <a:cubicBezTo>
                      <a:pt x="1875392" y="-3301"/>
                      <a:pt x="2177900" y="64341"/>
                      <a:pt x="2332065" y="0"/>
                    </a:cubicBezTo>
                    <a:cubicBezTo>
                      <a:pt x="2486230" y="-64341"/>
                      <a:pt x="2707546" y="48586"/>
                      <a:pt x="2807809" y="0"/>
                    </a:cubicBezTo>
                    <a:cubicBezTo>
                      <a:pt x="2908072" y="-48586"/>
                      <a:pt x="3323690" y="58287"/>
                      <a:pt x="3492416" y="0"/>
                    </a:cubicBezTo>
                    <a:cubicBezTo>
                      <a:pt x="3661142" y="-58287"/>
                      <a:pt x="3998510" y="86222"/>
                      <a:pt x="4281454" y="0"/>
                    </a:cubicBezTo>
                    <a:cubicBezTo>
                      <a:pt x="4564398" y="-86222"/>
                      <a:pt x="4880183" y="14129"/>
                      <a:pt x="5070493" y="0"/>
                    </a:cubicBezTo>
                    <a:cubicBezTo>
                      <a:pt x="5260803" y="-14129"/>
                      <a:pt x="5471527" y="2139"/>
                      <a:pt x="5755100" y="0"/>
                    </a:cubicBezTo>
                    <a:cubicBezTo>
                      <a:pt x="6038673" y="-2139"/>
                      <a:pt x="6181097" y="6762"/>
                      <a:pt x="6439706" y="0"/>
                    </a:cubicBezTo>
                    <a:cubicBezTo>
                      <a:pt x="6698315" y="-6762"/>
                      <a:pt x="6705707" y="17420"/>
                      <a:pt x="6811019" y="0"/>
                    </a:cubicBezTo>
                    <a:cubicBezTo>
                      <a:pt x="6916331" y="-17420"/>
                      <a:pt x="7422021" y="81374"/>
                      <a:pt x="7600057" y="0"/>
                    </a:cubicBezTo>
                    <a:cubicBezTo>
                      <a:pt x="7778093" y="-81374"/>
                      <a:pt x="7840184" y="29632"/>
                      <a:pt x="7971369" y="0"/>
                    </a:cubicBezTo>
                    <a:cubicBezTo>
                      <a:pt x="8102554" y="-29632"/>
                      <a:pt x="8248314" y="8696"/>
                      <a:pt x="8447113" y="0"/>
                    </a:cubicBezTo>
                    <a:cubicBezTo>
                      <a:pt x="8645912" y="-8696"/>
                      <a:pt x="8904434" y="13830"/>
                      <a:pt x="9131720" y="0"/>
                    </a:cubicBezTo>
                    <a:cubicBezTo>
                      <a:pt x="9359006" y="-13830"/>
                      <a:pt x="9652980" y="78441"/>
                      <a:pt x="9816327" y="0"/>
                    </a:cubicBezTo>
                    <a:cubicBezTo>
                      <a:pt x="9979674" y="-78441"/>
                      <a:pt x="10003369" y="19673"/>
                      <a:pt x="10083207" y="0"/>
                    </a:cubicBezTo>
                    <a:cubicBezTo>
                      <a:pt x="10163045" y="-19673"/>
                      <a:pt x="10525708" y="6366"/>
                      <a:pt x="10767814" y="0"/>
                    </a:cubicBezTo>
                    <a:cubicBezTo>
                      <a:pt x="10993376" y="474"/>
                      <a:pt x="11079514" y="178927"/>
                      <a:pt x="11092473" y="324659"/>
                    </a:cubicBezTo>
                    <a:cubicBezTo>
                      <a:pt x="11116508" y="438407"/>
                      <a:pt x="11072840" y="644923"/>
                      <a:pt x="11092473" y="783497"/>
                    </a:cubicBezTo>
                    <a:cubicBezTo>
                      <a:pt x="11112106" y="922071"/>
                      <a:pt x="11058873" y="1019518"/>
                      <a:pt x="11092473" y="1203376"/>
                    </a:cubicBezTo>
                    <a:cubicBezTo>
                      <a:pt x="11126073" y="1387234"/>
                      <a:pt x="11069656" y="1507254"/>
                      <a:pt x="11092473" y="1623256"/>
                    </a:cubicBezTo>
                    <a:cubicBezTo>
                      <a:pt x="11057184" y="1819458"/>
                      <a:pt x="10946852" y="1953375"/>
                      <a:pt x="10767814" y="1947915"/>
                    </a:cubicBezTo>
                    <a:cubicBezTo>
                      <a:pt x="10537179" y="1995957"/>
                      <a:pt x="10432909" y="1884350"/>
                      <a:pt x="10187639" y="1947915"/>
                    </a:cubicBezTo>
                    <a:cubicBezTo>
                      <a:pt x="9942370" y="2011480"/>
                      <a:pt x="10035361" y="1943440"/>
                      <a:pt x="9920758" y="1947915"/>
                    </a:cubicBezTo>
                    <a:cubicBezTo>
                      <a:pt x="9806155" y="1952390"/>
                      <a:pt x="9414682" y="1911593"/>
                      <a:pt x="9236151" y="1947915"/>
                    </a:cubicBezTo>
                    <a:cubicBezTo>
                      <a:pt x="9057620" y="1984237"/>
                      <a:pt x="8921847" y="1930911"/>
                      <a:pt x="8655976" y="1947915"/>
                    </a:cubicBezTo>
                    <a:cubicBezTo>
                      <a:pt x="8390105" y="1964919"/>
                      <a:pt x="8464605" y="1938321"/>
                      <a:pt x="8389095" y="1947915"/>
                    </a:cubicBezTo>
                    <a:cubicBezTo>
                      <a:pt x="8313585" y="1957509"/>
                      <a:pt x="8188242" y="1945343"/>
                      <a:pt x="8122215" y="1947915"/>
                    </a:cubicBezTo>
                    <a:cubicBezTo>
                      <a:pt x="8056188" y="1950487"/>
                      <a:pt x="7632890" y="1907270"/>
                      <a:pt x="7437608" y="1947915"/>
                    </a:cubicBezTo>
                    <a:cubicBezTo>
                      <a:pt x="7242326" y="1988560"/>
                      <a:pt x="7169354" y="1902563"/>
                      <a:pt x="6961864" y="1947915"/>
                    </a:cubicBezTo>
                    <a:cubicBezTo>
                      <a:pt x="6754374" y="1993267"/>
                      <a:pt x="6475033" y="1866859"/>
                      <a:pt x="6277257" y="1947915"/>
                    </a:cubicBezTo>
                    <a:cubicBezTo>
                      <a:pt x="6079481" y="2028971"/>
                      <a:pt x="5676822" y="1893195"/>
                      <a:pt x="5488219" y="1947915"/>
                    </a:cubicBezTo>
                    <a:cubicBezTo>
                      <a:pt x="5299616" y="2002635"/>
                      <a:pt x="5312580" y="1933580"/>
                      <a:pt x="5221338" y="1947915"/>
                    </a:cubicBezTo>
                    <a:cubicBezTo>
                      <a:pt x="5130096" y="1962250"/>
                      <a:pt x="4934751" y="1916005"/>
                      <a:pt x="4745595" y="1947915"/>
                    </a:cubicBezTo>
                    <a:cubicBezTo>
                      <a:pt x="4556439" y="1979825"/>
                      <a:pt x="4299527" y="1882214"/>
                      <a:pt x="4165419" y="1947915"/>
                    </a:cubicBezTo>
                    <a:cubicBezTo>
                      <a:pt x="4031311" y="2013616"/>
                      <a:pt x="3755151" y="1936912"/>
                      <a:pt x="3480813" y="1947915"/>
                    </a:cubicBezTo>
                    <a:cubicBezTo>
                      <a:pt x="3206475" y="1958918"/>
                      <a:pt x="3105734" y="1937803"/>
                      <a:pt x="3005069" y="1947915"/>
                    </a:cubicBezTo>
                    <a:cubicBezTo>
                      <a:pt x="2904404" y="1958027"/>
                      <a:pt x="2708967" y="1894109"/>
                      <a:pt x="2529325" y="1947915"/>
                    </a:cubicBezTo>
                    <a:cubicBezTo>
                      <a:pt x="2349683" y="2001721"/>
                      <a:pt x="2043196" y="1940808"/>
                      <a:pt x="1844718" y="1947915"/>
                    </a:cubicBezTo>
                    <a:cubicBezTo>
                      <a:pt x="1646240" y="1955022"/>
                      <a:pt x="1402586" y="1940092"/>
                      <a:pt x="1160111" y="1947915"/>
                    </a:cubicBezTo>
                    <a:cubicBezTo>
                      <a:pt x="917636" y="1955738"/>
                      <a:pt x="508302" y="1937862"/>
                      <a:pt x="324659" y="1947915"/>
                    </a:cubicBezTo>
                    <a:cubicBezTo>
                      <a:pt x="197255" y="1960404"/>
                      <a:pt x="31932" y="1815966"/>
                      <a:pt x="0" y="1623256"/>
                    </a:cubicBezTo>
                    <a:cubicBezTo>
                      <a:pt x="-11715" y="1516345"/>
                      <a:pt x="42990" y="1308675"/>
                      <a:pt x="0" y="1177404"/>
                    </a:cubicBezTo>
                    <a:cubicBezTo>
                      <a:pt x="-42990" y="1046133"/>
                      <a:pt x="15589" y="894567"/>
                      <a:pt x="0" y="731553"/>
                    </a:cubicBezTo>
                    <a:cubicBezTo>
                      <a:pt x="-15589" y="568539"/>
                      <a:pt x="1624" y="514673"/>
                      <a:pt x="0" y="324659"/>
                    </a:cubicBezTo>
                    <a:close/>
                  </a:path>
                </a:pathLst>
              </a:custGeom>
              <a:solidFill>
                <a:srgbClr val="F9E3E6">
                  <a:alpha val="93000"/>
                </a:srgbClr>
              </a:solidFill>
              <a:ln w="19050" cmpd="sng">
                <a:solidFill>
                  <a:srgbClr val="CC2245"/>
                </a:solidFill>
                <a:prstDash val="lgDash"/>
                <a:extLst>
                  <a:ext uri="{C807C97D-BFC1-408E-A445-0C87EB9F89A2}">
                    <ask:lineSketchStyleProps xmlns:ask="http://schemas.microsoft.com/office/drawing/2018/sketchyshapes" sd="1371305124">
                      <a:prstGeom prst="roundRect">
                        <a:avLst/>
                      </a:prstGeom>
                      <ask:type>
                        <ask:lineSketchScribble/>
                      </ask:type>
                    </ask:lineSketchStyleProps>
                  </a:ext>
                </a:extLst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>
                  <a:defRPr/>
                </a:pPr>
                <a:r>
                  <a:rPr lang="en-US" sz="4400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Từ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num>
                      <m:den>
                        <m:r>
                          <a:rPr lang="en-US" sz="44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</m:oMath>
                </a14:m>
                <a:r>
                  <a:rPr lang="en-US" sz="4400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băng giấy màu, lấy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US" sz="44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</m:oMath>
                </a14:m>
                <a:r>
                  <a:rPr lang="en-US" sz="4400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băng giấy để cắt chữ. </a:t>
                </a:r>
              </a:p>
              <a:p>
                <a:pPr lvl="0" algn="ctr">
                  <a:defRPr/>
                </a:pPr>
                <a:r>
                  <a:rPr lang="en-US" sz="4400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Hỏi còn lại bao nhiêu phần của băng giấy?</a:t>
                </a:r>
                <a:endParaRPr kumimoji="0" lang="vi-VN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Snip Diagonal Corner Rectangle 1">
                <a:extLst>
                  <a:ext uri="{FF2B5EF4-FFF2-40B4-BE49-F238E27FC236}">
                    <a16:creationId xmlns:a16="http://schemas.microsoft.com/office/drawing/2014/main" id="{BC07EDD8-F1B2-44E6-BBE2-54F77D55CC1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2152" y="101602"/>
                <a:ext cx="11092473" cy="1947915"/>
              </a:xfrm>
              <a:custGeom>
                <a:avLst/>
                <a:gdLst>
                  <a:gd name="connsiteX0" fmla="*/ 0 w 11067234"/>
                  <a:gd name="connsiteY0" fmla="*/ 213550 h 1281272"/>
                  <a:gd name="connsiteX1" fmla="*/ 213550 w 11067234"/>
                  <a:gd name="connsiteY1" fmla="*/ 0 h 1281272"/>
                  <a:gd name="connsiteX2" fmla="*/ 485465 w 11067234"/>
                  <a:gd name="connsiteY2" fmla="*/ 0 h 1281272"/>
                  <a:gd name="connsiteX3" fmla="*/ 1076583 w 11067234"/>
                  <a:gd name="connsiteY3" fmla="*/ 0 h 1281272"/>
                  <a:gd name="connsiteX4" fmla="*/ 1667702 w 11067234"/>
                  <a:gd name="connsiteY4" fmla="*/ 0 h 1281272"/>
                  <a:gd name="connsiteX5" fmla="*/ 1939616 w 11067234"/>
                  <a:gd name="connsiteY5" fmla="*/ 0 h 1281272"/>
                  <a:gd name="connsiteX6" fmla="*/ 2637136 w 11067234"/>
                  <a:gd name="connsiteY6" fmla="*/ 0 h 1281272"/>
                  <a:gd name="connsiteX7" fmla="*/ 3334656 w 11067234"/>
                  <a:gd name="connsiteY7" fmla="*/ 0 h 1281272"/>
                  <a:gd name="connsiteX8" fmla="*/ 3819373 w 11067234"/>
                  <a:gd name="connsiteY8" fmla="*/ 0 h 1281272"/>
                  <a:gd name="connsiteX9" fmla="*/ 4091288 w 11067234"/>
                  <a:gd name="connsiteY9" fmla="*/ 0 h 1281272"/>
                  <a:gd name="connsiteX10" fmla="*/ 4895209 w 11067234"/>
                  <a:gd name="connsiteY10" fmla="*/ 0 h 1281272"/>
                  <a:gd name="connsiteX11" fmla="*/ 5273525 w 11067234"/>
                  <a:gd name="connsiteY11" fmla="*/ 0 h 1281272"/>
                  <a:gd name="connsiteX12" fmla="*/ 5758242 w 11067234"/>
                  <a:gd name="connsiteY12" fmla="*/ 0 h 1281272"/>
                  <a:gd name="connsiteX13" fmla="*/ 6455762 w 11067234"/>
                  <a:gd name="connsiteY13" fmla="*/ 0 h 1281272"/>
                  <a:gd name="connsiteX14" fmla="*/ 7153282 w 11067234"/>
                  <a:gd name="connsiteY14" fmla="*/ 0 h 1281272"/>
                  <a:gd name="connsiteX15" fmla="*/ 7531598 w 11067234"/>
                  <a:gd name="connsiteY15" fmla="*/ 0 h 1281272"/>
                  <a:gd name="connsiteX16" fmla="*/ 7909914 w 11067234"/>
                  <a:gd name="connsiteY16" fmla="*/ 0 h 1281272"/>
                  <a:gd name="connsiteX17" fmla="*/ 8713835 w 11067234"/>
                  <a:gd name="connsiteY17" fmla="*/ 0 h 1281272"/>
                  <a:gd name="connsiteX18" fmla="*/ 9092151 w 11067234"/>
                  <a:gd name="connsiteY18" fmla="*/ 0 h 1281272"/>
                  <a:gd name="connsiteX19" fmla="*/ 9789671 w 11067234"/>
                  <a:gd name="connsiteY19" fmla="*/ 0 h 1281272"/>
                  <a:gd name="connsiteX20" fmla="*/ 10853684 w 11067234"/>
                  <a:gd name="connsiteY20" fmla="*/ 0 h 1281272"/>
                  <a:gd name="connsiteX21" fmla="*/ 11067234 w 11067234"/>
                  <a:gd name="connsiteY21" fmla="*/ 213550 h 1281272"/>
                  <a:gd name="connsiteX22" fmla="*/ 11067234 w 11067234"/>
                  <a:gd name="connsiteY22" fmla="*/ 632094 h 1281272"/>
                  <a:gd name="connsiteX23" fmla="*/ 11067234 w 11067234"/>
                  <a:gd name="connsiteY23" fmla="*/ 1067722 h 1281272"/>
                  <a:gd name="connsiteX24" fmla="*/ 10853684 w 11067234"/>
                  <a:gd name="connsiteY24" fmla="*/ 1281272 h 1281272"/>
                  <a:gd name="connsiteX25" fmla="*/ 10475368 w 11067234"/>
                  <a:gd name="connsiteY25" fmla="*/ 1281272 h 1281272"/>
                  <a:gd name="connsiteX26" fmla="*/ 9990651 w 11067234"/>
                  <a:gd name="connsiteY26" fmla="*/ 1281272 h 1281272"/>
                  <a:gd name="connsiteX27" fmla="*/ 9612335 w 11067234"/>
                  <a:gd name="connsiteY27" fmla="*/ 1281272 h 1281272"/>
                  <a:gd name="connsiteX28" fmla="*/ 9127618 w 11067234"/>
                  <a:gd name="connsiteY28" fmla="*/ 1281272 h 1281272"/>
                  <a:gd name="connsiteX29" fmla="*/ 8430098 w 11067234"/>
                  <a:gd name="connsiteY29" fmla="*/ 1281272 h 1281272"/>
                  <a:gd name="connsiteX30" fmla="*/ 7626177 w 11067234"/>
                  <a:gd name="connsiteY30" fmla="*/ 1281272 h 1281272"/>
                  <a:gd name="connsiteX31" fmla="*/ 7141459 w 11067234"/>
                  <a:gd name="connsiteY31" fmla="*/ 1281272 h 1281272"/>
                  <a:gd name="connsiteX32" fmla="*/ 6656742 w 11067234"/>
                  <a:gd name="connsiteY32" fmla="*/ 1281272 h 1281272"/>
                  <a:gd name="connsiteX33" fmla="*/ 6065624 w 11067234"/>
                  <a:gd name="connsiteY33" fmla="*/ 1281272 h 1281272"/>
                  <a:gd name="connsiteX34" fmla="*/ 5580906 w 11067234"/>
                  <a:gd name="connsiteY34" fmla="*/ 1281272 h 1281272"/>
                  <a:gd name="connsiteX35" fmla="*/ 5096189 w 11067234"/>
                  <a:gd name="connsiteY35" fmla="*/ 1281272 h 1281272"/>
                  <a:gd name="connsiteX36" fmla="*/ 4398669 w 11067234"/>
                  <a:gd name="connsiteY36" fmla="*/ 1281272 h 1281272"/>
                  <a:gd name="connsiteX37" fmla="*/ 4020353 w 11067234"/>
                  <a:gd name="connsiteY37" fmla="*/ 1281272 h 1281272"/>
                  <a:gd name="connsiteX38" fmla="*/ 3216432 w 11067234"/>
                  <a:gd name="connsiteY38" fmla="*/ 1281272 h 1281272"/>
                  <a:gd name="connsiteX39" fmla="*/ 2518912 w 11067234"/>
                  <a:gd name="connsiteY39" fmla="*/ 1281272 h 1281272"/>
                  <a:gd name="connsiteX40" fmla="*/ 2246998 w 11067234"/>
                  <a:gd name="connsiteY40" fmla="*/ 1281272 h 1281272"/>
                  <a:gd name="connsiteX41" fmla="*/ 1443077 w 11067234"/>
                  <a:gd name="connsiteY41" fmla="*/ 1281272 h 1281272"/>
                  <a:gd name="connsiteX42" fmla="*/ 958359 w 11067234"/>
                  <a:gd name="connsiteY42" fmla="*/ 1281272 h 1281272"/>
                  <a:gd name="connsiteX43" fmla="*/ 213550 w 11067234"/>
                  <a:gd name="connsiteY43" fmla="*/ 1281272 h 1281272"/>
                  <a:gd name="connsiteX44" fmla="*/ 0 w 11067234"/>
                  <a:gd name="connsiteY44" fmla="*/ 1067722 h 1281272"/>
                  <a:gd name="connsiteX45" fmla="*/ 0 w 11067234"/>
                  <a:gd name="connsiteY45" fmla="*/ 632094 h 1281272"/>
                  <a:gd name="connsiteX46" fmla="*/ 0 w 11067234"/>
                  <a:gd name="connsiteY46" fmla="*/ 213550 h 12812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</a:cxnLst>
                <a:rect l="l" t="t" r="r" b="b"/>
                <a:pathLst>
                  <a:path w="11067234" h="1281272" fill="none" extrusionOk="0">
                    <a:moveTo>
                      <a:pt x="0" y="213550"/>
                    </a:moveTo>
                    <a:cubicBezTo>
                      <a:pt x="21361" y="81906"/>
                      <a:pt x="65774" y="-8521"/>
                      <a:pt x="213550" y="0"/>
                    </a:cubicBezTo>
                    <a:cubicBezTo>
                      <a:pt x="322517" y="-18703"/>
                      <a:pt x="354323" y="23791"/>
                      <a:pt x="485465" y="0"/>
                    </a:cubicBezTo>
                    <a:cubicBezTo>
                      <a:pt x="616607" y="-23791"/>
                      <a:pt x="945985" y="11231"/>
                      <a:pt x="1076583" y="0"/>
                    </a:cubicBezTo>
                    <a:cubicBezTo>
                      <a:pt x="1207181" y="-11231"/>
                      <a:pt x="1509001" y="56078"/>
                      <a:pt x="1667702" y="0"/>
                    </a:cubicBezTo>
                    <a:cubicBezTo>
                      <a:pt x="1826403" y="-56078"/>
                      <a:pt x="1807578" y="2499"/>
                      <a:pt x="1939616" y="0"/>
                    </a:cubicBezTo>
                    <a:cubicBezTo>
                      <a:pt x="2071654" y="-2499"/>
                      <a:pt x="2385645" y="68024"/>
                      <a:pt x="2637136" y="0"/>
                    </a:cubicBezTo>
                    <a:cubicBezTo>
                      <a:pt x="2888627" y="-68024"/>
                      <a:pt x="3010012" y="29914"/>
                      <a:pt x="3334656" y="0"/>
                    </a:cubicBezTo>
                    <a:cubicBezTo>
                      <a:pt x="3659300" y="-29914"/>
                      <a:pt x="3679548" y="5804"/>
                      <a:pt x="3819373" y="0"/>
                    </a:cubicBezTo>
                    <a:cubicBezTo>
                      <a:pt x="3959198" y="-5804"/>
                      <a:pt x="3985977" y="30577"/>
                      <a:pt x="4091288" y="0"/>
                    </a:cubicBezTo>
                    <a:cubicBezTo>
                      <a:pt x="4196600" y="-30577"/>
                      <a:pt x="4662129" y="50420"/>
                      <a:pt x="4895209" y="0"/>
                    </a:cubicBezTo>
                    <a:cubicBezTo>
                      <a:pt x="5128289" y="-50420"/>
                      <a:pt x="5182526" y="38809"/>
                      <a:pt x="5273525" y="0"/>
                    </a:cubicBezTo>
                    <a:cubicBezTo>
                      <a:pt x="5364524" y="-38809"/>
                      <a:pt x="5615895" y="12738"/>
                      <a:pt x="5758242" y="0"/>
                    </a:cubicBezTo>
                    <a:cubicBezTo>
                      <a:pt x="5900589" y="-12738"/>
                      <a:pt x="6164558" y="7874"/>
                      <a:pt x="6455762" y="0"/>
                    </a:cubicBezTo>
                    <a:cubicBezTo>
                      <a:pt x="6746966" y="-7874"/>
                      <a:pt x="6856131" y="15929"/>
                      <a:pt x="7153282" y="0"/>
                    </a:cubicBezTo>
                    <a:cubicBezTo>
                      <a:pt x="7450433" y="-15929"/>
                      <a:pt x="7358250" y="40425"/>
                      <a:pt x="7531598" y="0"/>
                    </a:cubicBezTo>
                    <a:cubicBezTo>
                      <a:pt x="7704946" y="-40425"/>
                      <a:pt x="7749677" y="30046"/>
                      <a:pt x="7909914" y="0"/>
                    </a:cubicBezTo>
                    <a:cubicBezTo>
                      <a:pt x="8070151" y="-30046"/>
                      <a:pt x="8369261" y="6749"/>
                      <a:pt x="8713835" y="0"/>
                    </a:cubicBezTo>
                    <a:cubicBezTo>
                      <a:pt x="9058409" y="-6749"/>
                      <a:pt x="8975988" y="4317"/>
                      <a:pt x="9092151" y="0"/>
                    </a:cubicBezTo>
                    <a:cubicBezTo>
                      <a:pt x="9208314" y="-4317"/>
                      <a:pt x="9588889" y="40383"/>
                      <a:pt x="9789671" y="0"/>
                    </a:cubicBezTo>
                    <a:cubicBezTo>
                      <a:pt x="9990453" y="-40383"/>
                      <a:pt x="10562519" y="93078"/>
                      <a:pt x="10853684" y="0"/>
                    </a:cubicBezTo>
                    <a:cubicBezTo>
                      <a:pt x="10995474" y="10776"/>
                      <a:pt x="11064551" y="130590"/>
                      <a:pt x="11067234" y="213550"/>
                    </a:cubicBezTo>
                    <a:cubicBezTo>
                      <a:pt x="11111176" y="318563"/>
                      <a:pt x="11030213" y="525360"/>
                      <a:pt x="11067234" y="632094"/>
                    </a:cubicBezTo>
                    <a:cubicBezTo>
                      <a:pt x="11104255" y="738828"/>
                      <a:pt x="11060545" y="953204"/>
                      <a:pt x="11067234" y="1067722"/>
                    </a:cubicBezTo>
                    <a:cubicBezTo>
                      <a:pt x="11072907" y="1182769"/>
                      <a:pt x="10972211" y="1308566"/>
                      <a:pt x="10853684" y="1281272"/>
                    </a:cubicBezTo>
                    <a:cubicBezTo>
                      <a:pt x="10728122" y="1288707"/>
                      <a:pt x="10636840" y="1266012"/>
                      <a:pt x="10475368" y="1281272"/>
                    </a:cubicBezTo>
                    <a:cubicBezTo>
                      <a:pt x="10313896" y="1296532"/>
                      <a:pt x="10184144" y="1265596"/>
                      <a:pt x="9990651" y="1281272"/>
                    </a:cubicBezTo>
                    <a:cubicBezTo>
                      <a:pt x="9797158" y="1296948"/>
                      <a:pt x="9712528" y="1249439"/>
                      <a:pt x="9612335" y="1281272"/>
                    </a:cubicBezTo>
                    <a:cubicBezTo>
                      <a:pt x="9512142" y="1313105"/>
                      <a:pt x="9352139" y="1232654"/>
                      <a:pt x="9127618" y="1281272"/>
                    </a:cubicBezTo>
                    <a:cubicBezTo>
                      <a:pt x="8903097" y="1329890"/>
                      <a:pt x="8675967" y="1205446"/>
                      <a:pt x="8430098" y="1281272"/>
                    </a:cubicBezTo>
                    <a:cubicBezTo>
                      <a:pt x="8184229" y="1357098"/>
                      <a:pt x="7789370" y="1204444"/>
                      <a:pt x="7626177" y="1281272"/>
                    </a:cubicBezTo>
                    <a:cubicBezTo>
                      <a:pt x="7462984" y="1358100"/>
                      <a:pt x="7356328" y="1241937"/>
                      <a:pt x="7141459" y="1281272"/>
                    </a:cubicBezTo>
                    <a:cubicBezTo>
                      <a:pt x="6926590" y="1320607"/>
                      <a:pt x="6785570" y="1275066"/>
                      <a:pt x="6656742" y="1281272"/>
                    </a:cubicBezTo>
                    <a:cubicBezTo>
                      <a:pt x="6527914" y="1287478"/>
                      <a:pt x="6227051" y="1220913"/>
                      <a:pt x="6065624" y="1281272"/>
                    </a:cubicBezTo>
                    <a:cubicBezTo>
                      <a:pt x="5904197" y="1341631"/>
                      <a:pt x="5694814" y="1271924"/>
                      <a:pt x="5580906" y="1281272"/>
                    </a:cubicBezTo>
                    <a:cubicBezTo>
                      <a:pt x="5466998" y="1290620"/>
                      <a:pt x="5329750" y="1247627"/>
                      <a:pt x="5096189" y="1281272"/>
                    </a:cubicBezTo>
                    <a:cubicBezTo>
                      <a:pt x="4862628" y="1314917"/>
                      <a:pt x="4614957" y="1262014"/>
                      <a:pt x="4398669" y="1281272"/>
                    </a:cubicBezTo>
                    <a:cubicBezTo>
                      <a:pt x="4182381" y="1300530"/>
                      <a:pt x="4151475" y="1272449"/>
                      <a:pt x="4020353" y="1281272"/>
                    </a:cubicBezTo>
                    <a:cubicBezTo>
                      <a:pt x="3889231" y="1290095"/>
                      <a:pt x="3541112" y="1188975"/>
                      <a:pt x="3216432" y="1281272"/>
                    </a:cubicBezTo>
                    <a:cubicBezTo>
                      <a:pt x="2891752" y="1373569"/>
                      <a:pt x="2750951" y="1218068"/>
                      <a:pt x="2518912" y="1281272"/>
                    </a:cubicBezTo>
                    <a:cubicBezTo>
                      <a:pt x="2286873" y="1344476"/>
                      <a:pt x="2311474" y="1278384"/>
                      <a:pt x="2246998" y="1281272"/>
                    </a:cubicBezTo>
                    <a:cubicBezTo>
                      <a:pt x="2182522" y="1284160"/>
                      <a:pt x="1645217" y="1250099"/>
                      <a:pt x="1443077" y="1281272"/>
                    </a:cubicBezTo>
                    <a:cubicBezTo>
                      <a:pt x="1240937" y="1312445"/>
                      <a:pt x="1131164" y="1258126"/>
                      <a:pt x="958359" y="1281272"/>
                    </a:cubicBezTo>
                    <a:cubicBezTo>
                      <a:pt x="785554" y="1304418"/>
                      <a:pt x="472553" y="1261594"/>
                      <a:pt x="213550" y="1281272"/>
                    </a:cubicBezTo>
                    <a:cubicBezTo>
                      <a:pt x="78005" y="1268882"/>
                      <a:pt x="-4660" y="1175107"/>
                      <a:pt x="0" y="1067722"/>
                    </a:cubicBezTo>
                    <a:cubicBezTo>
                      <a:pt x="-49732" y="901292"/>
                      <a:pt x="16472" y="734098"/>
                      <a:pt x="0" y="632094"/>
                    </a:cubicBezTo>
                    <a:cubicBezTo>
                      <a:pt x="-16472" y="530090"/>
                      <a:pt x="45157" y="392852"/>
                      <a:pt x="0" y="213550"/>
                    </a:cubicBezTo>
                    <a:close/>
                  </a:path>
                  <a:path w="11067234" h="1281272" stroke="0" extrusionOk="0">
                    <a:moveTo>
                      <a:pt x="0" y="213550"/>
                    </a:moveTo>
                    <a:cubicBezTo>
                      <a:pt x="29071" y="82023"/>
                      <a:pt x="78302" y="15463"/>
                      <a:pt x="213550" y="0"/>
                    </a:cubicBezTo>
                    <a:cubicBezTo>
                      <a:pt x="324108" y="-20660"/>
                      <a:pt x="419135" y="17929"/>
                      <a:pt x="485465" y="0"/>
                    </a:cubicBezTo>
                    <a:cubicBezTo>
                      <a:pt x="551795" y="-17929"/>
                      <a:pt x="999056" y="50072"/>
                      <a:pt x="1289386" y="0"/>
                    </a:cubicBezTo>
                    <a:cubicBezTo>
                      <a:pt x="1579716" y="-50072"/>
                      <a:pt x="1496590" y="30649"/>
                      <a:pt x="1667702" y="0"/>
                    </a:cubicBezTo>
                    <a:cubicBezTo>
                      <a:pt x="1838814" y="-30649"/>
                      <a:pt x="2077376" y="16515"/>
                      <a:pt x="2258820" y="0"/>
                    </a:cubicBezTo>
                    <a:cubicBezTo>
                      <a:pt x="2440264" y="-16515"/>
                      <a:pt x="2528572" y="20760"/>
                      <a:pt x="2743537" y="0"/>
                    </a:cubicBezTo>
                    <a:cubicBezTo>
                      <a:pt x="2958502" y="-20760"/>
                      <a:pt x="3298989" y="59346"/>
                      <a:pt x="3441057" y="0"/>
                    </a:cubicBezTo>
                    <a:cubicBezTo>
                      <a:pt x="3583125" y="-59346"/>
                      <a:pt x="3919846" y="52261"/>
                      <a:pt x="4244979" y="0"/>
                    </a:cubicBezTo>
                    <a:cubicBezTo>
                      <a:pt x="4570112" y="-52261"/>
                      <a:pt x="4779212" y="33008"/>
                      <a:pt x="5048900" y="0"/>
                    </a:cubicBezTo>
                    <a:cubicBezTo>
                      <a:pt x="5318588" y="-33008"/>
                      <a:pt x="5403816" y="18655"/>
                      <a:pt x="5746420" y="0"/>
                    </a:cubicBezTo>
                    <a:cubicBezTo>
                      <a:pt x="6089024" y="-18655"/>
                      <a:pt x="6188061" y="51324"/>
                      <a:pt x="6443940" y="0"/>
                    </a:cubicBezTo>
                    <a:cubicBezTo>
                      <a:pt x="6699819" y="-51324"/>
                      <a:pt x="6683965" y="22691"/>
                      <a:pt x="6822255" y="0"/>
                    </a:cubicBezTo>
                    <a:cubicBezTo>
                      <a:pt x="6960545" y="-22691"/>
                      <a:pt x="7418884" y="56342"/>
                      <a:pt x="7626177" y="0"/>
                    </a:cubicBezTo>
                    <a:cubicBezTo>
                      <a:pt x="7833470" y="-56342"/>
                      <a:pt x="7865992" y="23005"/>
                      <a:pt x="8004493" y="0"/>
                    </a:cubicBezTo>
                    <a:cubicBezTo>
                      <a:pt x="8142994" y="-23005"/>
                      <a:pt x="8379099" y="47511"/>
                      <a:pt x="8489210" y="0"/>
                    </a:cubicBezTo>
                    <a:cubicBezTo>
                      <a:pt x="8599321" y="-47511"/>
                      <a:pt x="9040069" y="76650"/>
                      <a:pt x="9186730" y="0"/>
                    </a:cubicBezTo>
                    <a:cubicBezTo>
                      <a:pt x="9333391" y="-76650"/>
                      <a:pt x="9730295" y="50874"/>
                      <a:pt x="9884250" y="0"/>
                    </a:cubicBezTo>
                    <a:cubicBezTo>
                      <a:pt x="10038205" y="-50874"/>
                      <a:pt x="10067311" y="20109"/>
                      <a:pt x="10156164" y="0"/>
                    </a:cubicBezTo>
                    <a:cubicBezTo>
                      <a:pt x="10245017" y="-20109"/>
                      <a:pt x="10509314" y="9321"/>
                      <a:pt x="10853684" y="0"/>
                    </a:cubicBezTo>
                    <a:cubicBezTo>
                      <a:pt x="10997746" y="268"/>
                      <a:pt x="11060873" y="112090"/>
                      <a:pt x="11067234" y="213550"/>
                    </a:cubicBezTo>
                    <a:cubicBezTo>
                      <a:pt x="11076261" y="324032"/>
                      <a:pt x="11017809" y="475909"/>
                      <a:pt x="11067234" y="657719"/>
                    </a:cubicBezTo>
                    <a:cubicBezTo>
                      <a:pt x="11116659" y="839529"/>
                      <a:pt x="11055595" y="904541"/>
                      <a:pt x="11067234" y="1067722"/>
                    </a:cubicBezTo>
                    <a:cubicBezTo>
                      <a:pt x="11071224" y="1160300"/>
                      <a:pt x="10971564" y="1268920"/>
                      <a:pt x="10853684" y="1281272"/>
                    </a:cubicBezTo>
                    <a:cubicBezTo>
                      <a:pt x="10510015" y="1282543"/>
                      <a:pt x="10435045" y="1216301"/>
                      <a:pt x="10156164" y="1281272"/>
                    </a:cubicBezTo>
                    <a:cubicBezTo>
                      <a:pt x="9877283" y="1346243"/>
                      <a:pt x="9959521" y="1277849"/>
                      <a:pt x="9884250" y="1281272"/>
                    </a:cubicBezTo>
                    <a:cubicBezTo>
                      <a:pt x="9808979" y="1284695"/>
                      <a:pt x="9742335" y="1273071"/>
                      <a:pt x="9612335" y="1281272"/>
                    </a:cubicBezTo>
                    <a:cubicBezTo>
                      <a:pt x="9482336" y="1289473"/>
                      <a:pt x="9259875" y="1276192"/>
                      <a:pt x="8914815" y="1281272"/>
                    </a:cubicBezTo>
                    <a:cubicBezTo>
                      <a:pt x="8569755" y="1286352"/>
                      <a:pt x="8562287" y="1233967"/>
                      <a:pt x="8323697" y="1281272"/>
                    </a:cubicBezTo>
                    <a:cubicBezTo>
                      <a:pt x="8085107" y="1328577"/>
                      <a:pt x="8124689" y="1269354"/>
                      <a:pt x="8051782" y="1281272"/>
                    </a:cubicBezTo>
                    <a:cubicBezTo>
                      <a:pt x="7978876" y="1293190"/>
                      <a:pt x="7840143" y="1271243"/>
                      <a:pt x="7779868" y="1281272"/>
                    </a:cubicBezTo>
                    <a:cubicBezTo>
                      <a:pt x="7719593" y="1291301"/>
                      <a:pt x="7341332" y="1246093"/>
                      <a:pt x="7082348" y="1281272"/>
                    </a:cubicBezTo>
                    <a:cubicBezTo>
                      <a:pt x="6823364" y="1316451"/>
                      <a:pt x="6764072" y="1233415"/>
                      <a:pt x="6597630" y="1281272"/>
                    </a:cubicBezTo>
                    <a:cubicBezTo>
                      <a:pt x="6431188" y="1329129"/>
                      <a:pt x="6044850" y="1222850"/>
                      <a:pt x="5900111" y="1281272"/>
                    </a:cubicBezTo>
                    <a:cubicBezTo>
                      <a:pt x="5755372" y="1339694"/>
                      <a:pt x="5495352" y="1235685"/>
                      <a:pt x="5096189" y="1281272"/>
                    </a:cubicBezTo>
                    <a:cubicBezTo>
                      <a:pt x="4697026" y="1326859"/>
                      <a:pt x="4889562" y="1262298"/>
                      <a:pt x="4824275" y="1281272"/>
                    </a:cubicBezTo>
                    <a:cubicBezTo>
                      <a:pt x="4758988" y="1300246"/>
                      <a:pt x="4560329" y="1239478"/>
                      <a:pt x="4339558" y="1281272"/>
                    </a:cubicBezTo>
                    <a:cubicBezTo>
                      <a:pt x="4118787" y="1323066"/>
                      <a:pt x="3978197" y="1233356"/>
                      <a:pt x="3748439" y="1281272"/>
                    </a:cubicBezTo>
                    <a:cubicBezTo>
                      <a:pt x="3518681" y="1329188"/>
                      <a:pt x="3372591" y="1240731"/>
                      <a:pt x="3050919" y="1281272"/>
                    </a:cubicBezTo>
                    <a:cubicBezTo>
                      <a:pt x="2729247" y="1321813"/>
                      <a:pt x="2773015" y="1243800"/>
                      <a:pt x="2566202" y="1281272"/>
                    </a:cubicBezTo>
                    <a:cubicBezTo>
                      <a:pt x="2359389" y="1318744"/>
                      <a:pt x="2202782" y="1234331"/>
                      <a:pt x="2081485" y="1281272"/>
                    </a:cubicBezTo>
                    <a:cubicBezTo>
                      <a:pt x="1960188" y="1328213"/>
                      <a:pt x="1625538" y="1269667"/>
                      <a:pt x="1383965" y="1281272"/>
                    </a:cubicBezTo>
                    <a:cubicBezTo>
                      <a:pt x="1142392" y="1292877"/>
                      <a:pt x="690346" y="1201355"/>
                      <a:pt x="213550" y="1281272"/>
                    </a:cubicBezTo>
                    <a:cubicBezTo>
                      <a:pt x="93513" y="1263542"/>
                      <a:pt x="-6063" y="1160598"/>
                      <a:pt x="0" y="1067722"/>
                    </a:cubicBezTo>
                    <a:cubicBezTo>
                      <a:pt x="-25746" y="936626"/>
                      <a:pt x="14663" y="722265"/>
                      <a:pt x="0" y="632094"/>
                    </a:cubicBezTo>
                    <a:cubicBezTo>
                      <a:pt x="-14663" y="541923"/>
                      <a:pt x="34235" y="357112"/>
                      <a:pt x="0" y="213550"/>
                    </a:cubicBezTo>
                    <a:close/>
                  </a:path>
                </a:pathLst>
              </a:custGeom>
              <a:blipFill>
                <a:blip r:embed="rId3"/>
                <a:stretch>
                  <a:fillRect/>
                </a:stretch>
              </a:blipFill>
              <a:ln w="19050" cmpd="sng">
                <a:solidFill>
                  <a:srgbClr val="CC2245"/>
                </a:solidFill>
                <a:prstDash val="lgDash"/>
                <a:extLst>
                  <a:ext uri="{C807C97D-BFC1-408E-A445-0C87EB9F89A2}">
                    <ask:lineSketchStyleProps xmlns="" xmlns:ask="http://schemas.microsoft.com/office/drawing/2018/sketchyshapes" xmlns:a14="http://schemas.microsoft.com/office/drawing/2010/main" sd="1371305124">
                      <a:prstGeom prst="roundRect">
                        <a:avLst/>
                      </a:prstGeom>
                      <ask:type>
                        <ask:lineSketchScribble/>
                      </ask:type>
                    </ask:lineSketchStyleProps>
                  </a:ext>
                </a:extLst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6" name="Picture 2" descr="assorted-color numbers, YouTube Graphic design Numerical digit Symbol, NUMBERS, text, poster png thumbnail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0685" b="66849" l="32184" r="666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8450" t="33582" r="28917" b="34006"/>
          <a:stretch/>
        </p:blipFill>
        <p:spPr bwMode="auto">
          <a:xfrm>
            <a:off x="1487703" y="4322165"/>
            <a:ext cx="1413165" cy="1126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assorted-color numbers, YouTube Graphic design Numerical digit Symbol, NUMBERS, text, poster png thumbnail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2055" b="69041" l="7069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7869" t="33322" r="86" b="32673"/>
          <a:stretch/>
        </p:blipFill>
        <p:spPr bwMode="auto">
          <a:xfrm>
            <a:off x="1416030" y="5714311"/>
            <a:ext cx="1062182" cy="11822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assorted-color numbers, YouTube Graphic design Numerical digit Symbol, NUMBERS, text, poster png thumbnail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32055" l="71552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8901" b="64186"/>
          <a:stretch/>
        </p:blipFill>
        <p:spPr bwMode="auto">
          <a:xfrm>
            <a:off x="5940451" y="4308169"/>
            <a:ext cx="1030840" cy="1245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" name="Group 13"/>
          <p:cNvGrpSpPr/>
          <p:nvPr/>
        </p:nvGrpSpPr>
        <p:grpSpPr>
          <a:xfrm>
            <a:off x="946329" y="2774491"/>
            <a:ext cx="3045135" cy="1454330"/>
            <a:chOff x="955645" y="2763769"/>
            <a:chExt cx="3045135" cy="1454330"/>
          </a:xfrm>
        </p:grpSpPr>
        <p:sp>
          <p:nvSpPr>
            <p:cNvPr id="9" name="Rectangle 88"/>
            <p:cNvSpPr>
              <a:spLocks noChangeArrowheads="1"/>
            </p:cNvSpPr>
            <p:nvPr/>
          </p:nvSpPr>
          <p:spPr bwMode="auto">
            <a:xfrm>
              <a:off x="955645" y="2763770"/>
              <a:ext cx="1015045" cy="1454329"/>
            </a:xfrm>
            <a:prstGeom prst="rect">
              <a:avLst/>
            </a:prstGeom>
            <a:solidFill>
              <a:srgbClr val="F48DAC"/>
            </a:solidFill>
            <a:ln>
              <a:solidFill>
                <a:srgbClr val="002060"/>
              </a:solidFill>
              <a:headEnd/>
              <a:tailEnd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/>
            </a:p>
          </p:txBody>
        </p:sp>
        <p:sp>
          <p:nvSpPr>
            <p:cNvPr id="15" name="Rectangle 88"/>
            <p:cNvSpPr>
              <a:spLocks noChangeArrowheads="1"/>
            </p:cNvSpPr>
            <p:nvPr/>
          </p:nvSpPr>
          <p:spPr bwMode="auto">
            <a:xfrm>
              <a:off x="1970690" y="2763769"/>
              <a:ext cx="1015045" cy="1454329"/>
            </a:xfrm>
            <a:prstGeom prst="rect">
              <a:avLst/>
            </a:prstGeom>
            <a:solidFill>
              <a:srgbClr val="F48DAC"/>
            </a:solidFill>
            <a:ln>
              <a:solidFill>
                <a:srgbClr val="002060"/>
              </a:solidFill>
              <a:headEnd/>
              <a:tailEnd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/>
            </a:p>
          </p:txBody>
        </p:sp>
        <p:sp>
          <p:nvSpPr>
            <p:cNvPr id="19" name="Rectangle 88"/>
            <p:cNvSpPr>
              <a:spLocks noChangeArrowheads="1"/>
            </p:cNvSpPr>
            <p:nvPr/>
          </p:nvSpPr>
          <p:spPr bwMode="auto">
            <a:xfrm>
              <a:off x="2985735" y="2763769"/>
              <a:ext cx="1015045" cy="1454329"/>
            </a:xfrm>
            <a:prstGeom prst="rect">
              <a:avLst/>
            </a:prstGeom>
            <a:solidFill>
              <a:srgbClr val="F48DAC"/>
            </a:solidFill>
            <a:ln>
              <a:solidFill>
                <a:srgbClr val="002060"/>
              </a:solidFill>
              <a:headEnd/>
              <a:tailEnd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/>
            </a:p>
          </p:txBody>
        </p:sp>
      </p:grpSp>
      <p:sp>
        <p:nvSpPr>
          <p:cNvPr id="2" name="Rounded Rectangle 1"/>
          <p:cNvSpPr/>
          <p:nvPr/>
        </p:nvSpPr>
        <p:spPr>
          <a:xfrm>
            <a:off x="811448" y="5563477"/>
            <a:ext cx="2579812" cy="83128"/>
          </a:xfrm>
          <a:prstGeom prst="roundRect">
            <a:avLst/>
          </a:prstGeom>
          <a:effectLst>
            <a:softEdge rad="12700"/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2" name="Picture 2" descr="assorted-color numbers, YouTube Graphic design Numerical digit Symbol, NUMBERS, text, poster png thumbnail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2055" b="69041" l="7069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7869" t="33322" r="86" b="32673"/>
          <a:stretch/>
        </p:blipFill>
        <p:spPr bwMode="auto">
          <a:xfrm>
            <a:off x="5924780" y="5733839"/>
            <a:ext cx="1062182" cy="11822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" name="Rounded Rectangle 32"/>
          <p:cNvSpPr/>
          <p:nvPr/>
        </p:nvSpPr>
        <p:spPr>
          <a:xfrm>
            <a:off x="5418763" y="5617250"/>
            <a:ext cx="2579812" cy="83128"/>
          </a:xfrm>
          <a:prstGeom prst="roundRect">
            <a:avLst/>
          </a:prstGeom>
          <a:effectLst>
            <a:softEdge rad="12700"/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88"/>
          <p:cNvSpPr>
            <a:spLocks noChangeArrowheads="1"/>
          </p:cNvSpPr>
          <p:nvPr/>
        </p:nvSpPr>
        <p:spPr bwMode="auto">
          <a:xfrm>
            <a:off x="4000780" y="2763767"/>
            <a:ext cx="1015045" cy="1454329"/>
          </a:xfrm>
          <a:prstGeom prst="rect">
            <a:avLst/>
          </a:prstGeom>
          <a:solidFill>
            <a:srgbClr val="F48DAC"/>
          </a:solidFill>
          <a:ln>
            <a:solidFill>
              <a:srgbClr val="002060"/>
            </a:solidFill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37" name="Rectangle 88"/>
          <p:cNvSpPr>
            <a:spLocks noChangeArrowheads="1"/>
          </p:cNvSpPr>
          <p:nvPr/>
        </p:nvSpPr>
        <p:spPr bwMode="auto">
          <a:xfrm>
            <a:off x="6061737" y="2763767"/>
            <a:ext cx="1015045" cy="1454329"/>
          </a:xfrm>
          <a:prstGeom prst="rect">
            <a:avLst/>
          </a:prstGeom>
          <a:solidFill>
            <a:schemeClr val="bg1"/>
          </a:solidFill>
          <a:ln w="12700">
            <a:solidFill>
              <a:srgbClr val="002060"/>
            </a:solidFill>
            <a:prstDash val="lgDash"/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38" name="Rectangle 88"/>
          <p:cNvSpPr>
            <a:spLocks noChangeArrowheads="1"/>
          </p:cNvSpPr>
          <p:nvPr/>
        </p:nvSpPr>
        <p:spPr bwMode="auto">
          <a:xfrm>
            <a:off x="5025141" y="2763767"/>
            <a:ext cx="1015045" cy="1454329"/>
          </a:xfrm>
          <a:prstGeom prst="rect">
            <a:avLst/>
          </a:prstGeom>
          <a:solidFill>
            <a:srgbClr val="F48DAC"/>
          </a:solidFill>
          <a:ln>
            <a:solidFill>
              <a:srgbClr val="002060"/>
            </a:solidFill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42" name="Rectangle 41"/>
          <p:cNvSpPr/>
          <p:nvPr/>
        </p:nvSpPr>
        <p:spPr>
          <a:xfrm>
            <a:off x="7631400" y="2113485"/>
            <a:ext cx="180077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9600" b="1" dirty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00B0F0"/>
                </a:solidFill>
                <a:latin typeface="UTM American Sans" panose="02040603050506020204" pitchFamily="18" charset="0"/>
              </a:rPr>
              <a:t>2</a:t>
            </a:r>
          </a:p>
        </p:txBody>
      </p:sp>
      <p:pic>
        <p:nvPicPr>
          <p:cNvPr id="43" name="Picture 2" descr="assorted-color numbers, YouTube Graphic design Numerical digit Symbol, NUMBERS, text, poster png thumbnail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2055" b="69041" l="7069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7869" t="33322" r="86" b="32673"/>
          <a:stretch/>
        </p:blipFill>
        <p:spPr bwMode="auto">
          <a:xfrm>
            <a:off x="7954142" y="3775009"/>
            <a:ext cx="1062182" cy="11822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4" name="Rounded Rectangle 43"/>
          <p:cNvSpPr/>
          <p:nvPr/>
        </p:nvSpPr>
        <p:spPr>
          <a:xfrm>
            <a:off x="7431062" y="3576208"/>
            <a:ext cx="2579812" cy="83128"/>
          </a:xfrm>
          <a:prstGeom prst="roundRect">
            <a:avLst/>
          </a:prstGeom>
          <a:effectLst>
            <a:softEdge rad="12700"/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5" name="Rectangle 44"/>
              <p:cNvSpPr/>
              <p:nvPr/>
            </p:nvSpPr>
            <p:spPr>
              <a:xfrm>
                <a:off x="1930203" y="4474288"/>
                <a:ext cx="9278111" cy="108042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ctr">
                  <a:defRPr/>
                </a:pPr>
                <a:r>
                  <a:rPr lang="en-US" sz="3200" b="1" dirty="0">
                    <a:solidFill>
                      <a:srgbClr val="002060"/>
                    </a:solidFill>
                    <a:latin typeface="Segoe Script" panose="030B0504020000000003" pitchFamily="66" charset="0"/>
                    <a:cs typeface="Times New Roman" panose="02020603050405020304" pitchFamily="18" charset="0"/>
                  </a:rPr>
                  <a:t>Có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4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den>
                    </m:f>
                  </m:oMath>
                </a14:m>
                <a:r>
                  <a:rPr lang="en-US" sz="3200" b="1" dirty="0">
                    <a:solidFill>
                      <a:srgbClr val="002060"/>
                    </a:solidFill>
                    <a:latin typeface="Segoe Script" panose="030B0504020000000003" pitchFamily="66" charset="0"/>
                    <a:cs typeface="Times New Roman" panose="02020603050405020304" pitchFamily="18" charset="0"/>
                  </a:rPr>
                  <a:t> băng giấy màu, lấy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den>
                    </m:f>
                  </m:oMath>
                </a14:m>
                <a:r>
                  <a:rPr lang="en-US" sz="3200" b="1" dirty="0">
                    <a:solidFill>
                      <a:srgbClr val="002060"/>
                    </a:solidFill>
                    <a:latin typeface="Segoe Script" panose="030B0504020000000003" pitchFamily="66" charset="0"/>
                    <a:cs typeface="Times New Roman" panose="02020603050405020304" pitchFamily="18" charset="0"/>
                  </a:rPr>
                  <a:t> băng giấy. </a:t>
                </a:r>
              </a:p>
            </p:txBody>
          </p:sp>
        </mc:Choice>
        <mc:Fallback xmlns="">
          <p:sp>
            <p:nvSpPr>
              <p:cNvPr id="45" name="Rectangle 4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30203" y="4474288"/>
                <a:ext cx="9278111" cy="1080424"/>
              </a:xfrm>
              <a:prstGeom prst="rect">
                <a:avLst/>
              </a:prstGeom>
              <a:blipFill>
                <a:blip r:embed="rId8"/>
                <a:stretch>
                  <a:fillRect b="-56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Rectangle 45"/>
              <p:cNvSpPr/>
              <p:nvPr/>
            </p:nvSpPr>
            <p:spPr>
              <a:xfrm>
                <a:off x="1094953" y="5651192"/>
                <a:ext cx="9278111" cy="9814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ctr">
                  <a:defRPr/>
                </a:pPr>
                <a:r>
                  <a:rPr lang="en-US" sz="3200" b="1" dirty="0">
                    <a:solidFill>
                      <a:srgbClr val="002060"/>
                    </a:solidFill>
                    <a:latin typeface="Segoe Script" panose="030B0504020000000003" pitchFamily="66" charset="0"/>
                    <a:cs typeface="Times New Roman" panose="02020603050405020304" pitchFamily="18" charset="0"/>
                  </a:rPr>
                  <a:t>Còn lại</a:t>
                </a:r>
                <a:r>
                  <a:rPr lang="en-US" sz="4000" b="1" dirty="0">
                    <a:solidFill>
                      <a:srgbClr val="002060"/>
                    </a:solidFill>
                    <a:latin typeface="Segoe Script" panose="030B0504020000000003" pitchFamily="66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den>
                    </m:f>
                  </m:oMath>
                </a14:m>
                <a:r>
                  <a:rPr lang="en-US" sz="3200" b="1" dirty="0">
                    <a:solidFill>
                      <a:srgbClr val="002060"/>
                    </a:solidFill>
                    <a:latin typeface="Segoe Script" panose="030B0504020000000003" pitchFamily="66" charset="0"/>
                    <a:cs typeface="Times New Roman" panose="02020603050405020304" pitchFamily="18" charset="0"/>
                  </a:rPr>
                  <a:t> băng giấy.</a:t>
                </a:r>
                <a:endParaRPr lang="vi-VN" sz="3200" b="1" dirty="0">
                  <a:solidFill>
                    <a:srgbClr val="002060"/>
                  </a:solidFill>
                  <a:latin typeface="UVF Didot" panose="02000503000000020003" pitchFamily="2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6" name="Rectangle 4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4953" y="5651192"/>
                <a:ext cx="9278111" cy="981487"/>
              </a:xfrm>
              <a:prstGeom prst="rect">
                <a:avLst/>
              </a:prstGeom>
              <a:blipFill>
                <a:blip r:embed="rId9"/>
                <a:stretch>
                  <a:fillRect b="-869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39134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5833E-6 1.85185E-6 L 0.59349 0.3294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674" y="1645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 animBg="1"/>
      <p:bldP spid="2" grpId="1" animBg="1"/>
      <p:bldP spid="33" grpId="0" animBg="1"/>
      <p:bldP spid="33" grpId="1" animBg="1"/>
      <p:bldP spid="42" grpId="0"/>
      <p:bldP spid="44" grpId="0" animBg="1"/>
      <p:bldP spid="45" grpId="0"/>
      <p:bldP spid="4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7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Group 29"/>
          <p:cNvGrpSpPr/>
          <p:nvPr/>
        </p:nvGrpSpPr>
        <p:grpSpPr>
          <a:xfrm>
            <a:off x="1271559" y="656302"/>
            <a:ext cx="3045135" cy="1454330"/>
            <a:chOff x="-5133794" y="970139"/>
            <a:chExt cx="3045135" cy="1454330"/>
          </a:xfrm>
        </p:grpSpPr>
        <p:sp>
          <p:nvSpPr>
            <p:cNvPr id="31" name="Rectangle 88"/>
            <p:cNvSpPr>
              <a:spLocks noChangeArrowheads="1"/>
            </p:cNvSpPr>
            <p:nvPr/>
          </p:nvSpPr>
          <p:spPr bwMode="auto">
            <a:xfrm>
              <a:off x="-5133794" y="970140"/>
              <a:ext cx="1015045" cy="1454329"/>
            </a:xfrm>
            <a:prstGeom prst="rect">
              <a:avLst/>
            </a:prstGeom>
            <a:ln w="19050">
              <a:prstDash val="dash"/>
              <a:headEnd/>
              <a:tailEnd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/>
            </a:p>
          </p:txBody>
        </p:sp>
        <p:sp>
          <p:nvSpPr>
            <p:cNvPr id="32" name="Rectangle 88"/>
            <p:cNvSpPr>
              <a:spLocks noChangeArrowheads="1"/>
            </p:cNvSpPr>
            <p:nvPr/>
          </p:nvSpPr>
          <p:spPr bwMode="auto">
            <a:xfrm>
              <a:off x="-4118749" y="970139"/>
              <a:ext cx="1015045" cy="1454329"/>
            </a:xfrm>
            <a:prstGeom prst="rect">
              <a:avLst/>
            </a:prstGeom>
            <a:ln w="19050">
              <a:prstDash val="dash"/>
              <a:headEnd/>
              <a:tailEnd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/>
            </a:p>
          </p:txBody>
        </p:sp>
        <p:sp>
          <p:nvSpPr>
            <p:cNvPr id="33" name="Rectangle 88"/>
            <p:cNvSpPr>
              <a:spLocks noChangeArrowheads="1"/>
            </p:cNvSpPr>
            <p:nvPr/>
          </p:nvSpPr>
          <p:spPr bwMode="auto">
            <a:xfrm>
              <a:off x="-3103704" y="970139"/>
              <a:ext cx="1015045" cy="1454329"/>
            </a:xfrm>
            <a:prstGeom prst="rect">
              <a:avLst/>
            </a:prstGeom>
            <a:ln w="19050">
              <a:prstDash val="dash"/>
              <a:headEnd/>
              <a:tailEnd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/>
            </a:p>
          </p:txBody>
        </p:sp>
      </p:grpSp>
      <p:pic>
        <p:nvPicPr>
          <p:cNvPr id="4" name="Picture 2" descr="assorted-color numbers, YouTube Graphic design Numerical digit Symbol, NUMBERS, text, poster png thumbnail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0685" b="66849" l="32184" r="666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8450" t="33582" r="28917" b="34006"/>
          <a:stretch/>
        </p:blipFill>
        <p:spPr bwMode="auto">
          <a:xfrm>
            <a:off x="392872" y="2918251"/>
            <a:ext cx="1413165" cy="1126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assorted-color numbers, YouTube Graphic design Numerical digit Symbol, NUMBERS, text, poster png thumbnail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2055" b="69041" l="7069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7869" t="33322" r="86" b="32673"/>
          <a:stretch/>
        </p:blipFill>
        <p:spPr bwMode="auto">
          <a:xfrm>
            <a:off x="392872" y="4422538"/>
            <a:ext cx="1062182" cy="11822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assorted-color numbers, YouTube Graphic design Numerical digit Symbol, NUMBERS, text, poster png thumbnail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32055" l="71552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8901" b="64186"/>
          <a:stretch/>
        </p:blipFill>
        <p:spPr bwMode="auto">
          <a:xfrm>
            <a:off x="3360788" y="2918251"/>
            <a:ext cx="1030840" cy="1245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ounded Rectangle 6"/>
          <p:cNvSpPr/>
          <p:nvPr/>
        </p:nvSpPr>
        <p:spPr>
          <a:xfrm>
            <a:off x="134649" y="4228971"/>
            <a:ext cx="1861413" cy="45719"/>
          </a:xfrm>
          <a:prstGeom prst="roundRect">
            <a:avLst/>
          </a:prstGeom>
          <a:effectLst>
            <a:softEdge rad="12700"/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2" descr="assorted-color numbers, YouTube Graphic design Numerical digit Symbol, NUMBERS, text, poster png thumbnail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2055" b="69041" l="7069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7869" t="33322" r="86" b="32673"/>
          <a:stretch/>
        </p:blipFill>
        <p:spPr bwMode="auto">
          <a:xfrm>
            <a:off x="3234749" y="4579775"/>
            <a:ext cx="1062182" cy="11822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ounded Rectangle 8"/>
          <p:cNvSpPr/>
          <p:nvPr/>
        </p:nvSpPr>
        <p:spPr>
          <a:xfrm>
            <a:off x="3092109" y="4251830"/>
            <a:ext cx="1568199" cy="45719"/>
          </a:xfrm>
          <a:prstGeom prst="roundRect">
            <a:avLst/>
          </a:prstGeom>
          <a:effectLst>
            <a:softEdge rad="12700"/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10705457" y="2699143"/>
            <a:ext cx="180077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9600" b="1" dirty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00B0F0"/>
                </a:solidFill>
                <a:latin typeface="UTM American Sans" panose="02040603050506020204" pitchFamily="18" charset="0"/>
              </a:rPr>
              <a:t>2</a:t>
            </a:r>
          </a:p>
        </p:txBody>
      </p:sp>
      <p:pic>
        <p:nvPicPr>
          <p:cNvPr id="11" name="Picture 2" descr="assorted-color numbers, YouTube Graphic design Numerical digit Symbol, NUMBERS, text, poster png thumbnail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2055" b="69041" l="7069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7869" t="33322" r="86" b="32673"/>
          <a:stretch/>
        </p:blipFill>
        <p:spPr bwMode="auto">
          <a:xfrm>
            <a:off x="10997437" y="4430614"/>
            <a:ext cx="1062182" cy="11822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ounded Rectangle 11"/>
          <p:cNvSpPr/>
          <p:nvPr/>
        </p:nvSpPr>
        <p:spPr>
          <a:xfrm>
            <a:off x="10852844" y="4323701"/>
            <a:ext cx="1266092" cy="45720"/>
          </a:xfrm>
          <a:prstGeom prst="roundRect">
            <a:avLst/>
          </a:prstGeom>
          <a:effectLst>
            <a:softEdge rad="12700"/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ounded Rectangle 12"/>
          <p:cNvSpPr/>
          <p:nvPr/>
        </p:nvSpPr>
        <p:spPr>
          <a:xfrm>
            <a:off x="2299558" y="4268803"/>
            <a:ext cx="467088" cy="54898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ounded Rectangle 13"/>
          <p:cNvSpPr/>
          <p:nvPr/>
        </p:nvSpPr>
        <p:spPr>
          <a:xfrm>
            <a:off x="4886648" y="4045089"/>
            <a:ext cx="623197" cy="118275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ounded Rectangle 14"/>
          <p:cNvSpPr/>
          <p:nvPr/>
        </p:nvSpPr>
        <p:spPr>
          <a:xfrm>
            <a:off x="4886648" y="4430614"/>
            <a:ext cx="623197" cy="149161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ounded Rectangle 15"/>
          <p:cNvSpPr/>
          <p:nvPr/>
        </p:nvSpPr>
        <p:spPr>
          <a:xfrm>
            <a:off x="5682909" y="4300841"/>
            <a:ext cx="4164476" cy="121697"/>
          </a:xfrm>
          <a:prstGeom prst="roundRect">
            <a:avLst/>
          </a:prstGeom>
          <a:effectLst>
            <a:softEdge rad="12700"/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ounded Rectangle 16"/>
          <p:cNvSpPr/>
          <p:nvPr/>
        </p:nvSpPr>
        <p:spPr>
          <a:xfrm>
            <a:off x="10082260" y="4123504"/>
            <a:ext cx="623197" cy="118275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ounded Rectangle 17"/>
          <p:cNvSpPr/>
          <p:nvPr/>
        </p:nvSpPr>
        <p:spPr>
          <a:xfrm>
            <a:off x="10082260" y="4520637"/>
            <a:ext cx="623197" cy="118275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9" name="Picture 2" descr="assorted-color numbers, YouTube Graphic design Numerical digit Symbol, NUMBERS, text, poster png thumbnail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2055" b="69041" l="7069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7869" t="33322" r="86" b="32673"/>
          <a:stretch/>
        </p:blipFill>
        <p:spPr bwMode="auto">
          <a:xfrm>
            <a:off x="6994053" y="4604382"/>
            <a:ext cx="1062182" cy="11822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 descr="assorted-color numbers, YouTube Graphic design Numerical digit Symbol, NUMBERS, text, poster png thumbnail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0685" b="66849" l="32184" r="666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8450" t="33582" r="28917" b="34006"/>
          <a:stretch/>
        </p:blipFill>
        <p:spPr bwMode="auto">
          <a:xfrm>
            <a:off x="5620327" y="3102131"/>
            <a:ext cx="1413165" cy="1126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 descr="assorted-color numbers, YouTube Graphic design Numerical digit Symbol, NUMBERS, text, poster png thumbnail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32055" l="71552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8901" b="64186"/>
          <a:stretch/>
        </p:blipFill>
        <p:spPr bwMode="auto">
          <a:xfrm>
            <a:off x="8309891" y="3124308"/>
            <a:ext cx="1030840" cy="1245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Rounded Rectangle 21"/>
          <p:cNvSpPr/>
          <p:nvPr/>
        </p:nvSpPr>
        <p:spPr>
          <a:xfrm>
            <a:off x="7392696" y="3673528"/>
            <a:ext cx="623197" cy="118275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3" name="Group 22"/>
          <p:cNvGrpSpPr/>
          <p:nvPr/>
        </p:nvGrpSpPr>
        <p:grpSpPr>
          <a:xfrm>
            <a:off x="1263546" y="666709"/>
            <a:ext cx="3045135" cy="1454330"/>
            <a:chOff x="955645" y="2763769"/>
            <a:chExt cx="3045135" cy="1454330"/>
          </a:xfrm>
        </p:grpSpPr>
        <p:sp>
          <p:nvSpPr>
            <p:cNvPr id="24" name="Rectangle 88"/>
            <p:cNvSpPr>
              <a:spLocks noChangeArrowheads="1"/>
            </p:cNvSpPr>
            <p:nvPr/>
          </p:nvSpPr>
          <p:spPr bwMode="auto">
            <a:xfrm>
              <a:off x="955645" y="2763770"/>
              <a:ext cx="1015045" cy="1454329"/>
            </a:xfrm>
            <a:prstGeom prst="rect">
              <a:avLst/>
            </a:prstGeom>
            <a:solidFill>
              <a:srgbClr val="F48DAC"/>
            </a:solidFill>
            <a:ln>
              <a:solidFill>
                <a:srgbClr val="002060"/>
              </a:solidFill>
              <a:headEnd/>
              <a:tailEnd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/>
            </a:p>
          </p:txBody>
        </p:sp>
        <p:sp>
          <p:nvSpPr>
            <p:cNvPr id="25" name="Rectangle 88"/>
            <p:cNvSpPr>
              <a:spLocks noChangeArrowheads="1"/>
            </p:cNvSpPr>
            <p:nvPr/>
          </p:nvSpPr>
          <p:spPr bwMode="auto">
            <a:xfrm>
              <a:off x="1970690" y="2763769"/>
              <a:ext cx="1015045" cy="1454329"/>
            </a:xfrm>
            <a:prstGeom prst="rect">
              <a:avLst/>
            </a:prstGeom>
            <a:solidFill>
              <a:srgbClr val="F48DAC"/>
            </a:solidFill>
            <a:ln>
              <a:solidFill>
                <a:srgbClr val="002060"/>
              </a:solidFill>
              <a:headEnd/>
              <a:tailEnd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/>
            </a:p>
          </p:txBody>
        </p:sp>
        <p:sp>
          <p:nvSpPr>
            <p:cNvPr id="26" name="Rectangle 88"/>
            <p:cNvSpPr>
              <a:spLocks noChangeArrowheads="1"/>
            </p:cNvSpPr>
            <p:nvPr/>
          </p:nvSpPr>
          <p:spPr bwMode="auto">
            <a:xfrm>
              <a:off x="2985735" y="2763769"/>
              <a:ext cx="1015045" cy="1454329"/>
            </a:xfrm>
            <a:prstGeom prst="rect">
              <a:avLst/>
            </a:prstGeom>
            <a:solidFill>
              <a:srgbClr val="F48DAC"/>
            </a:solidFill>
            <a:ln>
              <a:solidFill>
                <a:srgbClr val="002060"/>
              </a:solidFill>
              <a:headEnd/>
              <a:tailEnd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/>
            </a:p>
          </p:txBody>
        </p:sp>
      </p:grpSp>
      <p:sp>
        <p:nvSpPr>
          <p:cNvPr id="27" name="Rectangle 88"/>
          <p:cNvSpPr>
            <a:spLocks noChangeArrowheads="1"/>
          </p:cNvSpPr>
          <p:nvPr/>
        </p:nvSpPr>
        <p:spPr bwMode="auto">
          <a:xfrm>
            <a:off x="4316694" y="656303"/>
            <a:ext cx="1015045" cy="1454329"/>
          </a:xfrm>
          <a:prstGeom prst="rect">
            <a:avLst/>
          </a:prstGeom>
          <a:solidFill>
            <a:srgbClr val="F48DAC"/>
          </a:solidFill>
          <a:ln>
            <a:solidFill>
              <a:srgbClr val="002060"/>
            </a:solidFill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28" name="Rectangle 88"/>
          <p:cNvSpPr>
            <a:spLocks noChangeArrowheads="1"/>
          </p:cNvSpPr>
          <p:nvPr/>
        </p:nvSpPr>
        <p:spPr bwMode="auto">
          <a:xfrm>
            <a:off x="6377651" y="656303"/>
            <a:ext cx="1015045" cy="1454329"/>
          </a:xfrm>
          <a:prstGeom prst="rect">
            <a:avLst/>
          </a:prstGeom>
          <a:solidFill>
            <a:schemeClr val="bg1"/>
          </a:solidFill>
          <a:ln w="12700">
            <a:solidFill>
              <a:srgbClr val="002060"/>
            </a:solidFill>
            <a:prstDash val="lgDash"/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29" name="Rectangle 88"/>
          <p:cNvSpPr>
            <a:spLocks noChangeArrowheads="1"/>
          </p:cNvSpPr>
          <p:nvPr/>
        </p:nvSpPr>
        <p:spPr bwMode="auto">
          <a:xfrm>
            <a:off x="5341055" y="656303"/>
            <a:ext cx="1015045" cy="1454329"/>
          </a:xfrm>
          <a:prstGeom prst="rect">
            <a:avLst/>
          </a:prstGeom>
          <a:solidFill>
            <a:srgbClr val="F48DAC"/>
          </a:solidFill>
          <a:ln>
            <a:solidFill>
              <a:srgbClr val="002060"/>
            </a:solidFill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34" name="Text Box 139"/>
          <p:cNvSpPr txBox="1">
            <a:spLocks noChangeArrowheads="1"/>
          </p:cNvSpPr>
          <p:nvPr/>
        </p:nvSpPr>
        <p:spPr bwMode="auto">
          <a:xfrm>
            <a:off x="540648" y="5585571"/>
            <a:ext cx="12506234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ja-JP" sz="4800" b="1" dirty="0">
                <a:solidFill>
                  <a:srgbClr val="FF8C4B"/>
                </a:solidFill>
                <a:latin typeface="UVN Mua Thu" panose="03020702040507090A04" pitchFamily="66" charset="0"/>
                <a:ea typeface="MS PGothic" panose="020B0600070205080204" pitchFamily="34" charset="-128"/>
              </a:rPr>
              <a:t>Muốn trừ hai phân số </a:t>
            </a:r>
            <a:r>
              <a:rPr lang="en-US" altLang="ja-JP" sz="4800" b="1" dirty="0">
                <a:solidFill>
                  <a:srgbClr val="00B050"/>
                </a:solidFill>
                <a:latin typeface="UVN Mua Thu" panose="03020702040507090A04" pitchFamily="66" charset="0"/>
                <a:ea typeface="MS PGothic" panose="020B0600070205080204" pitchFamily="34" charset="-128"/>
              </a:rPr>
              <a:t>cùng mẫu số </a:t>
            </a:r>
            <a:r>
              <a:rPr lang="en-US" altLang="ja-JP" sz="4800" b="1" dirty="0">
                <a:solidFill>
                  <a:srgbClr val="FF8C4B"/>
                </a:solidFill>
                <a:latin typeface="UVN Mua Thu" panose="03020702040507090A04" pitchFamily="66" charset="0"/>
                <a:ea typeface="MS PGothic" panose="020B0600070205080204" pitchFamily="34" charset="-128"/>
              </a:rPr>
              <a:t>ta làm thế nào?</a:t>
            </a:r>
            <a:endParaRPr lang="en-US" altLang="en-US" sz="4800" b="1" dirty="0">
              <a:solidFill>
                <a:srgbClr val="FF8C4B"/>
              </a:solidFill>
              <a:latin typeface="UVN Mua Thu" panose="03020702040507090A04" pitchFamily="66" charset="0"/>
            </a:endParaRPr>
          </a:p>
        </p:txBody>
      </p:sp>
      <p:sp>
        <p:nvSpPr>
          <p:cNvPr id="35" name="Text Box 143"/>
          <p:cNvSpPr txBox="1">
            <a:spLocks noChangeArrowheads="1"/>
          </p:cNvSpPr>
          <p:nvPr/>
        </p:nvSpPr>
        <p:spPr bwMode="auto">
          <a:xfrm>
            <a:off x="392872" y="5585946"/>
            <a:ext cx="11518971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ja-JP" sz="4000" dirty="0">
                <a:solidFill>
                  <a:srgbClr val="002060"/>
                </a:solidFill>
                <a:latin typeface="UVN Mua Thu" panose="03020702040507090A04" pitchFamily="66" charset="0"/>
                <a:ea typeface="MS PGothic" panose="020B0600070205080204" pitchFamily="34" charset="-128"/>
              </a:rPr>
              <a:t>Muốn trừ hai phân số </a:t>
            </a:r>
            <a:r>
              <a:rPr lang="en-US" altLang="ja-JP" sz="4000" dirty="0">
                <a:solidFill>
                  <a:srgbClr val="FF0000"/>
                </a:solidFill>
                <a:latin typeface="UVN Mua Thu" panose="03020702040507090A04" pitchFamily="66" charset="0"/>
                <a:ea typeface="MS PGothic" panose="020B0600070205080204" pitchFamily="34" charset="-128"/>
              </a:rPr>
              <a:t>cùng mẫu số</a:t>
            </a:r>
            <a:r>
              <a:rPr lang="en-US" altLang="ja-JP" sz="4000" dirty="0">
                <a:solidFill>
                  <a:srgbClr val="002060"/>
                </a:solidFill>
                <a:latin typeface="UVN Mua Thu" panose="03020702040507090A04" pitchFamily="66" charset="0"/>
                <a:ea typeface="MS PGothic" panose="020B0600070205080204" pitchFamily="34" charset="-128"/>
              </a:rPr>
              <a:t>, ta </a:t>
            </a:r>
            <a:r>
              <a:rPr lang="en-US" altLang="ja-JP" sz="4000" dirty="0">
                <a:solidFill>
                  <a:srgbClr val="FF0000"/>
                </a:solidFill>
                <a:latin typeface="UVN Mua Thu" panose="03020702040507090A04" pitchFamily="66" charset="0"/>
                <a:ea typeface="MS PGothic" panose="020B0600070205080204" pitchFamily="34" charset="-128"/>
              </a:rPr>
              <a:t>trừ tử số của phân số thứ nhất</a:t>
            </a:r>
            <a:r>
              <a:rPr lang="en-US" altLang="ja-JP" sz="4000" dirty="0">
                <a:solidFill>
                  <a:srgbClr val="0000CC"/>
                </a:solidFill>
                <a:latin typeface="UVN Mua Thu" panose="03020702040507090A04" pitchFamily="66" charset="0"/>
                <a:ea typeface="MS PGothic" panose="020B0600070205080204" pitchFamily="34" charset="-128"/>
              </a:rPr>
              <a:t> </a:t>
            </a:r>
            <a:r>
              <a:rPr lang="en-US" altLang="ja-JP" sz="4000" dirty="0">
                <a:solidFill>
                  <a:srgbClr val="002060"/>
                </a:solidFill>
                <a:latin typeface="UVN Mua Thu" panose="03020702040507090A04" pitchFamily="66" charset="0"/>
                <a:ea typeface="MS PGothic" panose="020B0600070205080204" pitchFamily="34" charset="-128"/>
              </a:rPr>
              <a:t>cho</a:t>
            </a:r>
            <a:r>
              <a:rPr lang="en-US" altLang="ja-JP" sz="4000" dirty="0">
                <a:solidFill>
                  <a:srgbClr val="0000CC"/>
                </a:solidFill>
                <a:latin typeface="UVN Mua Thu" panose="03020702040507090A04" pitchFamily="66" charset="0"/>
                <a:ea typeface="MS PGothic" panose="020B0600070205080204" pitchFamily="34" charset="-128"/>
              </a:rPr>
              <a:t> </a:t>
            </a:r>
            <a:r>
              <a:rPr lang="en-US" altLang="ja-JP" sz="4000" dirty="0">
                <a:solidFill>
                  <a:srgbClr val="FF0000"/>
                </a:solidFill>
                <a:latin typeface="UVN Mua Thu" panose="03020702040507090A04" pitchFamily="66" charset="0"/>
                <a:ea typeface="MS PGothic" panose="020B0600070205080204" pitchFamily="34" charset="-128"/>
              </a:rPr>
              <a:t>tử số của phân số thứ hai</a:t>
            </a:r>
            <a:r>
              <a:rPr lang="en-US" altLang="ja-JP" sz="4000" dirty="0">
                <a:solidFill>
                  <a:srgbClr val="0000CC"/>
                </a:solidFill>
                <a:latin typeface="UVN Mua Thu" panose="03020702040507090A04" pitchFamily="66" charset="0"/>
                <a:ea typeface="MS PGothic" panose="020B0600070205080204" pitchFamily="34" charset="-128"/>
              </a:rPr>
              <a:t> </a:t>
            </a:r>
            <a:r>
              <a:rPr lang="en-US" altLang="ja-JP" sz="4000" dirty="0">
                <a:solidFill>
                  <a:srgbClr val="002060"/>
                </a:solidFill>
                <a:latin typeface="UVN Mua Thu" panose="03020702040507090A04" pitchFamily="66" charset="0"/>
                <a:ea typeface="MS PGothic" panose="020B0600070205080204" pitchFamily="34" charset="-128"/>
              </a:rPr>
              <a:t>và</a:t>
            </a:r>
            <a:r>
              <a:rPr lang="en-US" altLang="ja-JP" sz="4000" dirty="0">
                <a:solidFill>
                  <a:srgbClr val="0000CC"/>
                </a:solidFill>
                <a:latin typeface="UVN Mua Thu" panose="03020702040507090A04" pitchFamily="66" charset="0"/>
                <a:ea typeface="MS PGothic" panose="020B0600070205080204" pitchFamily="34" charset="-128"/>
              </a:rPr>
              <a:t> </a:t>
            </a:r>
            <a:r>
              <a:rPr lang="en-US" altLang="ja-JP" sz="4000" dirty="0">
                <a:solidFill>
                  <a:srgbClr val="FF0000"/>
                </a:solidFill>
                <a:latin typeface="UVN Mua Thu" panose="03020702040507090A04" pitchFamily="66" charset="0"/>
                <a:ea typeface="MS PGothic" panose="020B0600070205080204" pitchFamily="34" charset="-128"/>
              </a:rPr>
              <a:t>giữ nguyên mẫu số.</a:t>
            </a:r>
            <a:endParaRPr lang="en-US" altLang="en-US" sz="4000" dirty="0">
              <a:solidFill>
                <a:srgbClr val="FF0000"/>
              </a:solidFill>
              <a:latin typeface="UVN Mua Thu" panose="03020702040507090A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71012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-7.40741E-7 L -0.00157 -0.4733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8" y="-2365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5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22" grpId="0" animBg="1"/>
      <p:bldP spid="34" grpId="0"/>
      <p:bldP spid="34" grpId="1"/>
      <p:bldP spid="3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8250" b="94900" l="5100" r="519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9319" r="48853"/>
          <a:stretch/>
        </p:blipFill>
        <p:spPr>
          <a:xfrm flipH="1">
            <a:off x="-1021882" y="4083790"/>
            <a:ext cx="3507658" cy="347570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50" b="44600" l="4800" r="4815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1138" b="50442"/>
          <a:stretch/>
        </p:blipFill>
        <p:spPr>
          <a:xfrm>
            <a:off x="6595629" y="844062"/>
            <a:ext cx="6388419" cy="6479457"/>
          </a:xfrm>
          <a:prstGeom prst="rect">
            <a:avLst/>
          </a:prstGeom>
        </p:spPr>
      </p:pic>
      <p:sp>
        <p:nvSpPr>
          <p:cNvPr id="6" name="Text Box 143"/>
          <p:cNvSpPr txBox="1">
            <a:spLocks noChangeArrowheads="1"/>
          </p:cNvSpPr>
          <p:nvPr/>
        </p:nvSpPr>
        <p:spPr bwMode="auto">
          <a:xfrm>
            <a:off x="1342861" y="437668"/>
            <a:ext cx="7472894" cy="6186309"/>
          </a:xfrm>
          <a:prstGeom prst="rect">
            <a:avLst/>
          </a:prstGeom>
          <a:solidFill>
            <a:schemeClr val="bg1">
              <a:alpha val="35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en-US" altLang="ja-JP" sz="6600" dirty="0">
                <a:solidFill>
                  <a:srgbClr val="002060"/>
                </a:solidFill>
                <a:latin typeface="UTM Khuccamta" panose="02040603050506020204" pitchFamily="18" charset="0"/>
                <a:ea typeface="MS PGothic" panose="020B0600070205080204" pitchFamily="34" charset="-128"/>
              </a:rPr>
              <a:t>Muốn trừ hai phân số </a:t>
            </a:r>
            <a:r>
              <a:rPr lang="en-US" altLang="ja-JP" sz="6600" dirty="0">
                <a:solidFill>
                  <a:srgbClr val="FF0000"/>
                </a:solidFill>
                <a:latin typeface="UTM Khuccamta" panose="02040603050506020204" pitchFamily="18" charset="0"/>
                <a:ea typeface="MS PGothic" panose="020B0600070205080204" pitchFamily="34" charset="-128"/>
              </a:rPr>
              <a:t>cùng mẫu số</a:t>
            </a:r>
            <a:r>
              <a:rPr lang="en-US" altLang="ja-JP" sz="6600" dirty="0">
                <a:solidFill>
                  <a:srgbClr val="002060"/>
                </a:solidFill>
                <a:latin typeface="UTM Khuccamta" panose="02040603050506020204" pitchFamily="18" charset="0"/>
                <a:ea typeface="MS PGothic" panose="020B0600070205080204" pitchFamily="34" charset="-128"/>
              </a:rPr>
              <a:t>, ta </a:t>
            </a:r>
            <a:r>
              <a:rPr lang="en-US" altLang="ja-JP" sz="6600" dirty="0">
                <a:solidFill>
                  <a:srgbClr val="FF0000"/>
                </a:solidFill>
                <a:latin typeface="UTM Khuccamta" panose="02040603050506020204" pitchFamily="18" charset="0"/>
                <a:ea typeface="MS PGothic" panose="020B0600070205080204" pitchFamily="34" charset="-128"/>
              </a:rPr>
              <a:t>trừ tử số của phân số thứ nhất</a:t>
            </a:r>
            <a:r>
              <a:rPr lang="en-US" altLang="ja-JP" sz="6600" dirty="0">
                <a:solidFill>
                  <a:srgbClr val="0000CC"/>
                </a:solidFill>
                <a:latin typeface="UTM Khuccamta" panose="02040603050506020204" pitchFamily="18" charset="0"/>
                <a:ea typeface="MS PGothic" panose="020B0600070205080204" pitchFamily="34" charset="-128"/>
              </a:rPr>
              <a:t> </a:t>
            </a:r>
            <a:r>
              <a:rPr lang="en-US" altLang="ja-JP" sz="6600" dirty="0">
                <a:solidFill>
                  <a:srgbClr val="002060"/>
                </a:solidFill>
                <a:latin typeface="UTM Khuccamta" panose="02040603050506020204" pitchFamily="18" charset="0"/>
                <a:ea typeface="MS PGothic" panose="020B0600070205080204" pitchFamily="34" charset="-128"/>
              </a:rPr>
              <a:t>cho</a:t>
            </a:r>
            <a:r>
              <a:rPr lang="en-US" altLang="ja-JP" sz="6600" dirty="0">
                <a:solidFill>
                  <a:srgbClr val="0000CC"/>
                </a:solidFill>
                <a:latin typeface="UTM Khuccamta" panose="02040603050506020204" pitchFamily="18" charset="0"/>
                <a:ea typeface="MS PGothic" panose="020B0600070205080204" pitchFamily="34" charset="-128"/>
              </a:rPr>
              <a:t> </a:t>
            </a:r>
            <a:r>
              <a:rPr lang="en-US" altLang="ja-JP" sz="6600" dirty="0">
                <a:solidFill>
                  <a:srgbClr val="FF0000"/>
                </a:solidFill>
                <a:latin typeface="UTM Khuccamta" panose="02040603050506020204" pitchFamily="18" charset="0"/>
                <a:ea typeface="MS PGothic" panose="020B0600070205080204" pitchFamily="34" charset="-128"/>
              </a:rPr>
              <a:t>tử số của phân số thứ hai</a:t>
            </a:r>
            <a:r>
              <a:rPr lang="en-US" altLang="ja-JP" sz="6600" dirty="0">
                <a:solidFill>
                  <a:srgbClr val="0000CC"/>
                </a:solidFill>
                <a:latin typeface="UTM Khuccamta" panose="02040603050506020204" pitchFamily="18" charset="0"/>
                <a:ea typeface="MS PGothic" panose="020B0600070205080204" pitchFamily="34" charset="-128"/>
              </a:rPr>
              <a:t> </a:t>
            </a:r>
            <a:r>
              <a:rPr lang="en-US" altLang="ja-JP" sz="6600" dirty="0">
                <a:solidFill>
                  <a:srgbClr val="002060"/>
                </a:solidFill>
                <a:latin typeface="UTM Khuccamta" panose="02040603050506020204" pitchFamily="18" charset="0"/>
                <a:ea typeface="MS PGothic" panose="020B0600070205080204" pitchFamily="34" charset="-128"/>
              </a:rPr>
              <a:t>và</a:t>
            </a:r>
            <a:r>
              <a:rPr lang="en-US" altLang="ja-JP" sz="6600" dirty="0">
                <a:solidFill>
                  <a:srgbClr val="0000CC"/>
                </a:solidFill>
                <a:latin typeface="UTM Khuccamta" panose="02040603050506020204" pitchFamily="18" charset="0"/>
                <a:ea typeface="MS PGothic" panose="020B0600070205080204" pitchFamily="34" charset="-128"/>
              </a:rPr>
              <a:t> </a:t>
            </a:r>
            <a:r>
              <a:rPr lang="en-US" altLang="ja-JP" sz="6600" dirty="0">
                <a:solidFill>
                  <a:srgbClr val="FF0000"/>
                </a:solidFill>
                <a:latin typeface="UTM Khuccamta" panose="02040603050506020204" pitchFamily="18" charset="0"/>
                <a:ea typeface="MS PGothic" panose="020B0600070205080204" pitchFamily="34" charset="-128"/>
              </a:rPr>
              <a:t>giữ nguyên mẫu số.</a:t>
            </a:r>
            <a:endParaRPr lang="en-US" altLang="en-US" sz="6600" dirty="0">
              <a:solidFill>
                <a:srgbClr val="FF0000"/>
              </a:solidFill>
              <a:latin typeface="UTM Khuccamta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0857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5600" b="94500" l="55150" r="9565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6667" t="45376"/>
          <a:stretch/>
        </p:blipFill>
        <p:spPr>
          <a:xfrm>
            <a:off x="7629407" y="2031485"/>
            <a:ext cx="4399682" cy="554600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8250" b="94900" l="5100" r="519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9319" r="48853"/>
          <a:stretch/>
        </p:blipFill>
        <p:spPr>
          <a:xfrm>
            <a:off x="4547851" y="2230565"/>
            <a:ext cx="3507658" cy="3475704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50" b="44600" l="4800" r="4815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1138" b="50442"/>
          <a:stretch/>
        </p:blipFill>
        <p:spPr>
          <a:xfrm>
            <a:off x="-525258" y="1016642"/>
            <a:ext cx="5499211" cy="5577577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5600" b="94500" l="55150" r="9565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6667" t="45376"/>
          <a:stretch/>
        </p:blipFill>
        <p:spPr>
          <a:xfrm>
            <a:off x="-3239729" y="-3188677"/>
            <a:ext cx="2971800" cy="3746091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6C87C94A-A787-4AE3-9D5E-42FFD89EA43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4923" y="-383531"/>
            <a:ext cx="7598822" cy="3383482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997A1629-ED06-4F63-B0CA-6E2B043E6E2D}"/>
              </a:ext>
            </a:extLst>
          </p:cNvPr>
          <p:cNvSpPr txBox="1"/>
          <p:nvPr/>
        </p:nvSpPr>
        <p:spPr>
          <a:xfrm>
            <a:off x="3352512" y="584935"/>
            <a:ext cx="6587095" cy="1446550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  <a:sp3d extrusionH="57150">
              <a:bevelT w="38100" h="3810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>
                <a:ln w="76200">
                  <a:noFill/>
                </a:ln>
                <a:solidFill>
                  <a:srgbClr val="FFFF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#9Slide07 SVNMelissa" panose="00000500000000000000" pitchFamily="2" charset="0"/>
                <a:ea typeface="+mn-ea"/>
                <a:cs typeface="+mn-cs"/>
              </a:rPr>
              <a:t>Thỏ</a:t>
            </a:r>
            <a:r>
              <a:rPr kumimoji="0" lang="en-US" sz="8800" b="1" i="0" u="none" strike="noStrike" kern="1200" cap="none" spc="0" normalizeH="0" noProof="0" dirty="0">
                <a:ln w="76200">
                  <a:noFill/>
                </a:ln>
                <a:solidFill>
                  <a:srgbClr val="FFFF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#9Slide07 SVNMelissa" panose="00000500000000000000" pitchFamily="2" charset="0"/>
                <a:ea typeface="+mn-ea"/>
                <a:cs typeface="+mn-cs"/>
              </a:rPr>
              <a:t> con vẽ trứng</a:t>
            </a:r>
            <a:endParaRPr kumimoji="0" lang="en-US" sz="8800" b="1" i="0" u="none" strike="noStrike" kern="1200" cap="none" spc="0" normalizeH="0" baseline="0" noProof="0" dirty="0">
              <a:ln w="76200">
                <a:noFill/>
              </a:ln>
              <a:solidFill>
                <a:srgbClr val="FFFF00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#9Slide07 SVNMelissa" panose="00000500000000000000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36598143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4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1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2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3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5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113794" y="164123"/>
            <a:ext cx="11816862" cy="6400800"/>
          </a:xfrm>
          <a:prstGeom prst="roundRect">
            <a:avLst/>
          </a:prstGeom>
          <a:solidFill>
            <a:schemeClr val="bg1">
              <a:alpha val="6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endParaRPr lang="vi-VN" sz="6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5600" b="94500" l="55150" r="9565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6667" t="45376"/>
          <a:stretch/>
        </p:blipFill>
        <p:spPr>
          <a:xfrm>
            <a:off x="519159" y="3364523"/>
            <a:ext cx="2971800" cy="374609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8250" b="94900" l="5100" r="519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9319" r="48853"/>
          <a:stretch/>
        </p:blipFill>
        <p:spPr>
          <a:xfrm>
            <a:off x="-3507658" y="5120148"/>
            <a:ext cx="3507658" cy="3475704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50" b="44600" l="4800" r="4815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1138" b="50442"/>
          <a:stretch/>
        </p:blipFill>
        <p:spPr>
          <a:xfrm>
            <a:off x="7801536" y="0"/>
            <a:ext cx="4390464" cy="445303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5600" b="94500" l="55150" r="9565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6667" t="45376"/>
          <a:stretch/>
        </p:blipFill>
        <p:spPr>
          <a:xfrm>
            <a:off x="-3239729" y="-3188677"/>
            <a:ext cx="2971800" cy="374609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1" name="Snip Diagonal Corner Rectangle 1">
                <a:extLst>
                  <a:ext uri="{FF2B5EF4-FFF2-40B4-BE49-F238E27FC236}">
                    <a16:creationId xmlns:a16="http://schemas.microsoft.com/office/drawing/2014/main" id="{BC07EDD8-F1B2-44E6-BBE2-54F77D55CC1D}"/>
                  </a:ext>
                </a:extLst>
              </p:cNvPr>
              <p:cNvSpPr/>
              <p:nvPr/>
            </p:nvSpPr>
            <p:spPr>
              <a:xfrm>
                <a:off x="475148" y="1453135"/>
                <a:ext cx="4303039" cy="1911389"/>
              </a:xfrm>
              <a:custGeom>
                <a:avLst/>
                <a:gdLst>
                  <a:gd name="connsiteX0" fmla="*/ 0 w 4303039"/>
                  <a:gd name="connsiteY0" fmla="*/ 318571 h 1911389"/>
                  <a:gd name="connsiteX1" fmla="*/ 318571 w 4303039"/>
                  <a:gd name="connsiteY1" fmla="*/ 0 h 1911389"/>
                  <a:gd name="connsiteX2" fmla="*/ 915589 w 4303039"/>
                  <a:gd name="connsiteY2" fmla="*/ 0 h 1911389"/>
                  <a:gd name="connsiteX3" fmla="*/ 1329311 w 4303039"/>
                  <a:gd name="connsiteY3" fmla="*/ 0 h 1911389"/>
                  <a:gd name="connsiteX4" fmla="*/ 1743034 w 4303039"/>
                  <a:gd name="connsiteY4" fmla="*/ 0 h 1911389"/>
                  <a:gd name="connsiteX5" fmla="*/ 2303392 w 4303039"/>
                  <a:gd name="connsiteY5" fmla="*/ 0 h 1911389"/>
                  <a:gd name="connsiteX6" fmla="*/ 2790433 w 4303039"/>
                  <a:gd name="connsiteY6" fmla="*/ 0 h 1911389"/>
                  <a:gd name="connsiteX7" fmla="*/ 3350792 w 4303039"/>
                  <a:gd name="connsiteY7" fmla="*/ 0 h 1911389"/>
                  <a:gd name="connsiteX8" fmla="*/ 3984468 w 4303039"/>
                  <a:gd name="connsiteY8" fmla="*/ 0 h 1911389"/>
                  <a:gd name="connsiteX9" fmla="*/ 4303039 w 4303039"/>
                  <a:gd name="connsiteY9" fmla="*/ 318571 h 1911389"/>
                  <a:gd name="connsiteX10" fmla="*/ 4303039 w 4303039"/>
                  <a:gd name="connsiteY10" fmla="*/ 743320 h 1911389"/>
                  <a:gd name="connsiteX11" fmla="*/ 4303039 w 4303039"/>
                  <a:gd name="connsiteY11" fmla="*/ 1180811 h 1911389"/>
                  <a:gd name="connsiteX12" fmla="*/ 4303039 w 4303039"/>
                  <a:gd name="connsiteY12" fmla="*/ 1592818 h 1911389"/>
                  <a:gd name="connsiteX13" fmla="*/ 3984468 w 4303039"/>
                  <a:gd name="connsiteY13" fmla="*/ 1911389 h 1911389"/>
                  <a:gd name="connsiteX14" fmla="*/ 3424109 w 4303039"/>
                  <a:gd name="connsiteY14" fmla="*/ 1911389 h 1911389"/>
                  <a:gd name="connsiteX15" fmla="*/ 2863751 w 4303039"/>
                  <a:gd name="connsiteY15" fmla="*/ 1911389 h 1911389"/>
                  <a:gd name="connsiteX16" fmla="*/ 2303392 w 4303039"/>
                  <a:gd name="connsiteY16" fmla="*/ 1911389 h 1911389"/>
                  <a:gd name="connsiteX17" fmla="*/ 1779693 w 4303039"/>
                  <a:gd name="connsiteY17" fmla="*/ 1911389 h 1911389"/>
                  <a:gd name="connsiteX18" fmla="*/ 1182675 w 4303039"/>
                  <a:gd name="connsiteY18" fmla="*/ 1911389 h 1911389"/>
                  <a:gd name="connsiteX19" fmla="*/ 318571 w 4303039"/>
                  <a:gd name="connsiteY19" fmla="*/ 1911389 h 1911389"/>
                  <a:gd name="connsiteX20" fmla="*/ 0 w 4303039"/>
                  <a:gd name="connsiteY20" fmla="*/ 1592818 h 1911389"/>
                  <a:gd name="connsiteX21" fmla="*/ 0 w 4303039"/>
                  <a:gd name="connsiteY21" fmla="*/ 1180811 h 1911389"/>
                  <a:gd name="connsiteX22" fmla="*/ 0 w 4303039"/>
                  <a:gd name="connsiteY22" fmla="*/ 756062 h 1911389"/>
                  <a:gd name="connsiteX23" fmla="*/ 0 w 4303039"/>
                  <a:gd name="connsiteY23" fmla="*/ 318571 h 19113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4303039" h="1911389" fill="none" extrusionOk="0">
                    <a:moveTo>
                      <a:pt x="0" y="318571"/>
                    </a:moveTo>
                    <a:cubicBezTo>
                      <a:pt x="15849" y="121623"/>
                      <a:pt x="134880" y="2201"/>
                      <a:pt x="318571" y="0"/>
                    </a:cubicBezTo>
                    <a:cubicBezTo>
                      <a:pt x="438229" y="-33847"/>
                      <a:pt x="750515" y="29170"/>
                      <a:pt x="915589" y="0"/>
                    </a:cubicBezTo>
                    <a:cubicBezTo>
                      <a:pt x="1080663" y="-29170"/>
                      <a:pt x="1195783" y="45209"/>
                      <a:pt x="1329311" y="0"/>
                    </a:cubicBezTo>
                    <a:cubicBezTo>
                      <a:pt x="1462839" y="-45209"/>
                      <a:pt x="1646291" y="37614"/>
                      <a:pt x="1743034" y="0"/>
                    </a:cubicBezTo>
                    <a:cubicBezTo>
                      <a:pt x="1839777" y="-37614"/>
                      <a:pt x="2166959" y="15208"/>
                      <a:pt x="2303392" y="0"/>
                    </a:cubicBezTo>
                    <a:cubicBezTo>
                      <a:pt x="2439825" y="-15208"/>
                      <a:pt x="2687057" y="44501"/>
                      <a:pt x="2790433" y="0"/>
                    </a:cubicBezTo>
                    <a:cubicBezTo>
                      <a:pt x="2893809" y="-44501"/>
                      <a:pt x="3073082" y="63228"/>
                      <a:pt x="3350792" y="0"/>
                    </a:cubicBezTo>
                    <a:cubicBezTo>
                      <a:pt x="3628502" y="-63228"/>
                      <a:pt x="3701307" y="270"/>
                      <a:pt x="3984468" y="0"/>
                    </a:cubicBezTo>
                    <a:cubicBezTo>
                      <a:pt x="4163855" y="1556"/>
                      <a:pt x="4315890" y="151478"/>
                      <a:pt x="4303039" y="318571"/>
                    </a:cubicBezTo>
                    <a:cubicBezTo>
                      <a:pt x="4321249" y="500793"/>
                      <a:pt x="4259789" y="595508"/>
                      <a:pt x="4303039" y="743320"/>
                    </a:cubicBezTo>
                    <a:cubicBezTo>
                      <a:pt x="4346289" y="891132"/>
                      <a:pt x="4299014" y="1045298"/>
                      <a:pt x="4303039" y="1180811"/>
                    </a:cubicBezTo>
                    <a:cubicBezTo>
                      <a:pt x="4307064" y="1316324"/>
                      <a:pt x="4265190" y="1486564"/>
                      <a:pt x="4303039" y="1592818"/>
                    </a:cubicBezTo>
                    <a:cubicBezTo>
                      <a:pt x="4273697" y="1729748"/>
                      <a:pt x="4192375" y="1877882"/>
                      <a:pt x="3984468" y="1911389"/>
                    </a:cubicBezTo>
                    <a:cubicBezTo>
                      <a:pt x="3869463" y="1965537"/>
                      <a:pt x="3545290" y="1863473"/>
                      <a:pt x="3424109" y="1911389"/>
                    </a:cubicBezTo>
                    <a:cubicBezTo>
                      <a:pt x="3302928" y="1959305"/>
                      <a:pt x="3059271" y="1905254"/>
                      <a:pt x="2863751" y="1911389"/>
                    </a:cubicBezTo>
                    <a:cubicBezTo>
                      <a:pt x="2668231" y="1917524"/>
                      <a:pt x="2491984" y="1895218"/>
                      <a:pt x="2303392" y="1911389"/>
                    </a:cubicBezTo>
                    <a:cubicBezTo>
                      <a:pt x="2114800" y="1927560"/>
                      <a:pt x="2018016" y="1905445"/>
                      <a:pt x="1779693" y="1911389"/>
                    </a:cubicBezTo>
                    <a:cubicBezTo>
                      <a:pt x="1541370" y="1917333"/>
                      <a:pt x="1393727" y="1847288"/>
                      <a:pt x="1182675" y="1911389"/>
                    </a:cubicBezTo>
                    <a:cubicBezTo>
                      <a:pt x="971623" y="1975490"/>
                      <a:pt x="634195" y="1827872"/>
                      <a:pt x="318571" y="1911389"/>
                    </a:cubicBezTo>
                    <a:cubicBezTo>
                      <a:pt x="133146" y="1890764"/>
                      <a:pt x="2077" y="1779437"/>
                      <a:pt x="0" y="1592818"/>
                    </a:cubicBezTo>
                    <a:cubicBezTo>
                      <a:pt x="-36987" y="1502391"/>
                      <a:pt x="34575" y="1369561"/>
                      <a:pt x="0" y="1180811"/>
                    </a:cubicBezTo>
                    <a:cubicBezTo>
                      <a:pt x="-34575" y="992061"/>
                      <a:pt x="35099" y="865476"/>
                      <a:pt x="0" y="756062"/>
                    </a:cubicBezTo>
                    <a:cubicBezTo>
                      <a:pt x="-35099" y="646648"/>
                      <a:pt x="33238" y="494451"/>
                      <a:pt x="0" y="318571"/>
                    </a:cubicBezTo>
                    <a:close/>
                  </a:path>
                  <a:path w="4303039" h="1911389" stroke="0" extrusionOk="0">
                    <a:moveTo>
                      <a:pt x="0" y="318571"/>
                    </a:moveTo>
                    <a:cubicBezTo>
                      <a:pt x="13659" y="136245"/>
                      <a:pt x="129360" y="11854"/>
                      <a:pt x="318571" y="0"/>
                    </a:cubicBezTo>
                    <a:cubicBezTo>
                      <a:pt x="504661" y="-38009"/>
                      <a:pt x="531863" y="8573"/>
                      <a:pt x="732294" y="0"/>
                    </a:cubicBezTo>
                    <a:cubicBezTo>
                      <a:pt x="932725" y="-8573"/>
                      <a:pt x="1078582" y="4736"/>
                      <a:pt x="1329311" y="0"/>
                    </a:cubicBezTo>
                    <a:cubicBezTo>
                      <a:pt x="1580040" y="-4736"/>
                      <a:pt x="1609943" y="1293"/>
                      <a:pt x="1779693" y="0"/>
                    </a:cubicBezTo>
                    <a:cubicBezTo>
                      <a:pt x="1949443" y="-1293"/>
                      <a:pt x="2138566" y="48006"/>
                      <a:pt x="2303392" y="0"/>
                    </a:cubicBezTo>
                    <a:cubicBezTo>
                      <a:pt x="2468218" y="-48006"/>
                      <a:pt x="2689855" y="40714"/>
                      <a:pt x="2790433" y="0"/>
                    </a:cubicBezTo>
                    <a:cubicBezTo>
                      <a:pt x="2891011" y="-40714"/>
                      <a:pt x="3137703" y="31202"/>
                      <a:pt x="3350792" y="0"/>
                    </a:cubicBezTo>
                    <a:cubicBezTo>
                      <a:pt x="3563881" y="-31202"/>
                      <a:pt x="3830655" y="74497"/>
                      <a:pt x="3984468" y="0"/>
                    </a:cubicBezTo>
                    <a:cubicBezTo>
                      <a:pt x="4170334" y="-5193"/>
                      <a:pt x="4286786" y="149231"/>
                      <a:pt x="4303039" y="318571"/>
                    </a:cubicBezTo>
                    <a:cubicBezTo>
                      <a:pt x="4331645" y="468768"/>
                      <a:pt x="4281098" y="519238"/>
                      <a:pt x="4303039" y="717835"/>
                    </a:cubicBezTo>
                    <a:cubicBezTo>
                      <a:pt x="4324980" y="916432"/>
                      <a:pt x="4287240" y="985107"/>
                      <a:pt x="4303039" y="1117099"/>
                    </a:cubicBezTo>
                    <a:cubicBezTo>
                      <a:pt x="4318838" y="1249091"/>
                      <a:pt x="4295203" y="1483119"/>
                      <a:pt x="4303039" y="1592818"/>
                    </a:cubicBezTo>
                    <a:cubicBezTo>
                      <a:pt x="4279596" y="1770217"/>
                      <a:pt x="4171014" y="1860287"/>
                      <a:pt x="3984468" y="1911389"/>
                    </a:cubicBezTo>
                    <a:cubicBezTo>
                      <a:pt x="3795641" y="1939609"/>
                      <a:pt x="3664486" y="1857429"/>
                      <a:pt x="3460768" y="1911389"/>
                    </a:cubicBezTo>
                    <a:cubicBezTo>
                      <a:pt x="3257050" y="1965349"/>
                      <a:pt x="3116831" y="1911380"/>
                      <a:pt x="2900410" y="1911389"/>
                    </a:cubicBezTo>
                    <a:cubicBezTo>
                      <a:pt x="2683989" y="1911398"/>
                      <a:pt x="2632283" y="1884890"/>
                      <a:pt x="2486687" y="1911389"/>
                    </a:cubicBezTo>
                    <a:cubicBezTo>
                      <a:pt x="2341091" y="1937888"/>
                      <a:pt x="2161872" y="1878393"/>
                      <a:pt x="1962988" y="1911389"/>
                    </a:cubicBezTo>
                    <a:cubicBezTo>
                      <a:pt x="1764104" y="1944385"/>
                      <a:pt x="1671160" y="1890447"/>
                      <a:pt x="1402629" y="1911389"/>
                    </a:cubicBezTo>
                    <a:cubicBezTo>
                      <a:pt x="1134098" y="1932331"/>
                      <a:pt x="1100779" y="1879293"/>
                      <a:pt x="878930" y="1911389"/>
                    </a:cubicBezTo>
                    <a:cubicBezTo>
                      <a:pt x="657081" y="1943485"/>
                      <a:pt x="461364" y="1880770"/>
                      <a:pt x="318571" y="1911389"/>
                    </a:cubicBezTo>
                    <a:cubicBezTo>
                      <a:pt x="142231" y="1906464"/>
                      <a:pt x="-43514" y="1772669"/>
                      <a:pt x="0" y="1592818"/>
                    </a:cubicBezTo>
                    <a:cubicBezTo>
                      <a:pt x="-32946" y="1403192"/>
                      <a:pt x="29683" y="1308313"/>
                      <a:pt x="0" y="1142584"/>
                    </a:cubicBezTo>
                    <a:cubicBezTo>
                      <a:pt x="-29683" y="976855"/>
                      <a:pt x="1819" y="928085"/>
                      <a:pt x="0" y="730578"/>
                    </a:cubicBezTo>
                    <a:cubicBezTo>
                      <a:pt x="-1819" y="533071"/>
                      <a:pt x="34868" y="514594"/>
                      <a:pt x="0" y="318571"/>
                    </a:cubicBezTo>
                    <a:close/>
                  </a:path>
                </a:pathLst>
              </a:custGeom>
              <a:solidFill>
                <a:srgbClr val="F9E3E6">
                  <a:alpha val="93000"/>
                </a:srgbClr>
              </a:solidFill>
              <a:ln w="50800" cmpd="sng">
                <a:solidFill>
                  <a:srgbClr val="F48DAC"/>
                </a:solidFill>
                <a:prstDash val="dash"/>
                <a:extLst>
                  <a:ext uri="{C807C97D-BFC1-408E-A445-0C87EB9F89A2}">
                    <ask:lineSketchStyleProps xmlns:ask="http://schemas.microsoft.com/office/drawing/2018/sketchyshapes" sd="1371305124">
                      <a:prstGeom prst="roundRect">
                        <a:avLst/>
                      </a:prstGeom>
                      <ask:type>
                        <ask:lineSketchScribble/>
                      </ask:type>
                    </ask:lineSketchStyleProps>
                  </a:ext>
                </a:extLst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>
                  <a:defRPr/>
                </a:pPr>
                <a:r>
                  <a:rPr kumimoji="0" lang="en-US" sz="6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a)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6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kumimoji="0" lang="en-US" sz="6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𝟏𝟓</m:t>
                        </m:r>
                      </m:num>
                      <m:den>
                        <m:r>
                          <a:rPr kumimoji="0" lang="en-US" sz="6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𝟏𝟔</m:t>
                        </m:r>
                      </m:den>
                    </m:f>
                    <m:r>
                      <a:rPr kumimoji="0" lang="en-US" sz="60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−</m:t>
                    </m:r>
                    <m:f>
                      <m:fPr>
                        <m:ctrlPr>
                          <a:rPr lang="en-US" sz="6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6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𝟕</m:t>
                        </m:r>
                      </m:num>
                      <m:den>
                        <m:r>
                          <a:rPr lang="en-US" sz="6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𝟏𝟔</m:t>
                        </m:r>
                      </m:den>
                    </m:f>
                  </m:oMath>
                </a14:m>
                <a:endParaRPr kumimoji="0" lang="vi-VN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1" name="Snip Diagonal Corner Rectangle 1">
                <a:extLst>
                  <a:ext uri="{FF2B5EF4-FFF2-40B4-BE49-F238E27FC236}">
                    <a16:creationId xmlns:a16="http://schemas.microsoft.com/office/drawing/2014/main" id="{BC07EDD8-F1B2-44E6-BBE2-54F77D55CC1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5148" y="1453135"/>
                <a:ext cx="4303039" cy="1911389"/>
              </a:xfrm>
              <a:prstGeom prst="roundRect">
                <a:avLst/>
              </a:prstGeom>
              <a:blipFill>
                <a:blip r:embed="rId7"/>
                <a:stretch>
                  <a:fillRect/>
                </a:stretch>
              </a:blipFill>
              <a:ln w="50800" cmpd="sng">
                <a:solidFill>
                  <a:srgbClr val="F48DAC"/>
                </a:solidFill>
                <a:prstDash val="dash"/>
                <a:extLst>
                  <a:ext uri="{C807C97D-BFC1-408E-A445-0C87EB9F89A2}">
                    <ask:lineSketchStyleProps xmlns:ask="http://schemas.microsoft.com/office/drawing/2018/sketchyshapes" sd="1371305124">
                      <a:custGeom>
                        <a:avLst/>
                        <a:gdLst>
                          <a:gd name="connsiteX0" fmla="*/ 0 w 4303039"/>
                          <a:gd name="connsiteY0" fmla="*/ 318571 h 1911389"/>
                          <a:gd name="connsiteX1" fmla="*/ 318571 w 4303039"/>
                          <a:gd name="connsiteY1" fmla="*/ 0 h 1911389"/>
                          <a:gd name="connsiteX2" fmla="*/ 915589 w 4303039"/>
                          <a:gd name="connsiteY2" fmla="*/ 0 h 1911389"/>
                          <a:gd name="connsiteX3" fmla="*/ 1329311 w 4303039"/>
                          <a:gd name="connsiteY3" fmla="*/ 0 h 1911389"/>
                          <a:gd name="connsiteX4" fmla="*/ 1743034 w 4303039"/>
                          <a:gd name="connsiteY4" fmla="*/ 0 h 1911389"/>
                          <a:gd name="connsiteX5" fmla="*/ 2303392 w 4303039"/>
                          <a:gd name="connsiteY5" fmla="*/ 0 h 1911389"/>
                          <a:gd name="connsiteX6" fmla="*/ 2790433 w 4303039"/>
                          <a:gd name="connsiteY6" fmla="*/ 0 h 1911389"/>
                          <a:gd name="connsiteX7" fmla="*/ 3350792 w 4303039"/>
                          <a:gd name="connsiteY7" fmla="*/ 0 h 1911389"/>
                          <a:gd name="connsiteX8" fmla="*/ 3984468 w 4303039"/>
                          <a:gd name="connsiteY8" fmla="*/ 0 h 1911389"/>
                          <a:gd name="connsiteX9" fmla="*/ 4303039 w 4303039"/>
                          <a:gd name="connsiteY9" fmla="*/ 318571 h 1911389"/>
                          <a:gd name="connsiteX10" fmla="*/ 4303039 w 4303039"/>
                          <a:gd name="connsiteY10" fmla="*/ 743320 h 1911389"/>
                          <a:gd name="connsiteX11" fmla="*/ 4303039 w 4303039"/>
                          <a:gd name="connsiteY11" fmla="*/ 1180811 h 1911389"/>
                          <a:gd name="connsiteX12" fmla="*/ 4303039 w 4303039"/>
                          <a:gd name="connsiteY12" fmla="*/ 1592818 h 1911389"/>
                          <a:gd name="connsiteX13" fmla="*/ 3984468 w 4303039"/>
                          <a:gd name="connsiteY13" fmla="*/ 1911389 h 1911389"/>
                          <a:gd name="connsiteX14" fmla="*/ 3424109 w 4303039"/>
                          <a:gd name="connsiteY14" fmla="*/ 1911389 h 1911389"/>
                          <a:gd name="connsiteX15" fmla="*/ 2863751 w 4303039"/>
                          <a:gd name="connsiteY15" fmla="*/ 1911389 h 1911389"/>
                          <a:gd name="connsiteX16" fmla="*/ 2303392 w 4303039"/>
                          <a:gd name="connsiteY16" fmla="*/ 1911389 h 1911389"/>
                          <a:gd name="connsiteX17" fmla="*/ 1779693 w 4303039"/>
                          <a:gd name="connsiteY17" fmla="*/ 1911389 h 1911389"/>
                          <a:gd name="connsiteX18" fmla="*/ 1182675 w 4303039"/>
                          <a:gd name="connsiteY18" fmla="*/ 1911389 h 1911389"/>
                          <a:gd name="connsiteX19" fmla="*/ 318571 w 4303039"/>
                          <a:gd name="connsiteY19" fmla="*/ 1911389 h 1911389"/>
                          <a:gd name="connsiteX20" fmla="*/ 0 w 4303039"/>
                          <a:gd name="connsiteY20" fmla="*/ 1592818 h 1911389"/>
                          <a:gd name="connsiteX21" fmla="*/ 0 w 4303039"/>
                          <a:gd name="connsiteY21" fmla="*/ 1180811 h 1911389"/>
                          <a:gd name="connsiteX22" fmla="*/ 0 w 4303039"/>
                          <a:gd name="connsiteY22" fmla="*/ 756062 h 1911389"/>
                          <a:gd name="connsiteX23" fmla="*/ 0 w 4303039"/>
                          <a:gd name="connsiteY23" fmla="*/ 318571 h 1911389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  <a:cxn ang="0">
                            <a:pos x="connsiteX14" y="connsiteY14"/>
                          </a:cxn>
                          <a:cxn ang="0">
                            <a:pos x="connsiteX15" y="connsiteY15"/>
                          </a:cxn>
                          <a:cxn ang="0">
                            <a:pos x="connsiteX16" y="connsiteY16"/>
                          </a:cxn>
                          <a:cxn ang="0">
                            <a:pos x="connsiteX17" y="connsiteY17"/>
                          </a:cxn>
                          <a:cxn ang="0">
                            <a:pos x="connsiteX18" y="connsiteY18"/>
                          </a:cxn>
                          <a:cxn ang="0">
                            <a:pos x="connsiteX19" y="connsiteY19"/>
                          </a:cxn>
                          <a:cxn ang="0">
                            <a:pos x="connsiteX20" y="connsiteY20"/>
                          </a:cxn>
                          <a:cxn ang="0">
                            <a:pos x="connsiteX21" y="connsiteY21"/>
                          </a:cxn>
                          <a:cxn ang="0">
                            <a:pos x="connsiteX22" y="connsiteY22"/>
                          </a:cxn>
                          <a:cxn ang="0">
                            <a:pos x="connsiteX23" y="connsiteY23"/>
                          </a:cxn>
                        </a:cxnLst>
                        <a:rect l="l" t="t" r="r" b="b"/>
                        <a:pathLst>
                          <a:path w="4303039" h="1911389" fill="none" extrusionOk="0">
                            <a:moveTo>
                              <a:pt x="0" y="318571"/>
                            </a:moveTo>
                            <a:cubicBezTo>
                              <a:pt x="15849" y="121623"/>
                              <a:pt x="134880" y="2201"/>
                              <a:pt x="318571" y="0"/>
                            </a:cubicBezTo>
                            <a:cubicBezTo>
                              <a:pt x="438229" y="-33847"/>
                              <a:pt x="750515" y="29170"/>
                              <a:pt x="915589" y="0"/>
                            </a:cubicBezTo>
                            <a:cubicBezTo>
                              <a:pt x="1080663" y="-29170"/>
                              <a:pt x="1195783" y="45209"/>
                              <a:pt x="1329311" y="0"/>
                            </a:cubicBezTo>
                            <a:cubicBezTo>
                              <a:pt x="1462839" y="-45209"/>
                              <a:pt x="1646291" y="37614"/>
                              <a:pt x="1743034" y="0"/>
                            </a:cubicBezTo>
                            <a:cubicBezTo>
                              <a:pt x="1839777" y="-37614"/>
                              <a:pt x="2166959" y="15208"/>
                              <a:pt x="2303392" y="0"/>
                            </a:cubicBezTo>
                            <a:cubicBezTo>
                              <a:pt x="2439825" y="-15208"/>
                              <a:pt x="2687057" y="44501"/>
                              <a:pt x="2790433" y="0"/>
                            </a:cubicBezTo>
                            <a:cubicBezTo>
                              <a:pt x="2893809" y="-44501"/>
                              <a:pt x="3073082" y="63228"/>
                              <a:pt x="3350792" y="0"/>
                            </a:cubicBezTo>
                            <a:cubicBezTo>
                              <a:pt x="3628502" y="-63228"/>
                              <a:pt x="3701307" y="270"/>
                              <a:pt x="3984468" y="0"/>
                            </a:cubicBezTo>
                            <a:cubicBezTo>
                              <a:pt x="4163855" y="1556"/>
                              <a:pt x="4315890" y="151478"/>
                              <a:pt x="4303039" y="318571"/>
                            </a:cubicBezTo>
                            <a:cubicBezTo>
                              <a:pt x="4321249" y="500793"/>
                              <a:pt x="4259789" y="595508"/>
                              <a:pt x="4303039" y="743320"/>
                            </a:cubicBezTo>
                            <a:cubicBezTo>
                              <a:pt x="4346289" y="891132"/>
                              <a:pt x="4299014" y="1045298"/>
                              <a:pt x="4303039" y="1180811"/>
                            </a:cubicBezTo>
                            <a:cubicBezTo>
                              <a:pt x="4307064" y="1316324"/>
                              <a:pt x="4265190" y="1486564"/>
                              <a:pt x="4303039" y="1592818"/>
                            </a:cubicBezTo>
                            <a:cubicBezTo>
                              <a:pt x="4273697" y="1729748"/>
                              <a:pt x="4192375" y="1877882"/>
                              <a:pt x="3984468" y="1911389"/>
                            </a:cubicBezTo>
                            <a:cubicBezTo>
                              <a:pt x="3869463" y="1965537"/>
                              <a:pt x="3545290" y="1863473"/>
                              <a:pt x="3424109" y="1911389"/>
                            </a:cubicBezTo>
                            <a:cubicBezTo>
                              <a:pt x="3302928" y="1959305"/>
                              <a:pt x="3059271" y="1905254"/>
                              <a:pt x="2863751" y="1911389"/>
                            </a:cubicBezTo>
                            <a:cubicBezTo>
                              <a:pt x="2668231" y="1917524"/>
                              <a:pt x="2491984" y="1895218"/>
                              <a:pt x="2303392" y="1911389"/>
                            </a:cubicBezTo>
                            <a:cubicBezTo>
                              <a:pt x="2114800" y="1927560"/>
                              <a:pt x="2018016" y="1905445"/>
                              <a:pt x="1779693" y="1911389"/>
                            </a:cubicBezTo>
                            <a:cubicBezTo>
                              <a:pt x="1541370" y="1917333"/>
                              <a:pt x="1393727" y="1847288"/>
                              <a:pt x="1182675" y="1911389"/>
                            </a:cubicBezTo>
                            <a:cubicBezTo>
                              <a:pt x="971623" y="1975490"/>
                              <a:pt x="634195" y="1827872"/>
                              <a:pt x="318571" y="1911389"/>
                            </a:cubicBezTo>
                            <a:cubicBezTo>
                              <a:pt x="133146" y="1890764"/>
                              <a:pt x="2077" y="1779437"/>
                              <a:pt x="0" y="1592818"/>
                            </a:cubicBezTo>
                            <a:cubicBezTo>
                              <a:pt x="-36987" y="1502391"/>
                              <a:pt x="34575" y="1369561"/>
                              <a:pt x="0" y="1180811"/>
                            </a:cubicBezTo>
                            <a:cubicBezTo>
                              <a:pt x="-34575" y="992061"/>
                              <a:pt x="35099" y="865476"/>
                              <a:pt x="0" y="756062"/>
                            </a:cubicBezTo>
                            <a:cubicBezTo>
                              <a:pt x="-35099" y="646648"/>
                              <a:pt x="33238" y="494451"/>
                              <a:pt x="0" y="318571"/>
                            </a:cubicBezTo>
                            <a:close/>
                          </a:path>
                          <a:path w="4303039" h="1911389" stroke="0" extrusionOk="0">
                            <a:moveTo>
                              <a:pt x="0" y="318571"/>
                            </a:moveTo>
                            <a:cubicBezTo>
                              <a:pt x="13659" y="136245"/>
                              <a:pt x="129360" y="11854"/>
                              <a:pt x="318571" y="0"/>
                            </a:cubicBezTo>
                            <a:cubicBezTo>
                              <a:pt x="504661" y="-38009"/>
                              <a:pt x="531863" y="8573"/>
                              <a:pt x="732294" y="0"/>
                            </a:cubicBezTo>
                            <a:cubicBezTo>
                              <a:pt x="932725" y="-8573"/>
                              <a:pt x="1078582" y="4736"/>
                              <a:pt x="1329311" y="0"/>
                            </a:cubicBezTo>
                            <a:cubicBezTo>
                              <a:pt x="1580040" y="-4736"/>
                              <a:pt x="1609943" y="1293"/>
                              <a:pt x="1779693" y="0"/>
                            </a:cubicBezTo>
                            <a:cubicBezTo>
                              <a:pt x="1949443" y="-1293"/>
                              <a:pt x="2138566" y="48006"/>
                              <a:pt x="2303392" y="0"/>
                            </a:cubicBezTo>
                            <a:cubicBezTo>
                              <a:pt x="2468218" y="-48006"/>
                              <a:pt x="2689855" y="40714"/>
                              <a:pt x="2790433" y="0"/>
                            </a:cubicBezTo>
                            <a:cubicBezTo>
                              <a:pt x="2891011" y="-40714"/>
                              <a:pt x="3137703" y="31202"/>
                              <a:pt x="3350792" y="0"/>
                            </a:cubicBezTo>
                            <a:cubicBezTo>
                              <a:pt x="3563881" y="-31202"/>
                              <a:pt x="3830655" y="74497"/>
                              <a:pt x="3984468" y="0"/>
                            </a:cubicBezTo>
                            <a:cubicBezTo>
                              <a:pt x="4170334" y="-5193"/>
                              <a:pt x="4286786" y="149231"/>
                              <a:pt x="4303039" y="318571"/>
                            </a:cubicBezTo>
                            <a:cubicBezTo>
                              <a:pt x="4331645" y="468768"/>
                              <a:pt x="4281098" y="519238"/>
                              <a:pt x="4303039" y="717835"/>
                            </a:cubicBezTo>
                            <a:cubicBezTo>
                              <a:pt x="4324980" y="916432"/>
                              <a:pt x="4287240" y="985107"/>
                              <a:pt x="4303039" y="1117099"/>
                            </a:cubicBezTo>
                            <a:cubicBezTo>
                              <a:pt x="4318838" y="1249091"/>
                              <a:pt x="4295203" y="1483119"/>
                              <a:pt x="4303039" y="1592818"/>
                            </a:cubicBezTo>
                            <a:cubicBezTo>
                              <a:pt x="4279596" y="1770217"/>
                              <a:pt x="4171014" y="1860287"/>
                              <a:pt x="3984468" y="1911389"/>
                            </a:cubicBezTo>
                            <a:cubicBezTo>
                              <a:pt x="3795641" y="1939609"/>
                              <a:pt x="3664486" y="1857429"/>
                              <a:pt x="3460768" y="1911389"/>
                            </a:cubicBezTo>
                            <a:cubicBezTo>
                              <a:pt x="3257050" y="1965349"/>
                              <a:pt x="3116831" y="1911380"/>
                              <a:pt x="2900410" y="1911389"/>
                            </a:cubicBezTo>
                            <a:cubicBezTo>
                              <a:pt x="2683989" y="1911398"/>
                              <a:pt x="2632283" y="1884890"/>
                              <a:pt x="2486687" y="1911389"/>
                            </a:cubicBezTo>
                            <a:cubicBezTo>
                              <a:pt x="2341091" y="1937888"/>
                              <a:pt x="2161872" y="1878393"/>
                              <a:pt x="1962988" y="1911389"/>
                            </a:cubicBezTo>
                            <a:cubicBezTo>
                              <a:pt x="1764104" y="1944385"/>
                              <a:pt x="1671160" y="1890447"/>
                              <a:pt x="1402629" y="1911389"/>
                            </a:cubicBezTo>
                            <a:cubicBezTo>
                              <a:pt x="1134098" y="1932331"/>
                              <a:pt x="1100779" y="1879293"/>
                              <a:pt x="878930" y="1911389"/>
                            </a:cubicBezTo>
                            <a:cubicBezTo>
                              <a:pt x="657081" y="1943485"/>
                              <a:pt x="461364" y="1880770"/>
                              <a:pt x="318571" y="1911389"/>
                            </a:cubicBezTo>
                            <a:cubicBezTo>
                              <a:pt x="142231" y="1906464"/>
                              <a:pt x="-43514" y="1772669"/>
                              <a:pt x="0" y="1592818"/>
                            </a:cubicBezTo>
                            <a:cubicBezTo>
                              <a:pt x="-32946" y="1403192"/>
                              <a:pt x="29683" y="1308313"/>
                              <a:pt x="0" y="1142584"/>
                            </a:cubicBezTo>
                            <a:cubicBezTo>
                              <a:pt x="-29683" y="976855"/>
                              <a:pt x="1819" y="928085"/>
                              <a:pt x="0" y="730578"/>
                            </a:cubicBezTo>
                            <a:cubicBezTo>
                              <a:pt x="-1819" y="533071"/>
                              <a:pt x="34868" y="514594"/>
                              <a:pt x="0" y="318571"/>
                            </a:cubicBezTo>
                            <a:close/>
                          </a:path>
                        </a:pathLst>
                      </a:custGeom>
                      <ask:type>
                        <ask:lineSketchScribble/>
                      </ask:type>
                    </ask:lineSketchStyleProps>
                  </a:ext>
                </a:extLst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904725" y="336318"/>
            <a:ext cx="5814647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6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1: Tính</a:t>
            </a:r>
            <a:endParaRPr lang="vi-VN" sz="6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Snip Diagonal Corner Rectangle 1">
                <a:extLst>
                  <a:ext uri="{FF2B5EF4-FFF2-40B4-BE49-F238E27FC236}">
                    <a16:creationId xmlns:a16="http://schemas.microsoft.com/office/drawing/2014/main" id="{BC07EDD8-F1B2-44E6-BBE2-54F77D55CC1D}"/>
                  </a:ext>
                </a:extLst>
              </p:cNvPr>
              <p:cNvSpPr/>
              <p:nvPr/>
            </p:nvSpPr>
            <p:spPr>
              <a:xfrm>
                <a:off x="5633235" y="1541057"/>
                <a:ext cx="3587586" cy="1911389"/>
              </a:xfrm>
              <a:custGeom>
                <a:avLst/>
                <a:gdLst>
                  <a:gd name="connsiteX0" fmla="*/ 0 w 3587586"/>
                  <a:gd name="connsiteY0" fmla="*/ 318571 h 1911389"/>
                  <a:gd name="connsiteX1" fmla="*/ 318571 w 3587586"/>
                  <a:gd name="connsiteY1" fmla="*/ 0 h 1911389"/>
                  <a:gd name="connsiteX2" fmla="*/ 938164 w 3587586"/>
                  <a:gd name="connsiteY2" fmla="*/ 0 h 1911389"/>
                  <a:gd name="connsiteX3" fmla="*/ 1439740 w 3587586"/>
                  <a:gd name="connsiteY3" fmla="*/ 0 h 1911389"/>
                  <a:gd name="connsiteX4" fmla="*/ 1941315 w 3587586"/>
                  <a:gd name="connsiteY4" fmla="*/ 0 h 1911389"/>
                  <a:gd name="connsiteX5" fmla="*/ 2560908 w 3587586"/>
                  <a:gd name="connsiteY5" fmla="*/ 0 h 1911389"/>
                  <a:gd name="connsiteX6" fmla="*/ 3269015 w 3587586"/>
                  <a:gd name="connsiteY6" fmla="*/ 0 h 1911389"/>
                  <a:gd name="connsiteX7" fmla="*/ 3587586 w 3587586"/>
                  <a:gd name="connsiteY7" fmla="*/ 318571 h 1911389"/>
                  <a:gd name="connsiteX8" fmla="*/ 3587586 w 3587586"/>
                  <a:gd name="connsiteY8" fmla="*/ 730578 h 1911389"/>
                  <a:gd name="connsiteX9" fmla="*/ 3587586 w 3587586"/>
                  <a:gd name="connsiteY9" fmla="*/ 1142584 h 1911389"/>
                  <a:gd name="connsiteX10" fmla="*/ 3587586 w 3587586"/>
                  <a:gd name="connsiteY10" fmla="*/ 1592818 h 1911389"/>
                  <a:gd name="connsiteX11" fmla="*/ 3269015 w 3587586"/>
                  <a:gd name="connsiteY11" fmla="*/ 1911389 h 1911389"/>
                  <a:gd name="connsiteX12" fmla="*/ 2767440 w 3587586"/>
                  <a:gd name="connsiteY12" fmla="*/ 1911389 h 1911389"/>
                  <a:gd name="connsiteX13" fmla="*/ 2177351 w 3587586"/>
                  <a:gd name="connsiteY13" fmla="*/ 1911389 h 1911389"/>
                  <a:gd name="connsiteX14" fmla="*/ 1557757 w 3587586"/>
                  <a:gd name="connsiteY14" fmla="*/ 1911389 h 1911389"/>
                  <a:gd name="connsiteX15" fmla="*/ 997173 w 3587586"/>
                  <a:gd name="connsiteY15" fmla="*/ 1911389 h 1911389"/>
                  <a:gd name="connsiteX16" fmla="*/ 318571 w 3587586"/>
                  <a:gd name="connsiteY16" fmla="*/ 1911389 h 1911389"/>
                  <a:gd name="connsiteX17" fmla="*/ 0 w 3587586"/>
                  <a:gd name="connsiteY17" fmla="*/ 1592818 h 1911389"/>
                  <a:gd name="connsiteX18" fmla="*/ 0 w 3587586"/>
                  <a:gd name="connsiteY18" fmla="*/ 1168069 h 1911389"/>
                  <a:gd name="connsiteX19" fmla="*/ 0 w 3587586"/>
                  <a:gd name="connsiteY19" fmla="*/ 730578 h 1911389"/>
                  <a:gd name="connsiteX20" fmla="*/ 0 w 3587586"/>
                  <a:gd name="connsiteY20" fmla="*/ 318571 h 19113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3587586" h="1911389" fill="none" extrusionOk="0">
                    <a:moveTo>
                      <a:pt x="0" y="318571"/>
                    </a:moveTo>
                    <a:cubicBezTo>
                      <a:pt x="5565" y="107257"/>
                      <a:pt x="142391" y="-49372"/>
                      <a:pt x="318571" y="0"/>
                    </a:cubicBezTo>
                    <a:cubicBezTo>
                      <a:pt x="506012" y="-5620"/>
                      <a:pt x="767382" y="46237"/>
                      <a:pt x="938164" y="0"/>
                    </a:cubicBezTo>
                    <a:cubicBezTo>
                      <a:pt x="1108946" y="-46237"/>
                      <a:pt x="1226240" y="433"/>
                      <a:pt x="1439740" y="0"/>
                    </a:cubicBezTo>
                    <a:cubicBezTo>
                      <a:pt x="1653240" y="-433"/>
                      <a:pt x="1750537" y="21156"/>
                      <a:pt x="1941315" y="0"/>
                    </a:cubicBezTo>
                    <a:cubicBezTo>
                      <a:pt x="2132093" y="-21156"/>
                      <a:pt x="2358941" y="34243"/>
                      <a:pt x="2560908" y="0"/>
                    </a:cubicBezTo>
                    <a:cubicBezTo>
                      <a:pt x="2762875" y="-34243"/>
                      <a:pt x="2937491" y="7610"/>
                      <a:pt x="3269015" y="0"/>
                    </a:cubicBezTo>
                    <a:cubicBezTo>
                      <a:pt x="3397491" y="15027"/>
                      <a:pt x="3595951" y="140704"/>
                      <a:pt x="3587586" y="318571"/>
                    </a:cubicBezTo>
                    <a:cubicBezTo>
                      <a:pt x="3590066" y="429870"/>
                      <a:pt x="3566412" y="596383"/>
                      <a:pt x="3587586" y="730578"/>
                    </a:cubicBezTo>
                    <a:cubicBezTo>
                      <a:pt x="3608760" y="864773"/>
                      <a:pt x="3582582" y="985862"/>
                      <a:pt x="3587586" y="1142584"/>
                    </a:cubicBezTo>
                    <a:cubicBezTo>
                      <a:pt x="3592590" y="1299306"/>
                      <a:pt x="3538636" y="1435986"/>
                      <a:pt x="3587586" y="1592818"/>
                    </a:cubicBezTo>
                    <a:cubicBezTo>
                      <a:pt x="3594848" y="1792479"/>
                      <a:pt x="3410576" y="1948236"/>
                      <a:pt x="3269015" y="1911389"/>
                    </a:cubicBezTo>
                    <a:cubicBezTo>
                      <a:pt x="3041449" y="1919235"/>
                      <a:pt x="2890781" y="1911243"/>
                      <a:pt x="2767440" y="1911389"/>
                    </a:cubicBezTo>
                    <a:cubicBezTo>
                      <a:pt x="2644099" y="1911535"/>
                      <a:pt x="2454092" y="1910521"/>
                      <a:pt x="2177351" y="1911389"/>
                    </a:cubicBezTo>
                    <a:cubicBezTo>
                      <a:pt x="1900610" y="1912257"/>
                      <a:pt x="1754803" y="1838063"/>
                      <a:pt x="1557757" y="1911389"/>
                    </a:cubicBezTo>
                    <a:cubicBezTo>
                      <a:pt x="1360711" y="1984715"/>
                      <a:pt x="1236858" y="1890410"/>
                      <a:pt x="997173" y="1911389"/>
                    </a:cubicBezTo>
                    <a:cubicBezTo>
                      <a:pt x="757488" y="1932368"/>
                      <a:pt x="549178" y="1910718"/>
                      <a:pt x="318571" y="1911389"/>
                    </a:cubicBezTo>
                    <a:cubicBezTo>
                      <a:pt x="160252" y="1950541"/>
                      <a:pt x="-6978" y="1792124"/>
                      <a:pt x="0" y="1592818"/>
                    </a:cubicBezTo>
                    <a:cubicBezTo>
                      <a:pt x="-13367" y="1391485"/>
                      <a:pt x="45473" y="1281522"/>
                      <a:pt x="0" y="1168069"/>
                    </a:cubicBezTo>
                    <a:cubicBezTo>
                      <a:pt x="-45473" y="1054616"/>
                      <a:pt x="43512" y="927674"/>
                      <a:pt x="0" y="730578"/>
                    </a:cubicBezTo>
                    <a:cubicBezTo>
                      <a:pt x="-43512" y="533482"/>
                      <a:pt x="30544" y="418993"/>
                      <a:pt x="0" y="318571"/>
                    </a:cubicBezTo>
                    <a:close/>
                  </a:path>
                  <a:path w="3587586" h="1911389" stroke="0" extrusionOk="0">
                    <a:moveTo>
                      <a:pt x="0" y="318571"/>
                    </a:moveTo>
                    <a:cubicBezTo>
                      <a:pt x="13659" y="136245"/>
                      <a:pt x="129360" y="11854"/>
                      <a:pt x="318571" y="0"/>
                    </a:cubicBezTo>
                    <a:cubicBezTo>
                      <a:pt x="508348" y="-117"/>
                      <a:pt x="680957" y="52782"/>
                      <a:pt x="820146" y="0"/>
                    </a:cubicBezTo>
                    <a:cubicBezTo>
                      <a:pt x="959336" y="-52782"/>
                      <a:pt x="1263532" y="25133"/>
                      <a:pt x="1469244" y="0"/>
                    </a:cubicBezTo>
                    <a:cubicBezTo>
                      <a:pt x="1674956" y="-25133"/>
                      <a:pt x="1825752" y="42999"/>
                      <a:pt x="2000324" y="0"/>
                    </a:cubicBezTo>
                    <a:cubicBezTo>
                      <a:pt x="2174896" y="-42999"/>
                      <a:pt x="2458634" y="39186"/>
                      <a:pt x="2590413" y="0"/>
                    </a:cubicBezTo>
                    <a:cubicBezTo>
                      <a:pt x="2722192" y="-39186"/>
                      <a:pt x="3004231" y="63279"/>
                      <a:pt x="3269015" y="0"/>
                    </a:cubicBezTo>
                    <a:cubicBezTo>
                      <a:pt x="3410187" y="-5369"/>
                      <a:pt x="3639064" y="141110"/>
                      <a:pt x="3587586" y="318571"/>
                    </a:cubicBezTo>
                    <a:cubicBezTo>
                      <a:pt x="3614034" y="421252"/>
                      <a:pt x="3566257" y="561364"/>
                      <a:pt x="3587586" y="730578"/>
                    </a:cubicBezTo>
                    <a:cubicBezTo>
                      <a:pt x="3608915" y="899792"/>
                      <a:pt x="3537053" y="1066730"/>
                      <a:pt x="3587586" y="1168069"/>
                    </a:cubicBezTo>
                    <a:cubicBezTo>
                      <a:pt x="3638119" y="1269408"/>
                      <a:pt x="3579252" y="1420418"/>
                      <a:pt x="3587586" y="1592818"/>
                    </a:cubicBezTo>
                    <a:cubicBezTo>
                      <a:pt x="3589501" y="1717342"/>
                      <a:pt x="3451931" y="1912653"/>
                      <a:pt x="3269015" y="1911389"/>
                    </a:cubicBezTo>
                    <a:cubicBezTo>
                      <a:pt x="3031845" y="1956520"/>
                      <a:pt x="2955987" y="1905200"/>
                      <a:pt x="2737935" y="1911389"/>
                    </a:cubicBezTo>
                    <a:cubicBezTo>
                      <a:pt x="2519883" y="1917578"/>
                      <a:pt x="2325186" y="1892493"/>
                      <a:pt x="2177351" y="1911389"/>
                    </a:cubicBezTo>
                    <a:cubicBezTo>
                      <a:pt x="2029516" y="1930285"/>
                      <a:pt x="1732480" y="1888702"/>
                      <a:pt x="1557757" y="1911389"/>
                    </a:cubicBezTo>
                    <a:cubicBezTo>
                      <a:pt x="1383034" y="1934076"/>
                      <a:pt x="1242542" y="1876130"/>
                      <a:pt x="938164" y="1911389"/>
                    </a:cubicBezTo>
                    <a:cubicBezTo>
                      <a:pt x="633786" y="1946648"/>
                      <a:pt x="574314" y="1906794"/>
                      <a:pt x="318571" y="1911389"/>
                    </a:cubicBezTo>
                    <a:cubicBezTo>
                      <a:pt x="138826" y="1910705"/>
                      <a:pt x="719" y="1794650"/>
                      <a:pt x="0" y="1592818"/>
                    </a:cubicBezTo>
                    <a:cubicBezTo>
                      <a:pt x="-40150" y="1498131"/>
                      <a:pt x="26174" y="1306805"/>
                      <a:pt x="0" y="1155327"/>
                    </a:cubicBezTo>
                    <a:cubicBezTo>
                      <a:pt x="-26174" y="1003849"/>
                      <a:pt x="38437" y="903890"/>
                      <a:pt x="0" y="768805"/>
                    </a:cubicBezTo>
                    <a:cubicBezTo>
                      <a:pt x="-38437" y="633720"/>
                      <a:pt x="49315" y="501240"/>
                      <a:pt x="0" y="318571"/>
                    </a:cubicBezTo>
                    <a:close/>
                  </a:path>
                </a:pathLst>
              </a:custGeom>
              <a:solidFill>
                <a:srgbClr val="F9E3E6">
                  <a:alpha val="93000"/>
                </a:srgbClr>
              </a:solidFill>
              <a:ln w="50800" cmpd="sng">
                <a:solidFill>
                  <a:srgbClr val="F48DAC"/>
                </a:solidFill>
                <a:prstDash val="dash"/>
                <a:extLst>
                  <a:ext uri="{C807C97D-BFC1-408E-A445-0C87EB9F89A2}">
                    <ask:lineSketchStyleProps xmlns:ask="http://schemas.microsoft.com/office/drawing/2018/sketchyshapes" sd="1371305124">
                      <a:prstGeom prst="roundRect">
                        <a:avLst/>
                      </a:prstGeom>
                      <ask:type>
                        <ask:lineSketchScribble/>
                      </ask:type>
                    </ask:lineSketchStyleProps>
                  </a:ext>
                </a:extLst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>
                  <a:defRPr/>
                </a:pPr>
                <a:r>
                  <a:rPr lang="en-US" sz="60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6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6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𝟕</m:t>
                        </m:r>
                      </m:num>
                      <m:den>
                        <m:r>
                          <a:rPr lang="en-US" sz="6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𝟒</m:t>
                        </m:r>
                      </m:den>
                    </m:f>
                    <m:r>
                      <a:rPr lang="en-US" sz="60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−</m:t>
                    </m:r>
                    <m:f>
                      <m:fPr>
                        <m:ctrlPr>
                          <a:rPr lang="en-US" sz="6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6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6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𝟒</m:t>
                        </m:r>
                      </m:den>
                    </m:f>
                  </m:oMath>
                </a14:m>
                <a:endParaRPr kumimoji="0" lang="vi-VN" sz="60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4" name="Snip Diagonal Corner Rectangle 1">
                <a:extLst>
                  <a:ext uri="{FF2B5EF4-FFF2-40B4-BE49-F238E27FC236}">
                    <a16:creationId xmlns:a16="http://schemas.microsoft.com/office/drawing/2014/main" id="{BC07EDD8-F1B2-44E6-BBE2-54F77D55CC1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33235" y="1541057"/>
                <a:ext cx="3587586" cy="1911389"/>
              </a:xfrm>
              <a:prstGeom prst="roundRect">
                <a:avLst/>
              </a:prstGeom>
              <a:blipFill>
                <a:blip r:embed="rId8"/>
                <a:stretch>
                  <a:fillRect/>
                </a:stretch>
              </a:blipFill>
              <a:ln w="50800" cmpd="sng">
                <a:solidFill>
                  <a:srgbClr val="F48DAC"/>
                </a:solidFill>
                <a:prstDash val="dash"/>
                <a:extLst>
                  <a:ext uri="{C807C97D-BFC1-408E-A445-0C87EB9F89A2}">
                    <ask:lineSketchStyleProps xmlns:ask="http://schemas.microsoft.com/office/drawing/2018/sketchyshapes" sd="1371305124">
                      <a:custGeom>
                        <a:avLst/>
                        <a:gdLst>
                          <a:gd name="connsiteX0" fmla="*/ 0 w 3587586"/>
                          <a:gd name="connsiteY0" fmla="*/ 318571 h 1911389"/>
                          <a:gd name="connsiteX1" fmla="*/ 318571 w 3587586"/>
                          <a:gd name="connsiteY1" fmla="*/ 0 h 1911389"/>
                          <a:gd name="connsiteX2" fmla="*/ 938164 w 3587586"/>
                          <a:gd name="connsiteY2" fmla="*/ 0 h 1911389"/>
                          <a:gd name="connsiteX3" fmla="*/ 1439740 w 3587586"/>
                          <a:gd name="connsiteY3" fmla="*/ 0 h 1911389"/>
                          <a:gd name="connsiteX4" fmla="*/ 1941315 w 3587586"/>
                          <a:gd name="connsiteY4" fmla="*/ 0 h 1911389"/>
                          <a:gd name="connsiteX5" fmla="*/ 2560908 w 3587586"/>
                          <a:gd name="connsiteY5" fmla="*/ 0 h 1911389"/>
                          <a:gd name="connsiteX6" fmla="*/ 3269015 w 3587586"/>
                          <a:gd name="connsiteY6" fmla="*/ 0 h 1911389"/>
                          <a:gd name="connsiteX7" fmla="*/ 3587586 w 3587586"/>
                          <a:gd name="connsiteY7" fmla="*/ 318571 h 1911389"/>
                          <a:gd name="connsiteX8" fmla="*/ 3587586 w 3587586"/>
                          <a:gd name="connsiteY8" fmla="*/ 730578 h 1911389"/>
                          <a:gd name="connsiteX9" fmla="*/ 3587586 w 3587586"/>
                          <a:gd name="connsiteY9" fmla="*/ 1142584 h 1911389"/>
                          <a:gd name="connsiteX10" fmla="*/ 3587586 w 3587586"/>
                          <a:gd name="connsiteY10" fmla="*/ 1592818 h 1911389"/>
                          <a:gd name="connsiteX11" fmla="*/ 3269015 w 3587586"/>
                          <a:gd name="connsiteY11" fmla="*/ 1911389 h 1911389"/>
                          <a:gd name="connsiteX12" fmla="*/ 2767440 w 3587586"/>
                          <a:gd name="connsiteY12" fmla="*/ 1911389 h 1911389"/>
                          <a:gd name="connsiteX13" fmla="*/ 2177351 w 3587586"/>
                          <a:gd name="connsiteY13" fmla="*/ 1911389 h 1911389"/>
                          <a:gd name="connsiteX14" fmla="*/ 1557757 w 3587586"/>
                          <a:gd name="connsiteY14" fmla="*/ 1911389 h 1911389"/>
                          <a:gd name="connsiteX15" fmla="*/ 997173 w 3587586"/>
                          <a:gd name="connsiteY15" fmla="*/ 1911389 h 1911389"/>
                          <a:gd name="connsiteX16" fmla="*/ 318571 w 3587586"/>
                          <a:gd name="connsiteY16" fmla="*/ 1911389 h 1911389"/>
                          <a:gd name="connsiteX17" fmla="*/ 0 w 3587586"/>
                          <a:gd name="connsiteY17" fmla="*/ 1592818 h 1911389"/>
                          <a:gd name="connsiteX18" fmla="*/ 0 w 3587586"/>
                          <a:gd name="connsiteY18" fmla="*/ 1168069 h 1911389"/>
                          <a:gd name="connsiteX19" fmla="*/ 0 w 3587586"/>
                          <a:gd name="connsiteY19" fmla="*/ 730578 h 1911389"/>
                          <a:gd name="connsiteX20" fmla="*/ 0 w 3587586"/>
                          <a:gd name="connsiteY20" fmla="*/ 318571 h 1911389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  <a:cxn ang="0">
                            <a:pos x="connsiteX14" y="connsiteY14"/>
                          </a:cxn>
                          <a:cxn ang="0">
                            <a:pos x="connsiteX15" y="connsiteY15"/>
                          </a:cxn>
                          <a:cxn ang="0">
                            <a:pos x="connsiteX16" y="connsiteY16"/>
                          </a:cxn>
                          <a:cxn ang="0">
                            <a:pos x="connsiteX17" y="connsiteY17"/>
                          </a:cxn>
                          <a:cxn ang="0">
                            <a:pos x="connsiteX18" y="connsiteY18"/>
                          </a:cxn>
                          <a:cxn ang="0">
                            <a:pos x="connsiteX19" y="connsiteY19"/>
                          </a:cxn>
                          <a:cxn ang="0">
                            <a:pos x="connsiteX20" y="connsiteY20"/>
                          </a:cxn>
                        </a:cxnLst>
                        <a:rect l="l" t="t" r="r" b="b"/>
                        <a:pathLst>
                          <a:path w="3587586" h="1911389" fill="none" extrusionOk="0">
                            <a:moveTo>
                              <a:pt x="0" y="318571"/>
                            </a:moveTo>
                            <a:cubicBezTo>
                              <a:pt x="5565" y="107257"/>
                              <a:pt x="142391" y="-49372"/>
                              <a:pt x="318571" y="0"/>
                            </a:cubicBezTo>
                            <a:cubicBezTo>
                              <a:pt x="506012" y="-5620"/>
                              <a:pt x="767382" y="46237"/>
                              <a:pt x="938164" y="0"/>
                            </a:cubicBezTo>
                            <a:cubicBezTo>
                              <a:pt x="1108946" y="-46237"/>
                              <a:pt x="1226240" y="433"/>
                              <a:pt x="1439740" y="0"/>
                            </a:cubicBezTo>
                            <a:cubicBezTo>
                              <a:pt x="1653240" y="-433"/>
                              <a:pt x="1750537" y="21156"/>
                              <a:pt x="1941315" y="0"/>
                            </a:cubicBezTo>
                            <a:cubicBezTo>
                              <a:pt x="2132093" y="-21156"/>
                              <a:pt x="2358941" y="34243"/>
                              <a:pt x="2560908" y="0"/>
                            </a:cubicBezTo>
                            <a:cubicBezTo>
                              <a:pt x="2762875" y="-34243"/>
                              <a:pt x="2937491" y="7610"/>
                              <a:pt x="3269015" y="0"/>
                            </a:cubicBezTo>
                            <a:cubicBezTo>
                              <a:pt x="3397491" y="15027"/>
                              <a:pt x="3595951" y="140704"/>
                              <a:pt x="3587586" y="318571"/>
                            </a:cubicBezTo>
                            <a:cubicBezTo>
                              <a:pt x="3590066" y="429870"/>
                              <a:pt x="3566412" y="596383"/>
                              <a:pt x="3587586" y="730578"/>
                            </a:cubicBezTo>
                            <a:cubicBezTo>
                              <a:pt x="3608760" y="864773"/>
                              <a:pt x="3582582" y="985862"/>
                              <a:pt x="3587586" y="1142584"/>
                            </a:cubicBezTo>
                            <a:cubicBezTo>
                              <a:pt x="3592590" y="1299306"/>
                              <a:pt x="3538636" y="1435986"/>
                              <a:pt x="3587586" y="1592818"/>
                            </a:cubicBezTo>
                            <a:cubicBezTo>
                              <a:pt x="3594848" y="1792479"/>
                              <a:pt x="3410576" y="1948236"/>
                              <a:pt x="3269015" y="1911389"/>
                            </a:cubicBezTo>
                            <a:cubicBezTo>
                              <a:pt x="3041449" y="1919235"/>
                              <a:pt x="2890781" y="1911243"/>
                              <a:pt x="2767440" y="1911389"/>
                            </a:cubicBezTo>
                            <a:cubicBezTo>
                              <a:pt x="2644099" y="1911535"/>
                              <a:pt x="2454092" y="1910521"/>
                              <a:pt x="2177351" y="1911389"/>
                            </a:cubicBezTo>
                            <a:cubicBezTo>
                              <a:pt x="1900610" y="1912257"/>
                              <a:pt x="1754803" y="1838063"/>
                              <a:pt x="1557757" y="1911389"/>
                            </a:cubicBezTo>
                            <a:cubicBezTo>
                              <a:pt x="1360711" y="1984715"/>
                              <a:pt x="1236858" y="1890410"/>
                              <a:pt x="997173" y="1911389"/>
                            </a:cubicBezTo>
                            <a:cubicBezTo>
                              <a:pt x="757488" y="1932368"/>
                              <a:pt x="549178" y="1910718"/>
                              <a:pt x="318571" y="1911389"/>
                            </a:cubicBezTo>
                            <a:cubicBezTo>
                              <a:pt x="160252" y="1950541"/>
                              <a:pt x="-6978" y="1792124"/>
                              <a:pt x="0" y="1592818"/>
                            </a:cubicBezTo>
                            <a:cubicBezTo>
                              <a:pt x="-13367" y="1391485"/>
                              <a:pt x="45473" y="1281522"/>
                              <a:pt x="0" y="1168069"/>
                            </a:cubicBezTo>
                            <a:cubicBezTo>
                              <a:pt x="-45473" y="1054616"/>
                              <a:pt x="43512" y="927674"/>
                              <a:pt x="0" y="730578"/>
                            </a:cubicBezTo>
                            <a:cubicBezTo>
                              <a:pt x="-43512" y="533482"/>
                              <a:pt x="30544" y="418993"/>
                              <a:pt x="0" y="318571"/>
                            </a:cubicBezTo>
                            <a:close/>
                          </a:path>
                          <a:path w="3587586" h="1911389" stroke="0" extrusionOk="0">
                            <a:moveTo>
                              <a:pt x="0" y="318571"/>
                            </a:moveTo>
                            <a:cubicBezTo>
                              <a:pt x="13659" y="136245"/>
                              <a:pt x="129360" y="11854"/>
                              <a:pt x="318571" y="0"/>
                            </a:cubicBezTo>
                            <a:cubicBezTo>
                              <a:pt x="508348" y="-117"/>
                              <a:pt x="680957" y="52782"/>
                              <a:pt x="820146" y="0"/>
                            </a:cubicBezTo>
                            <a:cubicBezTo>
                              <a:pt x="959336" y="-52782"/>
                              <a:pt x="1263532" y="25133"/>
                              <a:pt x="1469244" y="0"/>
                            </a:cubicBezTo>
                            <a:cubicBezTo>
                              <a:pt x="1674956" y="-25133"/>
                              <a:pt x="1825752" y="42999"/>
                              <a:pt x="2000324" y="0"/>
                            </a:cubicBezTo>
                            <a:cubicBezTo>
                              <a:pt x="2174896" y="-42999"/>
                              <a:pt x="2458634" y="39186"/>
                              <a:pt x="2590413" y="0"/>
                            </a:cubicBezTo>
                            <a:cubicBezTo>
                              <a:pt x="2722192" y="-39186"/>
                              <a:pt x="3004231" y="63279"/>
                              <a:pt x="3269015" y="0"/>
                            </a:cubicBezTo>
                            <a:cubicBezTo>
                              <a:pt x="3410187" y="-5369"/>
                              <a:pt x="3639064" y="141110"/>
                              <a:pt x="3587586" y="318571"/>
                            </a:cubicBezTo>
                            <a:cubicBezTo>
                              <a:pt x="3614034" y="421252"/>
                              <a:pt x="3566257" y="561364"/>
                              <a:pt x="3587586" y="730578"/>
                            </a:cubicBezTo>
                            <a:cubicBezTo>
                              <a:pt x="3608915" y="899792"/>
                              <a:pt x="3537053" y="1066730"/>
                              <a:pt x="3587586" y="1168069"/>
                            </a:cubicBezTo>
                            <a:cubicBezTo>
                              <a:pt x="3638119" y="1269408"/>
                              <a:pt x="3579252" y="1420418"/>
                              <a:pt x="3587586" y="1592818"/>
                            </a:cubicBezTo>
                            <a:cubicBezTo>
                              <a:pt x="3589501" y="1717342"/>
                              <a:pt x="3451931" y="1912653"/>
                              <a:pt x="3269015" y="1911389"/>
                            </a:cubicBezTo>
                            <a:cubicBezTo>
                              <a:pt x="3031845" y="1956520"/>
                              <a:pt x="2955987" y="1905200"/>
                              <a:pt x="2737935" y="1911389"/>
                            </a:cubicBezTo>
                            <a:cubicBezTo>
                              <a:pt x="2519883" y="1917578"/>
                              <a:pt x="2325186" y="1892493"/>
                              <a:pt x="2177351" y="1911389"/>
                            </a:cubicBezTo>
                            <a:cubicBezTo>
                              <a:pt x="2029516" y="1930285"/>
                              <a:pt x="1732480" y="1888702"/>
                              <a:pt x="1557757" y="1911389"/>
                            </a:cubicBezTo>
                            <a:cubicBezTo>
                              <a:pt x="1383034" y="1934076"/>
                              <a:pt x="1242542" y="1876130"/>
                              <a:pt x="938164" y="1911389"/>
                            </a:cubicBezTo>
                            <a:cubicBezTo>
                              <a:pt x="633786" y="1946648"/>
                              <a:pt x="574314" y="1906794"/>
                              <a:pt x="318571" y="1911389"/>
                            </a:cubicBezTo>
                            <a:cubicBezTo>
                              <a:pt x="138826" y="1910705"/>
                              <a:pt x="719" y="1794650"/>
                              <a:pt x="0" y="1592818"/>
                            </a:cubicBezTo>
                            <a:cubicBezTo>
                              <a:pt x="-40150" y="1498131"/>
                              <a:pt x="26174" y="1306805"/>
                              <a:pt x="0" y="1155327"/>
                            </a:cubicBezTo>
                            <a:cubicBezTo>
                              <a:pt x="-26174" y="1003849"/>
                              <a:pt x="38437" y="903890"/>
                              <a:pt x="0" y="768805"/>
                            </a:cubicBezTo>
                            <a:cubicBezTo>
                              <a:pt x="-38437" y="633720"/>
                              <a:pt x="49315" y="501240"/>
                              <a:pt x="0" y="318571"/>
                            </a:cubicBezTo>
                            <a:close/>
                          </a:path>
                        </a:pathLst>
                      </a:custGeom>
                      <ask:type>
                        <ask:lineSketchScribble/>
                      </ask:type>
                    </ask:lineSketchStyleProps>
                  </a:ext>
                </a:extLst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Snip Diagonal Corner Rectangle 1">
                <a:extLst>
                  <a:ext uri="{FF2B5EF4-FFF2-40B4-BE49-F238E27FC236}">
                    <a16:creationId xmlns:a16="http://schemas.microsoft.com/office/drawing/2014/main" id="{BC07EDD8-F1B2-44E6-BBE2-54F77D55CC1D}"/>
                  </a:ext>
                </a:extLst>
              </p:cNvPr>
              <p:cNvSpPr/>
              <p:nvPr/>
            </p:nvSpPr>
            <p:spPr>
              <a:xfrm>
                <a:off x="2779330" y="4164453"/>
                <a:ext cx="3587586" cy="1911389"/>
              </a:xfrm>
              <a:custGeom>
                <a:avLst/>
                <a:gdLst>
                  <a:gd name="connsiteX0" fmla="*/ 0 w 3587586"/>
                  <a:gd name="connsiteY0" fmla="*/ 318571 h 1911389"/>
                  <a:gd name="connsiteX1" fmla="*/ 318571 w 3587586"/>
                  <a:gd name="connsiteY1" fmla="*/ 0 h 1911389"/>
                  <a:gd name="connsiteX2" fmla="*/ 938164 w 3587586"/>
                  <a:gd name="connsiteY2" fmla="*/ 0 h 1911389"/>
                  <a:gd name="connsiteX3" fmla="*/ 1439740 w 3587586"/>
                  <a:gd name="connsiteY3" fmla="*/ 0 h 1911389"/>
                  <a:gd name="connsiteX4" fmla="*/ 1941315 w 3587586"/>
                  <a:gd name="connsiteY4" fmla="*/ 0 h 1911389"/>
                  <a:gd name="connsiteX5" fmla="*/ 2560908 w 3587586"/>
                  <a:gd name="connsiteY5" fmla="*/ 0 h 1911389"/>
                  <a:gd name="connsiteX6" fmla="*/ 3269015 w 3587586"/>
                  <a:gd name="connsiteY6" fmla="*/ 0 h 1911389"/>
                  <a:gd name="connsiteX7" fmla="*/ 3587586 w 3587586"/>
                  <a:gd name="connsiteY7" fmla="*/ 318571 h 1911389"/>
                  <a:gd name="connsiteX8" fmla="*/ 3587586 w 3587586"/>
                  <a:gd name="connsiteY8" fmla="*/ 730578 h 1911389"/>
                  <a:gd name="connsiteX9" fmla="*/ 3587586 w 3587586"/>
                  <a:gd name="connsiteY9" fmla="*/ 1142584 h 1911389"/>
                  <a:gd name="connsiteX10" fmla="*/ 3587586 w 3587586"/>
                  <a:gd name="connsiteY10" fmla="*/ 1592818 h 1911389"/>
                  <a:gd name="connsiteX11" fmla="*/ 3269015 w 3587586"/>
                  <a:gd name="connsiteY11" fmla="*/ 1911389 h 1911389"/>
                  <a:gd name="connsiteX12" fmla="*/ 2767440 w 3587586"/>
                  <a:gd name="connsiteY12" fmla="*/ 1911389 h 1911389"/>
                  <a:gd name="connsiteX13" fmla="*/ 2177351 w 3587586"/>
                  <a:gd name="connsiteY13" fmla="*/ 1911389 h 1911389"/>
                  <a:gd name="connsiteX14" fmla="*/ 1557757 w 3587586"/>
                  <a:gd name="connsiteY14" fmla="*/ 1911389 h 1911389"/>
                  <a:gd name="connsiteX15" fmla="*/ 997173 w 3587586"/>
                  <a:gd name="connsiteY15" fmla="*/ 1911389 h 1911389"/>
                  <a:gd name="connsiteX16" fmla="*/ 318571 w 3587586"/>
                  <a:gd name="connsiteY16" fmla="*/ 1911389 h 1911389"/>
                  <a:gd name="connsiteX17" fmla="*/ 0 w 3587586"/>
                  <a:gd name="connsiteY17" fmla="*/ 1592818 h 1911389"/>
                  <a:gd name="connsiteX18" fmla="*/ 0 w 3587586"/>
                  <a:gd name="connsiteY18" fmla="*/ 1168069 h 1911389"/>
                  <a:gd name="connsiteX19" fmla="*/ 0 w 3587586"/>
                  <a:gd name="connsiteY19" fmla="*/ 730578 h 1911389"/>
                  <a:gd name="connsiteX20" fmla="*/ 0 w 3587586"/>
                  <a:gd name="connsiteY20" fmla="*/ 318571 h 19113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3587586" h="1911389" fill="none" extrusionOk="0">
                    <a:moveTo>
                      <a:pt x="0" y="318571"/>
                    </a:moveTo>
                    <a:cubicBezTo>
                      <a:pt x="5565" y="107257"/>
                      <a:pt x="142391" y="-49372"/>
                      <a:pt x="318571" y="0"/>
                    </a:cubicBezTo>
                    <a:cubicBezTo>
                      <a:pt x="506012" y="-5620"/>
                      <a:pt x="767382" y="46237"/>
                      <a:pt x="938164" y="0"/>
                    </a:cubicBezTo>
                    <a:cubicBezTo>
                      <a:pt x="1108946" y="-46237"/>
                      <a:pt x="1226240" y="433"/>
                      <a:pt x="1439740" y="0"/>
                    </a:cubicBezTo>
                    <a:cubicBezTo>
                      <a:pt x="1653240" y="-433"/>
                      <a:pt x="1750537" y="21156"/>
                      <a:pt x="1941315" y="0"/>
                    </a:cubicBezTo>
                    <a:cubicBezTo>
                      <a:pt x="2132093" y="-21156"/>
                      <a:pt x="2358941" y="34243"/>
                      <a:pt x="2560908" y="0"/>
                    </a:cubicBezTo>
                    <a:cubicBezTo>
                      <a:pt x="2762875" y="-34243"/>
                      <a:pt x="2937491" y="7610"/>
                      <a:pt x="3269015" y="0"/>
                    </a:cubicBezTo>
                    <a:cubicBezTo>
                      <a:pt x="3397491" y="15027"/>
                      <a:pt x="3595951" y="140704"/>
                      <a:pt x="3587586" y="318571"/>
                    </a:cubicBezTo>
                    <a:cubicBezTo>
                      <a:pt x="3590066" y="429870"/>
                      <a:pt x="3566412" y="596383"/>
                      <a:pt x="3587586" y="730578"/>
                    </a:cubicBezTo>
                    <a:cubicBezTo>
                      <a:pt x="3608760" y="864773"/>
                      <a:pt x="3582582" y="985862"/>
                      <a:pt x="3587586" y="1142584"/>
                    </a:cubicBezTo>
                    <a:cubicBezTo>
                      <a:pt x="3592590" y="1299306"/>
                      <a:pt x="3538636" y="1435986"/>
                      <a:pt x="3587586" y="1592818"/>
                    </a:cubicBezTo>
                    <a:cubicBezTo>
                      <a:pt x="3594848" y="1792479"/>
                      <a:pt x="3410576" y="1948236"/>
                      <a:pt x="3269015" y="1911389"/>
                    </a:cubicBezTo>
                    <a:cubicBezTo>
                      <a:pt x="3041449" y="1919235"/>
                      <a:pt x="2890781" y="1911243"/>
                      <a:pt x="2767440" y="1911389"/>
                    </a:cubicBezTo>
                    <a:cubicBezTo>
                      <a:pt x="2644099" y="1911535"/>
                      <a:pt x="2454092" y="1910521"/>
                      <a:pt x="2177351" y="1911389"/>
                    </a:cubicBezTo>
                    <a:cubicBezTo>
                      <a:pt x="1900610" y="1912257"/>
                      <a:pt x="1754803" y="1838063"/>
                      <a:pt x="1557757" y="1911389"/>
                    </a:cubicBezTo>
                    <a:cubicBezTo>
                      <a:pt x="1360711" y="1984715"/>
                      <a:pt x="1236858" y="1890410"/>
                      <a:pt x="997173" y="1911389"/>
                    </a:cubicBezTo>
                    <a:cubicBezTo>
                      <a:pt x="757488" y="1932368"/>
                      <a:pt x="549178" y="1910718"/>
                      <a:pt x="318571" y="1911389"/>
                    </a:cubicBezTo>
                    <a:cubicBezTo>
                      <a:pt x="160252" y="1950541"/>
                      <a:pt x="-6978" y="1792124"/>
                      <a:pt x="0" y="1592818"/>
                    </a:cubicBezTo>
                    <a:cubicBezTo>
                      <a:pt x="-13367" y="1391485"/>
                      <a:pt x="45473" y="1281522"/>
                      <a:pt x="0" y="1168069"/>
                    </a:cubicBezTo>
                    <a:cubicBezTo>
                      <a:pt x="-45473" y="1054616"/>
                      <a:pt x="43512" y="927674"/>
                      <a:pt x="0" y="730578"/>
                    </a:cubicBezTo>
                    <a:cubicBezTo>
                      <a:pt x="-43512" y="533482"/>
                      <a:pt x="30544" y="418993"/>
                      <a:pt x="0" y="318571"/>
                    </a:cubicBezTo>
                    <a:close/>
                  </a:path>
                  <a:path w="3587586" h="1911389" stroke="0" extrusionOk="0">
                    <a:moveTo>
                      <a:pt x="0" y="318571"/>
                    </a:moveTo>
                    <a:cubicBezTo>
                      <a:pt x="13659" y="136245"/>
                      <a:pt x="129360" y="11854"/>
                      <a:pt x="318571" y="0"/>
                    </a:cubicBezTo>
                    <a:cubicBezTo>
                      <a:pt x="508348" y="-117"/>
                      <a:pt x="680957" y="52782"/>
                      <a:pt x="820146" y="0"/>
                    </a:cubicBezTo>
                    <a:cubicBezTo>
                      <a:pt x="959336" y="-52782"/>
                      <a:pt x="1263532" y="25133"/>
                      <a:pt x="1469244" y="0"/>
                    </a:cubicBezTo>
                    <a:cubicBezTo>
                      <a:pt x="1674956" y="-25133"/>
                      <a:pt x="1825752" y="42999"/>
                      <a:pt x="2000324" y="0"/>
                    </a:cubicBezTo>
                    <a:cubicBezTo>
                      <a:pt x="2174896" y="-42999"/>
                      <a:pt x="2458634" y="39186"/>
                      <a:pt x="2590413" y="0"/>
                    </a:cubicBezTo>
                    <a:cubicBezTo>
                      <a:pt x="2722192" y="-39186"/>
                      <a:pt x="3004231" y="63279"/>
                      <a:pt x="3269015" y="0"/>
                    </a:cubicBezTo>
                    <a:cubicBezTo>
                      <a:pt x="3410187" y="-5369"/>
                      <a:pt x="3639064" y="141110"/>
                      <a:pt x="3587586" y="318571"/>
                    </a:cubicBezTo>
                    <a:cubicBezTo>
                      <a:pt x="3614034" y="421252"/>
                      <a:pt x="3566257" y="561364"/>
                      <a:pt x="3587586" y="730578"/>
                    </a:cubicBezTo>
                    <a:cubicBezTo>
                      <a:pt x="3608915" y="899792"/>
                      <a:pt x="3537053" y="1066730"/>
                      <a:pt x="3587586" y="1168069"/>
                    </a:cubicBezTo>
                    <a:cubicBezTo>
                      <a:pt x="3638119" y="1269408"/>
                      <a:pt x="3579252" y="1420418"/>
                      <a:pt x="3587586" y="1592818"/>
                    </a:cubicBezTo>
                    <a:cubicBezTo>
                      <a:pt x="3589501" y="1717342"/>
                      <a:pt x="3451931" y="1912653"/>
                      <a:pt x="3269015" y="1911389"/>
                    </a:cubicBezTo>
                    <a:cubicBezTo>
                      <a:pt x="3031845" y="1956520"/>
                      <a:pt x="2955987" y="1905200"/>
                      <a:pt x="2737935" y="1911389"/>
                    </a:cubicBezTo>
                    <a:cubicBezTo>
                      <a:pt x="2519883" y="1917578"/>
                      <a:pt x="2325186" y="1892493"/>
                      <a:pt x="2177351" y="1911389"/>
                    </a:cubicBezTo>
                    <a:cubicBezTo>
                      <a:pt x="2029516" y="1930285"/>
                      <a:pt x="1732480" y="1888702"/>
                      <a:pt x="1557757" y="1911389"/>
                    </a:cubicBezTo>
                    <a:cubicBezTo>
                      <a:pt x="1383034" y="1934076"/>
                      <a:pt x="1242542" y="1876130"/>
                      <a:pt x="938164" y="1911389"/>
                    </a:cubicBezTo>
                    <a:cubicBezTo>
                      <a:pt x="633786" y="1946648"/>
                      <a:pt x="574314" y="1906794"/>
                      <a:pt x="318571" y="1911389"/>
                    </a:cubicBezTo>
                    <a:cubicBezTo>
                      <a:pt x="138826" y="1910705"/>
                      <a:pt x="719" y="1794650"/>
                      <a:pt x="0" y="1592818"/>
                    </a:cubicBezTo>
                    <a:cubicBezTo>
                      <a:pt x="-40150" y="1498131"/>
                      <a:pt x="26174" y="1306805"/>
                      <a:pt x="0" y="1155327"/>
                    </a:cubicBezTo>
                    <a:cubicBezTo>
                      <a:pt x="-26174" y="1003849"/>
                      <a:pt x="38437" y="903890"/>
                      <a:pt x="0" y="768805"/>
                    </a:cubicBezTo>
                    <a:cubicBezTo>
                      <a:pt x="-38437" y="633720"/>
                      <a:pt x="49315" y="501240"/>
                      <a:pt x="0" y="318571"/>
                    </a:cubicBezTo>
                    <a:close/>
                  </a:path>
                </a:pathLst>
              </a:custGeom>
              <a:solidFill>
                <a:srgbClr val="F9E3E6">
                  <a:alpha val="93000"/>
                </a:srgbClr>
              </a:solidFill>
              <a:ln w="50800" cmpd="sng">
                <a:solidFill>
                  <a:srgbClr val="F48DAC"/>
                </a:solidFill>
                <a:prstDash val="dash"/>
                <a:extLst>
                  <a:ext uri="{C807C97D-BFC1-408E-A445-0C87EB9F89A2}">
                    <ask:lineSketchStyleProps xmlns:ask="http://schemas.microsoft.com/office/drawing/2018/sketchyshapes" sd="1371305124">
                      <a:prstGeom prst="roundRect">
                        <a:avLst/>
                      </a:prstGeom>
                      <ask:type>
                        <ask:lineSketchScribble/>
                      </ask:type>
                    </ask:lineSketchStyleProps>
                  </a:ext>
                </a:extLst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>
                  <a:defRPr/>
                </a:pPr>
                <a:r>
                  <a:rPr lang="en-US" sz="60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6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6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𝟗</m:t>
                        </m:r>
                      </m:num>
                      <m:den>
                        <m:r>
                          <a:rPr lang="en-US" sz="6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𝟓</m:t>
                        </m:r>
                      </m:den>
                    </m:f>
                    <m:r>
                      <a:rPr lang="en-US" sz="60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−</m:t>
                    </m:r>
                    <m:f>
                      <m:fPr>
                        <m:ctrlPr>
                          <a:rPr lang="en-US" sz="6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6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6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𝟓</m:t>
                        </m:r>
                      </m:den>
                    </m:f>
                  </m:oMath>
                </a14:m>
                <a:endParaRPr kumimoji="0" lang="vi-VN" sz="60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5" name="Snip Diagonal Corner Rectangle 1">
                <a:extLst>
                  <a:ext uri="{FF2B5EF4-FFF2-40B4-BE49-F238E27FC236}">
                    <a16:creationId xmlns:a16="http://schemas.microsoft.com/office/drawing/2014/main" id="{BC07EDD8-F1B2-44E6-BBE2-54F77D55CC1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79330" y="4164453"/>
                <a:ext cx="3587586" cy="1911389"/>
              </a:xfrm>
              <a:prstGeom prst="roundRect">
                <a:avLst/>
              </a:prstGeom>
              <a:blipFill>
                <a:blip r:embed="rId9"/>
                <a:stretch>
                  <a:fillRect/>
                </a:stretch>
              </a:blipFill>
              <a:ln w="50800" cmpd="sng">
                <a:solidFill>
                  <a:srgbClr val="F48DAC"/>
                </a:solidFill>
                <a:prstDash val="dash"/>
                <a:extLst>
                  <a:ext uri="{C807C97D-BFC1-408E-A445-0C87EB9F89A2}">
                    <ask:lineSketchStyleProps xmlns:ask="http://schemas.microsoft.com/office/drawing/2018/sketchyshapes" sd="1371305124">
                      <a:custGeom>
                        <a:avLst/>
                        <a:gdLst>
                          <a:gd name="connsiteX0" fmla="*/ 0 w 3587586"/>
                          <a:gd name="connsiteY0" fmla="*/ 318571 h 1911389"/>
                          <a:gd name="connsiteX1" fmla="*/ 318571 w 3587586"/>
                          <a:gd name="connsiteY1" fmla="*/ 0 h 1911389"/>
                          <a:gd name="connsiteX2" fmla="*/ 938164 w 3587586"/>
                          <a:gd name="connsiteY2" fmla="*/ 0 h 1911389"/>
                          <a:gd name="connsiteX3" fmla="*/ 1439740 w 3587586"/>
                          <a:gd name="connsiteY3" fmla="*/ 0 h 1911389"/>
                          <a:gd name="connsiteX4" fmla="*/ 1941315 w 3587586"/>
                          <a:gd name="connsiteY4" fmla="*/ 0 h 1911389"/>
                          <a:gd name="connsiteX5" fmla="*/ 2560908 w 3587586"/>
                          <a:gd name="connsiteY5" fmla="*/ 0 h 1911389"/>
                          <a:gd name="connsiteX6" fmla="*/ 3269015 w 3587586"/>
                          <a:gd name="connsiteY6" fmla="*/ 0 h 1911389"/>
                          <a:gd name="connsiteX7" fmla="*/ 3587586 w 3587586"/>
                          <a:gd name="connsiteY7" fmla="*/ 318571 h 1911389"/>
                          <a:gd name="connsiteX8" fmla="*/ 3587586 w 3587586"/>
                          <a:gd name="connsiteY8" fmla="*/ 730578 h 1911389"/>
                          <a:gd name="connsiteX9" fmla="*/ 3587586 w 3587586"/>
                          <a:gd name="connsiteY9" fmla="*/ 1142584 h 1911389"/>
                          <a:gd name="connsiteX10" fmla="*/ 3587586 w 3587586"/>
                          <a:gd name="connsiteY10" fmla="*/ 1592818 h 1911389"/>
                          <a:gd name="connsiteX11" fmla="*/ 3269015 w 3587586"/>
                          <a:gd name="connsiteY11" fmla="*/ 1911389 h 1911389"/>
                          <a:gd name="connsiteX12" fmla="*/ 2767440 w 3587586"/>
                          <a:gd name="connsiteY12" fmla="*/ 1911389 h 1911389"/>
                          <a:gd name="connsiteX13" fmla="*/ 2177351 w 3587586"/>
                          <a:gd name="connsiteY13" fmla="*/ 1911389 h 1911389"/>
                          <a:gd name="connsiteX14" fmla="*/ 1557757 w 3587586"/>
                          <a:gd name="connsiteY14" fmla="*/ 1911389 h 1911389"/>
                          <a:gd name="connsiteX15" fmla="*/ 997173 w 3587586"/>
                          <a:gd name="connsiteY15" fmla="*/ 1911389 h 1911389"/>
                          <a:gd name="connsiteX16" fmla="*/ 318571 w 3587586"/>
                          <a:gd name="connsiteY16" fmla="*/ 1911389 h 1911389"/>
                          <a:gd name="connsiteX17" fmla="*/ 0 w 3587586"/>
                          <a:gd name="connsiteY17" fmla="*/ 1592818 h 1911389"/>
                          <a:gd name="connsiteX18" fmla="*/ 0 w 3587586"/>
                          <a:gd name="connsiteY18" fmla="*/ 1168069 h 1911389"/>
                          <a:gd name="connsiteX19" fmla="*/ 0 w 3587586"/>
                          <a:gd name="connsiteY19" fmla="*/ 730578 h 1911389"/>
                          <a:gd name="connsiteX20" fmla="*/ 0 w 3587586"/>
                          <a:gd name="connsiteY20" fmla="*/ 318571 h 1911389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  <a:cxn ang="0">
                            <a:pos x="connsiteX14" y="connsiteY14"/>
                          </a:cxn>
                          <a:cxn ang="0">
                            <a:pos x="connsiteX15" y="connsiteY15"/>
                          </a:cxn>
                          <a:cxn ang="0">
                            <a:pos x="connsiteX16" y="connsiteY16"/>
                          </a:cxn>
                          <a:cxn ang="0">
                            <a:pos x="connsiteX17" y="connsiteY17"/>
                          </a:cxn>
                          <a:cxn ang="0">
                            <a:pos x="connsiteX18" y="connsiteY18"/>
                          </a:cxn>
                          <a:cxn ang="0">
                            <a:pos x="connsiteX19" y="connsiteY19"/>
                          </a:cxn>
                          <a:cxn ang="0">
                            <a:pos x="connsiteX20" y="connsiteY20"/>
                          </a:cxn>
                        </a:cxnLst>
                        <a:rect l="l" t="t" r="r" b="b"/>
                        <a:pathLst>
                          <a:path w="3587586" h="1911389" fill="none" extrusionOk="0">
                            <a:moveTo>
                              <a:pt x="0" y="318571"/>
                            </a:moveTo>
                            <a:cubicBezTo>
                              <a:pt x="5565" y="107257"/>
                              <a:pt x="142391" y="-49372"/>
                              <a:pt x="318571" y="0"/>
                            </a:cubicBezTo>
                            <a:cubicBezTo>
                              <a:pt x="506012" y="-5620"/>
                              <a:pt x="767382" y="46237"/>
                              <a:pt x="938164" y="0"/>
                            </a:cubicBezTo>
                            <a:cubicBezTo>
                              <a:pt x="1108946" y="-46237"/>
                              <a:pt x="1226240" y="433"/>
                              <a:pt x="1439740" y="0"/>
                            </a:cubicBezTo>
                            <a:cubicBezTo>
                              <a:pt x="1653240" y="-433"/>
                              <a:pt x="1750537" y="21156"/>
                              <a:pt x="1941315" y="0"/>
                            </a:cubicBezTo>
                            <a:cubicBezTo>
                              <a:pt x="2132093" y="-21156"/>
                              <a:pt x="2358941" y="34243"/>
                              <a:pt x="2560908" y="0"/>
                            </a:cubicBezTo>
                            <a:cubicBezTo>
                              <a:pt x="2762875" y="-34243"/>
                              <a:pt x="2937491" y="7610"/>
                              <a:pt x="3269015" y="0"/>
                            </a:cubicBezTo>
                            <a:cubicBezTo>
                              <a:pt x="3397491" y="15027"/>
                              <a:pt x="3595951" y="140704"/>
                              <a:pt x="3587586" y="318571"/>
                            </a:cubicBezTo>
                            <a:cubicBezTo>
                              <a:pt x="3590066" y="429870"/>
                              <a:pt x="3566412" y="596383"/>
                              <a:pt x="3587586" y="730578"/>
                            </a:cubicBezTo>
                            <a:cubicBezTo>
                              <a:pt x="3608760" y="864773"/>
                              <a:pt x="3582582" y="985862"/>
                              <a:pt x="3587586" y="1142584"/>
                            </a:cubicBezTo>
                            <a:cubicBezTo>
                              <a:pt x="3592590" y="1299306"/>
                              <a:pt x="3538636" y="1435986"/>
                              <a:pt x="3587586" y="1592818"/>
                            </a:cubicBezTo>
                            <a:cubicBezTo>
                              <a:pt x="3594848" y="1792479"/>
                              <a:pt x="3410576" y="1948236"/>
                              <a:pt x="3269015" y="1911389"/>
                            </a:cubicBezTo>
                            <a:cubicBezTo>
                              <a:pt x="3041449" y="1919235"/>
                              <a:pt x="2890781" y="1911243"/>
                              <a:pt x="2767440" y="1911389"/>
                            </a:cubicBezTo>
                            <a:cubicBezTo>
                              <a:pt x="2644099" y="1911535"/>
                              <a:pt x="2454092" y="1910521"/>
                              <a:pt x="2177351" y="1911389"/>
                            </a:cubicBezTo>
                            <a:cubicBezTo>
                              <a:pt x="1900610" y="1912257"/>
                              <a:pt x="1754803" y="1838063"/>
                              <a:pt x="1557757" y="1911389"/>
                            </a:cubicBezTo>
                            <a:cubicBezTo>
                              <a:pt x="1360711" y="1984715"/>
                              <a:pt x="1236858" y="1890410"/>
                              <a:pt x="997173" y="1911389"/>
                            </a:cubicBezTo>
                            <a:cubicBezTo>
                              <a:pt x="757488" y="1932368"/>
                              <a:pt x="549178" y="1910718"/>
                              <a:pt x="318571" y="1911389"/>
                            </a:cubicBezTo>
                            <a:cubicBezTo>
                              <a:pt x="160252" y="1950541"/>
                              <a:pt x="-6978" y="1792124"/>
                              <a:pt x="0" y="1592818"/>
                            </a:cubicBezTo>
                            <a:cubicBezTo>
                              <a:pt x="-13367" y="1391485"/>
                              <a:pt x="45473" y="1281522"/>
                              <a:pt x="0" y="1168069"/>
                            </a:cubicBezTo>
                            <a:cubicBezTo>
                              <a:pt x="-45473" y="1054616"/>
                              <a:pt x="43512" y="927674"/>
                              <a:pt x="0" y="730578"/>
                            </a:cubicBezTo>
                            <a:cubicBezTo>
                              <a:pt x="-43512" y="533482"/>
                              <a:pt x="30544" y="418993"/>
                              <a:pt x="0" y="318571"/>
                            </a:cubicBezTo>
                            <a:close/>
                          </a:path>
                          <a:path w="3587586" h="1911389" stroke="0" extrusionOk="0">
                            <a:moveTo>
                              <a:pt x="0" y="318571"/>
                            </a:moveTo>
                            <a:cubicBezTo>
                              <a:pt x="13659" y="136245"/>
                              <a:pt x="129360" y="11854"/>
                              <a:pt x="318571" y="0"/>
                            </a:cubicBezTo>
                            <a:cubicBezTo>
                              <a:pt x="508348" y="-117"/>
                              <a:pt x="680957" y="52782"/>
                              <a:pt x="820146" y="0"/>
                            </a:cubicBezTo>
                            <a:cubicBezTo>
                              <a:pt x="959336" y="-52782"/>
                              <a:pt x="1263532" y="25133"/>
                              <a:pt x="1469244" y="0"/>
                            </a:cubicBezTo>
                            <a:cubicBezTo>
                              <a:pt x="1674956" y="-25133"/>
                              <a:pt x="1825752" y="42999"/>
                              <a:pt x="2000324" y="0"/>
                            </a:cubicBezTo>
                            <a:cubicBezTo>
                              <a:pt x="2174896" y="-42999"/>
                              <a:pt x="2458634" y="39186"/>
                              <a:pt x="2590413" y="0"/>
                            </a:cubicBezTo>
                            <a:cubicBezTo>
                              <a:pt x="2722192" y="-39186"/>
                              <a:pt x="3004231" y="63279"/>
                              <a:pt x="3269015" y="0"/>
                            </a:cubicBezTo>
                            <a:cubicBezTo>
                              <a:pt x="3410187" y="-5369"/>
                              <a:pt x="3639064" y="141110"/>
                              <a:pt x="3587586" y="318571"/>
                            </a:cubicBezTo>
                            <a:cubicBezTo>
                              <a:pt x="3614034" y="421252"/>
                              <a:pt x="3566257" y="561364"/>
                              <a:pt x="3587586" y="730578"/>
                            </a:cubicBezTo>
                            <a:cubicBezTo>
                              <a:pt x="3608915" y="899792"/>
                              <a:pt x="3537053" y="1066730"/>
                              <a:pt x="3587586" y="1168069"/>
                            </a:cubicBezTo>
                            <a:cubicBezTo>
                              <a:pt x="3638119" y="1269408"/>
                              <a:pt x="3579252" y="1420418"/>
                              <a:pt x="3587586" y="1592818"/>
                            </a:cubicBezTo>
                            <a:cubicBezTo>
                              <a:pt x="3589501" y="1717342"/>
                              <a:pt x="3451931" y="1912653"/>
                              <a:pt x="3269015" y="1911389"/>
                            </a:cubicBezTo>
                            <a:cubicBezTo>
                              <a:pt x="3031845" y="1956520"/>
                              <a:pt x="2955987" y="1905200"/>
                              <a:pt x="2737935" y="1911389"/>
                            </a:cubicBezTo>
                            <a:cubicBezTo>
                              <a:pt x="2519883" y="1917578"/>
                              <a:pt x="2325186" y="1892493"/>
                              <a:pt x="2177351" y="1911389"/>
                            </a:cubicBezTo>
                            <a:cubicBezTo>
                              <a:pt x="2029516" y="1930285"/>
                              <a:pt x="1732480" y="1888702"/>
                              <a:pt x="1557757" y="1911389"/>
                            </a:cubicBezTo>
                            <a:cubicBezTo>
                              <a:pt x="1383034" y="1934076"/>
                              <a:pt x="1242542" y="1876130"/>
                              <a:pt x="938164" y="1911389"/>
                            </a:cubicBezTo>
                            <a:cubicBezTo>
                              <a:pt x="633786" y="1946648"/>
                              <a:pt x="574314" y="1906794"/>
                              <a:pt x="318571" y="1911389"/>
                            </a:cubicBezTo>
                            <a:cubicBezTo>
                              <a:pt x="138826" y="1910705"/>
                              <a:pt x="719" y="1794650"/>
                              <a:pt x="0" y="1592818"/>
                            </a:cubicBezTo>
                            <a:cubicBezTo>
                              <a:pt x="-40150" y="1498131"/>
                              <a:pt x="26174" y="1306805"/>
                              <a:pt x="0" y="1155327"/>
                            </a:cubicBezTo>
                            <a:cubicBezTo>
                              <a:pt x="-26174" y="1003849"/>
                              <a:pt x="38437" y="903890"/>
                              <a:pt x="0" y="768805"/>
                            </a:cubicBezTo>
                            <a:cubicBezTo>
                              <a:pt x="-38437" y="633720"/>
                              <a:pt x="49315" y="501240"/>
                              <a:pt x="0" y="318571"/>
                            </a:cubicBezTo>
                            <a:close/>
                          </a:path>
                        </a:pathLst>
                      </a:custGeom>
                      <ask:type>
                        <ask:lineSketchScribble/>
                      </ask:type>
                    </ask:lineSketchStyleProps>
                  </a:ext>
                </a:extLst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Snip Diagonal Corner Rectangle 1">
                <a:extLst>
                  <a:ext uri="{FF2B5EF4-FFF2-40B4-BE49-F238E27FC236}">
                    <a16:creationId xmlns:a16="http://schemas.microsoft.com/office/drawing/2014/main" id="{BC07EDD8-F1B2-44E6-BBE2-54F77D55CC1D}"/>
                  </a:ext>
                </a:extLst>
              </p:cNvPr>
              <p:cNvSpPr/>
              <p:nvPr/>
            </p:nvSpPr>
            <p:spPr>
              <a:xfrm>
                <a:off x="6881218" y="4111570"/>
                <a:ext cx="4679206" cy="1911389"/>
              </a:xfrm>
              <a:custGeom>
                <a:avLst/>
                <a:gdLst>
                  <a:gd name="connsiteX0" fmla="*/ 0 w 4679206"/>
                  <a:gd name="connsiteY0" fmla="*/ 318571 h 1911389"/>
                  <a:gd name="connsiteX1" fmla="*/ 318571 w 4679206"/>
                  <a:gd name="connsiteY1" fmla="*/ 0 h 1911389"/>
                  <a:gd name="connsiteX2" fmla="*/ 976850 w 4679206"/>
                  <a:gd name="connsiteY2" fmla="*/ 0 h 1911389"/>
                  <a:gd name="connsiteX3" fmla="*/ 1433026 w 4679206"/>
                  <a:gd name="connsiteY3" fmla="*/ 0 h 1911389"/>
                  <a:gd name="connsiteX4" fmla="*/ 1889202 w 4679206"/>
                  <a:gd name="connsiteY4" fmla="*/ 0 h 1911389"/>
                  <a:gd name="connsiteX5" fmla="*/ 2507060 w 4679206"/>
                  <a:gd name="connsiteY5" fmla="*/ 0 h 1911389"/>
                  <a:gd name="connsiteX6" fmla="*/ 3044077 w 4679206"/>
                  <a:gd name="connsiteY6" fmla="*/ 0 h 1911389"/>
                  <a:gd name="connsiteX7" fmla="*/ 3661935 w 4679206"/>
                  <a:gd name="connsiteY7" fmla="*/ 0 h 1911389"/>
                  <a:gd name="connsiteX8" fmla="*/ 4360635 w 4679206"/>
                  <a:gd name="connsiteY8" fmla="*/ 0 h 1911389"/>
                  <a:gd name="connsiteX9" fmla="*/ 4679206 w 4679206"/>
                  <a:gd name="connsiteY9" fmla="*/ 318571 h 1911389"/>
                  <a:gd name="connsiteX10" fmla="*/ 4679206 w 4679206"/>
                  <a:gd name="connsiteY10" fmla="*/ 743320 h 1911389"/>
                  <a:gd name="connsiteX11" fmla="*/ 4679206 w 4679206"/>
                  <a:gd name="connsiteY11" fmla="*/ 1180811 h 1911389"/>
                  <a:gd name="connsiteX12" fmla="*/ 4679206 w 4679206"/>
                  <a:gd name="connsiteY12" fmla="*/ 1592818 h 1911389"/>
                  <a:gd name="connsiteX13" fmla="*/ 4360635 w 4679206"/>
                  <a:gd name="connsiteY13" fmla="*/ 1911389 h 1911389"/>
                  <a:gd name="connsiteX14" fmla="*/ 3742777 w 4679206"/>
                  <a:gd name="connsiteY14" fmla="*/ 1911389 h 1911389"/>
                  <a:gd name="connsiteX15" fmla="*/ 3124918 w 4679206"/>
                  <a:gd name="connsiteY15" fmla="*/ 1911389 h 1911389"/>
                  <a:gd name="connsiteX16" fmla="*/ 2507060 w 4679206"/>
                  <a:gd name="connsiteY16" fmla="*/ 1911389 h 1911389"/>
                  <a:gd name="connsiteX17" fmla="*/ 1929622 w 4679206"/>
                  <a:gd name="connsiteY17" fmla="*/ 1911389 h 1911389"/>
                  <a:gd name="connsiteX18" fmla="*/ 1271343 w 4679206"/>
                  <a:gd name="connsiteY18" fmla="*/ 1911389 h 1911389"/>
                  <a:gd name="connsiteX19" fmla="*/ 318571 w 4679206"/>
                  <a:gd name="connsiteY19" fmla="*/ 1911389 h 1911389"/>
                  <a:gd name="connsiteX20" fmla="*/ 0 w 4679206"/>
                  <a:gd name="connsiteY20" fmla="*/ 1592818 h 1911389"/>
                  <a:gd name="connsiteX21" fmla="*/ 0 w 4679206"/>
                  <a:gd name="connsiteY21" fmla="*/ 1180811 h 1911389"/>
                  <a:gd name="connsiteX22" fmla="*/ 0 w 4679206"/>
                  <a:gd name="connsiteY22" fmla="*/ 756062 h 1911389"/>
                  <a:gd name="connsiteX23" fmla="*/ 0 w 4679206"/>
                  <a:gd name="connsiteY23" fmla="*/ 318571 h 19113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4679206" h="1911389" fill="none" extrusionOk="0">
                    <a:moveTo>
                      <a:pt x="0" y="318571"/>
                    </a:moveTo>
                    <a:cubicBezTo>
                      <a:pt x="15849" y="121623"/>
                      <a:pt x="134880" y="2201"/>
                      <a:pt x="318571" y="0"/>
                    </a:cubicBezTo>
                    <a:cubicBezTo>
                      <a:pt x="613784" y="-18121"/>
                      <a:pt x="765596" y="21080"/>
                      <a:pt x="976850" y="0"/>
                    </a:cubicBezTo>
                    <a:cubicBezTo>
                      <a:pt x="1188104" y="-21080"/>
                      <a:pt x="1232038" y="16055"/>
                      <a:pt x="1433026" y="0"/>
                    </a:cubicBezTo>
                    <a:cubicBezTo>
                      <a:pt x="1634014" y="-16055"/>
                      <a:pt x="1789982" y="32081"/>
                      <a:pt x="1889202" y="0"/>
                    </a:cubicBezTo>
                    <a:cubicBezTo>
                      <a:pt x="1988422" y="-32081"/>
                      <a:pt x="2244907" y="54798"/>
                      <a:pt x="2507060" y="0"/>
                    </a:cubicBezTo>
                    <a:cubicBezTo>
                      <a:pt x="2769213" y="-54798"/>
                      <a:pt x="2904826" y="3860"/>
                      <a:pt x="3044077" y="0"/>
                    </a:cubicBezTo>
                    <a:cubicBezTo>
                      <a:pt x="3183328" y="-3860"/>
                      <a:pt x="3523738" y="72691"/>
                      <a:pt x="3661935" y="0"/>
                    </a:cubicBezTo>
                    <a:cubicBezTo>
                      <a:pt x="3800132" y="-72691"/>
                      <a:pt x="4076761" y="42374"/>
                      <a:pt x="4360635" y="0"/>
                    </a:cubicBezTo>
                    <a:cubicBezTo>
                      <a:pt x="4540022" y="1556"/>
                      <a:pt x="4692057" y="151478"/>
                      <a:pt x="4679206" y="318571"/>
                    </a:cubicBezTo>
                    <a:cubicBezTo>
                      <a:pt x="4697416" y="500793"/>
                      <a:pt x="4635956" y="595508"/>
                      <a:pt x="4679206" y="743320"/>
                    </a:cubicBezTo>
                    <a:cubicBezTo>
                      <a:pt x="4722456" y="891132"/>
                      <a:pt x="4675181" y="1045298"/>
                      <a:pt x="4679206" y="1180811"/>
                    </a:cubicBezTo>
                    <a:cubicBezTo>
                      <a:pt x="4683231" y="1316324"/>
                      <a:pt x="4641357" y="1486564"/>
                      <a:pt x="4679206" y="1592818"/>
                    </a:cubicBezTo>
                    <a:cubicBezTo>
                      <a:pt x="4649864" y="1729748"/>
                      <a:pt x="4568542" y="1877882"/>
                      <a:pt x="4360635" y="1911389"/>
                    </a:cubicBezTo>
                    <a:cubicBezTo>
                      <a:pt x="4228583" y="1966963"/>
                      <a:pt x="3986474" y="1908950"/>
                      <a:pt x="3742777" y="1911389"/>
                    </a:cubicBezTo>
                    <a:cubicBezTo>
                      <a:pt x="3499080" y="1913828"/>
                      <a:pt x="3406974" y="1890322"/>
                      <a:pt x="3124918" y="1911389"/>
                    </a:cubicBezTo>
                    <a:cubicBezTo>
                      <a:pt x="2842862" y="1932456"/>
                      <a:pt x="2660647" y="1844457"/>
                      <a:pt x="2507060" y="1911389"/>
                    </a:cubicBezTo>
                    <a:cubicBezTo>
                      <a:pt x="2353473" y="1978321"/>
                      <a:pt x="2143715" y="1883542"/>
                      <a:pt x="1929622" y="1911389"/>
                    </a:cubicBezTo>
                    <a:cubicBezTo>
                      <a:pt x="1715529" y="1939236"/>
                      <a:pt x="1454924" y="1857458"/>
                      <a:pt x="1271343" y="1911389"/>
                    </a:cubicBezTo>
                    <a:cubicBezTo>
                      <a:pt x="1087762" y="1965320"/>
                      <a:pt x="689012" y="1823946"/>
                      <a:pt x="318571" y="1911389"/>
                    </a:cubicBezTo>
                    <a:cubicBezTo>
                      <a:pt x="133146" y="1890764"/>
                      <a:pt x="2077" y="1779437"/>
                      <a:pt x="0" y="1592818"/>
                    </a:cubicBezTo>
                    <a:cubicBezTo>
                      <a:pt x="-36987" y="1502391"/>
                      <a:pt x="34575" y="1369561"/>
                      <a:pt x="0" y="1180811"/>
                    </a:cubicBezTo>
                    <a:cubicBezTo>
                      <a:pt x="-34575" y="992061"/>
                      <a:pt x="35099" y="865476"/>
                      <a:pt x="0" y="756062"/>
                    </a:cubicBezTo>
                    <a:cubicBezTo>
                      <a:pt x="-35099" y="646648"/>
                      <a:pt x="33238" y="494451"/>
                      <a:pt x="0" y="318571"/>
                    </a:cubicBezTo>
                    <a:close/>
                  </a:path>
                  <a:path w="4679206" h="1911389" stroke="0" extrusionOk="0">
                    <a:moveTo>
                      <a:pt x="0" y="318571"/>
                    </a:moveTo>
                    <a:cubicBezTo>
                      <a:pt x="13659" y="136245"/>
                      <a:pt x="129360" y="11854"/>
                      <a:pt x="318571" y="0"/>
                    </a:cubicBezTo>
                    <a:cubicBezTo>
                      <a:pt x="472436" y="-44090"/>
                      <a:pt x="623071" y="9049"/>
                      <a:pt x="774747" y="0"/>
                    </a:cubicBezTo>
                    <a:cubicBezTo>
                      <a:pt x="926423" y="-9049"/>
                      <a:pt x="1125314" y="56424"/>
                      <a:pt x="1433026" y="0"/>
                    </a:cubicBezTo>
                    <a:cubicBezTo>
                      <a:pt x="1740738" y="-56424"/>
                      <a:pt x="1721857" y="18172"/>
                      <a:pt x="1929622" y="0"/>
                    </a:cubicBezTo>
                    <a:cubicBezTo>
                      <a:pt x="2137387" y="-18172"/>
                      <a:pt x="2248472" y="35855"/>
                      <a:pt x="2507060" y="0"/>
                    </a:cubicBezTo>
                    <a:cubicBezTo>
                      <a:pt x="2765648" y="-35855"/>
                      <a:pt x="2843015" y="34160"/>
                      <a:pt x="3044077" y="0"/>
                    </a:cubicBezTo>
                    <a:cubicBezTo>
                      <a:pt x="3245139" y="-34160"/>
                      <a:pt x="3534968" y="73089"/>
                      <a:pt x="3661935" y="0"/>
                    </a:cubicBezTo>
                    <a:cubicBezTo>
                      <a:pt x="3788902" y="-73089"/>
                      <a:pt x="4088054" y="49449"/>
                      <a:pt x="4360635" y="0"/>
                    </a:cubicBezTo>
                    <a:cubicBezTo>
                      <a:pt x="4546501" y="-5193"/>
                      <a:pt x="4662953" y="149231"/>
                      <a:pt x="4679206" y="318571"/>
                    </a:cubicBezTo>
                    <a:cubicBezTo>
                      <a:pt x="4707812" y="468768"/>
                      <a:pt x="4657265" y="519238"/>
                      <a:pt x="4679206" y="717835"/>
                    </a:cubicBezTo>
                    <a:cubicBezTo>
                      <a:pt x="4701147" y="916432"/>
                      <a:pt x="4663407" y="985107"/>
                      <a:pt x="4679206" y="1117099"/>
                    </a:cubicBezTo>
                    <a:cubicBezTo>
                      <a:pt x="4695005" y="1249091"/>
                      <a:pt x="4671370" y="1483119"/>
                      <a:pt x="4679206" y="1592818"/>
                    </a:cubicBezTo>
                    <a:cubicBezTo>
                      <a:pt x="4655763" y="1770217"/>
                      <a:pt x="4547181" y="1860287"/>
                      <a:pt x="4360635" y="1911389"/>
                    </a:cubicBezTo>
                    <a:cubicBezTo>
                      <a:pt x="4175473" y="1976529"/>
                      <a:pt x="4069088" y="1877978"/>
                      <a:pt x="3783197" y="1911389"/>
                    </a:cubicBezTo>
                    <a:cubicBezTo>
                      <a:pt x="3497306" y="1944800"/>
                      <a:pt x="3387818" y="1850661"/>
                      <a:pt x="3165339" y="1911389"/>
                    </a:cubicBezTo>
                    <a:cubicBezTo>
                      <a:pt x="2942860" y="1972117"/>
                      <a:pt x="2870021" y="1871224"/>
                      <a:pt x="2709163" y="1911389"/>
                    </a:cubicBezTo>
                    <a:cubicBezTo>
                      <a:pt x="2548305" y="1951554"/>
                      <a:pt x="2414734" y="1842417"/>
                      <a:pt x="2131725" y="1911389"/>
                    </a:cubicBezTo>
                    <a:cubicBezTo>
                      <a:pt x="1848716" y="1980361"/>
                      <a:pt x="1763070" y="1842571"/>
                      <a:pt x="1513867" y="1911389"/>
                    </a:cubicBezTo>
                    <a:cubicBezTo>
                      <a:pt x="1264664" y="1980207"/>
                      <a:pt x="1109445" y="1899501"/>
                      <a:pt x="936429" y="1911389"/>
                    </a:cubicBezTo>
                    <a:cubicBezTo>
                      <a:pt x="763413" y="1923277"/>
                      <a:pt x="474570" y="1850191"/>
                      <a:pt x="318571" y="1911389"/>
                    </a:cubicBezTo>
                    <a:cubicBezTo>
                      <a:pt x="142231" y="1906464"/>
                      <a:pt x="-43514" y="1772669"/>
                      <a:pt x="0" y="1592818"/>
                    </a:cubicBezTo>
                    <a:cubicBezTo>
                      <a:pt x="-32946" y="1403192"/>
                      <a:pt x="29683" y="1308313"/>
                      <a:pt x="0" y="1142584"/>
                    </a:cubicBezTo>
                    <a:cubicBezTo>
                      <a:pt x="-29683" y="976855"/>
                      <a:pt x="1819" y="928085"/>
                      <a:pt x="0" y="730578"/>
                    </a:cubicBezTo>
                    <a:cubicBezTo>
                      <a:pt x="-1819" y="533071"/>
                      <a:pt x="34868" y="514594"/>
                      <a:pt x="0" y="318571"/>
                    </a:cubicBezTo>
                    <a:close/>
                  </a:path>
                </a:pathLst>
              </a:custGeom>
              <a:solidFill>
                <a:srgbClr val="F9E3E6">
                  <a:alpha val="93000"/>
                </a:srgbClr>
              </a:solidFill>
              <a:ln w="50800" cmpd="sng">
                <a:solidFill>
                  <a:srgbClr val="F48DAC"/>
                </a:solidFill>
                <a:prstDash val="dash"/>
                <a:extLst>
                  <a:ext uri="{C807C97D-BFC1-408E-A445-0C87EB9F89A2}">
                    <ask:lineSketchStyleProps xmlns:ask="http://schemas.microsoft.com/office/drawing/2018/sketchyshapes" sd="1371305124">
                      <a:prstGeom prst="roundRect">
                        <a:avLst/>
                      </a:prstGeom>
                      <ask:type>
                        <ask:lineSketchScribble/>
                      </ask:type>
                    </ask:lineSketchStyleProps>
                  </a:ext>
                </a:extLst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>
                  <a:defRPr/>
                </a:pPr>
                <a:r>
                  <a:rPr lang="en-US" sz="60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6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6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𝟏</m:t>
                        </m:r>
                        <m:r>
                          <a:rPr lang="en-US" sz="6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𝟕</m:t>
                        </m:r>
                      </m:num>
                      <m:den>
                        <m:r>
                          <a:rPr lang="en-US" sz="6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𝟒𝟗</m:t>
                        </m:r>
                      </m:den>
                    </m:f>
                    <m:r>
                      <a:rPr lang="en-US" sz="60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−</m:t>
                    </m:r>
                    <m:f>
                      <m:fPr>
                        <m:ctrlPr>
                          <a:rPr lang="en-US" sz="6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6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𝟏𝟐</m:t>
                        </m:r>
                      </m:num>
                      <m:den>
                        <m:r>
                          <a:rPr lang="en-US" sz="6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𝟒𝟗</m:t>
                        </m:r>
                      </m:den>
                    </m:f>
                  </m:oMath>
                </a14:m>
                <a:endParaRPr kumimoji="0" lang="vi-VN" sz="60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6" name="Snip Diagonal Corner Rectangle 1">
                <a:extLst>
                  <a:ext uri="{FF2B5EF4-FFF2-40B4-BE49-F238E27FC236}">
                    <a16:creationId xmlns:a16="http://schemas.microsoft.com/office/drawing/2014/main" id="{BC07EDD8-F1B2-44E6-BBE2-54F77D55CC1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81218" y="4111570"/>
                <a:ext cx="4679206" cy="1911389"/>
              </a:xfrm>
              <a:prstGeom prst="roundRect">
                <a:avLst/>
              </a:prstGeom>
              <a:blipFill>
                <a:blip r:embed="rId10"/>
                <a:stretch>
                  <a:fillRect/>
                </a:stretch>
              </a:blipFill>
              <a:ln w="50800" cmpd="sng">
                <a:solidFill>
                  <a:srgbClr val="F48DAC"/>
                </a:solidFill>
                <a:prstDash val="dash"/>
                <a:extLst>
                  <a:ext uri="{C807C97D-BFC1-408E-A445-0C87EB9F89A2}">
                    <ask:lineSketchStyleProps xmlns:ask="http://schemas.microsoft.com/office/drawing/2018/sketchyshapes" sd="1371305124">
                      <a:custGeom>
                        <a:avLst/>
                        <a:gdLst>
                          <a:gd name="connsiteX0" fmla="*/ 0 w 4679206"/>
                          <a:gd name="connsiteY0" fmla="*/ 318571 h 1911389"/>
                          <a:gd name="connsiteX1" fmla="*/ 318571 w 4679206"/>
                          <a:gd name="connsiteY1" fmla="*/ 0 h 1911389"/>
                          <a:gd name="connsiteX2" fmla="*/ 976850 w 4679206"/>
                          <a:gd name="connsiteY2" fmla="*/ 0 h 1911389"/>
                          <a:gd name="connsiteX3" fmla="*/ 1433026 w 4679206"/>
                          <a:gd name="connsiteY3" fmla="*/ 0 h 1911389"/>
                          <a:gd name="connsiteX4" fmla="*/ 1889202 w 4679206"/>
                          <a:gd name="connsiteY4" fmla="*/ 0 h 1911389"/>
                          <a:gd name="connsiteX5" fmla="*/ 2507060 w 4679206"/>
                          <a:gd name="connsiteY5" fmla="*/ 0 h 1911389"/>
                          <a:gd name="connsiteX6" fmla="*/ 3044077 w 4679206"/>
                          <a:gd name="connsiteY6" fmla="*/ 0 h 1911389"/>
                          <a:gd name="connsiteX7" fmla="*/ 3661935 w 4679206"/>
                          <a:gd name="connsiteY7" fmla="*/ 0 h 1911389"/>
                          <a:gd name="connsiteX8" fmla="*/ 4360635 w 4679206"/>
                          <a:gd name="connsiteY8" fmla="*/ 0 h 1911389"/>
                          <a:gd name="connsiteX9" fmla="*/ 4679206 w 4679206"/>
                          <a:gd name="connsiteY9" fmla="*/ 318571 h 1911389"/>
                          <a:gd name="connsiteX10" fmla="*/ 4679206 w 4679206"/>
                          <a:gd name="connsiteY10" fmla="*/ 743320 h 1911389"/>
                          <a:gd name="connsiteX11" fmla="*/ 4679206 w 4679206"/>
                          <a:gd name="connsiteY11" fmla="*/ 1180811 h 1911389"/>
                          <a:gd name="connsiteX12" fmla="*/ 4679206 w 4679206"/>
                          <a:gd name="connsiteY12" fmla="*/ 1592818 h 1911389"/>
                          <a:gd name="connsiteX13" fmla="*/ 4360635 w 4679206"/>
                          <a:gd name="connsiteY13" fmla="*/ 1911389 h 1911389"/>
                          <a:gd name="connsiteX14" fmla="*/ 3742777 w 4679206"/>
                          <a:gd name="connsiteY14" fmla="*/ 1911389 h 1911389"/>
                          <a:gd name="connsiteX15" fmla="*/ 3124918 w 4679206"/>
                          <a:gd name="connsiteY15" fmla="*/ 1911389 h 1911389"/>
                          <a:gd name="connsiteX16" fmla="*/ 2507060 w 4679206"/>
                          <a:gd name="connsiteY16" fmla="*/ 1911389 h 1911389"/>
                          <a:gd name="connsiteX17" fmla="*/ 1929622 w 4679206"/>
                          <a:gd name="connsiteY17" fmla="*/ 1911389 h 1911389"/>
                          <a:gd name="connsiteX18" fmla="*/ 1271343 w 4679206"/>
                          <a:gd name="connsiteY18" fmla="*/ 1911389 h 1911389"/>
                          <a:gd name="connsiteX19" fmla="*/ 318571 w 4679206"/>
                          <a:gd name="connsiteY19" fmla="*/ 1911389 h 1911389"/>
                          <a:gd name="connsiteX20" fmla="*/ 0 w 4679206"/>
                          <a:gd name="connsiteY20" fmla="*/ 1592818 h 1911389"/>
                          <a:gd name="connsiteX21" fmla="*/ 0 w 4679206"/>
                          <a:gd name="connsiteY21" fmla="*/ 1180811 h 1911389"/>
                          <a:gd name="connsiteX22" fmla="*/ 0 w 4679206"/>
                          <a:gd name="connsiteY22" fmla="*/ 756062 h 1911389"/>
                          <a:gd name="connsiteX23" fmla="*/ 0 w 4679206"/>
                          <a:gd name="connsiteY23" fmla="*/ 318571 h 1911389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  <a:cxn ang="0">
                            <a:pos x="connsiteX14" y="connsiteY14"/>
                          </a:cxn>
                          <a:cxn ang="0">
                            <a:pos x="connsiteX15" y="connsiteY15"/>
                          </a:cxn>
                          <a:cxn ang="0">
                            <a:pos x="connsiteX16" y="connsiteY16"/>
                          </a:cxn>
                          <a:cxn ang="0">
                            <a:pos x="connsiteX17" y="connsiteY17"/>
                          </a:cxn>
                          <a:cxn ang="0">
                            <a:pos x="connsiteX18" y="connsiteY18"/>
                          </a:cxn>
                          <a:cxn ang="0">
                            <a:pos x="connsiteX19" y="connsiteY19"/>
                          </a:cxn>
                          <a:cxn ang="0">
                            <a:pos x="connsiteX20" y="connsiteY20"/>
                          </a:cxn>
                          <a:cxn ang="0">
                            <a:pos x="connsiteX21" y="connsiteY21"/>
                          </a:cxn>
                          <a:cxn ang="0">
                            <a:pos x="connsiteX22" y="connsiteY22"/>
                          </a:cxn>
                          <a:cxn ang="0">
                            <a:pos x="connsiteX23" y="connsiteY23"/>
                          </a:cxn>
                        </a:cxnLst>
                        <a:rect l="l" t="t" r="r" b="b"/>
                        <a:pathLst>
                          <a:path w="4679206" h="1911389" fill="none" extrusionOk="0">
                            <a:moveTo>
                              <a:pt x="0" y="318571"/>
                            </a:moveTo>
                            <a:cubicBezTo>
                              <a:pt x="15849" y="121623"/>
                              <a:pt x="134880" y="2201"/>
                              <a:pt x="318571" y="0"/>
                            </a:cubicBezTo>
                            <a:cubicBezTo>
                              <a:pt x="613784" y="-18121"/>
                              <a:pt x="765596" y="21080"/>
                              <a:pt x="976850" y="0"/>
                            </a:cubicBezTo>
                            <a:cubicBezTo>
                              <a:pt x="1188104" y="-21080"/>
                              <a:pt x="1232038" y="16055"/>
                              <a:pt x="1433026" y="0"/>
                            </a:cubicBezTo>
                            <a:cubicBezTo>
                              <a:pt x="1634014" y="-16055"/>
                              <a:pt x="1789982" y="32081"/>
                              <a:pt x="1889202" y="0"/>
                            </a:cubicBezTo>
                            <a:cubicBezTo>
                              <a:pt x="1988422" y="-32081"/>
                              <a:pt x="2244907" y="54798"/>
                              <a:pt x="2507060" y="0"/>
                            </a:cubicBezTo>
                            <a:cubicBezTo>
                              <a:pt x="2769213" y="-54798"/>
                              <a:pt x="2904826" y="3860"/>
                              <a:pt x="3044077" y="0"/>
                            </a:cubicBezTo>
                            <a:cubicBezTo>
                              <a:pt x="3183328" y="-3860"/>
                              <a:pt x="3523738" y="72691"/>
                              <a:pt x="3661935" y="0"/>
                            </a:cubicBezTo>
                            <a:cubicBezTo>
                              <a:pt x="3800132" y="-72691"/>
                              <a:pt x="4076761" y="42374"/>
                              <a:pt x="4360635" y="0"/>
                            </a:cubicBezTo>
                            <a:cubicBezTo>
                              <a:pt x="4540022" y="1556"/>
                              <a:pt x="4692057" y="151478"/>
                              <a:pt x="4679206" y="318571"/>
                            </a:cubicBezTo>
                            <a:cubicBezTo>
                              <a:pt x="4697416" y="500793"/>
                              <a:pt x="4635956" y="595508"/>
                              <a:pt x="4679206" y="743320"/>
                            </a:cubicBezTo>
                            <a:cubicBezTo>
                              <a:pt x="4722456" y="891132"/>
                              <a:pt x="4675181" y="1045298"/>
                              <a:pt x="4679206" y="1180811"/>
                            </a:cubicBezTo>
                            <a:cubicBezTo>
                              <a:pt x="4683231" y="1316324"/>
                              <a:pt x="4641357" y="1486564"/>
                              <a:pt x="4679206" y="1592818"/>
                            </a:cubicBezTo>
                            <a:cubicBezTo>
                              <a:pt x="4649864" y="1729748"/>
                              <a:pt x="4568542" y="1877882"/>
                              <a:pt x="4360635" y="1911389"/>
                            </a:cubicBezTo>
                            <a:cubicBezTo>
                              <a:pt x="4228583" y="1966963"/>
                              <a:pt x="3986474" y="1908950"/>
                              <a:pt x="3742777" y="1911389"/>
                            </a:cubicBezTo>
                            <a:cubicBezTo>
                              <a:pt x="3499080" y="1913828"/>
                              <a:pt x="3406974" y="1890322"/>
                              <a:pt x="3124918" y="1911389"/>
                            </a:cubicBezTo>
                            <a:cubicBezTo>
                              <a:pt x="2842862" y="1932456"/>
                              <a:pt x="2660647" y="1844457"/>
                              <a:pt x="2507060" y="1911389"/>
                            </a:cubicBezTo>
                            <a:cubicBezTo>
                              <a:pt x="2353473" y="1978321"/>
                              <a:pt x="2143715" y="1883542"/>
                              <a:pt x="1929622" y="1911389"/>
                            </a:cubicBezTo>
                            <a:cubicBezTo>
                              <a:pt x="1715529" y="1939236"/>
                              <a:pt x="1454924" y="1857458"/>
                              <a:pt x="1271343" y="1911389"/>
                            </a:cubicBezTo>
                            <a:cubicBezTo>
                              <a:pt x="1087762" y="1965320"/>
                              <a:pt x="689012" y="1823946"/>
                              <a:pt x="318571" y="1911389"/>
                            </a:cubicBezTo>
                            <a:cubicBezTo>
                              <a:pt x="133146" y="1890764"/>
                              <a:pt x="2077" y="1779437"/>
                              <a:pt x="0" y="1592818"/>
                            </a:cubicBezTo>
                            <a:cubicBezTo>
                              <a:pt x="-36987" y="1502391"/>
                              <a:pt x="34575" y="1369561"/>
                              <a:pt x="0" y="1180811"/>
                            </a:cubicBezTo>
                            <a:cubicBezTo>
                              <a:pt x="-34575" y="992061"/>
                              <a:pt x="35099" y="865476"/>
                              <a:pt x="0" y="756062"/>
                            </a:cubicBezTo>
                            <a:cubicBezTo>
                              <a:pt x="-35099" y="646648"/>
                              <a:pt x="33238" y="494451"/>
                              <a:pt x="0" y="318571"/>
                            </a:cubicBezTo>
                            <a:close/>
                          </a:path>
                          <a:path w="4679206" h="1911389" stroke="0" extrusionOk="0">
                            <a:moveTo>
                              <a:pt x="0" y="318571"/>
                            </a:moveTo>
                            <a:cubicBezTo>
                              <a:pt x="13659" y="136245"/>
                              <a:pt x="129360" y="11854"/>
                              <a:pt x="318571" y="0"/>
                            </a:cubicBezTo>
                            <a:cubicBezTo>
                              <a:pt x="472436" y="-44090"/>
                              <a:pt x="623071" y="9049"/>
                              <a:pt x="774747" y="0"/>
                            </a:cubicBezTo>
                            <a:cubicBezTo>
                              <a:pt x="926423" y="-9049"/>
                              <a:pt x="1125314" y="56424"/>
                              <a:pt x="1433026" y="0"/>
                            </a:cubicBezTo>
                            <a:cubicBezTo>
                              <a:pt x="1740738" y="-56424"/>
                              <a:pt x="1721857" y="18172"/>
                              <a:pt x="1929622" y="0"/>
                            </a:cubicBezTo>
                            <a:cubicBezTo>
                              <a:pt x="2137387" y="-18172"/>
                              <a:pt x="2248472" y="35855"/>
                              <a:pt x="2507060" y="0"/>
                            </a:cubicBezTo>
                            <a:cubicBezTo>
                              <a:pt x="2765648" y="-35855"/>
                              <a:pt x="2843015" y="34160"/>
                              <a:pt x="3044077" y="0"/>
                            </a:cubicBezTo>
                            <a:cubicBezTo>
                              <a:pt x="3245139" y="-34160"/>
                              <a:pt x="3534968" y="73089"/>
                              <a:pt x="3661935" y="0"/>
                            </a:cubicBezTo>
                            <a:cubicBezTo>
                              <a:pt x="3788902" y="-73089"/>
                              <a:pt x="4088054" y="49449"/>
                              <a:pt x="4360635" y="0"/>
                            </a:cubicBezTo>
                            <a:cubicBezTo>
                              <a:pt x="4546501" y="-5193"/>
                              <a:pt x="4662953" y="149231"/>
                              <a:pt x="4679206" y="318571"/>
                            </a:cubicBezTo>
                            <a:cubicBezTo>
                              <a:pt x="4707812" y="468768"/>
                              <a:pt x="4657265" y="519238"/>
                              <a:pt x="4679206" y="717835"/>
                            </a:cubicBezTo>
                            <a:cubicBezTo>
                              <a:pt x="4701147" y="916432"/>
                              <a:pt x="4663407" y="985107"/>
                              <a:pt x="4679206" y="1117099"/>
                            </a:cubicBezTo>
                            <a:cubicBezTo>
                              <a:pt x="4695005" y="1249091"/>
                              <a:pt x="4671370" y="1483119"/>
                              <a:pt x="4679206" y="1592818"/>
                            </a:cubicBezTo>
                            <a:cubicBezTo>
                              <a:pt x="4655763" y="1770217"/>
                              <a:pt x="4547181" y="1860287"/>
                              <a:pt x="4360635" y="1911389"/>
                            </a:cubicBezTo>
                            <a:cubicBezTo>
                              <a:pt x="4175473" y="1976529"/>
                              <a:pt x="4069088" y="1877978"/>
                              <a:pt x="3783197" y="1911389"/>
                            </a:cubicBezTo>
                            <a:cubicBezTo>
                              <a:pt x="3497306" y="1944800"/>
                              <a:pt x="3387818" y="1850661"/>
                              <a:pt x="3165339" y="1911389"/>
                            </a:cubicBezTo>
                            <a:cubicBezTo>
                              <a:pt x="2942860" y="1972117"/>
                              <a:pt x="2870021" y="1871224"/>
                              <a:pt x="2709163" y="1911389"/>
                            </a:cubicBezTo>
                            <a:cubicBezTo>
                              <a:pt x="2548305" y="1951554"/>
                              <a:pt x="2414734" y="1842417"/>
                              <a:pt x="2131725" y="1911389"/>
                            </a:cubicBezTo>
                            <a:cubicBezTo>
                              <a:pt x="1848716" y="1980361"/>
                              <a:pt x="1763070" y="1842571"/>
                              <a:pt x="1513867" y="1911389"/>
                            </a:cubicBezTo>
                            <a:cubicBezTo>
                              <a:pt x="1264664" y="1980207"/>
                              <a:pt x="1109445" y="1899501"/>
                              <a:pt x="936429" y="1911389"/>
                            </a:cubicBezTo>
                            <a:cubicBezTo>
                              <a:pt x="763413" y="1923277"/>
                              <a:pt x="474570" y="1850191"/>
                              <a:pt x="318571" y="1911389"/>
                            </a:cubicBezTo>
                            <a:cubicBezTo>
                              <a:pt x="142231" y="1906464"/>
                              <a:pt x="-43514" y="1772669"/>
                              <a:pt x="0" y="1592818"/>
                            </a:cubicBezTo>
                            <a:cubicBezTo>
                              <a:pt x="-32946" y="1403192"/>
                              <a:pt x="29683" y="1308313"/>
                              <a:pt x="0" y="1142584"/>
                            </a:cubicBezTo>
                            <a:cubicBezTo>
                              <a:pt x="-29683" y="976855"/>
                              <a:pt x="1819" y="928085"/>
                              <a:pt x="0" y="730578"/>
                            </a:cubicBezTo>
                            <a:cubicBezTo>
                              <a:pt x="-1819" y="533071"/>
                              <a:pt x="34868" y="514594"/>
                              <a:pt x="0" y="318571"/>
                            </a:cubicBezTo>
                            <a:close/>
                          </a:path>
                        </a:pathLst>
                      </a:custGeom>
                      <ask:type>
                        <ask:lineSketchScribble/>
                      </ask:type>
                    </ask:lineSketchStyleProps>
                  </a:ext>
                </a:extLst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976982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4" grpId="0" animBg="1"/>
      <p:bldP spid="15" grpId="0" animBg="1"/>
      <p:bldP spid="1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113794" y="164123"/>
            <a:ext cx="11816862" cy="6400800"/>
          </a:xfrm>
          <a:prstGeom prst="roundRect">
            <a:avLst/>
          </a:prstGeom>
          <a:solidFill>
            <a:schemeClr val="bg1">
              <a:alpha val="6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endParaRPr lang="vi-VN" sz="6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8250" b="94900" l="5100" r="519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9319" r="48853"/>
          <a:stretch/>
        </p:blipFill>
        <p:spPr>
          <a:xfrm>
            <a:off x="-537894" y="4607252"/>
            <a:ext cx="2717738" cy="269298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50" b="44600" l="4800" r="4815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1138" b="50442"/>
          <a:stretch/>
        </p:blipFill>
        <p:spPr>
          <a:xfrm>
            <a:off x="8177797" y="-44050"/>
            <a:ext cx="3866653" cy="3921754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5600" b="94500" l="55150" r="9565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6667" t="45376"/>
          <a:stretch/>
        </p:blipFill>
        <p:spPr>
          <a:xfrm>
            <a:off x="-3239729" y="-3188677"/>
            <a:ext cx="2971800" cy="374609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1" name="Snip Diagonal Corner Rectangle 1">
                <a:extLst>
                  <a:ext uri="{FF2B5EF4-FFF2-40B4-BE49-F238E27FC236}">
                    <a16:creationId xmlns:a16="http://schemas.microsoft.com/office/drawing/2014/main" id="{BC07EDD8-F1B2-44E6-BBE2-54F77D55CC1D}"/>
                  </a:ext>
                </a:extLst>
              </p:cNvPr>
              <p:cNvSpPr/>
              <p:nvPr/>
            </p:nvSpPr>
            <p:spPr>
              <a:xfrm>
                <a:off x="4807378" y="673285"/>
                <a:ext cx="4515915" cy="1911389"/>
              </a:xfrm>
              <a:custGeom>
                <a:avLst/>
                <a:gdLst>
                  <a:gd name="connsiteX0" fmla="*/ 0 w 4515915"/>
                  <a:gd name="connsiteY0" fmla="*/ 318571 h 1911389"/>
                  <a:gd name="connsiteX1" fmla="*/ 318571 w 4515915"/>
                  <a:gd name="connsiteY1" fmla="*/ 0 h 1911389"/>
                  <a:gd name="connsiteX2" fmla="*/ 950257 w 4515915"/>
                  <a:gd name="connsiteY2" fmla="*/ 0 h 1911389"/>
                  <a:gd name="connsiteX3" fmla="*/ 1388004 w 4515915"/>
                  <a:gd name="connsiteY3" fmla="*/ 0 h 1911389"/>
                  <a:gd name="connsiteX4" fmla="*/ 1825751 w 4515915"/>
                  <a:gd name="connsiteY4" fmla="*/ 0 h 1911389"/>
                  <a:gd name="connsiteX5" fmla="*/ 2418650 w 4515915"/>
                  <a:gd name="connsiteY5" fmla="*/ 0 h 1911389"/>
                  <a:gd name="connsiteX6" fmla="*/ 2933972 w 4515915"/>
                  <a:gd name="connsiteY6" fmla="*/ 0 h 1911389"/>
                  <a:gd name="connsiteX7" fmla="*/ 3526870 w 4515915"/>
                  <a:gd name="connsiteY7" fmla="*/ 0 h 1911389"/>
                  <a:gd name="connsiteX8" fmla="*/ 4197344 w 4515915"/>
                  <a:gd name="connsiteY8" fmla="*/ 0 h 1911389"/>
                  <a:gd name="connsiteX9" fmla="*/ 4515915 w 4515915"/>
                  <a:gd name="connsiteY9" fmla="*/ 318571 h 1911389"/>
                  <a:gd name="connsiteX10" fmla="*/ 4515915 w 4515915"/>
                  <a:gd name="connsiteY10" fmla="*/ 743320 h 1911389"/>
                  <a:gd name="connsiteX11" fmla="*/ 4515915 w 4515915"/>
                  <a:gd name="connsiteY11" fmla="*/ 1180811 h 1911389"/>
                  <a:gd name="connsiteX12" fmla="*/ 4515915 w 4515915"/>
                  <a:gd name="connsiteY12" fmla="*/ 1592818 h 1911389"/>
                  <a:gd name="connsiteX13" fmla="*/ 4197344 w 4515915"/>
                  <a:gd name="connsiteY13" fmla="*/ 1911389 h 1911389"/>
                  <a:gd name="connsiteX14" fmla="*/ 3604446 w 4515915"/>
                  <a:gd name="connsiteY14" fmla="*/ 1911389 h 1911389"/>
                  <a:gd name="connsiteX15" fmla="*/ 3011548 w 4515915"/>
                  <a:gd name="connsiteY15" fmla="*/ 1911389 h 1911389"/>
                  <a:gd name="connsiteX16" fmla="*/ 2418650 w 4515915"/>
                  <a:gd name="connsiteY16" fmla="*/ 1911389 h 1911389"/>
                  <a:gd name="connsiteX17" fmla="*/ 1864539 w 4515915"/>
                  <a:gd name="connsiteY17" fmla="*/ 1911389 h 1911389"/>
                  <a:gd name="connsiteX18" fmla="*/ 1232853 w 4515915"/>
                  <a:gd name="connsiteY18" fmla="*/ 1911389 h 1911389"/>
                  <a:gd name="connsiteX19" fmla="*/ 318571 w 4515915"/>
                  <a:gd name="connsiteY19" fmla="*/ 1911389 h 1911389"/>
                  <a:gd name="connsiteX20" fmla="*/ 0 w 4515915"/>
                  <a:gd name="connsiteY20" fmla="*/ 1592818 h 1911389"/>
                  <a:gd name="connsiteX21" fmla="*/ 0 w 4515915"/>
                  <a:gd name="connsiteY21" fmla="*/ 1180811 h 1911389"/>
                  <a:gd name="connsiteX22" fmla="*/ 0 w 4515915"/>
                  <a:gd name="connsiteY22" fmla="*/ 756062 h 1911389"/>
                  <a:gd name="connsiteX23" fmla="*/ 0 w 4515915"/>
                  <a:gd name="connsiteY23" fmla="*/ 318571 h 19113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4515915" h="1911389" fill="none" extrusionOk="0">
                    <a:moveTo>
                      <a:pt x="0" y="318571"/>
                    </a:moveTo>
                    <a:cubicBezTo>
                      <a:pt x="15849" y="121623"/>
                      <a:pt x="134880" y="2201"/>
                      <a:pt x="318571" y="0"/>
                    </a:cubicBezTo>
                    <a:cubicBezTo>
                      <a:pt x="541340" y="-66625"/>
                      <a:pt x="797811" y="39839"/>
                      <a:pt x="950257" y="0"/>
                    </a:cubicBezTo>
                    <a:cubicBezTo>
                      <a:pt x="1102703" y="-39839"/>
                      <a:pt x="1252739" y="20090"/>
                      <a:pt x="1388004" y="0"/>
                    </a:cubicBezTo>
                    <a:cubicBezTo>
                      <a:pt x="1523269" y="-20090"/>
                      <a:pt x="1652909" y="37471"/>
                      <a:pt x="1825751" y="0"/>
                    </a:cubicBezTo>
                    <a:cubicBezTo>
                      <a:pt x="1998593" y="-37471"/>
                      <a:pt x="2251965" y="39402"/>
                      <a:pt x="2418650" y="0"/>
                    </a:cubicBezTo>
                    <a:cubicBezTo>
                      <a:pt x="2585335" y="-39402"/>
                      <a:pt x="2702220" y="21705"/>
                      <a:pt x="2933972" y="0"/>
                    </a:cubicBezTo>
                    <a:cubicBezTo>
                      <a:pt x="3165724" y="-21705"/>
                      <a:pt x="3398288" y="69304"/>
                      <a:pt x="3526870" y="0"/>
                    </a:cubicBezTo>
                    <a:cubicBezTo>
                      <a:pt x="3655452" y="-69304"/>
                      <a:pt x="3910506" y="76288"/>
                      <a:pt x="4197344" y="0"/>
                    </a:cubicBezTo>
                    <a:cubicBezTo>
                      <a:pt x="4376731" y="1556"/>
                      <a:pt x="4528766" y="151478"/>
                      <a:pt x="4515915" y="318571"/>
                    </a:cubicBezTo>
                    <a:cubicBezTo>
                      <a:pt x="4534125" y="500793"/>
                      <a:pt x="4472665" y="595508"/>
                      <a:pt x="4515915" y="743320"/>
                    </a:cubicBezTo>
                    <a:cubicBezTo>
                      <a:pt x="4559165" y="891132"/>
                      <a:pt x="4511890" y="1045298"/>
                      <a:pt x="4515915" y="1180811"/>
                    </a:cubicBezTo>
                    <a:cubicBezTo>
                      <a:pt x="4519940" y="1316324"/>
                      <a:pt x="4478066" y="1486564"/>
                      <a:pt x="4515915" y="1592818"/>
                    </a:cubicBezTo>
                    <a:cubicBezTo>
                      <a:pt x="4486573" y="1729748"/>
                      <a:pt x="4405251" y="1877882"/>
                      <a:pt x="4197344" y="1911389"/>
                    </a:cubicBezTo>
                    <a:cubicBezTo>
                      <a:pt x="4007405" y="1935552"/>
                      <a:pt x="3881352" y="1840277"/>
                      <a:pt x="3604446" y="1911389"/>
                    </a:cubicBezTo>
                    <a:cubicBezTo>
                      <a:pt x="3327540" y="1982501"/>
                      <a:pt x="3146520" y="1872500"/>
                      <a:pt x="3011548" y="1911389"/>
                    </a:cubicBezTo>
                    <a:cubicBezTo>
                      <a:pt x="2876576" y="1950278"/>
                      <a:pt x="2693913" y="1844049"/>
                      <a:pt x="2418650" y="1911389"/>
                    </a:cubicBezTo>
                    <a:cubicBezTo>
                      <a:pt x="2143387" y="1978729"/>
                      <a:pt x="2140427" y="1864077"/>
                      <a:pt x="1864539" y="1911389"/>
                    </a:cubicBezTo>
                    <a:cubicBezTo>
                      <a:pt x="1588651" y="1958701"/>
                      <a:pt x="1441322" y="1882887"/>
                      <a:pt x="1232853" y="1911389"/>
                    </a:cubicBezTo>
                    <a:cubicBezTo>
                      <a:pt x="1024384" y="1939891"/>
                      <a:pt x="706174" y="1875738"/>
                      <a:pt x="318571" y="1911389"/>
                    </a:cubicBezTo>
                    <a:cubicBezTo>
                      <a:pt x="133146" y="1890764"/>
                      <a:pt x="2077" y="1779437"/>
                      <a:pt x="0" y="1592818"/>
                    </a:cubicBezTo>
                    <a:cubicBezTo>
                      <a:pt x="-36987" y="1502391"/>
                      <a:pt x="34575" y="1369561"/>
                      <a:pt x="0" y="1180811"/>
                    </a:cubicBezTo>
                    <a:cubicBezTo>
                      <a:pt x="-34575" y="992061"/>
                      <a:pt x="35099" y="865476"/>
                      <a:pt x="0" y="756062"/>
                    </a:cubicBezTo>
                    <a:cubicBezTo>
                      <a:pt x="-35099" y="646648"/>
                      <a:pt x="33238" y="494451"/>
                      <a:pt x="0" y="318571"/>
                    </a:cubicBezTo>
                    <a:close/>
                  </a:path>
                  <a:path w="4515915" h="1911389" stroke="0" extrusionOk="0">
                    <a:moveTo>
                      <a:pt x="0" y="318571"/>
                    </a:moveTo>
                    <a:cubicBezTo>
                      <a:pt x="13659" y="136245"/>
                      <a:pt x="129360" y="11854"/>
                      <a:pt x="318571" y="0"/>
                    </a:cubicBezTo>
                    <a:cubicBezTo>
                      <a:pt x="427826" y="-28989"/>
                      <a:pt x="565078" y="51192"/>
                      <a:pt x="756318" y="0"/>
                    </a:cubicBezTo>
                    <a:cubicBezTo>
                      <a:pt x="947558" y="-51192"/>
                      <a:pt x="1136377" y="42145"/>
                      <a:pt x="1388004" y="0"/>
                    </a:cubicBezTo>
                    <a:cubicBezTo>
                      <a:pt x="1639631" y="-42145"/>
                      <a:pt x="1705273" y="434"/>
                      <a:pt x="1864539" y="0"/>
                    </a:cubicBezTo>
                    <a:cubicBezTo>
                      <a:pt x="2023806" y="-434"/>
                      <a:pt x="2289986" y="62982"/>
                      <a:pt x="2418650" y="0"/>
                    </a:cubicBezTo>
                    <a:cubicBezTo>
                      <a:pt x="2547314" y="-62982"/>
                      <a:pt x="2743750" y="14794"/>
                      <a:pt x="2933972" y="0"/>
                    </a:cubicBezTo>
                    <a:cubicBezTo>
                      <a:pt x="3124194" y="-14794"/>
                      <a:pt x="3265474" y="55293"/>
                      <a:pt x="3526870" y="0"/>
                    </a:cubicBezTo>
                    <a:cubicBezTo>
                      <a:pt x="3788266" y="-55293"/>
                      <a:pt x="3947096" y="43031"/>
                      <a:pt x="4197344" y="0"/>
                    </a:cubicBezTo>
                    <a:cubicBezTo>
                      <a:pt x="4383210" y="-5193"/>
                      <a:pt x="4499662" y="149231"/>
                      <a:pt x="4515915" y="318571"/>
                    </a:cubicBezTo>
                    <a:cubicBezTo>
                      <a:pt x="4544521" y="468768"/>
                      <a:pt x="4493974" y="519238"/>
                      <a:pt x="4515915" y="717835"/>
                    </a:cubicBezTo>
                    <a:cubicBezTo>
                      <a:pt x="4537856" y="916432"/>
                      <a:pt x="4500116" y="985107"/>
                      <a:pt x="4515915" y="1117099"/>
                    </a:cubicBezTo>
                    <a:cubicBezTo>
                      <a:pt x="4531714" y="1249091"/>
                      <a:pt x="4508079" y="1483119"/>
                      <a:pt x="4515915" y="1592818"/>
                    </a:cubicBezTo>
                    <a:cubicBezTo>
                      <a:pt x="4492472" y="1770217"/>
                      <a:pt x="4383890" y="1860287"/>
                      <a:pt x="4197344" y="1911389"/>
                    </a:cubicBezTo>
                    <a:cubicBezTo>
                      <a:pt x="4086164" y="1916671"/>
                      <a:pt x="3908364" y="1861887"/>
                      <a:pt x="3643234" y="1911389"/>
                    </a:cubicBezTo>
                    <a:cubicBezTo>
                      <a:pt x="3378104" y="1960891"/>
                      <a:pt x="3221405" y="1861841"/>
                      <a:pt x="3050335" y="1911389"/>
                    </a:cubicBezTo>
                    <a:cubicBezTo>
                      <a:pt x="2879265" y="1960937"/>
                      <a:pt x="2722589" y="1901592"/>
                      <a:pt x="2612588" y="1911389"/>
                    </a:cubicBezTo>
                    <a:cubicBezTo>
                      <a:pt x="2502587" y="1921186"/>
                      <a:pt x="2201253" y="1870115"/>
                      <a:pt x="2058478" y="1911389"/>
                    </a:cubicBezTo>
                    <a:cubicBezTo>
                      <a:pt x="1915703" y="1952663"/>
                      <a:pt x="1676257" y="1875361"/>
                      <a:pt x="1465580" y="1911389"/>
                    </a:cubicBezTo>
                    <a:cubicBezTo>
                      <a:pt x="1254903" y="1947417"/>
                      <a:pt x="1152799" y="1865510"/>
                      <a:pt x="911469" y="1911389"/>
                    </a:cubicBezTo>
                    <a:cubicBezTo>
                      <a:pt x="670139" y="1957268"/>
                      <a:pt x="614282" y="1891102"/>
                      <a:pt x="318571" y="1911389"/>
                    </a:cubicBezTo>
                    <a:cubicBezTo>
                      <a:pt x="142231" y="1906464"/>
                      <a:pt x="-43514" y="1772669"/>
                      <a:pt x="0" y="1592818"/>
                    </a:cubicBezTo>
                    <a:cubicBezTo>
                      <a:pt x="-32946" y="1403192"/>
                      <a:pt x="29683" y="1308313"/>
                      <a:pt x="0" y="1142584"/>
                    </a:cubicBezTo>
                    <a:cubicBezTo>
                      <a:pt x="-29683" y="976855"/>
                      <a:pt x="1819" y="928085"/>
                      <a:pt x="0" y="730578"/>
                    </a:cubicBezTo>
                    <a:cubicBezTo>
                      <a:pt x="-1819" y="533071"/>
                      <a:pt x="34868" y="514594"/>
                      <a:pt x="0" y="318571"/>
                    </a:cubicBezTo>
                    <a:close/>
                  </a:path>
                </a:pathLst>
              </a:custGeom>
              <a:solidFill>
                <a:srgbClr val="F9E3E6">
                  <a:alpha val="93000"/>
                </a:srgbClr>
              </a:solidFill>
              <a:ln w="50800" cmpd="sng">
                <a:solidFill>
                  <a:srgbClr val="F48DAC"/>
                </a:solidFill>
                <a:prstDash val="dash"/>
                <a:extLst>
                  <a:ext uri="{C807C97D-BFC1-408E-A445-0C87EB9F89A2}">
                    <ask:lineSketchStyleProps xmlns:ask="http://schemas.microsoft.com/office/drawing/2018/sketchyshapes" sd="1371305124">
                      <a:prstGeom prst="roundRect">
                        <a:avLst/>
                      </a:prstGeom>
                      <ask:type>
                        <ask:lineSketchScribble/>
                      </ask:type>
                    </ask:lineSketchStyleProps>
                  </a:ext>
                </a:extLst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>
                  <a:defRPr/>
                </a:pPr>
                <a:r>
                  <a:rPr kumimoji="0" lang="en-US" sz="6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a)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6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kumimoji="0" lang="en-US" sz="6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𝟏𝟓</m:t>
                        </m:r>
                      </m:num>
                      <m:den>
                        <m:r>
                          <a:rPr kumimoji="0" lang="en-US" sz="6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𝟏𝟔</m:t>
                        </m:r>
                      </m:den>
                    </m:f>
                    <m:r>
                      <a:rPr kumimoji="0" lang="en-US" sz="60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−</m:t>
                    </m:r>
                    <m:f>
                      <m:fPr>
                        <m:ctrlPr>
                          <a:rPr lang="en-US" sz="6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6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𝟕</m:t>
                        </m:r>
                      </m:num>
                      <m:den>
                        <m:r>
                          <a:rPr lang="en-US" sz="6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𝟏𝟔</m:t>
                        </m:r>
                      </m:den>
                    </m:f>
                  </m:oMath>
                </a14:m>
                <a:endParaRPr kumimoji="0" lang="vi-VN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1" name="Snip Diagonal Corner Rectangle 1">
                <a:extLst>
                  <a:ext uri="{FF2B5EF4-FFF2-40B4-BE49-F238E27FC236}">
                    <a16:creationId xmlns:a16="http://schemas.microsoft.com/office/drawing/2014/main" id="{BC07EDD8-F1B2-44E6-BBE2-54F77D55CC1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07378" y="673285"/>
                <a:ext cx="4515915" cy="1911389"/>
              </a:xfrm>
              <a:prstGeom prst="roundRect">
                <a:avLst/>
              </a:prstGeom>
              <a:blipFill>
                <a:blip r:embed="rId7"/>
                <a:stretch>
                  <a:fillRect/>
                </a:stretch>
              </a:blipFill>
              <a:ln w="50800" cmpd="sng">
                <a:solidFill>
                  <a:srgbClr val="F48DAC"/>
                </a:solidFill>
                <a:prstDash val="dash"/>
                <a:extLst>
                  <a:ext uri="{C807C97D-BFC1-408E-A445-0C87EB9F89A2}">
                    <ask:lineSketchStyleProps xmlns:ask="http://schemas.microsoft.com/office/drawing/2018/sketchyshapes" sd="1371305124">
                      <a:custGeom>
                        <a:avLst/>
                        <a:gdLst>
                          <a:gd name="connsiteX0" fmla="*/ 0 w 4515915"/>
                          <a:gd name="connsiteY0" fmla="*/ 318571 h 1911389"/>
                          <a:gd name="connsiteX1" fmla="*/ 318571 w 4515915"/>
                          <a:gd name="connsiteY1" fmla="*/ 0 h 1911389"/>
                          <a:gd name="connsiteX2" fmla="*/ 950257 w 4515915"/>
                          <a:gd name="connsiteY2" fmla="*/ 0 h 1911389"/>
                          <a:gd name="connsiteX3" fmla="*/ 1388004 w 4515915"/>
                          <a:gd name="connsiteY3" fmla="*/ 0 h 1911389"/>
                          <a:gd name="connsiteX4" fmla="*/ 1825751 w 4515915"/>
                          <a:gd name="connsiteY4" fmla="*/ 0 h 1911389"/>
                          <a:gd name="connsiteX5" fmla="*/ 2418650 w 4515915"/>
                          <a:gd name="connsiteY5" fmla="*/ 0 h 1911389"/>
                          <a:gd name="connsiteX6" fmla="*/ 2933972 w 4515915"/>
                          <a:gd name="connsiteY6" fmla="*/ 0 h 1911389"/>
                          <a:gd name="connsiteX7" fmla="*/ 3526870 w 4515915"/>
                          <a:gd name="connsiteY7" fmla="*/ 0 h 1911389"/>
                          <a:gd name="connsiteX8" fmla="*/ 4197344 w 4515915"/>
                          <a:gd name="connsiteY8" fmla="*/ 0 h 1911389"/>
                          <a:gd name="connsiteX9" fmla="*/ 4515915 w 4515915"/>
                          <a:gd name="connsiteY9" fmla="*/ 318571 h 1911389"/>
                          <a:gd name="connsiteX10" fmla="*/ 4515915 w 4515915"/>
                          <a:gd name="connsiteY10" fmla="*/ 743320 h 1911389"/>
                          <a:gd name="connsiteX11" fmla="*/ 4515915 w 4515915"/>
                          <a:gd name="connsiteY11" fmla="*/ 1180811 h 1911389"/>
                          <a:gd name="connsiteX12" fmla="*/ 4515915 w 4515915"/>
                          <a:gd name="connsiteY12" fmla="*/ 1592818 h 1911389"/>
                          <a:gd name="connsiteX13" fmla="*/ 4197344 w 4515915"/>
                          <a:gd name="connsiteY13" fmla="*/ 1911389 h 1911389"/>
                          <a:gd name="connsiteX14" fmla="*/ 3604446 w 4515915"/>
                          <a:gd name="connsiteY14" fmla="*/ 1911389 h 1911389"/>
                          <a:gd name="connsiteX15" fmla="*/ 3011548 w 4515915"/>
                          <a:gd name="connsiteY15" fmla="*/ 1911389 h 1911389"/>
                          <a:gd name="connsiteX16" fmla="*/ 2418650 w 4515915"/>
                          <a:gd name="connsiteY16" fmla="*/ 1911389 h 1911389"/>
                          <a:gd name="connsiteX17" fmla="*/ 1864539 w 4515915"/>
                          <a:gd name="connsiteY17" fmla="*/ 1911389 h 1911389"/>
                          <a:gd name="connsiteX18" fmla="*/ 1232853 w 4515915"/>
                          <a:gd name="connsiteY18" fmla="*/ 1911389 h 1911389"/>
                          <a:gd name="connsiteX19" fmla="*/ 318571 w 4515915"/>
                          <a:gd name="connsiteY19" fmla="*/ 1911389 h 1911389"/>
                          <a:gd name="connsiteX20" fmla="*/ 0 w 4515915"/>
                          <a:gd name="connsiteY20" fmla="*/ 1592818 h 1911389"/>
                          <a:gd name="connsiteX21" fmla="*/ 0 w 4515915"/>
                          <a:gd name="connsiteY21" fmla="*/ 1180811 h 1911389"/>
                          <a:gd name="connsiteX22" fmla="*/ 0 w 4515915"/>
                          <a:gd name="connsiteY22" fmla="*/ 756062 h 1911389"/>
                          <a:gd name="connsiteX23" fmla="*/ 0 w 4515915"/>
                          <a:gd name="connsiteY23" fmla="*/ 318571 h 1911389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  <a:cxn ang="0">
                            <a:pos x="connsiteX14" y="connsiteY14"/>
                          </a:cxn>
                          <a:cxn ang="0">
                            <a:pos x="connsiteX15" y="connsiteY15"/>
                          </a:cxn>
                          <a:cxn ang="0">
                            <a:pos x="connsiteX16" y="connsiteY16"/>
                          </a:cxn>
                          <a:cxn ang="0">
                            <a:pos x="connsiteX17" y="connsiteY17"/>
                          </a:cxn>
                          <a:cxn ang="0">
                            <a:pos x="connsiteX18" y="connsiteY18"/>
                          </a:cxn>
                          <a:cxn ang="0">
                            <a:pos x="connsiteX19" y="connsiteY19"/>
                          </a:cxn>
                          <a:cxn ang="0">
                            <a:pos x="connsiteX20" y="connsiteY20"/>
                          </a:cxn>
                          <a:cxn ang="0">
                            <a:pos x="connsiteX21" y="connsiteY21"/>
                          </a:cxn>
                          <a:cxn ang="0">
                            <a:pos x="connsiteX22" y="connsiteY22"/>
                          </a:cxn>
                          <a:cxn ang="0">
                            <a:pos x="connsiteX23" y="connsiteY23"/>
                          </a:cxn>
                        </a:cxnLst>
                        <a:rect l="l" t="t" r="r" b="b"/>
                        <a:pathLst>
                          <a:path w="4515915" h="1911389" fill="none" extrusionOk="0">
                            <a:moveTo>
                              <a:pt x="0" y="318571"/>
                            </a:moveTo>
                            <a:cubicBezTo>
                              <a:pt x="15849" y="121623"/>
                              <a:pt x="134880" y="2201"/>
                              <a:pt x="318571" y="0"/>
                            </a:cubicBezTo>
                            <a:cubicBezTo>
                              <a:pt x="541340" y="-66625"/>
                              <a:pt x="797811" y="39839"/>
                              <a:pt x="950257" y="0"/>
                            </a:cubicBezTo>
                            <a:cubicBezTo>
                              <a:pt x="1102703" y="-39839"/>
                              <a:pt x="1252739" y="20090"/>
                              <a:pt x="1388004" y="0"/>
                            </a:cubicBezTo>
                            <a:cubicBezTo>
                              <a:pt x="1523269" y="-20090"/>
                              <a:pt x="1652909" y="37471"/>
                              <a:pt x="1825751" y="0"/>
                            </a:cubicBezTo>
                            <a:cubicBezTo>
                              <a:pt x="1998593" y="-37471"/>
                              <a:pt x="2251965" y="39402"/>
                              <a:pt x="2418650" y="0"/>
                            </a:cubicBezTo>
                            <a:cubicBezTo>
                              <a:pt x="2585335" y="-39402"/>
                              <a:pt x="2702220" y="21705"/>
                              <a:pt x="2933972" y="0"/>
                            </a:cubicBezTo>
                            <a:cubicBezTo>
                              <a:pt x="3165724" y="-21705"/>
                              <a:pt x="3398288" y="69304"/>
                              <a:pt x="3526870" y="0"/>
                            </a:cubicBezTo>
                            <a:cubicBezTo>
                              <a:pt x="3655452" y="-69304"/>
                              <a:pt x="3910506" y="76288"/>
                              <a:pt x="4197344" y="0"/>
                            </a:cubicBezTo>
                            <a:cubicBezTo>
                              <a:pt x="4376731" y="1556"/>
                              <a:pt x="4528766" y="151478"/>
                              <a:pt x="4515915" y="318571"/>
                            </a:cubicBezTo>
                            <a:cubicBezTo>
                              <a:pt x="4534125" y="500793"/>
                              <a:pt x="4472665" y="595508"/>
                              <a:pt x="4515915" y="743320"/>
                            </a:cubicBezTo>
                            <a:cubicBezTo>
                              <a:pt x="4559165" y="891132"/>
                              <a:pt x="4511890" y="1045298"/>
                              <a:pt x="4515915" y="1180811"/>
                            </a:cubicBezTo>
                            <a:cubicBezTo>
                              <a:pt x="4519940" y="1316324"/>
                              <a:pt x="4478066" y="1486564"/>
                              <a:pt x="4515915" y="1592818"/>
                            </a:cubicBezTo>
                            <a:cubicBezTo>
                              <a:pt x="4486573" y="1729748"/>
                              <a:pt x="4405251" y="1877882"/>
                              <a:pt x="4197344" y="1911389"/>
                            </a:cubicBezTo>
                            <a:cubicBezTo>
                              <a:pt x="4007405" y="1935552"/>
                              <a:pt x="3881352" y="1840277"/>
                              <a:pt x="3604446" y="1911389"/>
                            </a:cubicBezTo>
                            <a:cubicBezTo>
                              <a:pt x="3327540" y="1982501"/>
                              <a:pt x="3146520" y="1872500"/>
                              <a:pt x="3011548" y="1911389"/>
                            </a:cubicBezTo>
                            <a:cubicBezTo>
                              <a:pt x="2876576" y="1950278"/>
                              <a:pt x="2693913" y="1844049"/>
                              <a:pt x="2418650" y="1911389"/>
                            </a:cubicBezTo>
                            <a:cubicBezTo>
                              <a:pt x="2143387" y="1978729"/>
                              <a:pt x="2140427" y="1864077"/>
                              <a:pt x="1864539" y="1911389"/>
                            </a:cubicBezTo>
                            <a:cubicBezTo>
                              <a:pt x="1588651" y="1958701"/>
                              <a:pt x="1441322" y="1882887"/>
                              <a:pt x="1232853" y="1911389"/>
                            </a:cubicBezTo>
                            <a:cubicBezTo>
                              <a:pt x="1024384" y="1939891"/>
                              <a:pt x="706174" y="1875738"/>
                              <a:pt x="318571" y="1911389"/>
                            </a:cubicBezTo>
                            <a:cubicBezTo>
                              <a:pt x="133146" y="1890764"/>
                              <a:pt x="2077" y="1779437"/>
                              <a:pt x="0" y="1592818"/>
                            </a:cubicBezTo>
                            <a:cubicBezTo>
                              <a:pt x="-36987" y="1502391"/>
                              <a:pt x="34575" y="1369561"/>
                              <a:pt x="0" y="1180811"/>
                            </a:cubicBezTo>
                            <a:cubicBezTo>
                              <a:pt x="-34575" y="992061"/>
                              <a:pt x="35099" y="865476"/>
                              <a:pt x="0" y="756062"/>
                            </a:cubicBezTo>
                            <a:cubicBezTo>
                              <a:pt x="-35099" y="646648"/>
                              <a:pt x="33238" y="494451"/>
                              <a:pt x="0" y="318571"/>
                            </a:cubicBezTo>
                            <a:close/>
                          </a:path>
                          <a:path w="4515915" h="1911389" stroke="0" extrusionOk="0">
                            <a:moveTo>
                              <a:pt x="0" y="318571"/>
                            </a:moveTo>
                            <a:cubicBezTo>
                              <a:pt x="13659" y="136245"/>
                              <a:pt x="129360" y="11854"/>
                              <a:pt x="318571" y="0"/>
                            </a:cubicBezTo>
                            <a:cubicBezTo>
                              <a:pt x="427826" y="-28989"/>
                              <a:pt x="565078" y="51192"/>
                              <a:pt x="756318" y="0"/>
                            </a:cubicBezTo>
                            <a:cubicBezTo>
                              <a:pt x="947558" y="-51192"/>
                              <a:pt x="1136377" y="42145"/>
                              <a:pt x="1388004" y="0"/>
                            </a:cubicBezTo>
                            <a:cubicBezTo>
                              <a:pt x="1639631" y="-42145"/>
                              <a:pt x="1705273" y="434"/>
                              <a:pt x="1864539" y="0"/>
                            </a:cubicBezTo>
                            <a:cubicBezTo>
                              <a:pt x="2023806" y="-434"/>
                              <a:pt x="2289986" y="62982"/>
                              <a:pt x="2418650" y="0"/>
                            </a:cubicBezTo>
                            <a:cubicBezTo>
                              <a:pt x="2547314" y="-62982"/>
                              <a:pt x="2743750" y="14794"/>
                              <a:pt x="2933972" y="0"/>
                            </a:cubicBezTo>
                            <a:cubicBezTo>
                              <a:pt x="3124194" y="-14794"/>
                              <a:pt x="3265474" y="55293"/>
                              <a:pt x="3526870" y="0"/>
                            </a:cubicBezTo>
                            <a:cubicBezTo>
                              <a:pt x="3788266" y="-55293"/>
                              <a:pt x="3947096" y="43031"/>
                              <a:pt x="4197344" y="0"/>
                            </a:cubicBezTo>
                            <a:cubicBezTo>
                              <a:pt x="4383210" y="-5193"/>
                              <a:pt x="4499662" y="149231"/>
                              <a:pt x="4515915" y="318571"/>
                            </a:cubicBezTo>
                            <a:cubicBezTo>
                              <a:pt x="4544521" y="468768"/>
                              <a:pt x="4493974" y="519238"/>
                              <a:pt x="4515915" y="717835"/>
                            </a:cubicBezTo>
                            <a:cubicBezTo>
                              <a:pt x="4537856" y="916432"/>
                              <a:pt x="4500116" y="985107"/>
                              <a:pt x="4515915" y="1117099"/>
                            </a:cubicBezTo>
                            <a:cubicBezTo>
                              <a:pt x="4531714" y="1249091"/>
                              <a:pt x="4508079" y="1483119"/>
                              <a:pt x="4515915" y="1592818"/>
                            </a:cubicBezTo>
                            <a:cubicBezTo>
                              <a:pt x="4492472" y="1770217"/>
                              <a:pt x="4383890" y="1860287"/>
                              <a:pt x="4197344" y="1911389"/>
                            </a:cubicBezTo>
                            <a:cubicBezTo>
                              <a:pt x="4086164" y="1916671"/>
                              <a:pt x="3908364" y="1861887"/>
                              <a:pt x="3643234" y="1911389"/>
                            </a:cubicBezTo>
                            <a:cubicBezTo>
                              <a:pt x="3378104" y="1960891"/>
                              <a:pt x="3221405" y="1861841"/>
                              <a:pt x="3050335" y="1911389"/>
                            </a:cubicBezTo>
                            <a:cubicBezTo>
                              <a:pt x="2879265" y="1960937"/>
                              <a:pt x="2722589" y="1901592"/>
                              <a:pt x="2612588" y="1911389"/>
                            </a:cubicBezTo>
                            <a:cubicBezTo>
                              <a:pt x="2502587" y="1921186"/>
                              <a:pt x="2201253" y="1870115"/>
                              <a:pt x="2058478" y="1911389"/>
                            </a:cubicBezTo>
                            <a:cubicBezTo>
                              <a:pt x="1915703" y="1952663"/>
                              <a:pt x="1676257" y="1875361"/>
                              <a:pt x="1465580" y="1911389"/>
                            </a:cubicBezTo>
                            <a:cubicBezTo>
                              <a:pt x="1254903" y="1947417"/>
                              <a:pt x="1152799" y="1865510"/>
                              <a:pt x="911469" y="1911389"/>
                            </a:cubicBezTo>
                            <a:cubicBezTo>
                              <a:pt x="670139" y="1957268"/>
                              <a:pt x="614282" y="1891102"/>
                              <a:pt x="318571" y="1911389"/>
                            </a:cubicBezTo>
                            <a:cubicBezTo>
                              <a:pt x="142231" y="1906464"/>
                              <a:pt x="-43514" y="1772669"/>
                              <a:pt x="0" y="1592818"/>
                            </a:cubicBezTo>
                            <a:cubicBezTo>
                              <a:pt x="-32946" y="1403192"/>
                              <a:pt x="29683" y="1308313"/>
                              <a:pt x="0" y="1142584"/>
                            </a:cubicBezTo>
                            <a:cubicBezTo>
                              <a:pt x="-29683" y="976855"/>
                              <a:pt x="1819" y="928085"/>
                              <a:pt x="0" y="730578"/>
                            </a:cubicBezTo>
                            <a:cubicBezTo>
                              <a:pt x="-1819" y="533071"/>
                              <a:pt x="34868" y="514594"/>
                              <a:pt x="0" y="318571"/>
                            </a:cubicBezTo>
                            <a:close/>
                          </a:path>
                        </a:pathLst>
                      </a:custGeom>
                      <ask:type>
                        <ask:lineSketchScribble/>
                      </ask:type>
                    </ask:lineSketchStyleProps>
                  </a:ext>
                </a:extLst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904726" y="336318"/>
            <a:ext cx="3902654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6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1: Tính</a:t>
            </a:r>
            <a:endParaRPr lang="vi-VN" sz="6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Snip Diagonal Corner Rectangle 1">
                <a:extLst>
                  <a:ext uri="{FF2B5EF4-FFF2-40B4-BE49-F238E27FC236}">
                    <a16:creationId xmlns:a16="http://schemas.microsoft.com/office/drawing/2014/main" id="{BC07EDD8-F1B2-44E6-BBE2-54F77D55CC1D}"/>
                  </a:ext>
                </a:extLst>
              </p:cNvPr>
              <p:cNvSpPr/>
              <p:nvPr/>
            </p:nvSpPr>
            <p:spPr>
              <a:xfrm>
                <a:off x="1543917" y="3431171"/>
                <a:ext cx="9507711" cy="1911389"/>
              </a:xfrm>
              <a:custGeom>
                <a:avLst/>
                <a:gdLst>
                  <a:gd name="connsiteX0" fmla="*/ 0 w 9507711"/>
                  <a:gd name="connsiteY0" fmla="*/ 318571 h 1911389"/>
                  <a:gd name="connsiteX1" fmla="*/ 318571 w 9507711"/>
                  <a:gd name="connsiteY1" fmla="*/ 0 h 1911389"/>
                  <a:gd name="connsiteX2" fmla="*/ 998648 w 9507711"/>
                  <a:gd name="connsiteY2" fmla="*/ 0 h 1911389"/>
                  <a:gd name="connsiteX3" fmla="*/ 1767431 w 9507711"/>
                  <a:gd name="connsiteY3" fmla="*/ 0 h 1911389"/>
                  <a:gd name="connsiteX4" fmla="*/ 2447508 w 9507711"/>
                  <a:gd name="connsiteY4" fmla="*/ 0 h 1911389"/>
                  <a:gd name="connsiteX5" fmla="*/ 2772762 w 9507711"/>
                  <a:gd name="connsiteY5" fmla="*/ 0 h 1911389"/>
                  <a:gd name="connsiteX6" fmla="*/ 3452839 w 9507711"/>
                  <a:gd name="connsiteY6" fmla="*/ 0 h 1911389"/>
                  <a:gd name="connsiteX7" fmla="*/ 4044210 w 9507711"/>
                  <a:gd name="connsiteY7" fmla="*/ 0 h 1911389"/>
                  <a:gd name="connsiteX8" fmla="*/ 4635581 w 9507711"/>
                  <a:gd name="connsiteY8" fmla="*/ 0 h 1911389"/>
                  <a:gd name="connsiteX9" fmla="*/ 4960835 w 9507711"/>
                  <a:gd name="connsiteY9" fmla="*/ 0 h 1911389"/>
                  <a:gd name="connsiteX10" fmla="*/ 5640912 w 9507711"/>
                  <a:gd name="connsiteY10" fmla="*/ 0 h 1911389"/>
                  <a:gd name="connsiteX11" fmla="*/ 6320989 w 9507711"/>
                  <a:gd name="connsiteY11" fmla="*/ 0 h 1911389"/>
                  <a:gd name="connsiteX12" fmla="*/ 6823655 w 9507711"/>
                  <a:gd name="connsiteY12" fmla="*/ 0 h 1911389"/>
                  <a:gd name="connsiteX13" fmla="*/ 7148909 w 9507711"/>
                  <a:gd name="connsiteY13" fmla="*/ 0 h 1911389"/>
                  <a:gd name="connsiteX14" fmla="*/ 7917692 w 9507711"/>
                  <a:gd name="connsiteY14" fmla="*/ 0 h 1911389"/>
                  <a:gd name="connsiteX15" fmla="*/ 8331652 w 9507711"/>
                  <a:gd name="connsiteY15" fmla="*/ 0 h 1911389"/>
                  <a:gd name="connsiteX16" fmla="*/ 9189140 w 9507711"/>
                  <a:gd name="connsiteY16" fmla="*/ 0 h 1911389"/>
                  <a:gd name="connsiteX17" fmla="*/ 9507711 w 9507711"/>
                  <a:gd name="connsiteY17" fmla="*/ 318571 h 1911389"/>
                  <a:gd name="connsiteX18" fmla="*/ 9507711 w 9507711"/>
                  <a:gd name="connsiteY18" fmla="*/ 743320 h 1911389"/>
                  <a:gd name="connsiteX19" fmla="*/ 9507711 w 9507711"/>
                  <a:gd name="connsiteY19" fmla="*/ 1142584 h 1911389"/>
                  <a:gd name="connsiteX20" fmla="*/ 9507711 w 9507711"/>
                  <a:gd name="connsiteY20" fmla="*/ 1592818 h 1911389"/>
                  <a:gd name="connsiteX21" fmla="*/ 9189140 w 9507711"/>
                  <a:gd name="connsiteY21" fmla="*/ 1911389 h 1911389"/>
                  <a:gd name="connsiteX22" fmla="*/ 8420357 w 9507711"/>
                  <a:gd name="connsiteY22" fmla="*/ 1911389 h 1911389"/>
                  <a:gd name="connsiteX23" fmla="*/ 8095103 w 9507711"/>
                  <a:gd name="connsiteY23" fmla="*/ 1911389 h 1911389"/>
                  <a:gd name="connsiteX24" fmla="*/ 7769849 w 9507711"/>
                  <a:gd name="connsiteY24" fmla="*/ 1911389 h 1911389"/>
                  <a:gd name="connsiteX25" fmla="*/ 7355889 w 9507711"/>
                  <a:gd name="connsiteY25" fmla="*/ 1911389 h 1911389"/>
                  <a:gd name="connsiteX26" fmla="*/ 6587106 w 9507711"/>
                  <a:gd name="connsiteY26" fmla="*/ 1911389 h 1911389"/>
                  <a:gd name="connsiteX27" fmla="*/ 5907029 w 9507711"/>
                  <a:gd name="connsiteY27" fmla="*/ 1911389 h 1911389"/>
                  <a:gd name="connsiteX28" fmla="*/ 5138247 w 9507711"/>
                  <a:gd name="connsiteY28" fmla="*/ 1911389 h 1911389"/>
                  <a:gd name="connsiteX29" fmla="*/ 4635581 w 9507711"/>
                  <a:gd name="connsiteY29" fmla="*/ 1911389 h 1911389"/>
                  <a:gd name="connsiteX30" fmla="*/ 4132916 w 9507711"/>
                  <a:gd name="connsiteY30" fmla="*/ 1911389 h 1911389"/>
                  <a:gd name="connsiteX31" fmla="*/ 3718956 w 9507711"/>
                  <a:gd name="connsiteY31" fmla="*/ 1911389 h 1911389"/>
                  <a:gd name="connsiteX32" fmla="*/ 3216290 w 9507711"/>
                  <a:gd name="connsiteY32" fmla="*/ 1911389 h 1911389"/>
                  <a:gd name="connsiteX33" fmla="*/ 2536213 w 9507711"/>
                  <a:gd name="connsiteY33" fmla="*/ 1911389 h 1911389"/>
                  <a:gd name="connsiteX34" fmla="*/ 1767431 w 9507711"/>
                  <a:gd name="connsiteY34" fmla="*/ 1911389 h 1911389"/>
                  <a:gd name="connsiteX35" fmla="*/ 1264765 w 9507711"/>
                  <a:gd name="connsiteY35" fmla="*/ 1911389 h 1911389"/>
                  <a:gd name="connsiteX36" fmla="*/ 318571 w 9507711"/>
                  <a:gd name="connsiteY36" fmla="*/ 1911389 h 1911389"/>
                  <a:gd name="connsiteX37" fmla="*/ 0 w 9507711"/>
                  <a:gd name="connsiteY37" fmla="*/ 1592818 h 1911389"/>
                  <a:gd name="connsiteX38" fmla="*/ 0 w 9507711"/>
                  <a:gd name="connsiteY38" fmla="*/ 1193554 h 1911389"/>
                  <a:gd name="connsiteX39" fmla="*/ 0 w 9507711"/>
                  <a:gd name="connsiteY39" fmla="*/ 756062 h 1911389"/>
                  <a:gd name="connsiteX40" fmla="*/ 0 w 9507711"/>
                  <a:gd name="connsiteY40" fmla="*/ 318571 h 19113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</a:cxnLst>
                <a:rect l="l" t="t" r="r" b="b"/>
                <a:pathLst>
                  <a:path w="9507711" h="1911389" fill="none" extrusionOk="0">
                    <a:moveTo>
                      <a:pt x="0" y="318571"/>
                    </a:moveTo>
                    <a:cubicBezTo>
                      <a:pt x="-5615" y="95145"/>
                      <a:pt x="131937" y="-44200"/>
                      <a:pt x="318571" y="0"/>
                    </a:cubicBezTo>
                    <a:cubicBezTo>
                      <a:pt x="550861" y="-79210"/>
                      <a:pt x="797264" y="47737"/>
                      <a:pt x="998648" y="0"/>
                    </a:cubicBezTo>
                    <a:cubicBezTo>
                      <a:pt x="1200032" y="-47737"/>
                      <a:pt x="1422865" y="53725"/>
                      <a:pt x="1767431" y="0"/>
                    </a:cubicBezTo>
                    <a:cubicBezTo>
                      <a:pt x="2111997" y="-53725"/>
                      <a:pt x="2199718" y="21902"/>
                      <a:pt x="2447508" y="0"/>
                    </a:cubicBezTo>
                    <a:cubicBezTo>
                      <a:pt x="2695298" y="-21902"/>
                      <a:pt x="2624819" y="13708"/>
                      <a:pt x="2772762" y="0"/>
                    </a:cubicBezTo>
                    <a:cubicBezTo>
                      <a:pt x="2920705" y="-13708"/>
                      <a:pt x="3234050" y="59319"/>
                      <a:pt x="3452839" y="0"/>
                    </a:cubicBezTo>
                    <a:cubicBezTo>
                      <a:pt x="3671628" y="-59319"/>
                      <a:pt x="3836025" y="48124"/>
                      <a:pt x="4044210" y="0"/>
                    </a:cubicBezTo>
                    <a:cubicBezTo>
                      <a:pt x="4252395" y="-48124"/>
                      <a:pt x="4342838" y="58266"/>
                      <a:pt x="4635581" y="0"/>
                    </a:cubicBezTo>
                    <a:cubicBezTo>
                      <a:pt x="4928324" y="-58266"/>
                      <a:pt x="4888650" y="38431"/>
                      <a:pt x="4960835" y="0"/>
                    </a:cubicBezTo>
                    <a:cubicBezTo>
                      <a:pt x="5033020" y="-38431"/>
                      <a:pt x="5366822" y="30654"/>
                      <a:pt x="5640912" y="0"/>
                    </a:cubicBezTo>
                    <a:cubicBezTo>
                      <a:pt x="5915002" y="-30654"/>
                      <a:pt x="6054305" y="65233"/>
                      <a:pt x="6320989" y="0"/>
                    </a:cubicBezTo>
                    <a:cubicBezTo>
                      <a:pt x="6587673" y="-65233"/>
                      <a:pt x="6633652" y="6214"/>
                      <a:pt x="6823655" y="0"/>
                    </a:cubicBezTo>
                    <a:cubicBezTo>
                      <a:pt x="7013658" y="-6214"/>
                      <a:pt x="7026856" y="31901"/>
                      <a:pt x="7148909" y="0"/>
                    </a:cubicBezTo>
                    <a:cubicBezTo>
                      <a:pt x="7270962" y="-31901"/>
                      <a:pt x="7577383" y="48742"/>
                      <a:pt x="7917692" y="0"/>
                    </a:cubicBezTo>
                    <a:cubicBezTo>
                      <a:pt x="8258001" y="-48742"/>
                      <a:pt x="8139560" y="22781"/>
                      <a:pt x="8331652" y="0"/>
                    </a:cubicBezTo>
                    <a:cubicBezTo>
                      <a:pt x="8523744" y="-22781"/>
                      <a:pt x="8932418" y="27191"/>
                      <a:pt x="9189140" y="0"/>
                    </a:cubicBezTo>
                    <a:cubicBezTo>
                      <a:pt x="9333014" y="27112"/>
                      <a:pt x="9498008" y="148474"/>
                      <a:pt x="9507711" y="318571"/>
                    </a:cubicBezTo>
                    <a:cubicBezTo>
                      <a:pt x="9520652" y="441345"/>
                      <a:pt x="9505049" y="614045"/>
                      <a:pt x="9507711" y="743320"/>
                    </a:cubicBezTo>
                    <a:cubicBezTo>
                      <a:pt x="9510373" y="872595"/>
                      <a:pt x="9478789" y="998522"/>
                      <a:pt x="9507711" y="1142584"/>
                    </a:cubicBezTo>
                    <a:cubicBezTo>
                      <a:pt x="9536633" y="1286646"/>
                      <a:pt x="9504895" y="1481017"/>
                      <a:pt x="9507711" y="1592818"/>
                    </a:cubicBezTo>
                    <a:cubicBezTo>
                      <a:pt x="9482471" y="1759550"/>
                      <a:pt x="9391876" y="1930348"/>
                      <a:pt x="9189140" y="1911389"/>
                    </a:cubicBezTo>
                    <a:cubicBezTo>
                      <a:pt x="8823187" y="1958479"/>
                      <a:pt x="8609330" y="1904273"/>
                      <a:pt x="8420357" y="1911389"/>
                    </a:cubicBezTo>
                    <a:cubicBezTo>
                      <a:pt x="8231384" y="1918505"/>
                      <a:pt x="8198776" y="1892295"/>
                      <a:pt x="8095103" y="1911389"/>
                    </a:cubicBezTo>
                    <a:cubicBezTo>
                      <a:pt x="7991430" y="1930483"/>
                      <a:pt x="7871006" y="1899111"/>
                      <a:pt x="7769849" y="1911389"/>
                    </a:cubicBezTo>
                    <a:cubicBezTo>
                      <a:pt x="7668692" y="1923667"/>
                      <a:pt x="7546748" y="1903757"/>
                      <a:pt x="7355889" y="1911389"/>
                    </a:cubicBezTo>
                    <a:cubicBezTo>
                      <a:pt x="7165030" y="1919021"/>
                      <a:pt x="6833767" y="1867627"/>
                      <a:pt x="6587106" y="1911389"/>
                    </a:cubicBezTo>
                    <a:cubicBezTo>
                      <a:pt x="6340445" y="1955151"/>
                      <a:pt x="6220696" y="1838753"/>
                      <a:pt x="5907029" y="1911389"/>
                    </a:cubicBezTo>
                    <a:cubicBezTo>
                      <a:pt x="5593362" y="1984025"/>
                      <a:pt x="5516927" y="1874002"/>
                      <a:pt x="5138247" y="1911389"/>
                    </a:cubicBezTo>
                    <a:cubicBezTo>
                      <a:pt x="4759567" y="1948776"/>
                      <a:pt x="4776366" y="1904978"/>
                      <a:pt x="4635581" y="1911389"/>
                    </a:cubicBezTo>
                    <a:cubicBezTo>
                      <a:pt x="4494796" y="1917800"/>
                      <a:pt x="4273917" y="1898893"/>
                      <a:pt x="4132916" y="1911389"/>
                    </a:cubicBezTo>
                    <a:cubicBezTo>
                      <a:pt x="3991915" y="1923885"/>
                      <a:pt x="3854306" y="1872075"/>
                      <a:pt x="3718956" y="1911389"/>
                    </a:cubicBezTo>
                    <a:cubicBezTo>
                      <a:pt x="3583606" y="1950703"/>
                      <a:pt x="3367299" y="1898744"/>
                      <a:pt x="3216290" y="1911389"/>
                    </a:cubicBezTo>
                    <a:cubicBezTo>
                      <a:pt x="3065281" y="1924034"/>
                      <a:pt x="2725302" y="1903767"/>
                      <a:pt x="2536213" y="1911389"/>
                    </a:cubicBezTo>
                    <a:cubicBezTo>
                      <a:pt x="2347124" y="1919011"/>
                      <a:pt x="2145546" y="1881912"/>
                      <a:pt x="1767431" y="1911389"/>
                    </a:cubicBezTo>
                    <a:cubicBezTo>
                      <a:pt x="1389316" y="1940866"/>
                      <a:pt x="1455964" y="1856654"/>
                      <a:pt x="1264765" y="1911389"/>
                    </a:cubicBezTo>
                    <a:cubicBezTo>
                      <a:pt x="1073566" y="1966124"/>
                      <a:pt x="522260" y="1830855"/>
                      <a:pt x="318571" y="1911389"/>
                    </a:cubicBezTo>
                    <a:cubicBezTo>
                      <a:pt x="116409" y="1904361"/>
                      <a:pt x="37339" y="1734505"/>
                      <a:pt x="0" y="1592818"/>
                    </a:cubicBezTo>
                    <a:cubicBezTo>
                      <a:pt x="-9151" y="1497111"/>
                      <a:pt x="44945" y="1304286"/>
                      <a:pt x="0" y="1193554"/>
                    </a:cubicBezTo>
                    <a:cubicBezTo>
                      <a:pt x="-44945" y="1082822"/>
                      <a:pt x="41707" y="953927"/>
                      <a:pt x="0" y="756062"/>
                    </a:cubicBezTo>
                    <a:cubicBezTo>
                      <a:pt x="-41707" y="558197"/>
                      <a:pt x="40066" y="454779"/>
                      <a:pt x="0" y="318571"/>
                    </a:cubicBezTo>
                    <a:close/>
                  </a:path>
                  <a:path w="9507711" h="1911389" stroke="0" extrusionOk="0">
                    <a:moveTo>
                      <a:pt x="0" y="318571"/>
                    </a:moveTo>
                    <a:cubicBezTo>
                      <a:pt x="13659" y="136245"/>
                      <a:pt x="129360" y="11854"/>
                      <a:pt x="318571" y="0"/>
                    </a:cubicBezTo>
                    <a:cubicBezTo>
                      <a:pt x="400553" y="-37481"/>
                      <a:pt x="499767" y="22816"/>
                      <a:pt x="643825" y="0"/>
                    </a:cubicBezTo>
                    <a:cubicBezTo>
                      <a:pt x="787883" y="-22816"/>
                      <a:pt x="1254763" y="88407"/>
                      <a:pt x="1412608" y="0"/>
                    </a:cubicBezTo>
                    <a:cubicBezTo>
                      <a:pt x="1570453" y="-88407"/>
                      <a:pt x="1627044" y="33461"/>
                      <a:pt x="1826568" y="0"/>
                    </a:cubicBezTo>
                    <a:cubicBezTo>
                      <a:pt x="2026092" y="-33461"/>
                      <a:pt x="2250758" y="53502"/>
                      <a:pt x="2417939" y="0"/>
                    </a:cubicBezTo>
                    <a:cubicBezTo>
                      <a:pt x="2585120" y="-53502"/>
                      <a:pt x="2783929" y="51427"/>
                      <a:pt x="2920605" y="0"/>
                    </a:cubicBezTo>
                    <a:cubicBezTo>
                      <a:pt x="3057281" y="-51427"/>
                      <a:pt x="3316521" y="79192"/>
                      <a:pt x="3600682" y="0"/>
                    </a:cubicBezTo>
                    <a:cubicBezTo>
                      <a:pt x="3884843" y="-79192"/>
                      <a:pt x="4155918" y="10621"/>
                      <a:pt x="4369464" y="0"/>
                    </a:cubicBezTo>
                    <a:cubicBezTo>
                      <a:pt x="4583010" y="-10621"/>
                      <a:pt x="4913237" y="62146"/>
                      <a:pt x="5138247" y="0"/>
                    </a:cubicBezTo>
                    <a:cubicBezTo>
                      <a:pt x="5363257" y="-62146"/>
                      <a:pt x="5554475" y="80605"/>
                      <a:pt x="5818324" y="0"/>
                    </a:cubicBezTo>
                    <a:cubicBezTo>
                      <a:pt x="6082173" y="-80605"/>
                      <a:pt x="6203140" y="20534"/>
                      <a:pt x="6498401" y="0"/>
                    </a:cubicBezTo>
                    <a:cubicBezTo>
                      <a:pt x="6793662" y="-20534"/>
                      <a:pt x="6825358" y="34922"/>
                      <a:pt x="6912361" y="0"/>
                    </a:cubicBezTo>
                    <a:cubicBezTo>
                      <a:pt x="6999364" y="-34922"/>
                      <a:pt x="7498681" y="30686"/>
                      <a:pt x="7681143" y="0"/>
                    </a:cubicBezTo>
                    <a:cubicBezTo>
                      <a:pt x="7863605" y="-30686"/>
                      <a:pt x="7912503" y="13202"/>
                      <a:pt x="8095103" y="0"/>
                    </a:cubicBezTo>
                    <a:cubicBezTo>
                      <a:pt x="8277703" y="-13202"/>
                      <a:pt x="8368144" y="45826"/>
                      <a:pt x="8597769" y="0"/>
                    </a:cubicBezTo>
                    <a:cubicBezTo>
                      <a:pt x="8827394" y="-45826"/>
                      <a:pt x="8942952" y="23152"/>
                      <a:pt x="9189140" y="0"/>
                    </a:cubicBezTo>
                    <a:cubicBezTo>
                      <a:pt x="9343824" y="13848"/>
                      <a:pt x="9513849" y="130202"/>
                      <a:pt x="9507711" y="318571"/>
                    </a:cubicBezTo>
                    <a:cubicBezTo>
                      <a:pt x="9528939" y="448850"/>
                      <a:pt x="9507093" y="636083"/>
                      <a:pt x="9507711" y="730578"/>
                    </a:cubicBezTo>
                    <a:cubicBezTo>
                      <a:pt x="9508329" y="825073"/>
                      <a:pt x="9470186" y="1044785"/>
                      <a:pt x="9507711" y="1168069"/>
                    </a:cubicBezTo>
                    <a:cubicBezTo>
                      <a:pt x="9545236" y="1291353"/>
                      <a:pt x="9456742" y="1407345"/>
                      <a:pt x="9507711" y="1592818"/>
                    </a:cubicBezTo>
                    <a:cubicBezTo>
                      <a:pt x="9523528" y="1780286"/>
                      <a:pt x="9355596" y="1897527"/>
                      <a:pt x="9189140" y="1911389"/>
                    </a:cubicBezTo>
                    <a:cubicBezTo>
                      <a:pt x="8915714" y="1968598"/>
                      <a:pt x="8739186" y="1897403"/>
                      <a:pt x="8597769" y="1911389"/>
                    </a:cubicBezTo>
                    <a:cubicBezTo>
                      <a:pt x="8456352" y="1925375"/>
                      <a:pt x="7989373" y="1837402"/>
                      <a:pt x="7828986" y="1911389"/>
                    </a:cubicBezTo>
                    <a:cubicBezTo>
                      <a:pt x="7668599" y="1985376"/>
                      <a:pt x="7533922" y="1869873"/>
                      <a:pt x="7326321" y="1911389"/>
                    </a:cubicBezTo>
                    <a:cubicBezTo>
                      <a:pt x="7118721" y="1952905"/>
                      <a:pt x="7097406" y="1910715"/>
                      <a:pt x="7001066" y="1911389"/>
                    </a:cubicBezTo>
                    <a:cubicBezTo>
                      <a:pt x="6904726" y="1912063"/>
                      <a:pt x="6820082" y="1885931"/>
                      <a:pt x="6675812" y="1911389"/>
                    </a:cubicBezTo>
                    <a:cubicBezTo>
                      <a:pt x="6531542" y="1936847"/>
                      <a:pt x="6273495" y="1864425"/>
                      <a:pt x="5995735" y="1911389"/>
                    </a:cubicBezTo>
                    <a:cubicBezTo>
                      <a:pt x="5717975" y="1958353"/>
                      <a:pt x="5586837" y="1902976"/>
                      <a:pt x="5404364" y="1911389"/>
                    </a:cubicBezTo>
                    <a:cubicBezTo>
                      <a:pt x="5221891" y="1919802"/>
                      <a:pt x="5232181" y="1884601"/>
                      <a:pt x="5079110" y="1911389"/>
                    </a:cubicBezTo>
                    <a:cubicBezTo>
                      <a:pt x="4926039" y="1938177"/>
                      <a:pt x="4881841" y="1905842"/>
                      <a:pt x="4753856" y="1911389"/>
                    </a:cubicBezTo>
                    <a:cubicBezTo>
                      <a:pt x="4625871" y="1916936"/>
                      <a:pt x="4312514" y="1858543"/>
                      <a:pt x="4073779" y="1911389"/>
                    </a:cubicBezTo>
                    <a:cubicBezTo>
                      <a:pt x="3835044" y="1964235"/>
                      <a:pt x="3704485" y="1884411"/>
                      <a:pt x="3571113" y="1911389"/>
                    </a:cubicBezTo>
                    <a:cubicBezTo>
                      <a:pt x="3437741" y="1938367"/>
                      <a:pt x="3119332" y="1902279"/>
                      <a:pt x="2891036" y="1911389"/>
                    </a:cubicBezTo>
                    <a:cubicBezTo>
                      <a:pt x="2662740" y="1920499"/>
                      <a:pt x="2309369" y="1869473"/>
                      <a:pt x="2122253" y="1911389"/>
                    </a:cubicBezTo>
                    <a:cubicBezTo>
                      <a:pt x="1935137" y="1953305"/>
                      <a:pt x="1928041" y="1897302"/>
                      <a:pt x="1796999" y="1911389"/>
                    </a:cubicBezTo>
                    <a:cubicBezTo>
                      <a:pt x="1665957" y="1925476"/>
                      <a:pt x="1487622" y="1881970"/>
                      <a:pt x="1294334" y="1911389"/>
                    </a:cubicBezTo>
                    <a:cubicBezTo>
                      <a:pt x="1101047" y="1940808"/>
                      <a:pt x="716661" y="1830447"/>
                      <a:pt x="318571" y="1911389"/>
                    </a:cubicBezTo>
                    <a:cubicBezTo>
                      <a:pt x="192189" y="1921719"/>
                      <a:pt x="-1944" y="1776744"/>
                      <a:pt x="0" y="1592818"/>
                    </a:cubicBezTo>
                    <a:cubicBezTo>
                      <a:pt x="-18908" y="1388891"/>
                      <a:pt x="18260" y="1271719"/>
                      <a:pt x="0" y="1168069"/>
                    </a:cubicBezTo>
                    <a:cubicBezTo>
                      <a:pt x="-18260" y="1064419"/>
                      <a:pt x="9250" y="828618"/>
                      <a:pt x="0" y="730578"/>
                    </a:cubicBezTo>
                    <a:cubicBezTo>
                      <a:pt x="-9250" y="632538"/>
                      <a:pt x="22939" y="433188"/>
                      <a:pt x="0" y="318571"/>
                    </a:cubicBezTo>
                    <a:close/>
                  </a:path>
                </a:pathLst>
              </a:custGeom>
              <a:solidFill>
                <a:srgbClr val="F9E3E6">
                  <a:alpha val="93000"/>
                </a:srgbClr>
              </a:solidFill>
              <a:ln w="50800" cmpd="sng">
                <a:solidFill>
                  <a:srgbClr val="F48DAC"/>
                </a:solidFill>
                <a:prstDash val="dash"/>
                <a:extLst>
                  <a:ext uri="{C807C97D-BFC1-408E-A445-0C87EB9F89A2}">
                    <ask:lineSketchStyleProps xmlns:ask="http://schemas.microsoft.com/office/drawing/2018/sketchyshapes" sd="1371305124">
                      <a:prstGeom prst="roundRect">
                        <a:avLst/>
                      </a:prstGeom>
                      <ask:type>
                        <ask:lineSketchScribble/>
                      </ask:type>
                    </ask:lineSketchStyleProps>
                  </a:ext>
                </a:extLst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>
                  <a:defRPr/>
                </a:pPr>
                <a14:m>
                  <m:oMath xmlns:m="http://schemas.openxmlformats.org/officeDocument/2006/math">
                    <m:f>
                      <m:fPr>
                        <m:ctrlPr>
                          <a:rPr kumimoji="0" lang="en-US" sz="6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kumimoji="0" lang="en-US" sz="6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𝟏𝟓</m:t>
                        </m:r>
                      </m:num>
                      <m:den>
                        <m:r>
                          <a:rPr kumimoji="0" lang="en-US" sz="6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𝟏𝟔</m:t>
                        </m:r>
                      </m:den>
                    </m:f>
                    <m:r>
                      <a:rPr kumimoji="0" lang="en-US" sz="60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−</m:t>
                    </m:r>
                    <m:f>
                      <m:fPr>
                        <m:ctrlPr>
                          <a:rPr lang="en-US" sz="6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6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𝟕</m:t>
                        </m:r>
                      </m:num>
                      <m:den>
                        <m:r>
                          <a:rPr lang="en-US" sz="6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𝟏𝟔</m:t>
                        </m:r>
                      </m:den>
                    </m:f>
                    <m:r>
                      <a:rPr lang="en-US" sz="60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6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6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𝟏𝟓</m:t>
                        </m:r>
                        <m:r>
                          <a:rPr lang="en-US" sz="6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6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𝟕</m:t>
                        </m:r>
                        <m:r>
                          <a:rPr lang="en-US" sz="6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  </m:t>
                        </m:r>
                      </m:num>
                      <m:den>
                        <m:r>
                          <a:rPr lang="en-US" sz="6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𝟏𝟔</m:t>
                        </m:r>
                      </m:den>
                    </m:f>
                  </m:oMath>
                </a14:m>
                <a:r>
                  <a:rPr lang="en-US" sz="6000" b="1" dirty="0">
                    <a:solidFill>
                      <a:srgbClr val="002060"/>
                    </a:solidFill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60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6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6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𝟖</m:t>
                        </m:r>
                      </m:num>
                      <m:den>
                        <m:r>
                          <a:rPr lang="en-US" sz="6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𝟏𝟔</m:t>
                        </m:r>
                        <m:r>
                          <a:rPr lang="en-US" sz="6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</m:den>
                    </m:f>
                    <m:r>
                      <a:rPr lang="en-US" sz="60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6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6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6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endParaRPr kumimoji="0" lang="vi-VN" sz="60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7" name="Snip Diagonal Corner Rectangle 1">
                <a:extLst>
                  <a:ext uri="{FF2B5EF4-FFF2-40B4-BE49-F238E27FC236}">
                    <a16:creationId xmlns:a16="http://schemas.microsoft.com/office/drawing/2014/main" id="{BC07EDD8-F1B2-44E6-BBE2-54F77D55CC1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3917" y="3431171"/>
                <a:ext cx="9507711" cy="1911389"/>
              </a:xfrm>
              <a:custGeom>
                <a:avLst/>
                <a:gdLst>
                  <a:gd name="connsiteX0" fmla="*/ 0 w 11067234"/>
                  <a:gd name="connsiteY0" fmla="*/ 213550 h 1281272"/>
                  <a:gd name="connsiteX1" fmla="*/ 213550 w 11067234"/>
                  <a:gd name="connsiteY1" fmla="*/ 0 h 1281272"/>
                  <a:gd name="connsiteX2" fmla="*/ 485465 w 11067234"/>
                  <a:gd name="connsiteY2" fmla="*/ 0 h 1281272"/>
                  <a:gd name="connsiteX3" fmla="*/ 1076583 w 11067234"/>
                  <a:gd name="connsiteY3" fmla="*/ 0 h 1281272"/>
                  <a:gd name="connsiteX4" fmla="*/ 1667702 w 11067234"/>
                  <a:gd name="connsiteY4" fmla="*/ 0 h 1281272"/>
                  <a:gd name="connsiteX5" fmla="*/ 1939616 w 11067234"/>
                  <a:gd name="connsiteY5" fmla="*/ 0 h 1281272"/>
                  <a:gd name="connsiteX6" fmla="*/ 2637136 w 11067234"/>
                  <a:gd name="connsiteY6" fmla="*/ 0 h 1281272"/>
                  <a:gd name="connsiteX7" fmla="*/ 3334656 w 11067234"/>
                  <a:gd name="connsiteY7" fmla="*/ 0 h 1281272"/>
                  <a:gd name="connsiteX8" fmla="*/ 3819373 w 11067234"/>
                  <a:gd name="connsiteY8" fmla="*/ 0 h 1281272"/>
                  <a:gd name="connsiteX9" fmla="*/ 4091288 w 11067234"/>
                  <a:gd name="connsiteY9" fmla="*/ 0 h 1281272"/>
                  <a:gd name="connsiteX10" fmla="*/ 4895209 w 11067234"/>
                  <a:gd name="connsiteY10" fmla="*/ 0 h 1281272"/>
                  <a:gd name="connsiteX11" fmla="*/ 5273525 w 11067234"/>
                  <a:gd name="connsiteY11" fmla="*/ 0 h 1281272"/>
                  <a:gd name="connsiteX12" fmla="*/ 5758242 w 11067234"/>
                  <a:gd name="connsiteY12" fmla="*/ 0 h 1281272"/>
                  <a:gd name="connsiteX13" fmla="*/ 6455762 w 11067234"/>
                  <a:gd name="connsiteY13" fmla="*/ 0 h 1281272"/>
                  <a:gd name="connsiteX14" fmla="*/ 7153282 w 11067234"/>
                  <a:gd name="connsiteY14" fmla="*/ 0 h 1281272"/>
                  <a:gd name="connsiteX15" fmla="*/ 7531598 w 11067234"/>
                  <a:gd name="connsiteY15" fmla="*/ 0 h 1281272"/>
                  <a:gd name="connsiteX16" fmla="*/ 7909914 w 11067234"/>
                  <a:gd name="connsiteY16" fmla="*/ 0 h 1281272"/>
                  <a:gd name="connsiteX17" fmla="*/ 8713835 w 11067234"/>
                  <a:gd name="connsiteY17" fmla="*/ 0 h 1281272"/>
                  <a:gd name="connsiteX18" fmla="*/ 9092151 w 11067234"/>
                  <a:gd name="connsiteY18" fmla="*/ 0 h 1281272"/>
                  <a:gd name="connsiteX19" fmla="*/ 9789671 w 11067234"/>
                  <a:gd name="connsiteY19" fmla="*/ 0 h 1281272"/>
                  <a:gd name="connsiteX20" fmla="*/ 10853684 w 11067234"/>
                  <a:gd name="connsiteY20" fmla="*/ 0 h 1281272"/>
                  <a:gd name="connsiteX21" fmla="*/ 11067234 w 11067234"/>
                  <a:gd name="connsiteY21" fmla="*/ 213550 h 1281272"/>
                  <a:gd name="connsiteX22" fmla="*/ 11067234 w 11067234"/>
                  <a:gd name="connsiteY22" fmla="*/ 632094 h 1281272"/>
                  <a:gd name="connsiteX23" fmla="*/ 11067234 w 11067234"/>
                  <a:gd name="connsiteY23" fmla="*/ 1067722 h 1281272"/>
                  <a:gd name="connsiteX24" fmla="*/ 10853684 w 11067234"/>
                  <a:gd name="connsiteY24" fmla="*/ 1281272 h 1281272"/>
                  <a:gd name="connsiteX25" fmla="*/ 10475368 w 11067234"/>
                  <a:gd name="connsiteY25" fmla="*/ 1281272 h 1281272"/>
                  <a:gd name="connsiteX26" fmla="*/ 9990651 w 11067234"/>
                  <a:gd name="connsiteY26" fmla="*/ 1281272 h 1281272"/>
                  <a:gd name="connsiteX27" fmla="*/ 9612335 w 11067234"/>
                  <a:gd name="connsiteY27" fmla="*/ 1281272 h 1281272"/>
                  <a:gd name="connsiteX28" fmla="*/ 9127618 w 11067234"/>
                  <a:gd name="connsiteY28" fmla="*/ 1281272 h 1281272"/>
                  <a:gd name="connsiteX29" fmla="*/ 8430098 w 11067234"/>
                  <a:gd name="connsiteY29" fmla="*/ 1281272 h 1281272"/>
                  <a:gd name="connsiteX30" fmla="*/ 7626177 w 11067234"/>
                  <a:gd name="connsiteY30" fmla="*/ 1281272 h 1281272"/>
                  <a:gd name="connsiteX31" fmla="*/ 7141459 w 11067234"/>
                  <a:gd name="connsiteY31" fmla="*/ 1281272 h 1281272"/>
                  <a:gd name="connsiteX32" fmla="*/ 6656742 w 11067234"/>
                  <a:gd name="connsiteY32" fmla="*/ 1281272 h 1281272"/>
                  <a:gd name="connsiteX33" fmla="*/ 6065624 w 11067234"/>
                  <a:gd name="connsiteY33" fmla="*/ 1281272 h 1281272"/>
                  <a:gd name="connsiteX34" fmla="*/ 5580906 w 11067234"/>
                  <a:gd name="connsiteY34" fmla="*/ 1281272 h 1281272"/>
                  <a:gd name="connsiteX35" fmla="*/ 5096189 w 11067234"/>
                  <a:gd name="connsiteY35" fmla="*/ 1281272 h 1281272"/>
                  <a:gd name="connsiteX36" fmla="*/ 4398669 w 11067234"/>
                  <a:gd name="connsiteY36" fmla="*/ 1281272 h 1281272"/>
                  <a:gd name="connsiteX37" fmla="*/ 4020353 w 11067234"/>
                  <a:gd name="connsiteY37" fmla="*/ 1281272 h 1281272"/>
                  <a:gd name="connsiteX38" fmla="*/ 3216432 w 11067234"/>
                  <a:gd name="connsiteY38" fmla="*/ 1281272 h 1281272"/>
                  <a:gd name="connsiteX39" fmla="*/ 2518912 w 11067234"/>
                  <a:gd name="connsiteY39" fmla="*/ 1281272 h 1281272"/>
                  <a:gd name="connsiteX40" fmla="*/ 2246998 w 11067234"/>
                  <a:gd name="connsiteY40" fmla="*/ 1281272 h 1281272"/>
                  <a:gd name="connsiteX41" fmla="*/ 1443077 w 11067234"/>
                  <a:gd name="connsiteY41" fmla="*/ 1281272 h 1281272"/>
                  <a:gd name="connsiteX42" fmla="*/ 958359 w 11067234"/>
                  <a:gd name="connsiteY42" fmla="*/ 1281272 h 1281272"/>
                  <a:gd name="connsiteX43" fmla="*/ 213550 w 11067234"/>
                  <a:gd name="connsiteY43" fmla="*/ 1281272 h 1281272"/>
                  <a:gd name="connsiteX44" fmla="*/ 0 w 11067234"/>
                  <a:gd name="connsiteY44" fmla="*/ 1067722 h 1281272"/>
                  <a:gd name="connsiteX45" fmla="*/ 0 w 11067234"/>
                  <a:gd name="connsiteY45" fmla="*/ 632094 h 1281272"/>
                  <a:gd name="connsiteX46" fmla="*/ 0 w 11067234"/>
                  <a:gd name="connsiteY46" fmla="*/ 213550 h 12812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</a:cxnLst>
                <a:rect l="l" t="t" r="r" b="b"/>
                <a:pathLst>
                  <a:path w="11067234" h="1281272" fill="none" extrusionOk="0">
                    <a:moveTo>
                      <a:pt x="0" y="213550"/>
                    </a:moveTo>
                    <a:cubicBezTo>
                      <a:pt x="21361" y="81906"/>
                      <a:pt x="65774" y="-8521"/>
                      <a:pt x="213550" y="0"/>
                    </a:cubicBezTo>
                    <a:cubicBezTo>
                      <a:pt x="322517" y="-18703"/>
                      <a:pt x="354323" y="23791"/>
                      <a:pt x="485465" y="0"/>
                    </a:cubicBezTo>
                    <a:cubicBezTo>
                      <a:pt x="616607" y="-23791"/>
                      <a:pt x="945985" y="11231"/>
                      <a:pt x="1076583" y="0"/>
                    </a:cubicBezTo>
                    <a:cubicBezTo>
                      <a:pt x="1207181" y="-11231"/>
                      <a:pt x="1509001" y="56078"/>
                      <a:pt x="1667702" y="0"/>
                    </a:cubicBezTo>
                    <a:cubicBezTo>
                      <a:pt x="1826403" y="-56078"/>
                      <a:pt x="1807578" y="2499"/>
                      <a:pt x="1939616" y="0"/>
                    </a:cubicBezTo>
                    <a:cubicBezTo>
                      <a:pt x="2071654" y="-2499"/>
                      <a:pt x="2385645" y="68024"/>
                      <a:pt x="2637136" y="0"/>
                    </a:cubicBezTo>
                    <a:cubicBezTo>
                      <a:pt x="2888627" y="-68024"/>
                      <a:pt x="3010012" y="29914"/>
                      <a:pt x="3334656" y="0"/>
                    </a:cubicBezTo>
                    <a:cubicBezTo>
                      <a:pt x="3659300" y="-29914"/>
                      <a:pt x="3679548" y="5804"/>
                      <a:pt x="3819373" y="0"/>
                    </a:cubicBezTo>
                    <a:cubicBezTo>
                      <a:pt x="3959198" y="-5804"/>
                      <a:pt x="3985977" y="30577"/>
                      <a:pt x="4091288" y="0"/>
                    </a:cubicBezTo>
                    <a:cubicBezTo>
                      <a:pt x="4196600" y="-30577"/>
                      <a:pt x="4662129" y="50420"/>
                      <a:pt x="4895209" y="0"/>
                    </a:cubicBezTo>
                    <a:cubicBezTo>
                      <a:pt x="5128289" y="-50420"/>
                      <a:pt x="5182526" y="38809"/>
                      <a:pt x="5273525" y="0"/>
                    </a:cubicBezTo>
                    <a:cubicBezTo>
                      <a:pt x="5364524" y="-38809"/>
                      <a:pt x="5615895" y="12738"/>
                      <a:pt x="5758242" y="0"/>
                    </a:cubicBezTo>
                    <a:cubicBezTo>
                      <a:pt x="5900589" y="-12738"/>
                      <a:pt x="6164558" y="7874"/>
                      <a:pt x="6455762" y="0"/>
                    </a:cubicBezTo>
                    <a:cubicBezTo>
                      <a:pt x="6746966" y="-7874"/>
                      <a:pt x="6856131" y="15929"/>
                      <a:pt x="7153282" y="0"/>
                    </a:cubicBezTo>
                    <a:cubicBezTo>
                      <a:pt x="7450433" y="-15929"/>
                      <a:pt x="7358250" y="40425"/>
                      <a:pt x="7531598" y="0"/>
                    </a:cubicBezTo>
                    <a:cubicBezTo>
                      <a:pt x="7704946" y="-40425"/>
                      <a:pt x="7749677" y="30046"/>
                      <a:pt x="7909914" y="0"/>
                    </a:cubicBezTo>
                    <a:cubicBezTo>
                      <a:pt x="8070151" y="-30046"/>
                      <a:pt x="8369261" y="6749"/>
                      <a:pt x="8713835" y="0"/>
                    </a:cubicBezTo>
                    <a:cubicBezTo>
                      <a:pt x="9058409" y="-6749"/>
                      <a:pt x="8975988" y="4317"/>
                      <a:pt x="9092151" y="0"/>
                    </a:cubicBezTo>
                    <a:cubicBezTo>
                      <a:pt x="9208314" y="-4317"/>
                      <a:pt x="9588889" y="40383"/>
                      <a:pt x="9789671" y="0"/>
                    </a:cubicBezTo>
                    <a:cubicBezTo>
                      <a:pt x="9990453" y="-40383"/>
                      <a:pt x="10562519" y="93078"/>
                      <a:pt x="10853684" y="0"/>
                    </a:cubicBezTo>
                    <a:cubicBezTo>
                      <a:pt x="10995474" y="10776"/>
                      <a:pt x="11064551" y="130590"/>
                      <a:pt x="11067234" y="213550"/>
                    </a:cubicBezTo>
                    <a:cubicBezTo>
                      <a:pt x="11111176" y="318563"/>
                      <a:pt x="11030213" y="525360"/>
                      <a:pt x="11067234" y="632094"/>
                    </a:cubicBezTo>
                    <a:cubicBezTo>
                      <a:pt x="11104255" y="738828"/>
                      <a:pt x="11060545" y="953204"/>
                      <a:pt x="11067234" y="1067722"/>
                    </a:cubicBezTo>
                    <a:cubicBezTo>
                      <a:pt x="11072907" y="1182769"/>
                      <a:pt x="10972211" y="1308566"/>
                      <a:pt x="10853684" y="1281272"/>
                    </a:cubicBezTo>
                    <a:cubicBezTo>
                      <a:pt x="10728122" y="1288707"/>
                      <a:pt x="10636840" y="1266012"/>
                      <a:pt x="10475368" y="1281272"/>
                    </a:cubicBezTo>
                    <a:cubicBezTo>
                      <a:pt x="10313896" y="1296532"/>
                      <a:pt x="10184144" y="1265596"/>
                      <a:pt x="9990651" y="1281272"/>
                    </a:cubicBezTo>
                    <a:cubicBezTo>
                      <a:pt x="9797158" y="1296948"/>
                      <a:pt x="9712528" y="1249439"/>
                      <a:pt x="9612335" y="1281272"/>
                    </a:cubicBezTo>
                    <a:cubicBezTo>
                      <a:pt x="9512142" y="1313105"/>
                      <a:pt x="9352139" y="1232654"/>
                      <a:pt x="9127618" y="1281272"/>
                    </a:cubicBezTo>
                    <a:cubicBezTo>
                      <a:pt x="8903097" y="1329890"/>
                      <a:pt x="8675967" y="1205446"/>
                      <a:pt x="8430098" y="1281272"/>
                    </a:cubicBezTo>
                    <a:cubicBezTo>
                      <a:pt x="8184229" y="1357098"/>
                      <a:pt x="7789370" y="1204444"/>
                      <a:pt x="7626177" y="1281272"/>
                    </a:cubicBezTo>
                    <a:cubicBezTo>
                      <a:pt x="7462984" y="1358100"/>
                      <a:pt x="7356328" y="1241937"/>
                      <a:pt x="7141459" y="1281272"/>
                    </a:cubicBezTo>
                    <a:cubicBezTo>
                      <a:pt x="6926590" y="1320607"/>
                      <a:pt x="6785570" y="1275066"/>
                      <a:pt x="6656742" y="1281272"/>
                    </a:cubicBezTo>
                    <a:cubicBezTo>
                      <a:pt x="6527914" y="1287478"/>
                      <a:pt x="6227051" y="1220913"/>
                      <a:pt x="6065624" y="1281272"/>
                    </a:cubicBezTo>
                    <a:cubicBezTo>
                      <a:pt x="5904197" y="1341631"/>
                      <a:pt x="5694814" y="1271924"/>
                      <a:pt x="5580906" y="1281272"/>
                    </a:cubicBezTo>
                    <a:cubicBezTo>
                      <a:pt x="5466998" y="1290620"/>
                      <a:pt x="5329750" y="1247627"/>
                      <a:pt x="5096189" y="1281272"/>
                    </a:cubicBezTo>
                    <a:cubicBezTo>
                      <a:pt x="4862628" y="1314917"/>
                      <a:pt x="4614957" y="1262014"/>
                      <a:pt x="4398669" y="1281272"/>
                    </a:cubicBezTo>
                    <a:cubicBezTo>
                      <a:pt x="4182381" y="1300530"/>
                      <a:pt x="4151475" y="1272449"/>
                      <a:pt x="4020353" y="1281272"/>
                    </a:cubicBezTo>
                    <a:cubicBezTo>
                      <a:pt x="3889231" y="1290095"/>
                      <a:pt x="3541112" y="1188975"/>
                      <a:pt x="3216432" y="1281272"/>
                    </a:cubicBezTo>
                    <a:cubicBezTo>
                      <a:pt x="2891752" y="1373569"/>
                      <a:pt x="2750951" y="1218068"/>
                      <a:pt x="2518912" y="1281272"/>
                    </a:cubicBezTo>
                    <a:cubicBezTo>
                      <a:pt x="2286873" y="1344476"/>
                      <a:pt x="2311474" y="1278384"/>
                      <a:pt x="2246998" y="1281272"/>
                    </a:cubicBezTo>
                    <a:cubicBezTo>
                      <a:pt x="2182522" y="1284160"/>
                      <a:pt x="1645217" y="1250099"/>
                      <a:pt x="1443077" y="1281272"/>
                    </a:cubicBezTo>
                    <a:cubicBezTo>
                      <a:pt x="1240937" y="1312445"/>
                      <a:pt x="1131164" y="1258126"/>
                      <a:pt x="958359" y="1281272"/>
                    </a:cubicBezTo>
                    <a:cubicBezTo>
                      <a:pt x="785554" y="1304418"/>
                      <a:pt x="472553" y="1261594"/>
                      <a:pt x="213550" y="1281272"/>
                    </a:cubicBezTo>
                    <a:cubicBezTo>
                      <a:pt x="78005" y="1268882"/>
                      <a:pt x="-4660" y="1175107"/>
                      <a:pt x="0" y="1067722"/>
                    </a:cubicBezTo>
                    <a:cubicBezTo>
                      <a:pt x="-49732" y="901292"/>
                      <a:pt x="16472" y="734098"/>
                      <a:pt x="0" y="632094"/>
                    </a:cubicBezTo>
                    <a:cubicBezTo>
                      <a:pt x="-16472" y="530090"/>
                      <a:pt x="45157" y="392852"/>
                      <a:pt x="0" y="213550"/>
                    </a:cubicBezTo>
                    <a:close/>
                  </a:path>
                  <a:path w="11067234" h="1281272" stroke="0" extrusionOk="0">
                    <a:moveTo>
                      <a:pt x="0" y="213550"/>
                    </a:moveTo>
                    <a:cubicBezTo>
                      <a:pt x="29071" y="82023"/>
                      <a:pt x="78302" y="15463"/>
                      <a:pt x="213550" y="0"/>
                    </a:cubicBezTo>
                    <a:cubicBezTo>
                      <a:pt x="324108" y="-20660"/>
                      <a:pt x="419135" y="17929"/>
                      <a:pt x="485465" y="0"/>
                    </a:cubicBezTo>
                    <a:cubicBezTo>
                      <a:pt x="551795" y="-17929"/>
                      <a:pt x="999056" y="50072"/>
                      <a:pt x="1289386" y="0"/>
                    </a:cubicBezTo>
                    <a:cubicBezTo>
                      <a:pt x="1579716" y="-50072"/>
                      <a:pt x="1496590" y="30649"/>
                      <a:pt x="1667702" y="0"/>
                    </a:cubicBezTo>
                    <a:cubicBezTo>
                      <a:pt x="1838814" y="-30649"/>
                      <a:pt x="2077376" y="16515"/>
                      <a:pt x="2258820" y="0"/>
                    </a:cubicBezTo>
                    <a:cubicBezTo>
                      <a:pt x="2440264" y="-16515"/>
                      <a:pt x="2528572" y="20760"/>
                      <a:pt x="2743537" y="0"/>
                    </a:cubicBezTo>
                    <a:cubicBezTo>
                      <a:pt x="2958502" y="-20760"/>
                      <a:pt x="3298989" y="59346"/>
                      <a:pt x="3441057" y="0"/>
                    </a:cubicBezTo>
                    <a:cubicBezTo>
                      <a:pt x="3583125" y="-59346"/>
                      <a:pt x="3919846" y="52261"/>
                      <a:pt x="4244979" y="0"/>
                    </a:cubicBezTo>
                    <a:cubicBezTo>
                      <a:pt x="4570112" y="-52261"/>
                      <a:pt x="4779212" y="33008"/>
                      <a:pt x="5048900" y="0"/>
                    </a:cubicBezTo>
                    <a:cubicBezTo>
                      <a:pt x="5318588" y="-33008"/>
                      <a:pt x="5403816" y="18655"/>
                      <a:pt x="5746420" y="0"/>
                    </a:cubicBezTo>
                    <a:cubicBezTo>
                      <a:pt x="6089024" y="-18655"/>
                      <a:pt x="6188061" y="51324"/>
                      <a:pt x="6443940" y="0"/>
                    </a:cubicBezTo>
                    <a:cubicBezTo>
                      <a:pt x="6699819" y="-51324"/>
                      <a:pt x="6683965" y="22691"/>
                      <a:pt x="6822255" y="0"/>
                    </a:cubicBezTo>
                    <a:cubicBezTo>
                      <a:pt x="6960545" y="-22691"/>
                      <a:pt x="7418884" y="56342"/>
                      <a:pt x="7626177" y="0"/>
                    </a:cubicBezTo>
                    <a:cubicBezTo>
                      <a:pt x="7833470" y="-56342"/>
                      <a:pt x="7865992" y="23005"/>
                      <a:pt x="8004493" y="0"/>
                    </a:cubicBezTo>
                    <a:cubicBezTo>
                      <a:pt x="8142994" y="-23005"/>
                      <a:pt x="8379099" y="47511"/>
                      <a:pt x="8489210" y="0"/>
                    </a:cubicBezTo>
                    <a:cubicBezTo>
                      <a:pt x="8599321" y="-47511"/>
                      <a:pt x="9040069" y="76650"/>
                      <a:pt x="9186730" y="0"/>
                    </a:cubicBezTo>
                    <a:cubicBezTo>
                      <a:pt x="9333391" y="-76650"/>
                      <a:pt x="9730295" y="50874"/>
                      <a:pt x="9884250" y="0"/>
                    </a:cubicBezTo>
                    <a:cubicBezTo>
                      <a:pt x="10038205" y="-50874"/>
                      <a:pt x="10067311" y="20109"/>
                      <a:pt x="10156164" y="0"/>
                    </a:cubicBezTo>
                    <a:cubicBezTo>
                      <a:pt x="10245017" y="-20109"/>
                      <a:pt x="10509314" y="9321"/>
                      <a:pt x="10853684" y="0"/>
                    </a:cubicBezTo>
                    <a:cubicBezTo>
                      <a:pt x="10997746" y="268"/>
                      <a:pt x="11060873" y="112090"/>
                      <a:pt x="11067234" y="213550"/>
                    </a:cubicBezTo>
                    <a:cubicBezTo>
                      <a:pt x="11076261" y="324032"/>
                      <a:pt x="11017809" y="475909"/>
                      <a:pt x="11067234" y="657719"/>
                    </a:cubicBezTo>
                    <a:cubicBezTo>
                      <a:pt x="11116659" y="839529"/>
                      <a:pt x="11055595" y="904541"/>
                      <a:pt x="11067234" y="1067722"/>
                    </a:cubicBezTo>
                    <a:cubicBezTo>
                      <a:pt x="11071224" y="1160300"/>
                      <a:pt x="10971564" y="1268920"/>
                      <a:pt x="10853684" y="1281272"/>
                    </a:cubicBezTo>
                    <a:cubicBezTo>
                      <a:pt x="10510015" y="1282543"/>
                      <a:pt x="10435045" y="1216301"/>
                      <a:pt x="10156164" y="1281272"/>
                    </a:cubicBezTo>
                    <a:cubicBezTo>
                      <a:pt x="9877283" y="1346243"/>
                      <a:pt x="9959521" y="1277849"/>
                      <a:pt x="9884250" y="1281272"/>
                    </a:cubicBezTo>
                    <a:cubicBezTo>
                      <a:pt x="9808979" y="1284695"/>
                      <a:pt x="9742335" y="1273071"/>
                      <a:pt x="9612335" y="1281272"/>
                    </a:cubicBezTo>
                    <a:cubicBezTo>
                      <a:pt x="9482336" y="1289473"/>
                      <a:pt x="9259875" y="1276192"/>
                      <a:pt x="8914815" y="1281272"/>
                    </a:cubicBezTo>
                    <a:cubicBezTo>
                      <a:pt x="8569755" y="1286352"/>
                      <a:pt x="8562287" y="1233967"/>
                      <a:pt x="8323697" y="1281272"/>
                    </a:cubicBezTo>
                    <a:cubicBezTo>
                      <a:pt x="8085107" y="1328577"/>
                      <a:pt x="8124689" y="1269354"/>
                      <a:pt x="8051782" y="1281272"/>
                    </a:cubicBezTo>
                    <a:cubicBezTo>
                      <a:pt x="7978876" y="1293190"/>
                      <a:pt x="7840143" y="1271243"/>
                      <a:pt x="7779868" y="1281272"/>
                    </a:cubicBezTo>
                    <a:cubicBezTo>
                      <a:pt x="7719593" y="1291301"/>
                      <a:pt x="7341332" y="1246093"/>
                      <a:pt x="7082348" y="1281272"/>
                    </a:cubicBezTo>
                    <a:cubicBezTo>
                      <a:pt x="6823364" y="1316451"/>
                      <a:pt x="6764072" y="1233415"/>
                      <a:pt x="6597630" y="1281272"/>
                    </a:cubicBezTo>
                    <a:cubicBezTo>
                      <a:pt x="6431188" y="1329129"/>
                      <a:pt x="6044850" y="1222850"/>
                      <a:pt x="5900111" y="1281272"/>
                    </a:cubicBezTo>
                    <a:cubicBezTo>
                      <a:pt x="5755372" y="1339694"/>
                      <a:pt x="5495352" y="1235685"/>
                      <a:pt x="5096189" y="1281272"/>
                    </a:cubicBezTo>
                    <a:cubicBezTo>
                      <a:pt x="4697026" y="1326859"/>
                      <a:pt x="4889562" y="1262298"/>
                      <a:pt x="4824275" y="1281272"/>
                    </a:cubicBezTo>
                    <a:cubicBezTo>
                      <a:pt x="4758988" y="1300246"/>
                      <a:pt x="4560329" y="1239478"/>
                      <a:pt x="4339558" y="1281272"/>
                    </a:cubicBezTo>
                    <a:cubicBezTo>
                      <a:pt x="4118787" y="1323066"/>
                      <a:pt x="3978197" y="1233356"/>
                      <a:pt x="3748439" y="1281272"/>
                    </a:cubicBezTo>
                    <a:cubicBezTo>
                      <a:pt x="3518681" y="1329188"/>
                      <a:pt x="3372591" y="1240731"/>
                      <a:pt x="3050919" y="1281272"/>
                    </a:cubicBezTo>
                    <a:cubicBezTo>
                      <a:pt x="2729247" y="1321813"/>
                      <a:pt x="2773015" y="1243800"/>
                      <a:pt x="2566202" y="1281272"/>
                    </a:cubicBezTo>
                    <a:cubicBezTo>
                      <a:pt x="2359389" y="1318744"/>
                      <a:pt x="2202782" y="1234331"/>
                      <a:pt x="2081485" y="1281272"/>
                    </a:cubicBezTo>
                    <a:cubicBezTo>
                      <a:pt x="1960188" y="1328213"/>
                      <a:pt x="1625538" y="1269667"/>
                      <a:pt x="1383965" y="1281272"/>
                    </a:cubicBezTo>
                    <a:cubicBezTo>
                      <a:pt x="1142392" y="1292877"/>
                      <a:pt x="690346" y="1201355"/>
                      <a:pt x="213550" y="1281272"/>
                    </a:cubicBezTo>
                    <a:cubicBezTo>
                      <a:pt x="93513" y="1263542"/>
                      <a:pt x="-6063" y="1160598"/>
                      <a:pt x="0" y="1067722"/>
                    </a:cubicBezTo>
                    <a:cubicBezTo>
                      <a:pt x="-25746" y="936626"/>
                      <a:pt x="14663" y="722265"/>
                      <a:pt x="0" y="632094"/>
                    </a:cubicBezTo>
                    <a:cubicBezTo>
                      <a:pt x="-14663" y="541923"/>
                      <a:pt x="34235" y="357112"/>
                      <a:pt x="0" y="213550"/>
                    </a:cubicBezTo>
                    <a:close/>
                  </a:path>
                </a:pathLst>
              </a:custGeom>
              <a:blipFill>
                <a:blip r:embed="rId8"/>
                <a:stretch>
                  <a:fillRect/>
                </a:stretch>
              </a:blipFill>
              <a:ln w="50800" cmpd="sng">
                <a:solidFill>
                  <a:srgbClr val="F48DAC"/>
                </a:solidFill>
                <a:prstDash val="dash"/>
                <a:extLst>
                  <a:ext uri="{C807C97D-BFC1-408E-A445-0C87EB9F89A2}">
                    <ask:lineSketchStyleProps xmlns:ask="http://schemas.microsoft.com/office/drawing/2018/sketchyshapes" xmlns="" sd="1371305124">
                      <a:prstGeom prst="roundRect">
                        <a:avLst/>
                      </a:prstGeom>
                      <ask:type>
                        <ask:lineSketchScribble/>
                      </ask:type>
                    </ask:lineSketchStyleProps>
                  </a:ext>
                </a:extLst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4839" b="48387" l="2647" r="2609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4" r="74231" b="51078"/>
          <a:stretch/>
        </p:blipFill>
        <p:spPr>
          <a:xfrm>
            <a:off x="4274599" y="2138142"/>
            <a:ext cx="3323405" cy="42216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594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113794" y="164123"/>
            <a:ext cx="11816862" cy="6400800"/>
          </a:xfrm>
          <a:prstGeom prst="roundRect">
            <a:avLst/>
          </a:prstGeom>
          <a:solidFill>
            <a:schemeClr val="bg1">
              <a:alpha val="6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endParaRPr lang="vi-VN" sz="6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5600" b="94500" l="55150" r="9565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6667" t="45376"/>
          <a:stretch/>
        </p:blipFill>
        <p:spPr>
          <a:xfrm>
            <a:off x="9072650" y="-148504"/>
            <a:ext cx="2971800" cy="374609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8250" b="94900" l="5100" r="519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9319" r="48853"/>
          <a:stretch/>
        </p:blipFill>
        <p:spPr>
          <a:xfrm>
            <a:off x="-3507658" y="5120148"/>
            <a:ext cx="3507658" cy="3475704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5600" b="94500" l="55150" r="9565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6667" t="45376"/>
          <a:stretch/>
        </p:blipFill>
        <p:spPr>
          <a:xfrm>
            <a:off x="-3239729" y="-3188677"/>
            <a:ext cx="2971800" cy="374609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904725" y="336318"/>
            <a:ext cx="5814647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6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1: Tính</a:t>
            </a:r>
            <a:endParaRPr lang="vi-VN" sz="6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Snip Diagonal Corner Rectangle 1">
                <a:extLst>
                  <a:ext uri="{FF2B5EF4-FFF2-40B4-BE49-F238E27FC236}">
                    <a16:creationId xmlns:a16="http://schemas.microsoft.com/office/drawing/2014/main" id="{BC07EDD8-F1B2-44E6-BBE2-54F77D55CC1D}"/>
                  </a:ext>
                </a:extLst>
              </p:cNvPr>
              <p:cNvSpPr/>
              <p:nvPr/>
            </p:nvSpPr>
            <p:spPr>
              <a:xfrm>
                <a:off x="4925579" y="510303"/>
                <a:ext cx="3587586" cy="1911389"/>
              </a:xfrm>
              <a:custGeom>
                <a:avLst/>
                <a:gdLst>
                  <a:gd name="connsiteX0" fmla="*/ 0 w 3587586"/>
                  <a:gd name="connsiteY0" fmla="*/ 318571 h 1911389"/>
                  <a:gd name="connsiteX1" fmla="*/ 318571 w 3587586"/>
                  <a:gd name="connsiteY1" fmla="*/ 0 h 1911389"/>
                  <a:gd name="connsiteX2" fmla="*/ 938164 w 3587586"/>
                  <a:gd name="connsiteY2" fmla="*/ 0 h 1911389"/>
                  <a:gd name="connsiteX3" fmla="*/ 1439740 w 3587586"/>
                  <a:gd name="connsiteY3" fmla="*/ 0 h 1911389"/>
                  <a:gd name="connsiteX4" fmla="*/ 1941315 w 3587586"/>
                  <a:gd name="connsiteY4" fmla="*/ 0 h 1911389"/>
                  <a:gd name="connsiteX5" fmla="*/ 2560908 w 3587586"/>
                  <a:gd name="connsiteY5" fmla="*/ 0 h 1911389"/>
                  <a:gd name="connsiteX6" fmla="*/ 3269015 w 3587586"/>
                  <a:gd name="connsiteY6" fmla="*/ 0 h 1911389"/>
                  <a:gd name="connsiteX7" fmla="*/ 3587586 w 3587586"/>
                  <a:gd name="connsiteY7" fmla="*/ 318571 h 1911389"/>
                  <a:gd name="connsiteX8" fmla="*/ 3587586 w 3587586"/>
                  <a:gd name="connsiteY8" fmla="*/ 730578 h 1911389"/>
                  <a:gd name="connsiteX9" fmla="*/ 3587586 w 3587586"/>
                  <a:gd name="connsiteY9" fmla="*/ 1142584 h 1911389"/>
                  <a:gd name="connsiteX10" fmla="*/ 3587586 w 3587586"/>
                  <a:gd name="connsiteY10" fmla="*/ 1592818 h 1911389"/>
                  <a:gd name="connsiteX11" fmla="*/ 3269015 w 3587586"/>
                  <a:gd name="connsiteY11" fmla="*/ 1911389 h 1911389"/>
                  <a:gd name="connsiteX12" fmla="*/ 2767440 w 3587586"/>
                  <a:gd name="connsiteY12" fmla="*/ 1911389 h 1911389"/>
                  <a:gd name="connsiteX13" fmla="*/ 2177351 w 3587586"/>
                  <a:gd name="connsiteY13" fmla="*/ 1911389 h 1911389"/>
                  <a:gd name="connsiteX14" fmla="*/ 1557757 w 3587586"/>
                  <a:gd name="connsiteY14" fmla="*/ 1911389 h 1911389"/>
                  <a:gd name="connsiteX15" fmla="*/ 997173 w 3587586"/>
                  <a:gd name="connsiteY15" fmla="*/ 1911389 h 1911389"/>
                  <a:gd name="connsiteX16" fmla="*/ 318571 w 3587586"/>
                  <a:gd name="connsiteY16" fmla="*/ 1911389 h 1911389"/>
                  <a:gd name="connsiteX17" fmla="*/ 0 w 3587586"/>
                  <a:gd name="connsiteY17" fmla="*/ 1592818 h 1911389"/>
                  <a:gd name="connsiteX18" fmla="*/ 0 w 3587586"/>
                  <a:gd name="connsiteY18" fmla="*/ 1168069 h 1911389"/>
                  <a:gd name="connsiteX19" fmla="*/ 0 w 3587586"/>
                  <a:gd name="connsiteY19" fmla="*/ 730578 h 1911389"/>
                  <a:gd name="connsiteX20" fmla="*/ 0 w 3587586"/>
                  <a:gd name="connsiteY20" fmla="*/ 318571 h 19113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3587586" h="1911389" fill="none" extrusionOk="0">
                    <a:moveTo>
                      <a:pt x="0" y="318571"/>
                    </a:moveTo>
                    <a:cubicBezTo>
                      <a:pt x="5565" y="107257"/>
                      <a:pt x="142391" y="-49372"/>
                      <a:pt x="318571" y="0"/>
                    </a:cubicBezTo>
                    <a:cubicBezTo>
                      <a:pt x="506012" y="-5620"/>
                      <a:pt x="767382" y="46237"/>
                      <a:pt x="938164" y="0"/>
                    </a:cubicBezTo>
                    <a:cubicBezTo>
                      <a:pt x="1108946" y="-46237"/>
                      <a:pt x="1226240" y="433"/>
                      <a:pt x="1439740" y="0"/>
                    </a:cubicBezTo>
                    <a:cubicBezTo>
                      <a:pt x="1653240" y="-433"/>
                      <a:pt x="1750537" y="21156"/>
                      <a:pt x="1941315" y="0"/>
                    </a:cubicBezTo>
                    <a:cubicBezTo>
                      <a:pt x="2132093" y="-21156"/>
                      <a:pt x="2358941" y="34243"/>
                      <a:pt x="2560908" y="0"/>
                    </a:cubicBezTo>
                    <a:cubicBezTo>
                      <a:pt x="2762875" y="-34243"/>
                      <a:pt x="2937491" y="7610"/>
                      <a:pt x="3269015" y="0"/>
                    </a:cubicBezTo>
                    <a:cubicBezTo>
                      <a:pt x="3397491" y="15027"/>
                      <a:pt x="3595951" y="140704"/>
                      <a:pt x="3587586" y="318571"/>
                    </a:cubicBezTo>
                    <a:cubicBezTo>
                      <a:pt x="3590066" y="429870"/>
                      <a:pt x="3566412" y="596383"/>
                      <a:pt x="3587586" y="730578"/>
                    </a:cubicBezTo>
                    <a:cubicBezTo>
                      <a:pt x="3608760" y="864773"/>
                      <a:pt x="3582582" y="985862"/>
                      <a:pt x="3587586" y="1142584"/>
                    </a:cubicBezTo>
                    <a:cubicBezTo>
                      <a:pt x="3592590" y="1299306"/>
                      <a:pt x="3538636" y="1435986"/>
                      <a:pt x="3587586" y="1592818"/>
                    </a:cubicBezTo>
                    <a:cubicBezTo>
                      <a:pt x="3594848" y="1792479"/>
                      <a:pt x="3410576" y="1948236"/>
                      <a:pt x="3269015" y="1911389"/>
                    </a:cubicBezTo>
                    <a:cubicBezTo>
                      <a:pt x="3041449" y="1919235"/>
                      <a:pt x="2890781" y="1911243"/>
                      <a:pt x="2767440" y="1911389"/>
                    </a:cubicBezTo>
                    <a:cubicBezTo>
                      <a:pt x="2644099" y="1911535"/>
                      <a:pt x="2454092" y="1910521"/>
                      <a:pt x="2177351" y="1911389"/>
                    </a:cubicBezTo>
                    <a:cubicBezTo>
                      <a:pt x="1900610" y="1912257"/>
                      <a:pt x="1754803" y="1838063"/>
                      <a:pt x="1557757" y="1911389"/>
                    </a:cubicBezTo>
                    <a:cubicBezTo>
                      <a:pt x="1360711" y="1984715"/>
                      <a:pt x="1236858" y="1890410"/>
                      <a:pt x="997173" y="1911389"/>
                    </a:cubicBezTo>
                    <a:cubicBezTo>
                      <a:pt x="757488" y="1932368"/>
                      <a:pt x="549178" y="1910718"/>
                      <a:pt x="318571" y="1911389"/>
                    </a:cubicBezTo>
                    <a:cubicBezTo>
                      <a:pt x="160252" y="1950541"/>
                      <a:pt x="-6978" y="1792124"/>
                      <a:pt x="0" y="1592818"/>
                    </a:cubicBezTo>
                    <a:cubicBezTo>
                      <a:pt x="-13367" y="1391485"/>
                      <a:pt x="45473" y="1281522"/>
                      <a:pt x="0" y="1168069"/>
                    </a:cubicBezTo>
                    <a:cubicBezTo>
                      <a:pt x="-45473" y="1054616"/>
                      <a:pt x="43512" y="927674"/>
                      <a:pt x="0" y="730578"/>
                    </a:cubicBezTo>
                    <a:cubicBezTo>
                      <a:pt x="-43512" y="533482"/>
                      <a:pt x="30544" y="418993"/>
                      <a:pt x="0" y="318571"/>
                    </a:cubicBezTo>
                    <a:close/>
                  </a:path>
                  <a:path w="3587586" h="1911389" stroke="0" extrusionOk="0">
                    <a:moveTo>
                      <a:pt x="0" y="318571"/>
                    </a:moveTo>
                    <a:cubicBezTo>
                      <a:pt x="13659" y="136245"/>
                      <a:pt x="129360" y="11854"/>
                      <a:pt x="318571" y="0"/>
                    </a:cubicBezTo>
                    <a:cubicBezTo>
                      <a:pt x="508348" y="-117"/>
                      <a:pt x="680957" y="52782"/>
                      <a:pt x="820146" y="0"/>
                    </a:cubicBezTo>
                    <a:cubicBezTo>
                      <a:pt x="959336" y="-52782"/>
                      <a:pt x="1263532" y="25133"/>
                      <a:pt x="1469244" y="0"/>
                    </a:cubicBezTo>
                    <a:cubicBezTo>
                      <a:pt x="1674956" y="-25133"/>
                      <a:pt x="1825752" y="42999"/>
                      <a:pt x="2000324" y="0"/>
                    </a:cubicBezTo>
                    <a:cubicBezTo>
                      <a:pt x="2174896" y="-42999"/>
                      <a:pt x="2458634" y="39186"/>
                      <a:pt x="2590413" y="0"/>
                    </a:cubicBezTo>
                    <a:cubicBezTo>
                      <a:pt x="2722192" y="-39186"/>
                      <a:pt x="3004231" y="63279"/>
                      <a:pt x="3269015" y="0"/>
                    </a:cubicBezTo>
                    <a:cubicBezTo>
                      <a:pt x="3410187" y="-5369"/>
                      <a:pt x="3639064" y="141110"/>
                      <a:pt x="3587586" y="318571"/>
                    </a:cubicBezTo>
                    <a:cubicBezTo>
                      <a:pt x="3614034" y="421252"/>
                      <a:pt x="3566257" y="561364"/>
                      <a:pt x="3587586" y="730578"/>
                    </a:cubicBezTo>
                    <a:cubicBezTo>
                      <a:pt x="3608915" y="899792"/>
                      <a:pt x="3537053" y="1066730"/>
                      <a:pt x="3587586" y="1168069"/>
                    </a:cubicBezTo>
                    <a:cubicBezTo>
                      <a:pt x="3638119" y="1269408"/>
                      <a:pt x="3579252" y="1420418"/>
                      <a:pt x="3587586" y="1592818"/>
                    </a:cubicBezTo>
                    <a:cubicBezTo>
                      <a:pt x="3589501" y="1717342"/>
                      <a:pt x="3451931" y="1912653"/>
                      <a:pt x="3269015" y="1911389"/>
                    </a:cubicBezTo>
                    <a:cubicBezTo>
                      <a:pt x="3031845" y="1956520"/>
                      <a:pt x="2955987" y="1905200"/>
                      <a:pt x="2737935" y="1911389"/>
                    </a:cubicBezTo>
                    <a:cubicBezTo>
                      <a:pt x="2519883" y="1917578"/>
                      <a:pt x="2325186" y="1892493"/>
                      <a:pt x="2177351" y="1911389"/>
                    </a:cubicBezTo>
                    <a:cubicBezTo>
                      <a:pt x="2029516" y="1930285"/>
                      <a:pt x="1732480" y="1888702"/>
                      <a:pt x="1557757" y="1911389"/>
                    </a:cubicBezTo>
                    <a:cubicBezTo>
                      <a:pt x="1383034" y="1934076"/>
                      <a:pt x="1242542" y="1876130"/>
                      <a:pt x="938164" y="1911389"/>
                    </a:cubicBezTo>
                    <a:cubicBezTo>
                      <a:pt x="633786" y="1946648"/>
                      <a:pt x="574314" y="1906794"/>
                      <a:pt x="318571" y="1911389"/>
                    </a:cubicBezTo>
                    <a:cubicBezTo>
                      <a:pt x="138826" y="1910705"/>
                      <a:pt x="719" y="1794650"/>
                      <a:pt x="0" y="1592818"/>
                    </a:cubicBezTo>
                    <a:cubicBezTo>
                      <a:pt x="-40150" y="1498131"/>
                      <a:pt x="26174" y="1306805"/>
                      <a:pt x="0" y="1155327"/>
                    </a:cubicBezTo>
                    <a:cubicBezTo>
                      <a:pt x="-26174" y="1003849"/>
                      <a:pt x="38437" y="903890"/>
                      <a:pt x="0" y="768805"/>
                    </a:cubicBezTo>
                    <a:cubicBezTo>
                      <a:pt x="-38437" y="633720"/>
                      <a:pt x="49315" y="501240"/>
                      <a:pt x="0" y="318571"/>
                    </a:cubicBezTo>
                    <a:close/>
                  </a:path>
                </a:pathLst>
              </a:custGeom>
              <a:solidFill>
                <a:srgbClr val="F9E3E6">
                  <a:alpha val="93000"/>
                </a:srgbClr>
              </a:solidFill>
              <a:ln w="50800" cmpd="sng">
                <a:solidFill>
                  <a:srgbClr val="F48DAC"/>
                </a:solidFill>
                <a:prstDash val="dash"/>
                <a:extLst>
                  <a:ext uri="{C807C97D-BFC1-408E-A445-0C87EB9F89A2}">
                    <ask:lineSketchStyleProps xmlns:ask="http://schemas.microsoft.com/office/drawing/2018/sketchyshapes" sd="1371305124">
                      <a:prstGeom prst="roundRect">
                        <a:avLst/>
                      </a:prstGeom>
                      <ask:type>
                        <ask:lineSketchScribble/>
                      </ask:type>
                    </ask:lineSketchStyleProps>
                  </a:ext>
                </a:extLst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>
                  <a:defRPr/>
                </a:pPr>
                <a:r>
                  <a:rPr lang="en-US" sz="60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6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6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𝟕</m:t>
                        </m:r>
                      </m:num>
                      <m:den>
                        <m:r>
                          <a:rPr lang="en-US" sz="6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𝟒</m:t>
                        </m:r>
                      </m:den>
                    </m:f>
                    <m:r>
                      <a:rPr lang="en-US" sz="60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−</m:t>
                    </m:r>
                    <m:f>
                      <m:fPr>
                        <m:ctrlPr>
                          <a:rPr lang="en-US" sz="6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6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6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𝟒</m:t>
                        </m:r>
                      </m:den>
                    </m:f>
                  </m:oMath>
                </a14:m>
                <a:endParaRPr kumimoji="0" lang="vi-VN" sz="60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4" name="Snip Diagonal Corner Rectangle 1">
                <a:extLst>
                  <a:ext uri="{FF2B5EF4-FFF2-40B4-BE49-F238E27FC236}">
                    <a16:creationId xmlns:a16="http://schemas.microsoft.com/office/drawing/2014/main" id="{BC07EDD8-F1B2-44E6-BBE2-54F77D55CC1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25579" y="510303"/>
                <a:ext cx="3587586" cy="1911389"/>
              </a:xfrm>
              <a:custGeom>
                <a:avLst/>
                <a:gdLst>
                  <a:gd name="connsiteX0" fmla="*/ 0 w 11067234"/>
                  <a:gd name="connsiteY0" fmla="*/ 213550 h 1281272"/>
                  <a:gd name="connsiteX1" fmla="*/ 213550 w 11067234"/>
                  <a:gd name="connsiteY1" fmla="*/ 0 h 1281272"/>
                  <a:gd name="connsiteX2" fmla="*/ 485465 w 11067234"/>
                  <a:gd name="connsiteY2" fmla="*/ 0 h 1281272"/>
                  <a:gd name="connsiteX3" fmla="*/ 1076583 w 11067234"/>
                  <a:gd name="connsiteY3" fmla="*/ 0 h 1281272"/>
                  <a:gd name="connsiteX4" fmla="*/ 1667702 w 11067234"/>
                  <a:gd name="connsiteY4" fmla="*/ 0 h 1281272"/>
                  <a:gd name="connsiteX5" fmla="*/ 1939616 w 11067234"/>
                  <a:gd name="connsiteY5" fmla="*/ 0 h 1281272"/>
                  <a:gd name="connsiteX6" fmla="*/ 2637136 w 11067234"/>
                  <a:gd name="connsiteY6" fmla="*/ 0 h 1281272"/>
                  <a:gd name="connsiteX7" fmla="*/ 3334656 w 11067234"/>
                  <a:gd name="connsiteY7" fmla="*/ 0 h 1281272"/>
                  <a:gd name="connsiteX8" fmla="*/ 3819373 w 11067234"/>
                  <a:gd name="connsiteY8" fmla="*/ 0 h 1281272"/>
                  <a:gd name="connsiteX9" fmla="*/ 4091288 w 11067234"/>
                  <a:gd name="connsiteY9" fmla="*/ 0 h 1281272"/>
                  <a:gd name="connsiteX10" fmla="*/ 4895209 w 11067234"/>
                  <a:gd name="connsiteY10" fmla="*/ 0 h 1281272"/>
                  <a:gd name="connsiteX11" fmla="*/ 5273525 w 11067234"/>
                  <a:gd name="connsiteY11" fmla="*/ 0 h 1281272"/>
                  <a:gd name="connsiteX12" fmla="*/ 5758242 w 11067234"/>
                  <a:gd name="connsiteY12" fmla="*/ 0 h 1281272"/>
                  <a:gd name="connsiteX13" fmla="*/ 6455762 w 11067234"/>
                  <a:gd name="connsiteY13" fmla="*/ 0 h 1281272"/>
                  <a:gd name="connsiteX14" fmla="*/ 7153282 w 11067234"/>
                  <a:gd name="connsiteY14" fmla="*/ 0 h 1281272"/>
                  <a:gd name="connsiteX15" fmla="*/ 7531598 w 11067234"/>
                  <a:gd name="connsiteY15" fmla="*/ 0 h 1281272"/>
                  <a:gd name="connsiteX16" fmla="*/ 7909914 w 11067234"/>
                  <a:gd name="connsiteY16" fmla="*/ 0 h 1281272"/>
                  <a:gd name="connsiteX17" fmla="*/ 8713835 w 11067234"/>
                  <a:gd name="connsiteY17" fmla="*/ 0 h 1281272"/>
                  <a:gd name="connsiteX18" fmla="*/ 9092151 w 11067234"/>
                  <a:gd name="connsiteY18" fmla="*/ 0 h 1281272"/>
                  <a:gd name="connsiteX19" fmla="*/ 9789671 w 11067234"/>
                  <a:gd name="connsiteY19" fmla="*/ 0 h 1281272"/>
                  <a:gd name="connsiteX20" fmla="*/ 10853684 w 11067234"/>
                  <a:gd name="connsiteY20" fmla="*/ 0 h 1281272"/>
                  <a:gd name="connsiteX21" fmla="*/ 11067234 w 11067234"/>
                  <a:gd name="connsiteY21" fmla="*/ 213550 h 1281272"/>
                  <a:gd name="connsiteX22" fmla="*/ 11067234 w 11067234"/>
                  <a:gd name="connsiteY22" fmla="*/ 632094 h 1281272"/>
                  <a:gd name="connsiteX23" fmla="*/ 11067234 w 11067234"/>
                  <a:gd name="connsiteY23" fmla="*/ 1067722 h 1281272"/>
                  <a:gd name="connsiteX24" fmla="*/ 10853684 w 11067234"/>
                  <a:gd name="connsiteY24" fmla="*/ 1281272 h 1281272"/>
                  <a:gd name="connsiteX25" fmla="*/ 10475368 w 11067234"/>
                  <a:gd name="connsiteY25" fmla="*/ 1281272 h 1281272"/>
                  <a:gd name="connsiteX26" fmla="*/ 9990651 w 11067234"/>
                  <a:gd name="connsiteY26" fmla="*/ 1281272 h 1281272"/>
                  <a:gd name="connsiteX27" fmla="*/ 9612335 w 11067234"/>
                  <a:gd name="connsiteY27" fmla="*/ 1281272 h 1281272"/>
                  <a:gd name="connsiteX28" fmla="*/ 9127618 w 11067234"/>
                  <a:gd name="connsiteY28" fmla="*/ 1281272 h 1281272"/>
                  <a:gd name="connsiteX29" fmla="*/ 8430098 w 11067234"/>
                  <a:gd name="connsiteY29" fmla="*/ 1281272 h 1281272"/>
                  <a:gd name="connsiteX30" fmla="*/ 7626177 w 11067234"/>
                  <a:gd name="connsiteY30" fmla="*/ 1281272 h 1281272"/>
                  <a:gd name="connsiteX31" fmla="*/ 7141459 w 11067234"/>
                  <a:gd name="connsiteY31" fmla="*/ 1281272 h 1281272"/>
                  <a:gd name="connsiteX32" fmla="*/ 6656742 w 11067234"/>
                  <a:gd name="connsiteY32" fmla="*/ 1281272 h 1281272"/>
                  <a:gd name="connsiteX33" fmla="*/ 6065624 w 11067234"/>
                  <a:gd name="connsiteY33" fmla="*/ 1281272 h 1281272"/>
                  <a:gd name="connsiteX34" fmla="*/ 5580906 w 11067234"/>
                  <a:gd name="connsiteY34" fmla="*/ 1281272 h 1281272"/>
                  <a:gd name="connsiteX35" fmla="*/ 5096189 w 11067234"/>
                  <a:gd name="connsiteY35" fmla="*/ 1281272 h 1281272"/>
                  <a:gd name="connsiteX36" fmla="*/ 4398669 w 11067234"/>
                  <a:gd name="connsiteY36" fmla="*/ 1281272 h 1281272"/>
                  <a:gd name="connsiteX37" fmla="*/ 4020353 w 11067234"/>
                  <a:gd name="connsiteY37" fmla="*/ 1281272 h 1281272"/>
                  <a:gd name="connsiteX38" fmla="*/ 3216432 w 11067234"/>
                  <a:gd name="connsiteY38" fmla="*/ 1281272 h 1281272"/>
                  <a:gd name="connsiteX39" fmla="*/ 2518912 w 11067234"/>
                  <a:gd name="connsiteY39" fmla="*/ 1281272 h 1281272"/>
                  <a:gd name="connsiteX40" fmla="*/ 2246998 w 11067234"/>
                  <a:gd name="connsiteY40" fmla="*/ 1281272 h 1281272"/>
                  <a:gd name="connsiteX41" fmla="*/ 1443077 w 11067234"/>
                  <a:gd name="connsiteY41" fmla="*/ 1281272 h 1281272"/>
                  <a:gd name="connsiteX42" fmla="*/ 958359 w 11067234"/>
                  <a:gd name="connsiteY42" fmla="*/ 1281272 h 1281272"/>
                  <a:gd name="connsiteX43" fmla="*/ 213550 w 11067234"/>
                  <a:gd name="connsiteY43" fmla="*/ 1281272 h 1281272"/>
                  <a:gd name="connsiteX44" fmla="*/ 0 w 11067234"/>
                  <a:gd name="connsiteY44" fmla="*/ 1067722 h 1281272"/>
                  <a:gd name="connsiteX45" fmla="*/ 0 w 11067234"/>
                  <a:gd name="connsiteY45" fmla="*/ 632094 h 1281272"/>
                  <a:gd name="connsiteX46" fmla="*/ 0 w 11067234"/>
                  <a:gd name="connsiteY46" fmla="*/ 213550 h 12812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</a:cxnLst>
                <a:rect l="l" t="t" r="r" b="b"/>
                <a:pathLst>
                  <a:path w="11067234" h="1281272" fill="none" extrusionOk="0">
                    <a:moveTo>
                      <a:pt x="0" y="213550"/>
                    </a:moveTo>
                    <a:cubicBezTo>
                      <a:pt x="21361" y="81906"/>
                      <a:pt x="65774" y="-8521"/>
                      <a:pt x="213550" y="0"/>
                    </a:cubicBezTo>
                    <a:cubicBezTo>
                      <a:pt x="322517" y="-18703"/>
                      <a:pt x="354323" y="23791"/>
                      <a:pt x="485465" y="0"/>
                    </a:cubicBezTo>
                    <a:cubicBezTo>
                      <a:pt x="616607" y="-23791"/>
                      <a:pt x="945985" y="11231"/>
                      <a:pt x="1076583" y="0"/>
                    </a:cubicBezTo>
                    <a:cubicBezTo>
                      <a:pt x="1207181" y="-11231"/>
                      <a:pt x="1509001" y="56078"/>
                      <a:pt x="1667702" y="0"/>
                    </a:cubicBezTo>
                    <a:cubicBezTo>
                      <a:pt x="1826403" y="-56078"/>
                      <a:pt x="1807578" y="2499"/>
                      <a:pt x="1939616" y="0"/>
                    </a:cubicBezTo>
                    <a:cubicBezTo>
                      <a:pt x="2071654" y="-2499"/>
                      <a:pt x="2385645" y="68024"/>
                      <a:pt x="2637136" y="0"/>
                    </a:cubicBezTo>
                    <a:cubicBezTo>
                      <a:pt x="2888627" y="-68024"/>
                      <a:pt x="3010012" y="29914"/>
                      <a:pt x="3334656" y="0"/>
                    </a:cubicBezTo>
                    <a:cubicBezTo>
                      <a:pt x="3659300" y="-29914"/>
                      <a:pt x="3679548" y="5804"/>
                      <a:pt x="3819373" y="0"/>
                    </a:cubicBezTo>
                    <a:cubicBezTo>
                      <a:pt x="3959198" y="-5804"/>
                      <a:pt x="3985977" y="30577"/>
                      <a:pt x="4091288" y="0"/>
                    </a:cubicBezTo>
                    <a:cubicBezTo>
                      <a:pt x="4196600" y="-30577"/>
                      <a:pt x="4662129" y="50420"/>
                      <a:pt x="4895209" y="0"/>
                    </a:cubicBezTo>
                    <a:cubicBezTo>
                      <a:pt x="5128289" y="-50420"/>
                      <a:pt x="5182526" y="38809"/>
                      <a:pt x="5273525" y="0"/>
                    </a:cubicBezTo>
                    <a:cubicBezTo>
                      <a:pt x="5364524" y="-38809"/>
                      <a:pt x="5615895" y="12738"/>
                      <a:pt x="5758242" y="0"/>
                    </a:cubicBezTo>
                    <a:cubicBezTo>
                      <a:pt x="5900589" y="-12738"/>
                      <a:pt x="6164558" y="7874"/>
                      <a:pt x="6455762" y="0"/>
                    </a:cubicBezTo>
                    <a:cubicBezTo>
                      <a:pt x="6746966" y="-7874"/>
                      <a:pt x="6856131" y="15929"/>
                      <a:pt x="7153282" y="0"/>
                    </a:cubicBezTo>
                    <a:cubicBezTo>
                      <a:pt x="7450433" y="-15929"/>
                      <a:pt x="7358250" y="40425"/>
                      <a:pt x="7531598" y="0"/>
                    </a:cubicBezTo>
                    <a:cubicBezTo>
                      <a:pt x="7704946" y="-40425"/>
                      <a:pt x="7749677" y="30046"/>
                      <a:pt x="7909914" y="0"/>
                    </a:cubicBezTo>
                    <a:cubicBezTo>
                      <a:pt x="8070151" y="-30046"/>
                      <a:pt x="8369261" y="6749"/>
                      <a:pt x="8713835" y="0"/>
                    </a:cubicBezTo>
                    <a:cubicBezTo>
                      <a:pt x="9058409" y="-6749"/>
                      <a:pt x="8975988" y="4317"/>
                      <a:pt x="9092151" y="0"/>
                    </a:cubicBezTo>
                    <a:cubicBezTo>
                      <a:pt x="9208314" y="-4317"/>
                      <a:pt x="9588889" y="40383"/>
                      <a:pt x="9789671" y="0"/>
                    </a:cubicBezTo>
                    <a:cubicBezTo>
                      <a:pt x="9990453" y="-40383"/>
                      <a:pt x="10562519" y="93078"/>
                      <a:pt x="10853684" y="0"/>
                    </a:cubicBezTo>
                    <a:cubicBezTo>
                      <a:pt x="10995474" y="10776"/>
                      <a:pt x="11064551" y="130590"/>
                      <a:pt x="11067234" y="213550"/>
                    </a:cubicBezTo>
                    <a:cubicBezTo>
                      <a:pt x="11111176" y="318563"/>
                      <a:pt x="11030213" y="525360"/>
                      <a:pt x="11067234" y="632094"/>
                    </a:cubicBezTo>
                    <a:cubicBezTo>
                      <a:pt x="11104255" y="738828"/>
                      <a:pt x="11060545" y="953204"/>
                      <a:pt x="11067234" y="1067722"/>
                    </a:cubicBezTo>
                    <a:cubicBezTo>
                      <a:pt x="11072907" y="1182769"/>
                      <a:pt x="10972211" y="1308566"/>
                      <a:pt x="10853684" y="1281272"/>
                    </a:cubicBezTo>
                    <a:cubicBezTo>
                      <a:pt x="10728122" y="1288707"/>
                      <a:pt x="10636840" y="1266012"/>
                      <a:pt x="10475368" y="1281272"/>
                    </a:cubicBezTo>
                    <a:cubicBezTo>
                      <a:pt x="10313896" y="1296532"/>
                      <a:pt x="10184144" y="1265596"/>
                      <a:pt x="9990651" y="1281272"/>
                    </a:cubicBezTo>
                    <a:cubicBezTo>
                      <a:pt x="9797158" y="1296948"/>
                      <a:pt x="9712528" y="1249439"/>
                      <a:pt x="9612335" y="1281272"/>
                    </a:cubicBezTo>
                    <a:cubicBezTo>
                      <a:pt x="9512142" y="1313105"/>
                      <a:pt x="9352139" y="1232654"/>
                      <a:pt x="9127618" y="1281272"/>
                    </a:cubicBezTo>
                    <a:cubicBezTo>
                      <a:pt x="8903097" y="1329890"/>
                      <a:pt x="8675967" y="1205446"/>
                      <a:pt x="8430098" y="1281272"/>
                    </a:cubicBezTo>
                    <a:cubicBezTo>
                      <a:pt x="8184229" y="1357098"/>
                      <a:pt x="7789370" y="1204444"/>
                      <a:pt x="7626177" y="1281272"/>
                    </a:cubicBezTo>
                    <a:cubicBezTo>
                      <a:pt x="7462984" y="1358100"/>
                      <a:pt x="7356328" y="1241937"/>
                      <a:pt x="7141459" y="1281272"/>
                    </a:cubicBezTo>
                    <a:cubicBezTo>
                      <a:pt x="6926590" y="1320607"/>
                      <a:pt x="6785570" y="1275066"/>
                      <a:pt x="6656742" y="1281272"/>
                    </a:cubicBezTo>
                    <a:cubicBezTo>
                      <a:pt x="6527914" y="1287478"/>
                      <a:pt x="6227051" y="1220913"/>
                      <a:pt x="6065624" y="1281272"/>
                    </a:cubicBezTo>
                    <a:cubicBezTo>
                      <a:pt x="5904197" y="1341631"/>
                      <a:pt x="5694814" y="1271924"/>
                      <a:pt x="5580906" y="1281272"/>
                    </a:cubicBezTo>
                    <a:cubicBezTo>
                      <a:pt x="5466998" y="1290620"/>
                      <a:pt x="5329750" y="1247627"/>
                      <a:pt x="5096189" y="1281272"/>
                    </a:cubicBezTo>
                    <a:cubicBezTo>
                      <a:pt x="4862628" y="1314917"/>
                      <a:pt x="4614957" y="1262014"/>
                      <a:pt x="4398669" y="1281272"/>
                    </a:cubicBezTo>
                    <a:cubicBezTo>
                      <a:pt x="4182381" y="1300530"/>
                      <a:pt x="4151475" y="1272449"/>
                      <a:pt x="4020353" y="1281272"/>
                    </a:cubicBezTo>
                    <a:cubicBezTo>
                      <a:pt x="3889231" y="1290095"/>
                      <a:pt x="3541112" y="1188975"/>
                      <a:pt x="3216432" y="1281272"/>
                    </a:cubicBezTo>
                    <a:cubicBezTo>
                      <a:pt x="2891752" y="1373569"/>
                      <a:pt x="2750951" y="1218068"/>
                      <a:pt x="2518912" y="1281272"/>
                    </a:cubicBezTo>
                    <a:cubicBezTo>
                      <a:pt x="2286873" y="1344476"/>
                      <a:pt x="2311474" y="1278384"/>
                      <a:pt x="2246998" y="1281272"/>
                    </a:cubicBezTo>
                    <a:cubicBezTo>
                      <a:pt x="2182522" y="1284160"/>
                      <a:pt x="1645217" y="1250099"/>
                      <a:pt x="1443077" y="1281272"/>
                    </a:cubicBezTo>
                    <a:cubicBezTo>
                      <a:pt x="1240937" y="1312445"/>
                      <a:pt x="1131164" y="1258126"/>
                      <a:pt x="958359" y="1281272"/>
                    </a:cubicBezTo>
                    <a:cubicBezTo>
                      <a:pt x="785554" y="1304418"/>
                      <a:pt x="472553" y="1261594"/>
                      <a:pt x="213550" y="1281272"/>
                    </a:cubicBezTo>
                    <a:cubicBezTo>
                      <a:pt x="78005" y="1268882"/>
                      <a:pt x="-4660" y="1175107"/>
                      <a:pt x="0" y="1067722"/>
                    </a:cubicBezTo>
                    <a:cubicBezTo>
                      <a:pt x="-49732" y="901292"/>
                      <a:pt x="16472" y="734098"/>
                      <a:pt x="0" y="632094"/>
                    </a:cubicBezTo>
                    <a:cubicBezTo>
                      <a:pt x="-16472" y="530090"/>
                      <a:pt x="45157" y="392852"/>
                      <a:pt x="0" y="213550"/>
                    </a:cubicBezTo>
                    <a:close/>
                  </a:path>
                  <a:path w="11067234" h="1281272" stroke="0" extrusionOk="0">
                    <a:moveTo>
                      <a:pt x="0" y="213550"/>
                    </a:moveTo>
                    <a:cubicBezTo>
                      <a:pt x="29071" y="82023"/>
                      <a:pt x="78302" y="15463"/>
                      <a:pt x="213550" y="0"/>
                    </a:cubicBezTo>
                    <a:cubicBezTo>
                      <a:pt x="324108" y="-20660"/>
                      <a:pt x="419135" y="17929"/>
                      <a:pt x="485465" y="0"/>
                    </a:cubicBezTo>
                    <a:cubicBezTo>
                      <a:pt x="551795" y="-17929"/>
                      <a:pt x="999056" y="50072"/>
                      <a:pt x="1289386" y="0"/>
                    </a:cubicBezTo>
                    <a:cubicBezTo>
                      <a:pt x="1579716" y="-50072"/>
                      <a:pt x="1496590" y="30649"/>
                      <a:pt x="1667702" y="0"/>
                    </a:cubicBezTo>
                    <a:cubicBezTo>
                      <a:pt x="1838814" y="-30649"/>
                      <a:pt x="2077376" y="16515"/>
                      <a:pt x="2258820" y="0"/>
                    </a:cubicBezTo>
                    <a:cubicBezTo>
                      <a:pt x="2440264" y="-16515"/>
                      <a:pt x="2528572" y="20760"/>
                      <a:pt x="2743537" y="0"/>
                    </a:cubicBezTo>
                    <a:cubicBezTo>
                      <a:pt x="2958502" y="-20760"/>
                      <a:pt x="3298989" y="59346"/>
                      <a:pt x="3441057" y="0"/>
                    </a:cubicBezTo>
                    <a:cubicBezTo>
                      <a:pt x="3583125" y="-59346"/>
                      <a:pt x="3919846" y="52261"/>
                      <a:pt x="4244979" y="0"/>
                    </a:cubicBezTo>
                    <a:cubicBezTo>
                      <a:pt x="4570112" y="-52261"/>
                      <a:pt x="4779212" y="33008"/>
                      <a:pt x="5048900" y="0"/>
                    </a:cubicBezTo>
                    <a:cubicBezTo>
                      <a:pt x="5318588" y="-33008"/>
                      <a:pt x="5403816" y="18655"/>
                      <a:pt x="5746420" y="0"/>
                    </a:cubicBezTo>
                    <a:cubicBezTo>
                      <a:pt x="6089024" y="-18655"/>
                      <a:pt x="6188061" y="51324"/>
                      <a:pt x="6443940" y="0"/>
                    </a:cubicBezTo>
                    <a:cubicBezTo>
                      <a:pt x="6699819" y="-51324"/>
                      <a:pt x="6683965" y="22691"/>
                      <a:pt x="6822255" y="0"/>
                    </a:cubicBezTo>
                    <a:cubicBezTo>
                      <a:pt x="6960545" y="-22691"/>
                      <a:pt x="7418884" y="56342"/>
                      <a:pt x="7626177" y="0"/>
                    </a:cubicBezTo>
                    <a:cubicBezTo>
                      <a:pt x="7833470" y="-56342"/>
                      <a:pt x="7865992" y="23005"/>
                      <a:pt x="8004493" y="0"/>
                    </a:cubicBezTo>
                    <a:cubicBezTo>
                      <a:pt x="8142994" y="-23005"/>
                      <a:pt x="8379099" y="47511"/>
                      <a:pt x="8489210" y="0"/>
                    </a:cubicBezTo>
                    <a:cubicBezTo>
                      <a:pt x="8599321" y="-47511"/>
                      <a:pt x="9040069" y="76650"/>
                      <a:pt x="9186730" y="0"/>
                    </a:cubicBezTo>
                    <a:cubicBezTo>
                      <a:pt x="9333391" y="-76650"/>
                      <a:pt x="9730295" y="50874"/>
                      <a:pt x="9884250" y="0"/>
                    </a:cubicBezTo>
                    <a:cubicBezTo>
                      <a:pt x="10038205" y="-50874"/>
                      <a:pt x="10067311" y="20109"/>
                      <a:pt x="10156164" y="0"/>
                    </a:cubicBezTo>
                    <a:cubicBezTo>
                      <a:pt x="10245017" y="-20109"/>
                      <a:pt x="10509314" y="9321"/>
                      <a:pt x="10853684" y="0"/>
                    </a:cubicBezTo>
                    <a:cubicBezTo>
                      <a:pt x="10997746" y="268"/>
                      <a:pt x="11060873" y="112090"/>
                      <a:pt x="11067234" y="213550"/>
                    </a:cubicBezTo>
                    <a:cubicBezTo>
                      <a:pt x="11076261" y="324032"/>
                      <a:pt x="11017809" y="475909"/>
                      <a:pt x="11067234" y="657719"/>
                    </a:cubicBezTo>
                    <a:cubicBezTo>
                      <a:pt x="11116659" y="839529"/>
                      <a:pt x="11055595" y="904541"/>
                      <a:pt x="11067234" y="1067722"/>
                    </a:cubicBezTo>
                    <a:cubicBezTo>
                      <a:pt x="11071224" y="1160300"/>
                      <a:pt x="10971564" y="1268920"/>
                      <a:pt x="10853684" y="1281272"/>
                    </a:cubicBezTo>
                    <a:cubicBezTo>
                      <a:pt x="10510015" y="1282543"/>
                      <a:pt x="10435045" y="1216301"/>
                      <a:pt x="10156164" y="1281272"/>
                    </a:cubicBezTo>
                    <a:cubicBezTo>
                      <a:pt x="9877283" y="1346243"/>
                      <a:pt x="9959521" y="1277849"/>
                      <a:pt x="9884250" y="1281272"/>
                    </a:cubicBezTo>
                    <a:cubicBezTo>
                      <a:pt x="9808979" y="1284695"/>
                      <a:pt x="9742335" y="1273071"/>
                      <a:pt x="9612335" y="1281272"/>
                    </a:cubicBezTo>
                    <a:cubicBezTo>
                      <a:pt x="9482336" y="1289473"/>
                      <a:pt x="9259875" y="1276192"/>
                      <a:pt x="8914815" y="1281272"/>
                    </a:cubicBezTo>
                    <a:cubicBezTo>
                      <a:pt x="8569755" y="1286352"/>
                      <a:pt x="8562287" y="1233967"/>
                      <a:pt x="8323697" y="1281272"/>
                    </a:cubicBezTo>
                    <a:cubicBezTo>
                      <a:pt x="8085107" y="1328577"/>
                      <a:pt x="8124689" y="1269354"/>
                      <a:pt x="8051782" y="1281272"/>
                    </a:cubicBezTo>
                    <a:cubicBezTo>
                      <a:pt x="7978876" y="1293190"/>
                      <a:pt x="7840143" y="1271243"/>
                      <a:pt x="7779868" y="1281272"/>
                    </a:cubicBezTo>
                    <a:cubicBezTo>
                      <a:pt x="7719593" y="1291301"/>
                      <a:pt x="7341332" y="1246093"/>
                      <a:pt x="7082348" y="1281272"/>
                    </a:cubicBezTo>
                    <a:cubicBezTo>
                      <a:pt x="6823364" y="1316451"/>
                      <a:pt x="6764072" y="1233415"/>
                      <a:pt x="6597630" y="1281272"/>
                    </a:cubicBezTo>
                    <a:cubicBezTo>
                      <a:pt x="6431188" y="1329129"/>
                      <a:pt x="6044850" y="1222850"/>
                      <a:pt x="5900111" y="1281272"/>
                    </a:cubicBezTo>
                    <a:cubicBezTo>
                      <a:pt x="5755372" y="1339694"/>
                      <a:pt x="5495352" y="1235685"/>
                      <a:pt x="5096189" y="1281272"/>
                    </a:cubicBezTo>
                    <a:cubicBezTo>
                      <a:pt x="4697026" y="1326859"/>
                      <a:pt x="4889562" y="1262298"/>
                      <a:pt x="4824275" y="1281272"/>
                    </a:cubicBezTo>
                    <a:cubicBezTo>
                      <a:pt x="4758988" y="1300246"/>
                      <a:pt x="4560329" y="1239478"/>
                      <a:pt x="4339558" y="1281272"/>
                    </a:cubicBezTo>
                    <a:cubicBezTo>
                      <a:pt x="4118787" y="1323066"/>
                      <a:pt x="3978197" y="1233356"/>
                      <a:pt x="3748439" y="1281272"/>
                    </a:cubicBezTo>
                    <a:cubicBezTo>
                      <a:pt x="3518681" y="1329188"/>
                      <a:pt x="3372591" y="1240731"/>
                      <a:pt x="3050919" y="1281272"/>
                    </a:cubicBezTo>
                    <a:cubicBezTo>
                      <a:pt x="2729247" y="1321813"/>
                      <a:pt x="2773015" y="1243800"/>
                      <a:pt x="2566202" y="1281272"/>
                    </a:cubicBezTo>
                    <a:cubicBezTo>
                      <a:pt x="2359389" y="1318744"/>
                      <a:pt x="2202782" y="1234331"/>
                      <a:pt x="2081485" y="1281272"/>
                    </a:cubicBezTo>
                    <a:cubicBezTo>
                      <a:pt x="1960188" y="1328213"/>
                      <a:pt x="1625538" y="1269667"/>
                      <a:pt x="1383965" y="1281272"/>
                    </a:cubicBezTo>
                    <a:cubicBezTo>
                      <a:pt x="1142392" y="1292877"/>
                      <a:pt x="690346" y="1201355"/>
                      <a:pt x="213550" y="1281272"/>
                    </a:cubicBezTo>
                    <a:cubicBezTo>
                      <a:pt x="93513" y="1263542"/>
                      <a:pt x="-6063" y="1160598"/>
                      <a:pt x="0" y="1067722"/>
                    </a:cubicBezTo>
                    <a:cubicBezTo>
                      <a:pt x="-25746" y="936626"/>
                      <a:pt x="14663" y="722265"/>
                      <a:pt x="0" y="632094"/>
                    </a:cubicBezTo>
                    <a:cubicBezTo>
                      <a:pt x="-14663" y="541923"/>
                      <a:pt x="34235" y="357112"/>
                      <a:pt x="0" y="213550"/>
                    </a:cubicBezTo>
                    <a:close/>
                  </a:path>
                </a:pathLst>
              </a:custGeom>
              <a:blipFill>
                <a:blip r:embed="rId6"/>
                <a:stretch>
                  <a:fillRect/>
                </a:stretch>
              </a:blipFill>
              <a:ln w="50800" cmpd="sng">
                <a:solidFill>
                  <a:srgbClr val="F48DAC"/>
                </a:solidFill>
                <a:prstDash val="dash"/>
                <a:extLst>
                  <a:ext uri="{C807C97D-BFC1-408E-A445-0C87EB9F89A2}">
                    <ask:lineSketchStyleProps xmlns:ask="http://schemas.microsoft.com/office/drawing/2018/sketchyshapes" xmlns="" sd="1371305124">
                      <a:prstGeom prst="roundRect">
                        <a:avLst/>
                      </a:prstGeom>
                      <ask:type>
                        <ask:lineSketchScribble/>
                      </ask:type>
                    </ask:lineSketchStyleProps>
                  </a:ext>
                </a:extLst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Snip Diagonal Corner Rectangle 1">
                <a:extLst>
                  <a:ext uri="{FF2B5EF4-FFF2-40B4-BE49-F238E27FC236}">
                    <a16:creationId xmlns:a16="http://schemas.microsoft.com/office/drawing/2014/main" id="{BC07EDD8-F1B2-44E6-BBE2-54F77D55CC1D}"/>
                  </a:ext>
                </a:extLst>
              </p:cNvPr>
              <p:cNvSpPr/>
              <p:nvPr/>
            </p:nvSpPr>
            <p:spPr>
              <a:xfrm>
                <a:off x="1609702" y="3597587"/>
                <a:ext cx="9507711" cy="1911389"/>
              </a:xfrm>
              <a:custGeom>
                <a:avLst/>
                <a:gdLst>
                  <a:gd name="connsiteX0" fmla="*/ 0 w 9507711"/>
                  <a:gd name="connsiteY0" fmla="*/ 318571 h 1911389"/>
                  <a:gd name="connsiteX1" fmla="*/ 318571 w 9507711"/>
                  <a:gd name="connsiteY1" fmla="*/ 0 h 1911389"/>
                  <a:gd name="connsiteX2" fmla="*/ 998648 w 9507711"/>
                  <a:gd name="connsiteY2" fmla="*/ 0 h 1911389"/>
                  <a:gd name="connsiteX3" fmla="*/ 1767431 w 9507711"/>
                  <a:gd name="connsiteY3" fmla="*/ 0 h 1911389"/>
                  <a:gd name="connsiteX4" fmla="*/ 2447508 w 9507711"/>
                  <a:gd name="connsiteY4" fmla="*/ 0 h 1911389"/>
                  <a:gd name="connsiteX5" fmla="*/ 2772762 w 9507711"/>
                  <a:gd name="connsiteY5" fmla="*/ 0 h 1911389"/>
                  <a:gd name="connsiteX6" fmla="*/ 3452839 w 9507711"/>
                  <a:gd name="connsiteY6" fmla="*/ 0 h 1911389"/>
                  <a:gd name="connsiteX7" fmla="*/ 4044210 w 9507711"/>
                  <a:gd name="connsiteY7" fmla="*/ 0 h 1911389"/>
                  <a:gd name="connsiteX8" fmla="*/ 4635581 w 9507711"/>
                  <a:gd name="connsiteY8" fmla="*/ 0 h 1911389"/>
                  <a:gd name="connsiteX9" fmla="*/ 4960835 w 9507711"/>
                  <a:gd name="connsiteY9" fmla="*/ 0 h 1911389"/>
                  <a:gd name="connsiteX10" fmla="*/ 5640912 w 9507711"/>
                  <a:gd name="connsiteY10" fmla="*/ 0 h 1911389"/>
                  <a:gd name="connsiteX11" fmla="*/ 6320989 w 9507711"/>
                  <a:gd name="connsiteY11" fmla="*/ 0 h 1911389"/>
                  <a:gd name="connsiteX12" fmla="*/ 6823655 w 9507711"/>
                  <a:gd name="connsiteY12" fmla="*/ 0 h 1911389"/>
                  <a:gd name="connsiteX13" fmla="*/ 7148909 w 9507711"/>
                  <a:gd name="connsiteY13" fmla="*/ 0 h 1911389"/>
                  <a:gd name="connsiteX14" fmla="*/ 7917692 w 9507711"/>
                  <a:gd name="connsiteY14" fmla="*/ 0 h 1911389"/>
                  <a:gd name="connsiteX15" fmla="*/ 8331652 w 9507711"/>
                  <a:gd name="connsiteY15" fmla="*/ 0 h 1911389"/>
                  <a:gd name="connsiteX16" fmla="*/ 9189140 w 9507711"/>
                  <a:gd name="connsiteY16" fmla="*/ 0 h 1911389"/>
                  <a:gd name="connsiteX17" fmla="*/ 9507711 w 9507711"/>
                  <a:gd name="connsiteY17" fmla="*/ 318571 h 1911389"/>
                  <a:gd name="connsiteX18" fmla="*/ 9507711 w 9507711"/>
                  <a:gd name="connsiteY18" fmla="*/ 743320 h 1911389"/>
                  <a:gd name="connsiteX19" fmla="*/ 9507711 w 9507711"/>
                  <a:gd name="connsiteY19" fmla="*/ 1142584 h 1911389"/>
                  <a:gd name="connsiteX20" fmla="*/ 9507711 w 9507711"/>
                  <a:gd name="connsiteY20" fmla="*/ 1592818 h 1911389"/>
                  <a:gd name="connsiteX21" fmla="*/ 9189140 w 9507711"/>
                  <a:gd name="connsiteY21" fmla="*/ 1911389 h 1911389"/>
                  <a:gd name="connsiteX22" fmla="*/ 8420357 w 9507711"/>
                  <a:gd name="connsiteY22" fmla="*/ 1911389 h 1911389"/>
                  <a:gd name="connsiteX23" fmla="*/ 8095103 w 9507711"/>
                  <a:gd name="connsiteY23" fmla="*/ 1911389 h 1911389"/>
                  <a:gd name="connsiteX24" fmla="*/ 7769849 w 9507711"/>
                  <a:gd name="connsiteY24" fmla="*/ 1911389 h 1911389"/>
                  <a:gd name="connsiteX25" fmla="*/ 7355889 w 9507711"/>
                  <a:gd name="connsiteY25" fmla="*/ 1911389 h 1911389"/>
                  <a:gd name="connsiteX26" fmla="*/ 6587106 w 9507711"/>
                  <a:gd name="connsiteY26" fmla="*/ 1911389 h 1911389"/>
                  <a:gd name="connsiteX27" fmla="*/ 5907029 w 9507711"/>
                  <a:gd name="connsiteY27" fmla="*/ 1911389 h 1911389"/>
                  <a:gd name="connsiteX28" fmla="*/ 5138247 w 9507711"/>
                  <a:gd name="connsiteY28" fmla="*/ 1911389 h 1911389"/>
                  <a:gd name="connsiteX29" fmla="*/ 4635581 w 9507711"/>
                  <a:gd name="connsiteY29" fmla="*/ 1911389 h 1911389"/>
                  <a:gd name="connsiteX30" fmla="*/ 4132916 w 9507711"/>
                  <a:gd name="connsiteY30" fmla="*/ 1911389 h 1911389"/>
                  <a:gd name="connsiteX31" fmla="*/ 3718956 w 9507711"/>
                  <a:gd name="connsiteY31" fmla="*/ 1911389 h 1911389"/>
                  <a:gd name="connsiteX32" fmla="*/ 3216290 w 9507711"/>
                  <a:gd name="connsiteY32" fmla="*/ 1911389 h 1911389"/>
                  <a:gd name="connsiteX33" fmla="*/ 2536213 w 9507711"/>
                  <a:gd name="connsiteY33" fmla="*/ 1911389 h 1911389"/>
                  <a:gd name="connsiteX34" fmla="*/ 1767431 w 9507711"/>
                  <a:gd name="connsiteY34" fmla="*/ 1911389 h 1911389"/>
                  <a:gd name="connsiteX35" fmla="*/ 1264765 w 9507711"/>
                  <a:gd name="connsiteY35" fmla="*/ 1911389 h 1911389"/>
                  <a:gd name="connsiteX36" fmla="*/ 318571 w 9507711"/>
                  <a:gd name="connsiteY36" fmla="*/ 1911389 h 1911389"/>
                  <a:gd name="connsiteX37" fmla="*/ 0 w 9507711"/>
                  <a:gd name="connsiteY37" fmla="*/ 1592818 h 1911389"/>
                  <a:gd name="connsiteX38" fmla="*/ 0 w 9507711"/>
                  <a:gd name="connsiteY38" fmla="*/ 1193554 h 1911389"/>
                  <a:gd name="connsiteX39" fmla="*/ 0 w 9507711"/>
                  <a:gd name="connsiteY39" fmla="*/ 756062 h 1911389"/>
                  <a:gd name="connsiteX40" fmla="*/ 0 w 9507711"/>
                  <a:gd name="connsiteY40" fmla="*/ 318571 h 19113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</a:cxnLst>
                <a:rect l="l" t="t" r="r" b="b"/>
                <a:pathLst>
                  <a:path w="9507711" h="1911389" fill="none" extrusionOk="0">
                    <a:moveTo>
                      <a:pt x="0" y="318571"/>
                    </a:moveTo>
                    <a:cubicBezTo>
                      <a:pt x="-5615" y="95145"/>
                      <a:pt x="131937" y="-44200"/>
                      <a:pt x="318571" y="0"/>
                    </a:cubicBezTo>
                    <a:cubicBezTo>
                      <a:pt x="550861" y="-79210"/>
                      <a:pt x="797264" y="47737"/>
                      <a:pt x="998648" y="0"/>
                    </a:cubicBezTo>
                    <a:cubicBezTo>
                      <a:pt x="1200032" y="-47737"/>
                      <a:pt x="1422865" y="53725"/>
                      <a:pt x="1767431" y="0"/>
                    </a:cubicBezTo>
                    <a:cubicBezTo>
                      <a:pt x="2111997" y="-53725"/>
                      <a:pt x="2199718" y="21902"/>
                      <a:pt x="2447508" y="0"/>
                    </a:cubicBezTo>
                    <a:cubicBezTo>
                      <a:pt x="2695298" y="-21902"/>
                      <a:pt x="2624819" y="13708"/>
                      <a:pt x="2772762" y="0"/>
                    </a:cubicBezTo>
                    <a:cubicBezTo>
                      <a:pt x="2920705" y="-13708"/>
                      <a:pt x="3234050" y="59319"/>
                      <a:pt x="3452839" y="0"/>
                    </a:cubicBezTo>
                    <a:cubicBezTo>
                      <a:pt x="3671628" y="-59319"/>
                      <a:pt x="3836025" y="48124"/>
                      <a:pt x="4044210" y="0"/>
                    </a:cubicBezTo>
                    <a:cubicBezTo>
                      <a:pt x="4252395" y="-48124"/>
                      <a:pt x="4342838" y="58266"/>
                      <a:pt x="4635581" y="0"/>
                    </a:cubicBezTo>
                    <a:cubicBezTo>
                      <a:pt x="4928324" y="-58266"/>
                      <a:pt x="4888650" y="38431"/>
                      <a:pt x="4960835" y="0"/>
                    </a:cubicBezTo>
                    <a:cubicBezTo>
                      <a:pt x="5033020" y="-38431"/>
                      <a:pt x="5366822" y="30654"/>
                      <a:pt x="5640912" y="0"/>
                    </a:cubicBezTo>
                    <a:cubicBezTo>
                      <a:pt x="5915002" y="-30654"/>
                      <a:pt x="6054305" y="65233"/>
                      <a:pt x="6320989" y="0"/>
                    </a:cubicBezTo>
                    <a:cubicBezTo>
                      <a:pt x="6587673" y="-65233"/>
                      <a:pt x="6633652" y="6214"/>
                      <a:pt x="6823655" y="0"/>
                    </a:cubicBezTo>
                    <a:cubicBezTo>
                      <a:pt x="7013658" y="-6214"/>
                      <a:pt x="7026856" y="31901"/>
                      <a:pt x="7148909" y="0"/>
                    </a:cubicBezTo>
                    <a:cubicBezTo>
                      <a:pt x="7270962" y="-31901"/>
                      <a:pt x="7577383" y="48742"/>
                      <a:pt x="7917692" y="0"/>
                    </a:cubicBezTo>
                    <a:cubicBezTo>
                      <a:pt x="8258001" y="-48742"/>
                      <a:pt x="8139560" y="22781"/>
                      <a:pt x="8331652" y="0"/>
                    </a:cubicBezTo>
                    <a:cubicBezTo>
                      <a:pt x="8523744" y="-22781"/>
                      <a:pt x="8932418" y="27191"/>
                      <a:pt x="9189140" y="0"/>
                    </a:cubicBezTo>
                    <a:cubicBezTo>
                      <a:pt x="9333014" y="27112"/>
                      <a:pt x="9498008" y="148474"/>
                      <a:pt x="9507711" y="318571"/>
                    </a:cubicBezTo>
                    <a:cubicBezTo>
                      <a:pt x="9520652" y="441345"/>
                      <a:pt x="9505049" y="614045"/>
                      <a:pt x="9507711" y="743320"/>
                    </a:cubicBezTo>
                    <a:cubicBezTo>
                      <a:pt x="9510373" y="872595"/>
                      <a:pt x="9478789" y="998522"/>
                      <a:pt x="9507711" y="1142584"/>
                    </a:cubicBezTo>
                    <a:cubicBezTo>
                      <a:pt x="9536633" y="1286646"/>
                      <a:pt x="9504895" y="1481017"/>
                      <a:pt x="9507711" y="1592818"/>
                    </a:cubicBezTo>
                    <a:cubicBezTo>
                      <a:pt x="9482471" y="1759550"/>
                      <a:pt x="9391876" y="1930348"/>
                      <a:pt x="9189140" y="1911389"/>
                    </a:cubicBezTo>
                    <a:cubicBezTo>
                      <a:pt x="8823187" y="1958479"/>
                      <a:pt x="8609330" y="1904273"/>
                      <a:pt x="8420357" y="1911389"/>
                    </a:cubicBezTo>
                    <a:cubicBezTo>
                      <a:pt x="8231384" y="1918505"/>
                      <a:pt x="8198776" y="1892295"/>
                      <a:pt x="8095103" y="1911389"/>
                    </a:cubicBezTo>
                    <a:cubicBezTo>
                      <a:pt x="7991430" y="1930483"/>
                      <a:pt x="7871006" y="1899111"/>
                      <a:pt x="7769849" y="1911389"/>
                    </a:cubicBezTo>
                    <a:cubicBezTo>
                      <a:pt x="7668692" y="1923667"/>
                      <a:pt x="7546748" y="1903757"/>
                      <a:pt x="7355889" y="1911389"/>
                    </a:cubicBezTo>
                    <a:cubicBezTo>
                      <a:pt x="7165030" y="1919021"/>
                      <a:pt x="6833767" y="1867627"/>
                      <a:pt x="6587106" y="1911389"/>
                    </a:cubicBezTo>
                    <a:cubicBezTo>
                      <a:pt x="6340445" y="1955151"/>
                      <a:pt x="6220696" y="1838753"/>
                      <a:pt x="5907029" y="1911389"/>
                    </a:cubicBezTo>
                    <a:cubicBezTo>
                      <a:pt x="5593362" y="1984025"/>
                      <a:pt x="5516927" y="1874002"/>
                      <a:pt x="5138247" y="1911389"/>
                    </a:cubicBezTo>
                    <a:cubicBezTo>
                      <a:pt x="4759567" y="1948776"/>
                      <a:pt x="4776366" y="1904978"/>
                      <a:pt x="4635581" y="1911389"/>
                    </a:cubicBezTo>
                    <a:cubicBezTo>
                      <a:pt x="4494796" y="1917800"/>
                      <a:pt x="4273917" y="1898893"/>
                      <a:pt x="4132916" y="1911389"/>
                    </a:cubicBezTo>
                    <a:cubicBezTo>
                      <a:pt x="3991915" y="1923885"/>
                      <a:pt x="3854306" y="1872075"/>
                      <a:pt x="3718956" y="1911389"/>
                    </a:cubicBezTo>
                    <a:cubicBezTo>
                      <a:pt x="3583606" y="1950703"/>
                      <a:pt x="3367299" y="1898744"/>
                      <a:pt x="3216290" y="1911389"/>
                    </a:cubicBezTo>
                    <a:cubicBezTo>
                      <a:pt x="3065281" y="1924034"/>
                      <a:pt x="2725302" y="1903767"/>
                      <a:pt x="2536213" y="1911389"/>
                    </a:cubicBezTo>
                    <a:cubicBezTo>
                      <a:pt x="2347124" y="1919011"/>
                      <a:pt x="2145546" y="1881912"/>
                      <a:pt x="1767431" y="1911389"/>
                    </a:cubicBezTo>
                    <a:cubicBezTo>
                      <a:pt x="1389316" y="1940866"/>
                      <a:pt x="1455964" y="1856654"/>
                      <a:pt x="1264765" y="1911389"/>
                    </a:cubicBezTo>
                    <a:cubicBezTo>
                      <a:pt x="1073566" y="1966124"/>
                      <a:pt x="522260" y="1830855"/>
                      <a:pt x="318571" y="1911389"/>
                    </a:cubicBezTo>
                    <a:cubicBezTo>
                      <a:pt x="116409" y="1904361"/>
                      <a:pt x="37339" y="1734505"/>
                      <a:pt x="0" y="1592818"/>
                    </a:cubicBezTo>
                    <a:cubicBezTo>
                      <a:pt x="-9151" y="1497111"/>
                      <a:pt x="44945" y="1304286"/>
                      <a:pt x="0" y="1193554"/>
                    </a:cubicBezTo>
                    <a:cubicBezTo>
                      <a:pt x="-44945" y="1082822"/>
                      <a:pt x="41707" y="953927"/>
                      <a:pt x="0" y="756062"/>
                    </a:cubicBezTo>
                    <a:cubicBezTo>
                      <a:pt x="-41707" y="558197"/>
                      <a:pt x="40066" y="454779"/>
                      <a:pt x="0" y="318571"/>
                    </a:cubicBezTo>
                    <a:close/>
                  </a:path>
                  <a:path w="9507711" h="1911389" stroke="0" extrusionOk="0">
                    <a:moveTo>
                      <a:pt x="0" y="318571"/>
                    </a:moveTo>
                    <a:cubicBezTo>
                      <a:pt x="13659" y="136245"/>
                      <a:pt x="129360" y="11854"/>
                      <a:pt x="318571" y="0"/>
                    </a:cubicBezTo>
                    <a:cubicBezTo>
                      <a:pt x="400553" y="-37481"/>
                      <a:pt x="499767" y="22816"/>
                      <a:pt x="643825" y="0"/>
                    </a:cubicBezTo>
                    <a:cubicBezTo>
                      <a:pt x="787883" y="-22816"/>
                      <a:pt x="1254763" y="88407"/>
                      <a:pt x="1412608" y="0"/>
                    </a:cubicBezTo>
                    <a:cubicBezTo>
                      <a:pt x="1570453" y="-88407"/>
                      <a:pt x="1627044" y="33461"/>
                      <a:pt x="1826568" y="0"/>
                    </a:cubicBezTo>
                    <a:cubicBezTo>
                      <a:pt x="2026092" y="-33461"/>
                      <a:pt x="2250758" y="53502"/>
                      <a:pt x="2417939" y="0"/>
                    </a:cubicBezTo>
                    <a:cubicBezTo>
                      <a:pt x="2585120" y="-53502"/>
                      <a:pt x="2783929" y="51427"/>
                      <a:pt x="2920605" y="0"/>
                    </a:cubicBezTo>
                    <a:cubicBezTo>
                      <a:pt x="3057281" y="-51427"/>
                      <a:pt x="3316521" y="79192"/>
                      <a:pt x="3600682" y="0"/>
                    </a:cubicBezTo>
                    <a:cubicBezTo>
                      <a:pt x="3884843" y="-79192"/>
                      <a:pt x="4155918" y="10621"/>
                      <a:pt x="4369464" y="0"/>
                    </a:cubicBezTo>
                    <a:cubicBezTo>
                      <a:pt x="4583010" y="-10621"/>
                      <a:pt x="4913237" y="62146"/>
                      <a:pt x="5138247" y="0"/>
                    </a:cubicBezTo>
                    <a:cubicBezTo>
                      <a:pt x="5363257" y="-62146"/>
                      <a:pt x="5554475" y="80605"/>
                      <a:pt x="5818324" y="0"/>
                    </a:cubicBezTo>
                    <a:cubicBezTo>
                      <a:pt x="6082173" y="-80605"/>
                      <a:pt x="6203140" y="20534"/>
                      <a:pt x="6498401" y="0"/>
                    </a:cubicBezTo>
                    <a:cubicBezTo>
                      <a:pt x="6793662" y="-20534"/>
                      <a:pt x="6825358" y="34922"/>
                      <a:pt x="6912361" y="0"/>
                    </a:cubicBezTo>
                    <a:cubicBezTo>
                      <a:pt x="6999364" y="-34922"/>
                      <a:pt x="7498681" y="30686"/>
                      <a:pt x="7681143" y="0"/>
                    </a:cubicBezTo>
                    <a:cubicBezTo>
                      <a:pt x="7863605" y="-30686"/>
                      <a:pt x="7912503" y="13202"/>
                      <a:pt x="8095103" y="0"/>
                    </a:cubicBezTo>
                    <a:cubicBezTo>
                      <a:pt x="8277703" y="-13202"/>
                      <a:pt x="8368144" y="45826"/>
                      <a:pt x="8597769" y="0"/>
                    </a:cubicBezTo>
                    <a:cubicBezTo>
                      <a:pt x="8827394" y="-45826"/>
                      <a:pt x="8942952" y="23152"/>
                      <a:pt x="9189140" y="0"/>
                    </a:cubicBezTo>
                    <a:cubicBezTo>
                      <a:pt x="9343824" y="13848"/>
                      <a:pt x="9513849" y="130202"/>
                      <a:pt x="9507711" y="318571"/>
                    </a:cubicBezTo>
                    <a:cubicBezTo>
                      <a:pt x="9528939" y="448850"/>
                      <a:pt x="9507093" y="636083"/>
                      <a:pt x="9507711" y="730578"/>
                    </a:cubicBezTo>
                    <a:cubicBezTo>
                      <a:pt x="9508329" y="825073"/>
                      <a:pt x="9470186" y="1044785"/>
                      <a:pt x="9507711" y="1168069"/>
                    </a:cubicBezTo>
                    <a:cubicBezTo>
                      <a:pt x="9545236" y="1291353"/>
                      <a:pt x="9456742" y="1407345"/>
                      <a:pt x="9507711" y="1592818"/>
                    </a:cubicBezTo>
                    <a:cubicBezTo>
                      <a:pt x="9523528" y="1780286"/>
                      <a:pt x="9355596" y="1897527"/>
                      <a:pt x="9189140" y="1911389"/>
                    </a:cubicBezTo>
                    <a:cubicBezTo>
                      <a:pt x="8915714" y="1968598"/>
                      <a:pt x="8739186" y="1897403"/>
                      <a:pt x="8597769" y="1911389"/>
                    </a:cubicBezTo>
                    <a:cubicBezTo>
                      <a:pt x="8456352" y="1925375"/>
                      <a:pt x="7989373" y="1837402"/>
                      <a:pt x="7828986" y="1911389"/>
                    </a:cubicBezTo>
                    <a:cubicBezTo>
                      <a:pt x="7668599" y="1985376"/>
                      <a:pt x="7533922" y="1869873"/>
                      <a:pt x="7326321" y="1911389"/>
                    </a:cubicBezTo>
                    <a:cubicBezTo>
                      <a:pt x="7118721" y="1952905"/>
                      <a:pt x="7097406" y="1910715"/>
                      <a:pt x="7001066" y="1911389"/>
                    </a:cubicBezTo>
                    <a:cubicBezTo>
                      <a:pt x="6904726" y="1912063"/>
                      <a:pt x="6820082" y="1885931"/>
                      <a:pt x="6675812" y="1911389"/>
                    </a:cubicBezTo>
                    <a:cubicBezTo>
                      <a:pt x="6531542" y="1936847"/>
                      <a:pt x="6273495" y="1864425"/>
                      <a:pt x="5995735" y="1911389"/>
                    </a:cubicBezTo>
                    <a:cubicBezTo>
                      <a:pt x="5717975" y="1958353"/>
                      <a:pt x="5586837" y="1902976"/>
                      <a:pt x="5404364" y="1911389"/>
                    </a:cubicBezTo>
                    <a:cubicBezTo>
                      <a:pt x="5221891" y="1919802"/>
                      <a:pt x="5232181" y="1884601"/>
                      <a:pt x="5079110" y="1911389"/>
                    </a:cubicBezTo>
                    <a:cubicBezTo>
                      <a:pt x="4926039" y="1938177"/>
                      <a:pt x="4881841" y="1905842"/>
                      <a:pt x="4753856" y="1911389"/>
                    </a:cubicBezTo>
                    <a:cubicBezTo>
                      <a:pt x="4625871" y="1916936"/>
                      <a:pt x="4312514" y="1858543"/>
                      <a:pt x="4073779" y="1911389"/>
                    </a:cubicBezTo>
                    <a:cubicBezTo>
                      <a:pt x="3835044" y="1964235"/>
                      <a:pt x="3704485" y="1884411"/>
                      <a:pt x="3571113" y="1911389"/>
                    </a:cubicBezTo>
                    <a:cubicBezTo>
                      <a:pt x="3437741" y="1938367"/>
                      <a:pt x="3119332" y="1902279"/>
                      <a:pt x="2891036" y="1911389"/>
                    </a:cubicBezTo>
                    <a:cubicBezTo>
                      <a:pt x="2662740" y="1920499"/>
                      <a:pt x="2309369" y="1869473"/>
                      <a:pt x="2122253" y="1911389"/>
                    </a:cubicBezTo>
                    <a:cubicBezTo>
                      <a:pt x="1935137" y="1953305"/>
                      <a:pt x="1928041" y="1897302"/>
                      <a:pt x="1796999" y="1911389"/>
                    </a:cubicBezTo>
                    <a:cubicBezTo>
                      <a:pt x="1665957" y="1925476"/>
                      <a:pt x="1487622" y="1881970"/>
                      <a:pt x="1294334" y="1911389"/>
                    </a:cubicBezTo>
                    <a:cubicBezTo>
                      <a:pt x="1101047" y="1940808"/>
                      <a:pt x="716661" y="1830447"/>
                      <a:pt x="318571" y="1911389"/>
                    </a:cubicBezTo>
                    <a:cubicBezTo>
                      <a:pt x="192189" y="1921719"/>
                      <a:pt x="-1944" y="1776744"/>
                      <a:pt x="0" y="1592818"/>
                    </a:cubicBezTo>
                    <a:cubicBezTo>
                      <a:pt x="-18908" y="1388891"/>
                      <a:pt x="18260" y="1271719"/>
                      <a:pt x="0" y="1168069"/>
                    </a:cubicBezTo>
                    <a:cubicBezTo>
                      <a:pt x="-18260" y="1064419"/>
                      <a:pt x="9250" y="828618"/>
                      <a:pt x="0" y="730578"/>
                    </a:cubicBezTo>
                    <a:cubicBezTo>
                      <a:pt x="-9250" y="632538"/>
                      <a:pt x="22939" y="433188"/>
                      <a:pt x="0" y="318571"/>
                    </a:cubicBezTo>
                    <a:close/>
                  </a:path>
                </a:pathLst>
              </a:custGeom>
              <a:solidFill>
                <a:srgbClr val="F9E3E6">
                  <a:alpha val="93000"/>
                </a:srgbClr>
              </a:solidFill>
              <a:ln w="50800" cmpd="sng">
                <a:solidFill>
                  <a:srgbClr val="F48DAC"/>
                </a:solidFill>
                <a:prstDash val="dash"/>
                <a:extLst>
                  <a:ext uri="{C807C97D-BFC1-408E-A445-0C87EB9F89A2}">
                    <ask:lineSketchStyleProps xmlns:ask="http://schemas.microsoft.com/office/drawing/2018/sketchyshapes" sd="1371305124">
                      <a:prstGeom prst="roundRect">
                        <a:avLst/>
                      </a:prstGeom>
                      <ask:type>
                        <ask:lineSketchScribble/>
                      </ask:type>
                    </ask:lineSketchStyleProps>
                  </a:ext>
                </a:extLst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>
                  <a:defRPr/>
                </a:pPr>
                <a14:m>
                  <m:oMath xmlns:m="http://schemas.openxmlformats.org/officeDocument/2006/math">
                    <m:f>
                      <m:fPr>
                        <m:ctrlPr>
                          <a:rPr kumimoji="0" lang="en-US" sz="6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kumimoji="0" lang="en-US" sz="6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𝟕</m:t>
                        </m:r>
                      </m:num>
                      <m:den>
                        <m:r>
                          <a:rPr kumimoji="0" lang="en-US" sz="6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𝟒</m:t>
                        </m:r>
                      </m:den>
                    </m:f>
                    <m:r>
                      <a:rPr kumimoji="0" lang="en-US" sz="60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−</m:t>
                    </m:r>
                    <m:f>
                      <m:fPr>
                        <m:ctrlPr>
                          <a:rPr lang="en-US" sz="6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6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6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𝟒</m:t>
                        </m:r>
                      </m:den>
                    </m:f>
                    <m:r>
                      <a:rPr lang="en-US" sz="60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6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6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𝟕</m:t>
                        </m:r>
                        <m:r>
                          <a:rPr lang="en-US" sz="6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6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𝟑</m:t>
                        </m:r>
                        <m:r>
                          <a:rPr lang="en-US" sz="6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  </m:t>
                        </m:r>
                      </m:num>
                      <m:den>
                        <m:r>
                          <a:rPr lang="en-US" sz="6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en-US" sz="6000" b="1" dirty="0">
                    <a:solidFill>
                      <a:srgbClr val="002060"/>
                    </a:solidFill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60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6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6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6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𝟒</m:t>
                        </m:r>
                        <m:r>
                          <a:rPr lang="en-US" sz="6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</m:den>
                    </m:f>
                    <m:r>
                      <a:rPr lang="en-US" sz="60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60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𝟏</m:t>
                    </m:r>
                  </m:oMath>
                </a14:m>
                <a:endParaRPr kumimoji="0" lang="vi-VN" sz="60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7" name="Snip Diagonal Corner Rectangle 1">
                <a:extLst>
                  <a:ext uri="{FF2B5EF4-FFF2-40B4-BE49-F238E27FC236}">
                    <a16:creationId xmlns:a16="http://schemas.microsoft.com/office/drawing/2014/main" id="{BC07EDD8-F1B2-44E6-BBE2-54F77D55CC1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09702" y="3597587"/>
                <a:ext cx="9507711" cy="1911389"/>
              </a:xfrm>
              <a:custGeom>
                <a:avLst/>
                <a:gdLst>
                  <a:gd name="connsiteX0" fmla="*/ 0 w 11067234"/>
                  <a:gd name="connsiteY0" fmla="*/ 213550 h 1281272"/>
                  <a:gd name="connsiteX1" fmla="*/ 213550 w 11067234"/>
                  <a:gd name="connsiteY1" fmla="*/ 0 h 1281272"/>
                  <a:gd name="connsiteX2" fmla="*/ 485465 w 11067234"/>
                  <a:gd name="connsiteY2" fmla="*/ 0 h 1281272"/>
                  <a:gd name="connsiteX3" fmla="*/ 1076583 w 11067234"/>
                  <a:gd name="connsiteY3" fmla="*/ 0 h 1281272"/>
                  <a:gd name="connsiteX4" fmla="*/ 1667702 w 11067234"/>
                  <a:gd name="connsiteY4" fmla="*/ 0 h 1281272"/>
                  <a:gd name="connsiteX5" fmla="*/ 1939616 w 11067234"/>
                  <a:gd name="connsiteY5" fmla="*/ 0 h 1281272"/>
                  <a:gd name="connsiteX6" fmla="*/ 2637136 w 11067234"/>
                  <a:gd name="connsiteY6" fmla="*/ 0 h 1281272"/>
                  <a:gd name="connsiteX7" fmla="*/ 3334656 w 11067234"/>
                  <a:gd name="connsiteY7" fmla="*/ 0 h 1281272"/>
                  <a:gd name="connsiteX8" fmla="*/ 3819373 w 11067234"/>
                  <a:gd name="connsiteY8" fmla="*/ 0 h 1281272"/>
                  <a:gd name="connsiteX9" fmla="*/ 4091288 w 11067234"/>
                  <a:gd name="connsiteY9" fmla="*/ 0 h 1281272"/>
                  <a:gd name="connsiteX10" fmla="*/ 4895209 w 11067234"/>
                  <a:gd name="connsiteY10" fmla="*/ 0 h 1281272"/>
                  <a:gd name="connsiteX11" fmla="*/ 5273525 w 11067234"/>
                  <a:gd name="connsiteY11" fmla="*/ 0 h 1281272"/>
                  <a:gd name="connsiteX12" fmla="*/ 5758242 w 11067234"/>
                  <a:gd name="connsiteY12" fmla="*/ 0 h 1281272"/>
                  <a:gd name="connsiteX13" fmla="*/ 6455762 w 11067234"/>
                  <a:gd name="connsiteY13" fmla="*/ 0 h 1281272"/>
                  <a:gd name="connsiteX14" fmla="*/ 7153282 w 11067234"/>
                  <a:gd name="connsiteY14" fmla="*/ 0 h 1281272"/>
                  <a:gd name="connsiteX15" fmla="*/ 7531598 w 11067234"/>
                  <a:gd name="connsiteY15" fmla="*/ 0 h 1281272"/>
                  <a:gd name="connsiteX16" fmla="*/ 7909914 w 11067234"/>
                  <a:gd name="connsiteY16" fmla="*/ 0 h 1281272"/>
                  <a:gd name="connsiteX17" fmla="*/ 8713835 w 11067234"/>
                  <a:gd name="connsiteY17" fmla="*/ 0 h 1281272"/>
                  <a:gd name="connsiteX18" fmla="*/ 9092151 w 11067234"/>
                  <a:gd name="connsiteY18" fmla="*/ 0 h 1281272"/>
                  <a:gd name="connsiteX19" fmla="*/ 9789671 w 11067234"/>
                  <a:gd name="connsiteY19" fmla="*/ 0 h 1281272"/>
                  <a:gd name="connsiteX20" fmla="*/ 10853684 w 11067234"/>
                  <a:gd name="connsiteY20" fmla="*/ 0 h 1281272"/>
                  <a:gd name="connsiteX21" fmla="*/ 11067234 w 11067234"/>
                  <a:gd name="connsiteY21" fmla="*/ 213550 h 1281272"/>
                  <a:gd name="connsiteX22" fmla="*/ 11067234 w 11067234"/>
                  <a:gd name="connsiteY22" fmla="*/ 632094 h 1281272"/>
                  <a:gd name="connsiteX23" fmla="*/ 11067234 w 11067234"/>
                  <a:gd name="connsiteY23" fmla="*/ 1067722 h 1281272"/>
                  <a:gd name="connsiteX24" fmla="*/ 10853684 w 11067234"/>
                  <a:gd name="connsiteY24" fmla="*/ 1281272 h 1281272"/>
                  <a:gd name="connsiteX25" fmla="*/ 10475368 w 11067234"/>
                  <a:gd name="connsiteY25" fmla="*/ 1281272 h 1281272"/>
                  <a:gd name="connsiteX26" fmla="*/ 9990651 w 11067234"/>
                  <a:gd name="connsiteY26" fmla="*/ 1281272 h 1281272"/>
                  <a:gd name="connsiteX27" fmla="*/ 9612335 w 11067234"/>
                  <a:gd name="connsiteY27" fmla="*/ 1281272 h 1281272"/>
                  <a:gd name="connsiteX28" fmla="*/ 9127618 w 11067234"/>
                  <a:gd name="connsiteY28" fmla="*/ 1281272 h 1281272"/>
                  <a:gd name="connsiteX29" fmla="*/ 8430098 w 11067234"/>
                  <a:gd name="connsiteY29" fmla="*/ 1281272 h 1281272"/>
                  <a:gd name="connsiteX30" fmla="*/ 7626177 w 11067234"/>
                  <a:gd name="connsiteY30" fmla="*/ 1281272 h 1281272"/>
                  <a:gd name="connsiteX31" fmla="*/ 7141459 w 11067234"/>
                  <a:gd name="connsiteY31" fmla="*/ 1281272 h 1281272"/>
                  <a:gd name="connsiteX32" fmla="*/ 6656742 w 11067234"/>
                  <a:gd name="connsiteY32" fmla="*/ 1281272 h 1281272"/>
                  <a:gd name="connsiteX33" fmla="*/ 6065624 w 11067234"/>
                  <a:gd name="connsiteY33" fmla="*/ 1281272 h 1281272"/>
                  <a:gd name="connsiteX34" fmla="*/ 5580906 w 11067234"/>
                  <a:gd name="connsiteY34" fmla="*/ 1281272 h 1281272"/>
                  <a:gd name="connsiteX35" fmla="*/ 5096189 w 11067234"/>
                  <a:gd name="connsiteY35" fmla="*/ 1281272 h 1281272"/>
                  <a:gd name="connsiteX36" fmla="*/ 4398669 w 11067234"/>
                  <a:gd name="connsiteY36" fmla="*/ 1281272 h 1281272"/>
                  <a:gd name="connsiteX37" fmla="*/ 4020353 w 11067234"/>
                  <a:gd name="connsiteY37" fmla="*/ 1281272 h 1281272"/>
                  <a:gd name="connsiteX38" fmla="*/ 3216432 w 11067234"/>
                  <a:gd name="connsiteY38" fmla="*/ 1281272 h 1281272"/>
                  <a:gd name="connsiteX39" fmla="*/ 2518912 w 11067234"/>
                  <a:gd name="connsiteY39" fmla="*/ 1281272 h 1281272"/>
                  <a:gd name="connsiteX40" fmla="*/ 2246998 w 11067234"/>
                  <a:gd name="connsiteY40" fmla="*/ 1281272 h 1281272"/>
                  <a:gd name="connsiteX41" fmla="*/ 1443077 w 11067234"/>
                  <a:gd name="connsiteY41" fmla="*/ 1281272 h 1281272"/>
                  <a:gd name="connsiteX42" fmla="*/ 958359 w 11067234"/>
                  <a:gd name="connsiteY42" fmla="*/ 1281272 h 1281272"/>
                  <a:gd name="connsiteX43" fmla="*/ 213550 w 11067234"/>
                  <a:gd name="connsiteY43" fmla="*/ 1281272 h 1281272"/>
                  <a:gd name="connsiteX44" fmla="*/ 0 w 11067234"/>
                  <a:gd name="connsiteY44" fmla="*/ 1067722 h 1281272"/>
                  <a:gd name="connsiteX45" fmla="*/ 0 w 11067234"/>
                  <a:gd name="connsiteY45" fmla="*/ 632094 h 1281272"/>
                  <a:gd name="connsiteX46" fmla="*/ 0 w 11067234"/>
                  <a:gd name="connsiteY46" fmla="*/ 213550 h 12812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</a:cxnLst>
                <a:rect l="l" t="t" r="r" b="b"/>
                <a:pathLst>
                  <a:path w="11067234" h="1281272" fill="none" extrusionOk="0">
                    <a:moveTo>
                      <a:pt x="0" y="213550"/>
                    </a:moveTo>
                    <a:cubicBezTo>
                      <a:pt x="21361" y="81906"/>
                      <a:pt x="65774" y="-8521"/>
                      <a:pt x="213550" y="0"/>
                    </a:cubicBezTo>
                    <a:cubicBezTo>
                      <a:pt x="322517" y="-18703"/>
                      <a:pt x="354323" y="23791"/>
                      <a:pt x="485465" y="0"/>
                    </a:cubicBezTo>
                    <a:cubicBezTo>
                      <a:pt x="616607" y="-23791"/>
                      <a:pt x="945985" y="11231"/>
                      <a:pt x="1076583" y="0"/>
                    </a:cubicBezTo>
                    <a:cubicBezTo>
                      <a:pt x="1207181" y="-11231"/>
                      <a:pt x="1509001" y="56078"/>
                      <a:pt x="1667702" y="0"/>
                    </a:cubicBezTo>
                    <a:cubicBezTo>
                      <a:pt x="1826403" y="-56078"/>
                      <a:pt x="1807578" y="2499"/>
                      <a:pt x="1939616" y="0"/>
                    </a:cubicBezTo>
                    <a:cubicBezTo>
                      <a:pt x="2071654" y="-2499"/>
                      <a:pt x="2385645" y="68024"/>
                      <a:pt x="2637136" y="0"/>
                    </a:cubicBezTo>
                    <a:cubicBezTo>
                      <a:pt x="2888627" y="-68024"/>
                      <a:pt x="3010012" y="29914"/>
                      <a:pt x="3334656" y="0"/>
                    </a:cubicBezTo>
                    <a:cubicBezTo>
                      <a:pt x="3659300" y="-29914"/>
                      <a:pt x="3679548" y="5804"/>
                      <a:pt x="3819373" y="0"/>
                    </a:cubicBezTo>
                    <a:cubicBezTo>
                      <a:pt x="3959198" y="-5804"/>
                      <a:pt x="3985977" y="30577"/>
                      <a:pt x="4091288" y="0"/>
                    </a:cubicBezTo>
                    <a:cubicBezTo>
                      <a:pt x="4196600" y="-30577"/>
                      <a:pt x="4662129" y="50420"/>
                      <a:pt x="4895209" y="0"/>
                    </a:cubicBezTo>
                    <a:cubicBezTo>
                      <a:pt x="5128289" y="-50420"/>
                      <a:pt x="5182526" y="38809"/>
                      <a:pt x="5273525" y="0"/>
                    </a:cubicBezTo>
                    <a:cubicBezTo>
                      <a:pt x="5364524" y="-38809"/>
                      <a:pt x="5615895" y="12738"/>
                      <a:pt x="5758242" y="0"/>
                    </a:cubicBezTo>
                    <a:cubicBezTo>
                      <a:pt x="5900589" y="-12738"/>
                      <a:pt x="6164558" y="7874"/>
                      <a:pt x="6455762" y="0"/>
                    </a:cubicBezTo>
                    <a:cubicBezTo>
                      <a:pt x="6746966" y="-7874"/>
                      <a:pt x="6856131" y="15929"/>
                      <a:pt x="7153282" y="0"/>
                    </a:cubicBezTo>
                    <a:cubicBezTo>
                      <a:pt x="7450433" y="-15929"/>
                      <a:pt x="7358250" y="40425"/>
                      <a:pt x="7531598" y="0"/>
                    </a:cubicBezTo>
                    <a:cubicBezTo>
                      <a:pt x="7704946" y="-40425"/>
                      <a:pt x="7749677" y="30046"/>
                      <a:pt x="7909914" y="0"/>
                    </a:cubicBezTo>
                    <a:cubicBezTo>
                      <a:pt x="8070151" y="-30046"/>
                      <a:pt x="8369261" y="6749"/>
                      <a:pt x="8713835" y="0"/>
                    </a:cubicBezTo>
                    <a:cubicBezTo>
                      <a:pt x="9058409" y="-6749"/>
                      <a:pt x="8975988" y="4317"/>
                      <a:pt x="9092151" y="0"/>
                    </a:cubicBezTo>
                    <a:cubicBezTo>
                      <a:pt x="9208314" y="-4317"/>
                      <a:pt x="9588889" y="40383"/>
                      <a:pt x="9789671" y="0"/>
                    </a:cubicBezTo>
                    <a:cubicBezTo>
                      <a:pt x="9990453" y="-40383"/>
                      <a:pt x="10562519" y="93078"/>
                      <a:pt x="10853684" y="0"/>
                    </a:cubicBezTo>
                    <a:cubicBezTo>
                      <a:pt x="10995474" y="10776"/>
                      <a:pt x="11064551" y="130590"/>
                      <a:pt x="11067234" y="213550"/>
                    </a:cubicBezTo>
                    <a:cubicBezTo>
                      <a:pt x="11111176" y="318563"/>
                      <a:pt x="11030213" y="525360"/>
                      <a:pt x="11067234" y="632094"/>
                    </a:cubicBezTo>
                    <a:cubicBezTo>
                      <a:pt x="11104255" y="738828"/>
                      <a:pt x="11060545" y="953204"/>
                      <a:pt x="11067234" y="1067722"/>
                    </a:cubicBezTo>
                    <a:cubicBezTo>
                      <a:pt x="11072907" y="1182769"/>
                      <a:pt x="10972211" y="1308566"/>
                      <a:pt x="10853684" y="1281272"/>
                    </a:cubicBezTo>
                    <a:cubicBezTo>
                      <a:pt x="10728122" y="1288707"/>
                      <a:pt x="10636840" y="1266012"/>
                      <a:pt x="10475368" y="1281272"/>
                    </a:cubicBezTo>
                    <a:cubicBezTo>
                      <a:pt x="10313896" y="1296532"/>
                      <a:pt x="10184144" y="1265596"/>
                      <a:pt x="9990651" y="1281272"/>
                    </a:cubicBezTo>
                    <a:cubicBezTo>
                      <a:pt x="9797158" y="1296948"/>
                      <a:pt x="9712528" y="1249439"/>
                      <a:pt x="9612335" y="1281272"/>
                    </a:cubicBezTo>
                    <a:cubicBezTo>
                      <a:pt x="9512142" y="1313105"/>
                      <a:pt x="9352139" y="1232654"/>
                      <a:pt x="9127618" y="1281272"/>
                    </a:cubicBezTo>
                    <a:cubicBezTo>
                      <a:pt x="8903097" y="1329890"/>
                      <a:pt x="8675967" y="1205446"/>
                      <a:pt x="8430098" y="1281272"/>
                    </a:cubicBezTo>
                    <a:cubicBezTo>
                      <a:pt x="8184229" y="1357098"/>
                      <a:pt x="7789370" y="1204444"/>
                      <a:pt x="7626177" y="1281272"/>
                    </a:cubicBezTo>
                    <a:cubicBezTo>
                      <a:pt x="7462984" y="1358100"/>
                      <a:pt x="7356328" y="1241937"/>
                      <a:pt x="7141459" y="1281272"/>
                    </a:cubicBezTo>
                    <a:cubicBezTo>
                      <a:pt x="6926590" y="1320607"/>
                      <a:pt x="6785570" y="1275066"/>
                      <a:pt x="6656742" y="1281272"/>
                    </a:cubicBezTo>
                    <a:cubicBezTo>
                      <a:pt x="6527914" y="1287478"/>
                      <a:pt x="6227051" y="1220913"/>
                      <a:pt x="6065624" y="1281272"/>
                    </a:cubicBezTo>
                    <a:cubicBezTo>
                      <a:pt x="5904197" y="1341631"/>
                      <a:pt x="5694814" y="1271924"/>
                      <a:pt x="5580906" y="1281272"/>
                    </a:cubicBezTo>
                    <a:cubicBezTo>
                      <a:pt x="5466998" y="1290620"/>
                      <a:pt x="5329750" y="1247627"/>
                      <a:pt x="5096189" y="1281272"/>
                    </a:cubicBezTo>
                    <a:cubicBezTo>
                      <a:pt x="4862628" y="1314917"/>
                      <a:pt x="4614957" y="1262014"/>
                      <a:pt x="4398669" y="1281272"/>
                    </a:cubicBezTo>
                    <a:cubicBezTo>
                      <a:pt x="4182381" y="1300530"/>
                      <a:pt x="4151475" y="1272449"/>
                      <a:pt x="4020353" y="1281272"/>
                    </a:cubicBezTo>
                    <a:cubicBezTo>
                      <a:pt x="3889231" y="1290095"/>
                      <a:pt x="3541112" y="1188975"/>
                      <a:pt x="3216432" y="1281272"/>
                    </a:cubicBezTo>
                    <a:cubicBezTo>
                      <a:pt x="2891752" y="1373569"/>
                      <a:pt x="2750951" y="1218068"/>
                      <a:pt x="2518912" y="1281272"/>
                    </a:cubicBezTo>
                    <a:cubicBezTo>
                      <a:pt x="2286873" y="1344476"/>
                      <a:pt x="2311474" y="1278384"/>
                      <a:pt x="2246998" y="1281272"/>
                    </a:cubicBezTo>
                    <a:cubicBezTo>
                      <a:pt x="2182522" y="1284160"/>
                      <a:pt x="1645217" y="1250099"/>
                      <a:pt x="1443077" y="1281272"/>
                    </a:cubicBezTo>
                    <a:cubicBezTo>
                      <a:pt x="1240937" y="1312445"/>
                      <a:pt x="1131164" y="1258126"/>
                      <a:pt x="958359" y="1281272"/>
                    </a:cubicBezTo>
                    <a:cubicBezTo>
                      <a:pt x="785554" y="1304418"/>
                      <a:pt x="472553" y="1261594"/>
                      <a:pt x="213550" y="1281272"/>
                    </a:cubicBezTo>
                    <a:cubicBezTo>
                      <a:pt x="78005" y="1268882"/>
                      <a:pt x="-4660" y="1175107"/>
                      <a:pt x="0" y="1067722"/>
                    </a:cubicBezTo>
                    <a:cubicBezTo>
                      <a:pt x="-49732" y="901292"/>
                      <a:pt x="16472" y="734098"/>
                      <a:pt x="0" y="632094"/>
                    </a:cubicBezTo>
                    <a:cubicBezTo>
                      <a:pt x="-16472" y="530090"/>
                      <a:pt x="45157" y="392852"/>
                      <a:pt x="0" y="213550"/>
                    </a:cubicBezTo>
                    <a:close/>
                  </a:path>
                  <a:path w="11067234" h="1281272" stroke="0" extrusionOk="0">
                    <a:moveTo>
                      <a:pt x="0" y="213550"/>
                    </a:moveTo>
                    <a:cubicBezTo>
                      <a:pt x="29071" y="82023"/>
                      <a:pt x="78302" y="15463"/>
                      <a:pt x="213550" y="0"/>
                    </a:cubicBezTo>
                    <a:cubicBezTo>
                      <a:pt x="324108" y="-20660"/>
                      <a:pt x="419135" y="17929"/>
                      <a:pt x="485465" y="0"/>
                    </a:cubicBezTo>
                    <a:cubicBezTo>
                      <a:pt x="551795" y="-17929"/>
                      <a:pt x="999056" y="50072"/>
                      <a:pt x="1289386" y="0"/>
                    </a:cubicBezTo>
                    <a:cubicBezTo>
                      <a:pt x="1579716" y="-50072"/>
                      <a:pt x="1496590" y="30649"/>
                      <a:pt x="1667702" y="0"/>
                    </a:cubicBezTo>
                    <a:cubicBezTo>
                      <a:pt x="1838814" y="-30649"/>
                      <a:pt x="2077376" y="16515"/>
                      <a:pt x="2258820" y="0"/>
                    </a:cubicBezTo>
                    <a:cubicBezTo>
                      <a:pt x="2440264" y="-16515"/>
                      <a:pt x="2528572" y="20760"/>
                      <a:pt x="2743537" y="0"/>
                    </a:cubicBezTo>
                    <a:cubicBezTo>
                      <a:pt x="2958502" y="-20760"/>
                      <a:pt x="3298989" y="59346"/>
                      <a:pt x="3441057" y="0"/>
                    </a:cubicBezTo>
                    <a:cubicBezTo>
                      <a:pt x="3583125" y="-59346"/>
                      <a:pt x="3919846" y="52261"/>
                      <a:pt x="4244979" y="0"/>
                    </a:cubicBezTo>
                    <a:cubicBezTo>
                      <a:pt x="4570112" y="-52261"/>
                      <a:pt x="4779212" y="33008"/>
                      <a:pt x="5048900" y="0"/>
                    </a:cubicBezTo>
                    <a:cubicBezTo>
                      <a:pt x="5318588" y="-33008"/>
                      <a:pt x="5403816" y="18655"/>
                      <a:pt x="5746420" y="0"/>
                    </a:cubicBezTo>
                    <a:cubicBezTo>
                      <a:pt x="6089024" y="-18655"/>
                      <a:pt x="6188061" y="51324"/>
                      <a:pt x="6443940" y="0"/>
                    </a:cubicBezTo>
                    <a:cubicBezTo>
                      <a:pt x="6699819" y="-51324"/>
                      <a:pt x="6683965" y="22691"/>
                      <a:pt x="6822255" y="0"/>
                    </a:cubicBezTo>
                    <a:cubicBezTo>
                      <a:pt x="6960545" y="-22691"/>
                      <a:pt x="7418884" y="56342"/>
                      <a:pt x="7626177" y="0"/>
                    </a:cubicBezTo>
                    <a:cubicBezTo>
                      <a:pt x="7833470" y="-56342"/>
                      <a:pt x="7865992" y="23005"/>
                      <a:pt x="8004493" y="0"/>
                    </a:cubicBezTo>
                    <a:cubicBezTo>
                      <a:pt x="8142994" y="-23005"/>
                      <a:pt x="8379099" y="47511"/>
                      <a:pt x="8489210" y="0"/>
                    </a:cubicBezTo>
                    <a:cubicBezTo>
                      <a:pt x="8599321" y="-47511"/>
                      <a:pt x="9040069" y="76650"/>
                      <a:pt x="9186730" y="0"/>
                    </a:cubicBezTo>
                    <a:cubicBezTo>
                      <a:pt x="9333391" y="-76650"/>
                      <a:pt x="9730295" y="50874"/>
                      <a:pt x="9884250" y="0"/>
                    </a:cubicBezTo>
                    <a:cubicBezTo>
                      <a:pt x="10038205" y="-50874"/>
                      <a:pt x="10067311" y="20109"/>
                      <a:pt x="10156164" y="0"/>
                    </a:cubicBezTo>
                    <a:cubicBezTo>
                      <a:pt x="10245017" y="-20109"/>
                      <a:pt x="10509314" y="9321"/>
                      <a:pt x="10853684" y="0"/>
                    </a:cubicBezTo>
                    <a:cubicBezTo>
                      <a:pt x="10997746" y="268"/>
                      <a:pt x="11060873" y="112090"/>
                      <a:pt x="11067234" y="213550"/>
                    </a:cubicBezTo>
                    <a:cubicBezTo>
                      <a:pt x="11076261" y="324032"/>
                      <a:pt x="11017809" y="475909"/>
                      <a:pt x="11067234" y="657719"/>
                    </a:cubicBezTo>
                    <a:cubicBezTo>
                      <a:pt x="11116659" y="839529"/>
                      <a:pt x="11055595" y="904541"/>
                      <a:pt x="11067234" y="1067722"/>
                    </a:cubicBezTo>
                    <a:cubicBezTo>
                      <a:pt x="11071224" y="1160300"/>
                      <a:pt x="10971564" y="1268920"/>
                      <a:pt x="10853684" y="1281272"/>
                    </a:cubicBezTo>
                    <a:cubicBezTo>
                      <a:pt x="10510015" y="1282543"/>
                      <a:pt x="10435045" y="1216301"/>
                      <a:pt x="10156164" y="1281272"/>
                    </a:cubicBezTo>
                    <a:cubicBezTo>
                      <a:pt x="9877283" y="1346243"/>
                      <a:pt x="9959521" y="1277849"/>
                      <a:pt x="9884250" y="1281272"/>
                    </a:cubicBezTo>
                    <a:cubicBezTo>
                      <a:pt x="9808979" y="1284695"/>
                      <a:pt x="9742335" y="1273071"/>
                      <a:pt x="9612335" y="1281272"/>
                    </a:cubicBezTo>
                    <a:cubicBezTo>
                      <a:pt x="9482336" y="1289473"/>
                      <a:pt x="9259875" y="1276192"/>
                      <a:pt x="8914815" y="1281272"/>
                    </a:cubicBezTo>
                    <a:cubicBezTo>
                      <a:pt x="8569755" y="1286352"/>
                      <a:pt x="8562287" y="1233967"/>
                      <a:pt x="8323697" y="1281272"/>
                    </a:cubicBezTo>
                    <a:cubicBezTo>
                      <a:pt x="8085107" y="1328577"/>
                      <a:pt x="8124689" y="1269354"/>
                      <a:pt x="8051782" y="1281272"/>
                    </a:cubicBezTo>
                    <a:cubicBezTo>
                      <a:pt x="7978876" y="1293190"/>
                      <a:pt x="7840143" y="1271243"/>
                      <a:pt x="7779868" y="1281272"/>
                    </a:cubicBezTo>
                    <a:cubicBezTo>
                      <a:pt x="7719593" y="1291301"/>
                      <a:pt x="7341332" y="1246093"/>
                      <a:pt x="7082348" y="1281272"/>
                    </a:cubicBezTo>
                    <a:cubicBezTo>
                      <a:pt x="6823364" y="1316451"/>
                      <a:pt x="6764072" y="1233415"/>
                      <a:pt x="6597630" y="1281272"/>
                    </a:cubicBezTo>
                    <a:cubicBezTo>
                      <a:pt x="6431188" y="1329129"/>
                      <a:pt x="6044850" y="1222850"/>
                      <a:pt x="5900111" y="1281272"/>
                    </a:cubicBezTo>
                    <a:cubicBezTo>
                      <a:pt x="5755372" y="1339694"/>
                      <a:pt x="5495352" y="1235685"/>
                      <a:pt x="5096189" y="1281272"/>
                    </a:cubicBezTo>
                    <a:cubicBezTo>
                      <a:pt x="4697026" y="1326859"/>
                      <a:pt x="4889562" y="1262298"/>
                      <a:pt x="4824275" y="1281272"/>
                    </a:cubicBezTo>
                    <a:cubicBezTo>
                      <a:pt x="4758988" y="1300246"/>
                      <a:pt x="4560329" y="1239478"/>
                      <a:pt x="4339558" y="1281272"/>
                    </a:cubicBezTo>
                    <a:cubicBezTo>
                      <a:pt x="4118787" y="1323066"/>
                      <a:pt x="3978197" y="1233356"/>
                      <a:pt x="3748439" y="1281272"/>
                    </a:cubicBezTo>
                    <a:cubicBezTo>
                      <a:pt x="3518681" y="1329188"/>
                      <a:pt x="3372591" y="1240731"/>
                      <a:pt x="3050919" y="1281272"/>
                    </a:cubicBezTo>
                    <a:cubicBezTo>
                      <a:pt x="2729247" y="1321813"/>
                      <a:pt x="2773015" y="1243800"/>
                      <a:pt x="2566202" y="1281272"/>
                    </a:cubicBezTo>
                    <a:cubicBezTo>
                      <a:pt x="2359389" y="1318744"/>
                      <a:pt x="2202782" y="1234331"/>
                      <a:pt x="2081485" y="1281272"/>
                    </a:cubicBezTo>
                    <a:cubicBezTo>
                      <a:pt x="1960188" y="1328213"/>
                      <a:pt x="1625538" y="1269667"/>
                      <a:pt x="1383965" y="1281272"/>
                    </a:cubicBezTo>
                    <a:cubicBezTo>
                      <a:pt x="1142392" y="1292877"/>
                      <a:pt x="690346" y="1201355"/>
                      <a:pt x="213550" y="1281272"/>
                    </a:cubicBezTo>
                    <a:cubicBezTo>
                      <a:pt x="93513" y="1263542"/>
                      <a:pt x="-6063" y="1160598"/>
                      <a:pt x="0" y="1067722"/>
                    </a:cubicBezTo>
                    <a:cubicBezTo>
                      <a:pt x="-25746" y="936626"/>
                      <a:pt x="14663" y="722265"/>
                      <a:pt x="0" y="632094"/>
                    </a:cubicBezTo>
                    <a:cubicBezTo>
                      <a:pt x="-14663" y="541923"/>
                      <a:pt x="34235" y="357112"/>
                      <a:pt x="0" y="213550"/>
                    </a:cubicBezTo>
                    <a:close/>
                  </a:path>
                </a:pathLst>
              </a:custGeom>
              <a:blipFill>
                <a:blip r:embed="rId7"/>
                <a:stretch>
                  <a:fillRect/>
                </a:stretch>
              </a:blipFill>
              <a:ln w="50800" cmpd="sng">
                <a:solidFill>
                  <a:srgbClr val="F48DAC"/>
                </a:solidFill>
                <a:prstDash val="dash"/>
                <a:extLst>
                  <a:ext uri="{C807C97D-BFC1-408E-A445-0C87EB9F89A2}">
                    <ask:lineSketchStyleProps xmlns:ask="http://schemas.microsoft.com/office/drawing/2018/sketchyshapes" xmlns="" sd="1371305124">
                      <a:prstGeom prst="roundRect">
                        <a:avLst/>
                      </a:prstGeom>
                      <ask:type>
                        <ask:lineSketchScribble/>
                      </ask:type>
                    </ask:lineSketchStyleProps>
                  </a:ext>
                </a:extLst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3660" b="48635" l="25517" r="49132">
                        <a14:foregroundMark x1="31348" y1="14578" x2="35277" y2="10546"/>
                        <a14:foregroundMark x1="34988" y1="8189" x2="38337" y2="6203"/>
                        <a14:foregroundMark x1="40571" y1="7506" x2="46319" y2="16253"/>
                        <a14:foregroundMark x1="43259" y1="14454" x2="37634" y2="14950"/>
                        <a14:foregroundMark x1="38337" y1="9553" x2="34946" y2="16749"/>
                        <a14:foregroundMark x1="36311" y1="10174" x2="30728" y2="18424"/>
                        <a14:foregroundMark x1="33499" y1="18983" x2="43424" y2="18610"/>
                        <a14:foregroundMark x1="44830" y1="18983" x2="45161" y2="19975"/>
                        <a14:foregroundMark x1="37924" y1="8871" x2="37800" y2="1203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331" t="1125" r="50145" b="50937"/>
          <a:stretch/>
        </p:blipFill>
        <p:spPr>
          <a:xfrm>
            <a:off x="4507649" y="2015308"/>
            <a:ext cx="3388362" cy="4603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6649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113794" y="164123"/>
            <a:ext cx="11816862" cy="6400800"/>
          </a:xfrm>
          <a:prstGeom prst="roundRect">
            <a:avLst/>
          </a:prstGeom>
          <a:solidFill>
            <a:schemeClr val="bg1">
              <a:alpha val="6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endParaRPr lang="vi-VN" sz="6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5600" b="94500" l="55150" r="9565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6667" t="45376"/>
          <a:stretch/>
        </p:blipFill>
        <p:spPr>
          <a:xfrm>
            <a:off x="-165705" y="4601236"/>
            <a:ext cx="2140859" cy="269865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8250" b="94900" l="5100" r="519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9319" r="48853"/>
          <a:stretch/>
        </p:blipFill>
        <p:spPr>
          <a:xfrm>
            <a:off x="-3507658" y="5120148"/>
            <a:ext cx="3507658" cy="3475704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50" b="44600" l="4800" r="4815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1138" b="50442"/>
          <a:stretch/>
        </p:blipFill>
        <p:spPr>
          <a:xfrm>
            <a:off x="7817978" y="-231815"/>
            <a:ext cx="3669301" cy="372159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5600" b="94500" l="55150" r="9565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6667" t="45376"/>
          <a:stretch/>
        </p:blipFill>
        <p:spPr>
          <a:xfrm>
            <a:off x="-3239729" y="-3188677"/>
            <a:ext cx="2971800" cy="374609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904725" y="336318"/>
            <a:ext cx="5814647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6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1: Tính</a:t>
            </a:r>
            <a:endParaRPr lang="vi-VN" sz="6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Snip Diagonal Corner Rectangle 1">
                <a:extLst>
                  <a:ext uri="{FF2B5EF4-FFF2-40B4-BE49-F238E27FC236}">
                    <a16:creationId xmlns:a16="http://schemas.microsoft.com/office/drawing/2014/main" id="{BC07EDD8-F1B2-44E6-BBE2-54F77D55CC1D}"/>
                  </a:ext>
                </a:extLst>
              </p:cNvPr>
              <p:cNvSpPr/>
              <p:nvPr/>
            </p:nvSpPr>
            <p:spPr>
              <a:xfrm>
                <a:off x="4925579" y="585362"/>
                <a:ext cx="3587586" cy="1911389"/>
              </a:xfrm>
              <a:custGeom>
                <a:avLst/>
                <a:gdLst>
                  <a:gd name="connsiteX0" fmla="*/ 0 w 3587586"/>
                  <a:gd name="connsiteY0" fmla="*/ 318571 h 1911389"/>
                  <a:gd name="connsiteX1" fmla="*/ 318571 w 3587586"/>
                  <a:gd name="connsiteY1" fmla="*/ 0 h 1911389"/>
                  <a:gd name="connsiteX2" fmla="*/ 938164 w 3587586"/>
                  <a:gd name="connsiteY2" fmla="*/ 0 h 1911389"/>
                  <a:gd name="connsiteX3" fmla="*/ 1439740 w 3587586"/>
                  <a:gd name="connsiteY3" fmla="*/ 0 h 1911389"/>
                  <a:gd name="connsiteX4" fmla="*/ 1941315 w 3587586"/>
                  <a:gd name="connsiteY4" fmla="*/ 0 h 1911389"/>
                  <a:gd name="connsiteX5" fmla="*/ 2560908 w 3587586"/>
                  <a:gd name="connsiteY5" fmla="*/ 0 h 1911389"/>
                  <a:gd name="connsiteX6" fmla="*/ 3269015 w 3587586"/>
                  <a:gd name="connsiteY6" fmla="*/ 0 h 1911389"/>
                  <a:gd name="connsiteX7" fmla="*/ 3587586 w 3587586"/>
                  <a:gd name="connsiteY7" fmla="*/ 318571 h 1911389"/>
                  <a:gd name="connsiteX8" fmla="*/ 3587586 w 3587586"/>
                  <a:gd name="connsiteY8" fmla="*/ 730578 h 1911389"/>
                  <a:gd name="connsiteX9" fmla="*/ 3587586 w 3587586"/>
                  <a:gd name="connsiteY9" fmla="*/ 1142584 h 1911389"/>
                  <a:gd name="connsiteX10" fmla="*/ 3587586 w 3587586"/>
                  <a:gd name="connsiteY10" fmla="*/ 1592818 h 1911389"/>
                  <a:gd name="connsiteX11" fmla="*/ 3269015 w 3587586"/>
                  <a:gd name="connsiteY11" fmla="*/ 1911389 h 1911389"/>
                  <a:gd name="connsiteX12" fmla="*/ 2767440 w 3587586"/>
                  <a:gd name="connsiteY12" fmla="*/ 1911389 h 1911389"/>
                  <a:gd name="connsiteX13" fmla="*/ 2177351 w 3587586"/>
                  <a:gd name="connsiteY13" fmla="*/ 1911389 h 1911389"/>
                  <a:gd name="connsiteX14" fmla="*/ 1557757 w 3587586"/>
                  <a:gd name="connsiteY14" fmla="*/ 1911389 h 1911389"/>
                  <a:gd name="connsiteX15" fmla="*/ 997173 w 3587586"/>
                  <a:gd name="connsiteY15" fmla="*/ 1911389 h 1911389"/>
                  <a:gd name="connsiteX16" fmla="*/ 318571 w 3587586"/>
                  <a:gd name="connsiteY16" fmla="*/ 1911389 h 1911389"/>
                  <a:gd name="connsiteX17" fmla="*/ 0 w 3587586"/>
                  <a:gd name="connsiteY17" fmla="*/ 1592818 h 1911389"/>
                  <a:gd name="connsiteX18" fmla="*/ 0 w 3587586"/>
                  <a:gd name="connsiteY18" fmla="*/ 1168069 h 1911389"/>
                  <a:gd name="connsiteX19" fmla="*/ 0 w 3587586"/>
                  <a:gd name="connsiteY19" fmla="*/ 730578 h 1911389"/>
                  <a:gd name="connsiteX20" fmla="*/ 0 w 3587586"/>
                  <a:gd name="connsiteY20" fmla="*/ 318571 h 19113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3587586" h="1911389" fill="none" extrusionOk="0">
                    <a:moveTo>
                      <a:pt x="0" y="318571"/>
                    </a:moveTo>
                    <a:cubicBezTo>
                      <a:pt x="5565" y="107257"/>
                      <a:pt x="142391" y="-49372"/>
                      <a:pt x="318571" y="0"/>
                    </a:cubicBezTo>
                    <a:cubicBezTo>
                      <a:pt x="506012" y="-5620"/>
                      <a:pt x="767382" y="46237"/>
                      <a:pt x="938164" y="0"/>
                    </a:cubicBezTo>
                    <a:cubicBezTo>
                      <a:pt x="1108946" y="-46237"/>
                      <a:pt x="1226240" y="433"/>
                      <a:pt x="1439740" y="0"/>
                    </a:cubicBezTo>
                    <a:cubicBezTo>
                      <a:pt x="1653240" y="-433"/>
                      <a:pt x="1750537" y="21156"/>
                      <a:pt x="1941315" y="0"/>
                    </a:cubicBezTo>
                    <a:cubicBezTo>
                      <a:pt x="2132093" y="-21156"/>
                      <a:pt x="2358941" y="34243"/>
                      <a:pt x="2560908" y="0"/>
                    </a:cubicBezTo>
                    <a:cubicBezTo>
                      <a:pt x="2762875" y="-34243"/>
                      <a:pt x="2937491" y="7610"/>
                      <a:pt x="3269015" y="0"/>
                    </a:cubicBezTo>
                    <a:cubicBezTo>
                      <a:pt x="3397491" y="15027"/>
                      <a:pt x="3595951" y="140704"/>
                      <a:pt x="3587586" y="318571"/>
                    </a:cubicBezTo>
                    <a:cubicBezTo>
                      <a:pt x="3590066" y="429870"/>
                      <a:pt x="3566412" y="596383"/>
                      <a:pt x="3587586" y="730578"/>
                    </a:cubicBezTo>
                    <a:cubicBezTo>
                      <a:pt x="3608760" y="864773"/>
                      <a:pt x="3582582" y="985862"/>
                      <a:pt x="3587586" y="1142584"/>
                    </a:cubicBezTo>
                    <a:cubicBezTo>
                      <a:pt x="3592590" y="1299306"/>
                      <a:pt x="3538636" y="1435986"/>
                      <a:pt x="3587586" y="1592818"/>
                    </a:cubicBezTo>
                    <a:cubicBezTo>
                      <a:pt x="3594848" y="1792479"/>
                      <a:pt x="3410576" y="1948236"/>
                      <a:pt x="3269015" y="1911389"/>
                    </a:cubicBezTo>
                    <a:cubicBezTo>
                      <a:pt x="3041449" y="1919235"/>
                      <a:pt x="2890781" y="1911243"/>
                      <a:pt x="2767440" y="1911389"/>
                    </a:cubicBezTo>
                    <a:cubicBezTo>
                      <a:pt x="2644099" y="1911535"/>
                      <a:pt x="2454092" y="1910521"/>
                      <a:pt x="2177351" y="1911389"/>
                    </a:cubicBezTo>
                    <a:cubicBezTo>
                      <a:pt x="1900610" y="1912257"/>
                      <a:pt x="1754803" y="1838063"/>
                      <a:pt x="1557757" y="1911389"/>
                    </a:cubicBezTo>
                    <a:cubicBezTo>
                      <a:pt x="1360711" y="1984715"/>
                      <a:pt x="1236858" y="1890410"/>
                      <a:pt x="997173" y="1911389"/>
                    </a:cubicBezTo>
                    <a:cubicBezTo>
                      <a:pt x="757488" y="1932368"/>
                      <a:pt x="549178" y="1910718"/>
                      <a:pt x="318571" y="1911389"/>
                    </a:cubicBezTo>
                    <a:cubicBezTo>
                      <a:pt x="160252" y="1950541"/>
                      <a:pt x="-6978" y="1792124"/>
                      <a:pt x="0" y="1592818"/>
                    </a:cubicBezTo>
                    <a:cubicBezTo>
                      <a:pt x="-13367" y="1391485"/>
                      <a:pt x="45473" y="1281522"/>
                      <a:pt x="0" y="1168069"/>
                    </a:cubicBezTo>
                    <a:cubicBezTo>
                      <a:pt x="-45473" y="1054616"/>
                      <a:pt x="43512" y="927674"/>
                      <a:pt x="0" y="730578"/>
                    </a:cubicBezTo>
                    <a:cubicBezTo>
                      <a:pt x="-43512" y="533482"/>
                      <a:pt x="30544" y="418993"/>
                      <a:pt x="0" y="318571"/>
                    </a:cubicBezTo>
                    <a:close/>
                  </a:path>
                  <a:path w="3587586" h="1911389" stroke="0" extrusionOk="0">
                    <a:moveTo>
                      <a:pt x="0" y="318571"/>
                    </a:moveTo>
                    <a:cubicBezTo>
                      <a:pt x="13659" y="136245"/>
                      <a:pt x="129360" y="11854"/>
                      <a:pt x="318571" y="0"/>
                    </a:cubicBezTo>
                    <a:cubicBezTo>
                      <a:pt x="508348" y="-117"/>
                      <a:pt x="680957" y="52782"/>
                      <a:pt x="820146" y="0"/>
                    </a:cubicBezTo>
                    <a:cubicBezTo>
                      <a:pt x="959336" y="-52782"/>
                      <a:pt x="1263532" y="25133"/>
                      <a:pt x="1469244" y="0"/>
                    </a:cubicBezTo>
                    <a:cubicBezTo>
                      <a:pt x="1674956" y="-25133"/>
                      <a:pt x="1825752" y="42999"/>
                      <a:pt x="2000324" y="0"/>
                    </a:cubicBezTo>
                    <a:cubicBezTo>
                      <a:pt x="2174896" y="-42999"/>
                      <a:pt x="2458634" y="39186"/>
                      <a:pt x="2590413" y="0"/>
                    </a:cubicBezTo>
                    <a:cubicBezTo>
                      <a:pt x="2722192" y="-39186"/>
                      <a:pt x="3004231" y="63279"/>
                      <a:pt x="3269015" y="0"/>
                    </a:cubicBezTo>
                    <a:cubicBezTo>
                      <a:pt x="3410187" y="-5369"/>
                      <a:pt x="3639064" y="141110"/>
                      <a:pt x="3587586" y="318571"/>
                    </a:cubicBezTo>
                    <a:cubicBezTo>
                      <a:pt x="3614034" y="421252"/>
                      <a:pt x="3566257" y="561364"/>
                      <a:pt x="3587586" y="730578"/>
                    </a:cubicBezTo>
                    <a:cubicBezTo>
                      <a:pt x="3608915" y="899792"/>
                      <a:pt x="3537053" y="1066730"/>
                      <a:pt x="3587586" y="1168069"/>
                    </a:cubicBezTo>
                    <a:cubicBezTo>
                      <a:pt x="3638119" y="1269408"/>
                      <a:pt x="3579252" y="1420418"/>
                      <a:pt x="3587586" y="1592818"/>
                    </a:cubicBezTo>
                    <a:cubicBezTo>
                      <a:pt x="3589501" y="1717342"/>
                      <a:pt x="3451931" y="1912653"/>
                      <a:pt x="3269015" y="1911389"/>
                    </a:cubicBezTo>
                    <a:cubicBezTo>
                      <a:pt x="3031845" y="1956520"/>
                      <a:pt x="2955987" y="1905200"/>
                      <a:pt x="2737935" y="1911389"/>
                    </a:cubicBezTo>
                    <a:cubicBezTo>
                      <a:pt x="2519883" y="1917578"/>
                      <a:pt x="2325186" y="1892493"/>
                      <a:pt x="2177351" y="1911389"/>
                    </a:cubicBezTo>
                    <a:cubicBezTo>
                      <a:pt x="2029516" y="1930285"/>
                      <a:pt x="1732480" y="1888702"/>
                      <a:pt x="1557757" y="1911389"/>
                    </a:cubicBezTo>
                    <a:cubicBezTo>
                      <a:pt x="1383034" y="1934076"/>
                      <a:pt x="1242542" y="1876130"/>
                      <a:pt x="938164" y="1911389"/>
                    </a:cubicBezTo>
                    <a:cubicBezTo>
                      <a:pt x="633786" y="1946648"/>
                      <a:pt x="574314" y="1906794"/>
                      <a:pt x="318571" y="1911389"/>
                    </a:cubicBezTo>
                    <a:cubicBezTo>
                      <a:pt x="138826" y="1910705"/>
                      <a:pt x="719" y="1794650"/>
                      <a:pt x="0" y="1592818"/>
                    </a:cubicBezTo>
                    <a:cubicBezTo>
                      <a:pt x="-40150" y="1498131"/>
                      <a:pt x="26174" y="1306805"/>
                      <a:pt x="0" y="1155327"/>
                    </a:cubicBezTo>
                    <a:cubicBezTo>
                      <a:pt x="-26174" y="1003849"/>
                      <a:pt x="38437" y="903890"/>
                      <a:pt x="0" y="768805"/>
                    </a:cubicBezTo>
                    <a:cubicBezTo>
                      <a:pt x="-38437" y="633720"/>
                      <a:pt x="49315" y="501240"/>
                      <a:pt x="0" y="318571"/>
                    </a:cubicBezTo>
                    <a:close/>
                  </a:path>
                </a:pathLst>
              </a:custGeom>
              <a:solidFill>
                <a:srgbClr val="F9E3E6">
                  <a:alpha val="93000"/>
                </a:srgbClr>
              </a:solidFill>
              <a:ln w="50800" cmpd="sng">
                <a:solidFill>
                  <a:srgbClr val="F48DAC"/>
                </a:solidFill>
                <a:prstDash val="dash"/>
                <a:extLst>
                  <a:ext uri="{C807C97D-BFC1-408E-A445-0C87EB9F89A2}">
                    <ask:lineSketchStyleProps xmlns:ask="http://schemas.microsoft.com/office/drawing/2018/sketchyshapes" sd="1371305124">
                      <a:prstGeom prst="roundRect">
                        <a:avLst/>
                      </a:prstGeom>
                      <ask:type>
                        <ask:lineSketchScribble/>
                      </ask:type>
                    </ask:lineSketchStyleProps>
                  </a:ext>
                </a:extLst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>
                  <a:defRPr/>
                </a:pPr>
                <a:r>
                  <a:rPr lang="en-US" sz="60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6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6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𝟗</m:t>
                        </m:r>
                      </m:num>
                      <m:den>
                        <m:r>
                          <a:rPr lang="en-US" sz="6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𝟓</m:t>
                        </m:r>
                      </m:den>
                    </m:f>
                    <m:r>
                      <a:rPr lang="en-US" sz="60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−</m:t>
                    </m:r>
                    <m:f>
                      <m:fPr>
                        <m:ctrlPr>
                          <a:rPr lang="en-US" sz="6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6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6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𝟓</m:t>
                        </m:r>
                      </m:den>
                    </m:f>
                  </m:oMath>
                </a14:m>
                <a:endParaRPr kumimoji="0" lang="vi-VN" sz="60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5" name="Snip Diagonal Corner Rectangle 1">
                <a:extLst>
                  <a:ext uri="{FF2B5EF4-FFF2-40B4-BE49-F238E27FC236}">
                    <a16:creationId xmlns:a16="http://schemas.microsoft.com/office/drawing/2014/main" id="{BC07EDD8-F1B2-44E6-BBE2-54F77D55CC1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25579" y="585362"/>
                <a:ext cx="3587586" cy="1911389"/>
              </a:xfrm>
              <a:custGeom>
                <a:avLst/>
                <a:gdLst>
                  <a:gd name="connsiteX0" fmla="*/ 0 w 11067234"/>
                  <a:gd name="connsiteY0" fmla="*/ 213550 h 1281272"/>
                  <a:gd name="connsiteX1" fmla="*/ 213550 w 11067234"/>
                  <a:gd name="connsiteY1" fmla="*/ 0 h 1281272"/>
                  <a:gd name="connsiteX2" fmla="*/ 485465 w 11067234"/>
                  <a:gd name="connsiteY2" fmla="*/ 0 h 1281272"/>
                  <a:gd name="connsiteX3" fmla="*/ 1076583 w 11067234"/>
                  <a:gd name="connsiteY3" fmla="*/ 0 h 1281272"/>
                  <a:gd name="connsiteX4" fmla="*/ 1667702 w 11067234"/>
                  <a:gd name="connsiteY4" fmla="*/ 0 h 1281272"/>
                  <a:gd name="connsiteX5" fmla="*/ 1939616 w 11067234"/>
                  <a:gd name="connsiteY5" fmla="*/ 0 h 1281272"/>
                  <a:gd name="connsiteX6" fmla="*/ 2637136 w 11067234"/>
                  <a:gd name="connsiteY6" fmla="*/ 0 h 1281272"/>
                  <a:gd name="connsiteX7" fmla="*/ 3334656 w 11067234"/>
                  <a:gd name="connsiteY7" fmla="*/ 0 h 1281272"/>
                  <a:gd name="connsiteX8" fmla="*/ 3819373 w 11067234"/>
                  <a:gd name="connsiteY8" fmla="*/ 0 h 1281272"/>
                  <a:gd name="connsiteX9" fmla="*/ 4091288 w 11067234"/>
                  <a:gd name="connsiteY9" fmla="*/ 0 h 1281272"/>
                  <a:gd name="connsiteX10" fmla="*/ 4895209 w 11067234"/>
                  <a:gd name="connsiteY10" fmla="*/ 0 h 1281272"/>
                  <a:gd name="connsiteX11" fmla="*/ 5273525 w 11067234"/>
                  <a:gd name="connsiteY11" fmla="*/ 0 h 1281272"/>
                  <a:gd name="connsiteX12" fmla="*/ 5758242 w 11067234"/>
                  <a:gd name="connsiteY12" fmla="*/ 0 h 1281272"/>
                  <a:gd name="connsiteX13" fmla="*/ 6455762 w 11067234"/>
                  <a:gd name="connsiteY13" fmla="*/ 0 h 1281272"/>
                  <a:gd name="connsiteX14" fmla="*/ 7153282 w 11067234"/>
                  <a:gd name="connsiteY14" fmla="*/ 0 h 1281272"/>
                  <a:gd name="connsiteX15" fmla="*/ 7531598 w 11067234"/>
                  <a:gd name="connsiteY15" fmla="*/ 0 h 1281272"/>
                  <a:gd name="connsiteX16" fmla="*/ 7909914 w 11067234"/>
                  <a:gd name="connsiteY16" fmla="*/ 0 h 1281272"/>
                  <a:gd name="connsiteX17" fmla="*/ 8713835 w 11067234"/>
                  <a:gd name="connsiteY17" fmla="*/ 0 h 1281272"/>
                  <a:gd name="connsiteX18" fmla="*/ 9092151 w 11067234"/>
                  <a:gd name="connsiteY18" fmla="*/ 0 h 1281272"/>
                  <a:gd name="connsiteX19" fmla="*/ 9789671 w 11067234"/>
                  <a:gd name="connsiteY19" fmla="*/ 0 h 1281272"/>
                  <a:gd name="connsiteX20" fmla="*/ 10853684 w 11067234"/>
                  <a:gd name="connsiteY20" fmla="*/ 0 h 1281272"/>
                  <a:gd name="connsiteX21" fmla="*/ 11067234 w 11067234"/>
                  <a:gd name="connsiteY21" fmla="*/ 213550 h 1281272"/>
                  <a:gd name="connsiteX22" fmla="*/ 11067234 w 11067234"/>
                  <a:gd name="connsiteY22" fmla="*/ 632094 h 1281272"/>
                  <a:gd name="connsiteX23" fmla="*/ 11067234 w 11067234"/>
                  <a:gd name="connsiteY23" fmla="*/ 1067722 h 1281272"/>
                  <a:gd name="connsiteX24" fmla="*/ 10853684 w 11067234"/>
                  <a:gd name="connsiteY24" fmla="*/ 1281272 h 1281272"/>
                  <a:gd name="connsiteX25" fmla="*/ 10475368 w 11067234"/>
                  <a:gd name="connsiteY25" fmla="*/ 1281272 h 1281272"/>
                  <a:gd name="connsiteX26" fmla="*/ 9990651 w 11067234"/>
                  <a:gd name="connsiteY26" fmla="*/ 1281272 h 1281272"/>
                  <a:gd name="connsiteX27" fmla="*/ 9612335 w 11067234"/>
                  <a:gd name="connsiteY27" fmla="*/ 1281272 h 1281272"/>
                  <a:gd name="connsiteX28" fmla="*/ 9127618 w 11067234"/>
                  <a:gd name="connsiteY28" fmla="*/ 1281272 h 1281272"/>
                  <a:gd name="connsiteX29" fmla="*/ 8430098 w 11067234"/>
                  <a:gd name="connsiteY29" fmla="*/ 1281272 h 1281272"/>
                  <a:gd name="connsiteX30" fmla="*/ 7626177 w 11067234"/>
                  <a:gd name="connsiteY30" fmla="*/ 1281272 h 1281272"/>
                  <a:gd name="connsiteX31" fmla="*/ 7141459 w 11067234"/>
                  <a:gd name="connsiteY31" fmla="*/ 1281272 h 1281272"/>
                  <a:gd name="connsiteX32" fmla="*/ 6656742 w 11067234"/>
                  <a:gd name="connsiteY32" fmla="*/ 1281272 h 1281272"/>
                  <a:gd name="connsiteX33" fmla="*/ 6065624 w 11067234"/>
                  <a:gd name="connsiteY33" fmla="*/ 1281272 h 1281272"/>
                  <a:gd name="connsiteX34" fmla="*/ 5580906 w 11067234"/>
                  <a:gd name="connsiteY34" fmla="*/ 1281272 h 1281272"/>
                  <a:gd name="connsiteX35" fmla="*/ 5096189 w 11067234"/>
                  <a:gd name="connsiteY35" fmla="*/ 1281272 h 1281272"/>
                  <a:gd name="connsiteX36" fmla="*/ 4398669 w 11067234"/>
                  <a:gd name="connsiteY36" fmla="*/ 1281272 h 1281272"/>
                  <a:gd name="connsiteX37" fmla="*/ 4020353 w 11067234"/>
                  <a:gd name="connsiteY37" fmla="*/ 1281272 h 1281272"/>
                  <a:gd name="connsiteX38" fmla="*/ 3216432 w 11067234"/>
                  <a:gd name="connsiteY38" fmla="*/ 1281272 h 1281272"/>
                  <a:gd name="connsiteX39" fmla="*/ 2518912 w 11067234"/>
                  <a:gd name="connsiteY39" fmla="*/ 1281272 h 1281272"/>
                  <a:gd name="connsiteX40" fmla="*/ 2246998 w 11067234"/>
                  <a:gd name="connsiteY40" fmla="*/ 1281272 h 1281272"/>
                  <a:gd name="connsiteX41" fmla="*/ 1443077 w 11067234"/>
                  <a:gd name="connsiteY41" fmla="*/ 1281272 h 1281272"/>
                  <a:gd name="connsiteX42" fmla="*/ 958359 w 11067234"/>
                  <a:gd name="connsiteY42" fmla="*/ 1281272 h 1281272"/>
                  <a:gd name="connsiteX43" fmla="*/ 213550 w 11067234"/>
                  <a:gd name="connsiteY43" fmla="*/ 1281272 h 1281272"/>
                  <a:gd name="connsiteX44" fmla="*/ 0 w 11067234"/>
                  <a:gd name="connsiteY44" fmla="*/ 1067722 h 1281272"/>
                  <a:gd name="connsiteX45" fmla="*/ 0 w 11067234"/>
                  <a:gd name="connsiteY45" fmla="*/ 632094 h 1281272"/>
                  <a:gd name="connsiteX46" fmla="*/ 0 w 11067234"/>
                  <a:gd name="connsiteY46" fmla="*/ 213550 h 12812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</a:cxnLst>
                <a:rect l="l" t="t" r="r" b="b"/>
                <a:pathLst>
                  <a:path w="11067234" h="1281272" fill="none" extrusionOk="0">
                    <a:moveTo>
                      <a:pt x="0" y="213550"/>
                    </a:moveTo>
                    <a:cubicBezTo>
                      <a:pt x="21361" y="81906"/>
                      <a:pt x="65774" y="-8521"/>
                      <a:pt x="213550" y="0"/>
                    </a:cubicBezTo>
                    <a:cubicBezTo>
                      <a:pt x="322517" y="-18703"/>
                      <a:pt x="354323" y="23791"/>
                      <a:pt x="485465" y="0"/>
                    </a:cubicBezTo>
                    <a:cubicBezTo>
                      <a:pt x="616607" y="-23791"/>
                      <a:pt x="945985" y="11231"/>
                      <a:pt x="1076583" y="0"/>
                    </a:cubicBezTo>
                    <a:cubicBezTo>
                      <a:pt x="1207181" y="-11231"/>
                      <a:pt x="1509001" y="56078"/>
                      <a:pt x="1667702" y="0"/>
                    </a:cubicBezTo>
                    <a:cubicBezTo>
                      <a:pt x="1826403" y="-56078"/>
                      <a:pt x="1807578" y="2499"/>
                      <a:pt x="1939616" y="0"/>
                    </a:cubicBezTo>
                    <a:cubicBezTo>
                      <a:pt x="2071654" y="-2499"/>
                      <a:pt x="2385645" y="68024"/>
                      <a:pt x="2637136" y="0"/>
                    </a:cubicBezTo>
                    <a:cubicBezTo>
                      <a:pt x="2888627" y="-68024"/>
                      <a:pt x="3010012" y="29914"/>
                      <a:pt x="3334656" y="0"/>
                    </a:cubicBezTo>
                    <a:cubicBezTo>
                      <a:pt x="3659300" y="-29914"/>
                      <a:pt x="3679548" y="5804"/>
                      <a:pt x="3819373" y="0"/>
                    </a:cubicBezTo>
                    <a:cubicBezTo>
                      <a:pt x="3959198" y="-5804"/>
                      <a:pt x="3985977" y="30577"/>
                      <a:pt x="4091288" y="0"/>
                    </a:cubicBezTo>
                    <a:cubicBezTo>
                      <a:pt x="4196600" y="-30577"/>
                      <a:pt x="4662129" y="50420"/>
                      <a:pt x="4895209" y="0"/>
                    </a:cubicBezTo>
                    <a:cubicBezTo>
                      <a:pt x="5128289" y="-50420"/>
                      <a:pt x="5182526" y="38809"/>
                      <a:pt x="5273525" y="0"/>
                    </a:cubicBezTo>
                    <a:cubicBezTo>
                      <a:pt x="5364524" y="-38809"/>
                      <a:pt x="5615895" y="12738"/>
                      <a:pt x="5758242" y="0"/>
                    </a:cubicBezTo>
                    <a:cubicBezTo>
                      <a:pt x="5900589" y="-12738"/>
                      <a:pt x="6164558" y="7874"/>
                      <a:pt x="6455762" y="0"/>
                    </a:cubicBezTo>
                    <a:cubicBezTo>
                      <a:pt x="6746966" y="-7874"/>
                      <a:pt x="6856131" y="15929"/>
                      <a:pt x="7153282" y="0"/>
                    </a:cubicBezTo>
                    <a:cubicBezTo>
                      <a:pt x="7450433" y="-15929"/>
                      <a:pt x="7358250" y="40425"/>
                      <a:pt x="7531598" y="0"/>
                    </a:cubicBezTo>
                    <a:cubicBezTo>
                      <a:pt x="7704946" y="-40425"/>
                      <a:pt x="7749677" y="30046"/>
                      <a:pt x="7909914" y="0"/>
                    </a:cubicBezTo>
                    <a:cubicBezTo>
                      <a:pt x="8070151" y="-30046"/>
                      <a:pt x="8369261" y="6749"/>
                      <a:pt x="8713835" y="0"/>
                    </a:cubicBezTo>
                    <a:cubicBezTo>
                      <a:pt x="9058409" y="-6749"/>
                      <a:pt x="8975988" y="4317"/>
                      <a:pt x="9092151" y="0"/>
                    </a:cubicBezTo>
                    <a:cubicBezTo>
                      <a:pt x="9208314" y="-4317"/>
                      <a:pt x="9588889" y="40383"/>
                      <a:pt x="9789671" y="0"/>
                    </a:cubicBezTo>
                    <a:cubicBezTo>
                      <a:pt x="9990453" y="-40383"/>
                      <a:pt x="10562519" y="93078"/>
                      <a:pt x="10853684" y="0"/>
                    </a:cubicBezTo>
                    <a:cubicBezTo>
                      <a:pt x="10995474" y="10776"/>
                      <a:pt x="11064551" y="130590"/>
                      <a:pt x="11067234" y="213550"/>
                    </a:cubicBezTo>
                    <a:cubicBezTo>
                      <a:pt x="11111176" y="318563"/>
                      <a:pt x="11030213" y="525360"/>
                      <a:pt x="11067234" y="632094"/>
                    </a:cubicBezTo>
                    <a:cubicBezTo>
                      <a:pt x="11104255" y="738828"/>
                      <a:pt x="11060545" y="953204"/>
                      <a:pt x="11067234" y="1067722"/>
                    </a:cubicBezTo>
                    <a:cubicBezTo>
                      <a:pt x="11072907" y="1182769"/>
                      <a:pt x="10972211" y="1308566"/>
                      <a:pt x="10853684" y="1281272"/>
                    </a:cubicBezTo>
                    <a:cubicBezTo>
                      <a:pt x="10728122" y="1288707"/>
                      <a:pt x="10636840" y="1266012"/>
                      <a:pt x="10475368" y="1281272"/>
                    </a:cubicBezTo>
                    <a:cubicBezTo>
                      <a:pt x="10313896" y="1296532"/>
                      <a:pt x="10184144" y="1265596"/>
                      <a:pt x="9990651" y="1281272"/>
                    </a:cubicBezTo>
                    <a:cubicBezTo>
                      <a:pt x="9797158" y="1296948"/>
                      <a:pt x="9712528" y="1249439"/>
                      <a:pt x="9612335" y="1281272"/>
                    </a:cubicBezTo>
                    <a:cubicBezTo>
                      <a:pt x="9512142" y="1313105"/>
                      <a:pt x="9352139" y="1232654"/>
                      <a:pt x="9127618" y="1281272"/>
                    </a:cubicBezTo>
                    <a:cubicBezTo>
                      <a:pt x="8903097" y="1329890"/>
                      <a:pt x="8675967" y="1205446"/>
                      <a:pt x="8430098" y="1281272"/>
                    </a:cubicBezTo>
                    <a:cubicBezTo>
                      <a:pt x="8184229" y="1357098"/>
                      <a:pt x="7789370" y="1204444"/>
                      <a:pt x="7626177" y="1281272"/>
                    </a:cubicBezTo>
                    <a:cubicBezTo>
                      <a:pt x="7462984" y="1358100"/>
                      <a:pt x="7356328" y="1241937"/>
                      <a:pt x="7141459" y="1281272"/>
                    </a:cubicBezTo>
                    <a:cubicBezTo>
                      <a:pt x="6926590" y="1320607"/>
                      <a:pt x="6785570" y="1275066"/>
                      <a:pt x="6656742" y="1281272"/>
                    </a:cubicBezTo>
                    <a:cubicBezTo>
                      <a:pt x="6527914" y="1287478"/>
                      <a:pt x="6227051" y="1220913"/>
                      <a:pt x="6065624" y="1281272"/>
                    </a:cubicBezTo>
                    <a:cubicBezTo>
                      <a:pt x="5904197" y="1341631"/>
                      <a:pt x="5694814" y="1271924"/>
                      <a:pt x="5580906" y="1281272"/>
                    </a:cubicBezTo>
                    <a:cubicBezTo>
                      <a:pt x="5466998" y="1290620"/>
                      <a:pt x="5329750" y="1247627"/>
                      <a:pt x="5096189" y="1281272"/>
                    </a:cubicBezTo>
                    <a:cubicBezTo>
                      <a:pt x="4862628" y="1314917"/>
                      <a:pt x="4614957" y="1262014"/>
                      <a:pt x="4398669" y="1281272"/>
                    </a:cubicBezTo>
                    <a:cubicBezTo>
                      <a:pt x="4182381" y="1300530"/>
                      <a:pt x="4151475" y="1272449"/>
                      <a:pt x="4020353" y="1281272"/>
                    </a:cubicBezTo>
                    <a:cubicBezTo>
                      <a:pt x="3889231" y="1290095"/>
                      <a:pt x="3541112" y="1188975"/>
                      <a:pt x="3216432" y="1281272"/>
                    </a:cubicBezTo>
                    <a:cubicBezTo>
                      <a:pt x="2891752" y="1373569"/>
                      <a:pt x="2750951" y="1218068"/>
                      <a:pt x="2518912" y="1281272"/>
                    </a:cubicBezTo>
                    <a:cubicBezTo>
                      <a:pt x="2286873" y="1344476"/>
                      <a:pt x="2311474" y="1278384"/>
                      <a:pt x="2246998" y="1281272"/>
                    </a:cubicBezTo>
                    <a:cubicBezTo>
                      <a:pt x="2182522" y="1284160"/>
                      <a:pt x="1645217" y="1250099"/>
                      <a:pt x="1443077" y="1281272"/>
                    </a:cubicBezTo>
                    <a:cubicBezTo>
                      <a:pt x="1240937" y="1312445"/>
                      <a:pt x="1131164" y="1258126"/>
                      <a:pt x="958359" y="1281272"/>
                    </a:cubicBezTo>
                    <a:cubicBezTo>
                      <a:pt x="785554" y="1304418"/>
                      <a:pt x="472553" y="1261594"/>
                      <a:pt x="213550" y="1281272"/>
                    </a:cubicBezTo>
                    <a:cubicBezTo>
                      <a:pt x="78005" y="1268882"/>
                      <a:pt x="-4660" y="1175107"/>
                      <a:pt x="0" y="1067722"/>
                    </a:cubicBezTo>
                    <a:cubicBezTo>
                      <a:pt x="-49732" y="901292"/>
                      <a:pt x="16472" y="734098"/>
                      <a:pt x="0" y="632094"/>
                    </a:cubicBezTo>
                    <a:cubicBezTo>
                      <a:pt x="-16472" y="530090"/>
                      <a:pt x="45157" y="392852"/>
                      <a:pt x="0" y="213550"/>
                    </a:cubicBezTo>
                    <a:close/>
                  </a:path>
                  <a:path w="11067234" h="1281272" stroke="0" extrusionOk="0">
                    <a:moveTo>
                      <a:pt x="0" y="213550"/>
                    </a:moveTo>
                    <a:cubicBezTo>
                      <a:pt x="29071" y="82023"/>
                      <a:pt x="78302" y="15463"/>
                      <a:pt x="213550" y="0"/>
                    </a:cubicBezTo>
                    <a:cubicBezTo>
                      <a:pt x="324108" y="-20660"/>
                      <a:pt x="419135" y="17929"/>
                      <a:pt x="485465" y="0"/>
                    </a:cubicBezTo>
                    <a:cubicBezTo>
                      <a:pt x="551795" y="-17929"/>
                      <a:pt x="999056" y="50072"/>
                      <a:pt x="1289386" y="0"/>
                    </a:cubicBezTo>
                    <a:cubicBezTo>
                      <a:pt x="1579716" y="-50072"/>
                      <a:pt x="1496590" y="30649"/>
                      <a:pt x="1667702" y="0"/>
                    </a:cubicBezTo>
                    <a:cubicBezTo>
                      <a:pt x="1838814" y="-30649"/>
                      <a:pt x="2077376" y="16515"/>
                      <a:pt x="2258820" y="0"/>
                    </a:cubicBezTo>
                    <a:cubicBezTo>
                      <a:pt x="2440264" y="-16515"/>
                      <a:pt x="2528572" y="20760"/>
                      <a:pt x="2743537" y="0"/>
                    </a:cubicBezTo>
                    <a:cubicBezTo>
                      <a:pt x="2958502" y="-20760"/>
                      <a:pt x="3298989" y="59346"/>
                      <a:pt x="3441057" y="0"/>
                    </a:cubicBezTo>
                    <a:cubicBezTo>
                      <a:pt x="3583125" y="-59346"/>
                      <a:pt x="3919846" y="52261"/>
                      <a:pt x="4244979" y="0"/>
                    </a:cubicBezTo>
                    <a:cubicBezTo>
                      <a:pt x="4570112" y="-52261"/>
                      <a:pt x="4779212" y="33008"/>
                      <a:pt x="5048900" y="0"/>
                    </a:cubicBezTo>
                    <a:cubicBezTo>
                      <a:pt x="5318588" y="-33008"/>
                      <a:pt x="5403816" y="18655"/>
                      <a:pt x="5746420" y="0"/>
                    </a:cubicBezTo>
                    <a:cubicBezTo>
                      <a:pt x="6089024" y="-18655"/>
                      <a:pt x="6188061" y="51324"/>
                      <a:pt x="6443940" y="0"/>
                    </a:cubicBezTo>
                    <a:cubicBezTo>
                      <a:pt x="6699819" y="-51324"/>
                      <a:pt x="6683965" y="22691"/>
                      <a:pt x="6822255" y="0"/>
                    </a:cubicBezTo>
                    <a:cubicBezTo>
                      <a:pt x="6960545" y="-22691"/>
                      <a:pt x="7418884" y="56342"/>
                      <a:pt x="7626177" y="0"/>
                    </a:cubicBezTo>
                    <a:cubicBezTo>
                      <a:pt x="7833470" y="-56342"/>
                      <a:pt x="7865992" y="23005"/>
                      <a:pt x="8004493" y="0"/>
                    </a:cubicBezTo>
                    <a:cubicBezTo>
                      <a:pt x="8142994" y="-23005"/>
                      <a:pt x="8379099" y="47511"/>
                      <a:pt x="8489210" y="0"/>
                    </a:cubicBezTo>
                    <a:cubicBezTo>
                      <a:pt x="8599321" y="-47511"/>
                      <a:pt x="9040069" y="76650"/>
                      <a:pt x="9186730" y="0"/>
                    </a:cubicBezTo>
                    <a:cubicBezTo>
                      <a:pt x="9333391" y="-76650"/>
                      <a:pt x="9730295" y="50874"/>
                      <a:pt x="9884250" y="0"/>
                    </a:cubicBezTo>
                    <a:cubicBezTo>
                      <a:pt x="10038205" y="-50874"/>
                      <a:pt x="10067311" y="20109"/>
                      <a:pt x="10156164" y="0"/>
                    </a:cubicBezTo>
                    <a:cubicBezTo>
                      <a:pt x="10245017" y="-20109"/>
                      <a:pt x="10509314" y="9321"/>
                      <a:pt x="10853684" y="0"/>
                    </a:cubicBezTo>
                    <a:cubicBezTo>
                      <a:pt x="10997746" y="268"/>
                      <a:pt x="11060873" y="112090"/>
                      <a:pt x="11067234" y="213550"/>
                    </a:cubicBezTo>
                    <a:cubicBezTo>
                      <a:pt x="11076261" y="324032"/>
                      <a:pt x="11017809" y="475909"/>
                      <a:pt x="11067234" y="657719"/>
                    </a:cubicBezTo>
                    <a:cubicBezTo>
                      <a:pt x="11116659" y="839529"/>
                      <a:pt x="11055595" y="904541"/>
                      <a:pt x="11067234" y="1067722"/>
                    </a:cubicBezTo>
                    <a:cubicBezTo>
                      <a:pt x="11071224" y="1160300"/>
                      <a:pt x="10971564" y="1268920"/>
                      <a:pt x="10853684" y="1281272"/>
                    </a:cubicBezTo>
                    <a:cubicBezTo>
                      <a:pt x="10510015" y="1282543"/>
                      <a:pt x="10435045" y="1216301"/>
                      <a:pt x="10156164" y="1281272"/>
                    </a:cubicBezTo>
                    <a:cubicBezTo>
                      <a:pt x="9877283" y="1346243"/>
                      <a:pt x="9959521" y="1277849"/>
                      <a:pt x="9884250" y="1281272"/>
                    </a:cubicBezTo>
                    <a:cubicBezTo>
                      <a:pt x="9808979" y="1284695"/>
                      <a:pt x="9742335" y="1273071"/>
                      <a:pt x="9612335" y="1281272"/>
                    </a:cubicBezTo>
                    <a:cubicBezTo>
                      <a:pt x="9482336" y="1289473"/>
                      <a:pt x="9259875" y="1276192"/>
                      <a:pt x="8914815" y="1281272"/>
                    </a:cubicBezTo>
                    <a:cubicBezTo>
                      <a:pt x="8569755" y="1286352"/>
                      <a:pt x="8562287" y="1233967"/>
                      <a:pt x="8323697" y="1281272"/>
                    </a:cubicBezTo>
                    <a:cubicBezTo>
                      <a:pt x="8085107" y="1328577"/>
                      <a:pt x="8124689" y="1269354"/>
                      <a:pt x="8051782" y="1281272"/>
                    </a:cubicBezTo>
                    <a:cubicBezTo>
                      <a:pt x="7978876" y="1293190"/>
                      <a:pt x="7840143" y="1271243"/>
                      <a:pt x="7779868" y="1281272"/>
                    </a:cubicBezTo>
                    <a:cubicBezTo>
                      <a:pt x="7719593" y="1291301"/>
                      <a:pt x="7341332" y="1246093"/>
                      <a:pt x="7082348" y="1281272"/>
                    </a:cubicBezTo>
                    <a:cubicBezTo>
                      <a:pt x="6823364" y="1316451"/>
                      <a:pt x="6764072" y="1233415"/>
                      <a:pt x="6597630" y="1281272"/>
                    </a:cubicBezTo>
                    <a:cubicBezTo>
                      <a:pt x="6431188" y="1329129"/>
                      <a:pt x="6044850" y="1222850"/>
                      <a:pt x="5900111" y="1281272"/>
                    </a:cubicBezTo>
                    <a:cubicBezTo>
                      <a:pt x="5755372" y="1339694"/>
                      <a:pt x="5495352" y="1235685"/>
                      <a:pt x="5096189" y="1281272"/>
                    </a:cubicBezTo>
                    <a:cubicBezTo>
                      <a:pt x="4697026" y="1326859"/>
                      <a:pt x="4889562" y="1262298"/>
                      <a:pt x="4824275" y="1281272"/>
                    </a:cubicBezTo>
                    <a:cubicBezTo>
                      <a:pt x="4758988" y="1300246"/>
                      <a:pt x="4560329" y="1239478"/>
                      <a:pt x="4339558" y="1281272"/>
                    </a:cubicBezTo>
                    <a:cubicBezTo>
                      <a:pt x="4118787" y="1323066"/>
                      <a:pt x="3978197" y="1233356"/>
                      <a:pt x="3748439" y="1281272"/>
                    </a:cubicBezTo>
                    <a:cubicBezTo>
                      <a:pt x="3518681" y="1329188"/>
                      <a:pt x="3372591" y="1240731"/>
                      <a:pt x="3050919" y="1281272"/>
                    </a:cubicBezTo>
                    <a:cubicBezTo>
                      <a:pt x="2729247" y="1321813"/>
                      <a:pt x="2773015" y="1243800"/>
                      <a:pt x="2566202" y="1281272"/>
                    </a:cubicBezTo>
                    <a:cubicBezTo>
                      <a:pt x="2359389" y="1318744"/>
                      <a:pt x="2202782" y="1234331"/>
                      <a:pt x="2081485" y="1281272"/>
                    </a:cubicBezTo>
                    <a:cubicBezTo>
                      <a:pt x="1960188" y="1328213"/>
                      <a:pt x="1625538" y="1269667"/>
                      <a:pt x="1383965" y="1281272"/>
                    </a:cubicBezTo>
                    <a:cubicBezTo>
                      <a:pt x="1142392" y="1292877"/>
                      <a:pt x="690346" y="1201355"/>
                      <a:pt x="213550" y="1281272"/>
                    </a:cubicBezTo>
                    <a:cubicBezTo>
                      <a:pt x="93513" y="1263542"/>
                      <a:pt x="-6063" y="1160598"/>
                      <a:pt x="0" y="1067722"/>
                    </a:cubicBezTo>
                    <a:cubicBezTo>
                      <a:pt x="-25746" y="936626"/>
                      <a:pt x="14663" y="722265"/>
                      <a:pt x="0" y="632094"/>
                    </a:cubicBezTo>
                    <a:cubicBezTo>
                      <a:pt x="-14663" y="541923"/>
                      <a:pt x="34235" y="357112"/>
                      <a:pt x="0" y="213550"/>
                    </a:cubicBezTo>
                    <a:close/>
                  </a:path>
                </a:pathLst>
              </a:custGeom>
              <a:blipFill>
                <a:blip r:embed="rId7"/>
                <a:stretch>
                  <a:fillRect/>
                </a:stretch>
              </a:blipFill>
              <a:ln w="50800" cmpd="sng">
                <a:solidFill>
                  <a:srgbClr val="F48DAC"/>
                </a:solidFill>
                <a:prstDash val="dash"/>
                <a:extLst>
                  <a:ext uri="{C807C97D-BFC1-408E-A445-0C87EB9F89A2}">
                    <ask:lineSketchStyleProps xmlns:ask="http://schemas.microsoft.com/office/drawing/2018/sketchyshapes" xmlns="" sd="1371305124">
                      <a:prstGeom prst="roundRect">
                        <a:avLst/>
                      </a:prstGeom>
                      <ask:type>
                        <ask:lineSketchScribble/>
                      </ask:type>
                    </ask:lineSketchStyleProps>
                  </a:ext>
                </a:extLst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Snip Diagonal Corner Rectangle 1">
                <a:extLst>
                  <a:ext uri="{FF2B5EF4-FFF2-40B4-BE49-F238E27FC236}">
                    <a16:creationId xmlns:a16="http://schemas.microsoft.com/office/drawing/2014/main" id="{BC07EDD8-F1B2-44E6-BBE2-54F77D55CC1D}"/>
                  </a:ext>
                </a:extLst>
              </p:cNvPr>
              <p:cNvSpPr/>
              <p:nvPr/>
            </p:nvSpPr>
            <p:spPr>
              <a:xfrm>
                <a:off x="1499343" y="3141257"/>
                <a:ext cx="9507711" cy="1911389"/>
              </a:xfrm>
              <a:custGeom>
                <a:avLst/>
                <a:gdLst>
                  <a:gd name="connsiteX0" fmla="*/ 0 w 9507711"/>
                  <a:gd name="connsiteY0" fmla="*/ 318571 h 1911389"/>
                  <a:gd name="connsiteX1" fmla="*/ 318571 w 9507711"/>
                  <a:gd name="connsiteY1" fmla="*/ 0 h 1911389"/>
                  <a:gd name="connsiteX2" fmla="*/ 998648 w 9507711"/>
                  <a:gd name="connsiteY2" fmla="*/ 0 h 1911389"/>
                  <a:gd name="connsiteX3" fmla="*/ 1767431 w 9507711"/>
                  <a:gd name="connsiteY3" fmla="*/ 0 h 1911389"/>
                  <a:gd name="connsiteX4" fmla="*/ 2447508 w 9507711"/>
                  <a:gd name="connsiteY4" fmla="*/ 0 h 1911389"/>
                  <a:gd name="connsiteX5" fmla="*/ 2772762 w 9507711"/>
                  <a:gd name="connsiteY5" fmla="*/ 0 h 1911389"/>
                  <a:gd name="connsiteX6" fmla="*/ 3452839 w 9507711"/>
                  <a:gd name="connsiteY6" fmla="*/ 0 h 1911389"/>
                  <a:gd name="connsiteX7" fmla="*/ 4044210 w 9507711"/>
                  <a:gd name="connsiteY7" fmla="*/ 0 h 1911389"/>
                  <a:gd name="connsiteX8" fmla="*/ 4635581 w 9507711"/>
                  <a:gd name="connsiteY8" fmla="*/ 0 h 1911389"/>
                  <a:gd name="connsiteX9" fmla="*/ 4960835 w 9507711"/>
                  <a:gd name="connsiteY9" fmla="*/ 0 h 1911389"/>
                  <a:gd name="connsiteX10" fmla="*/ 5640912 w 9507711"/>
                  <a:gd name="connsiteY10" fmla="*/ 0 h 1911389"/>
                  <a:gd name="connsiteX11" fmla="*/ 6320989 w 9507711"/>
                  <a:gd name="connsiteY11" fmla="*/ 0 h 1911389"/>
                  <a:gd name="connsiteX12" fmla="*/ 6823655 w 9507711"/>
                  <a:gd name="connsiteY12" fmla="*/ 0 h 1911389"/>
                  <a:gd name="connsiteX13" fmla="*/ 7148909 w 9507711"/>
                  <a:gd name="connsiteY13" fmla="*/ 0 h 1911389"/>
                  <a:gd name="connsiteX14" fmla="*/ 7917692 w 9507711"/>
                  <a:gd name="connsiteY14" fmla="*/ 0 h 1911389"/>
                  <a:gd name="connsiteX15" fmla="*/ 8331652 w 9507711"/>
                  <a:gd name="connsiteY15" fmla="*/ 0 h 1911389"/>
                  <a:gd name="connsiteX16" fmla="*/ 9189140 w 9507711"/>
                  <a:gd name="connsiteY16" fmla="*/ 0 h 1911389"/>
                  <a:gd name="connsiteX17" fmla="*/ 9507711 w 9507711"/>
                  <a:gd name="connsiteY17" fmla="*/ 318571 h 1911389"/>
                  <a:gd name="connsiteX18" fmla="*/ 9507711 w 9507711"/>
                  <a:gd name="connsiteY18" fmla="*/ 743320 h 1911389"/>
                  <a:gd name="connsiteX19" fmla="*/ 9507711 w 9507711"/>
                  <a:gd name="connsiteY19" fmla="*/ 1142584 h 1911389"/>
                  <a:gd name="connsiteX20" fmla="*/ 9507711 w 9507711"/>
                  <a:gd name="connsiteY20" fmla="*/ 1592818 h 1911389"/>
                  <a:gd name="connsiteX21" fmla="*/ 9189140 w 9507711"/>
                  <a:gd name="connsiteY21" fmla="*/ 1911389 h 1911389"/>
                  <a:gd name="connsiteX22" fmla="*/ 8420357 w 9507711"/>
                  <a:gd name="connsiteY22" fmla="*/ 1911389 h 1911389"/>
                  <a:gd name="connsiteX23" fmla="*/ 8095103 w 9507711"/>
                  <a:gd name="connsiteY23" fmla="*/ 1911389 h 1911389"/>
                  <a:gd name="connsiteX24" fmla="*/ 7769849 w 9507711"/>
                  <a:gd name="connsiteY24" fmla="*/ 1911389 h 1911389"/>
                  <a:gd name="connsiteX25" fmla="*/ 7355889 w 9507711"/>
                  <a:gd name="connsiteY25" fmla="*/ 1911389 h 1911389"/>
                  <a:gd name="connsiteX26" fmla="*/ 6587106 w 9507711"/>
                  <a:gd name="connsiteY26" fmla="*/ 1911389 h 1911389"/>
                  <a:gd name="connsiteX27" fmla="*/ 5907029 w 9507711"/>
                  <a:gd name="connsiteY27" fmla="*/ 1911389 h 1911389"/>
                  <a:gd name="connsiteX28" fmla="*/ 5138247 w 9507711"/>
                  <a:gd name="connsiteY28" fmla="*/ 1911389 h 1911389"/>
                  <a:gd name="connsiteX29" fmla="*/ 4635581 w 9507711"/>
                  <a:gd name="connsiteY29" fmla="*/ 1911389 h 1911389"/>
                  <a:gd name="connsiteX30" fmla="*/ 4132916 w 9507711"/>
                  <a:gd name="connsiteY30" fmla="*/ 1911389 h 1911389"/>
                  <a:gd name="connsiteX31" fmla="*/ 3718956 w 9507711"/>
                  <a:gd name="connsiteY31" fmla="*/ 1911389 h 1911389"/>
                  <a:gd name="connsiteX32" fmla="*/ 3216290 w 9507711"/>
                  <a:gd name="connsiteY32" fmla="*/ 1911389 h 1911389"/>
                  <a:gd name="connsiteX33" fmla="*/ 2536213 w 9507711"/>
                  <a:gd name="connsiteY33" fmla="*/ 1911389 h 1911389"/>
                  <a:gd name="connsiteX34" fmla="*/ 1767431 w 9507711"/>
                  <a:gd name="connsiteY34" fmla="*/ 1911389 h 1911389"/>
                  <a:gd name="connsiteX35" fmla="*/ 1264765 w 9507711"/>
                  <a:gd name="connsiteY35" fmla="*/ 1911389 h 1911389"/>
                  <a:gd name="connsiteX36" fmla="*/ 318571 w 9507711"/>
                  <a:gd name="connsiteY36" fmla="*/ 1911389 h 1911389"/>
                  <a:gd name="connsiteX37" fmla="*/ 0 w 9507711"/>
                  <a:gd name="connsiteY37" fmla="*/ 1592818 h 1911389"/>
                  <a:gd name="connsiteX38" fmla="*/ 0 w 9507711"/>
                  <a:gd name="connsiteY38" fmla="*/ 1193554 h 1911389"/>
                  <a:gd name="connsiteX39" fmla="*/ 0 w 9507711"/>
                  <a:gd name="connsiteY39" fmla="*/ 756062 h 1911389"/>
                  <a:gd name="connsiteX40" fmla="*/ 0 w 9507711"/>
                  <a:gd name="connsiteY40" fmla="*/ 318571 h 19113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</a:cxnLst>
                <a:rect l="l" t="t" r="r" b="b"/>
                <a:pathLst>
                  <a:path w="9507711" h="1911389" fill="none" extrusionOk="0">
                    <a:moveTo>
                      <a:pt x="0" y="318571"/>
                    </a:moveTo>
                    <a:cubicBezTo>
                      <a:pt x="-5615" y="95145"/>
                      <a:pt x="131937" y="-44200"/>
                      <a:pt x="318571" y="0"/>
                    </a:cubicBezTo>
                    <a:cubicBezTo>
                      <a:pt x="550861" y="-79210"/>
                      <a:pt x="797264" y="47737"/>
                      <a:pt x="998648" y="0"/>
                    </a:cubicBezTo>
                    <a:cubicBezTo>
                      <a:pt x="1200032" y="-47737"/>
                      <a:pt x="1422865" y="53725"/>
                      <a:pt x="1767431" y="0"/>
                    </a:cubicBezTo>
                    <a:cubicBezTo>
                      <a:pt x="2111997" y="-53725"/>
                      <a:pt x="2199718" y="21902"/>
                      <a:pt x="2447508" y="0"/>
                    </a:cubicBezTo>
                    <a:cubicBezTo>
                      <a:pt x="2695298" y="-21902"/>
                      <a:pt x="2624819" y="13708"/>
                      <a:pt x="2772762" y="0"/>
                    </a:cubicBezTo>
                    <a:cubicBezTo>
                      <a:pt x="2920705" y="-13708"/>
                      <a:pt x="3234050" y="59319"/>
                      <a:pt x="3452839" y="0"/>
                    </a:cubicBezTo>
                    <a:cubicBezTo>
                      <a:pt x="3671628" y="-59319"/>
                      <a:pt x="3836025" y="48124"/>
                      <a:pt x="4044210" y="0"/>
                    </a:cubicBezTo>
                    <a:cubicBezTo>
                      <a:pt x="4252395" y="-48124"/>
                      <a:pt x="4342838" y="58266"/>
                      <a:pt x="4635581" y="0"/>
                    </a:cubicBezTo>
                    <a:cubicBezTo>
                      <a:pt x="4928324" y="-58266"/>
                      <a:pt x="4888650" y="38431"/>
                      <a:pt x="4960835" y="0"/>
                    </a:cubicBezTo>
                    <a:cubicBezTo>
                      <a:pt x="5033020" y="-38431"/>
                      <a:pt x="5366822" y="30654"/>
                      <a:pt x="5640912" y="0"/>
                    </a:cubicBezTo>
                    <a:cubicBezTo>
                      <a:pt x="5915002" y="-30654"/>
                      <a:pt x="6054305" y="65233"/>
                      <a:pt x="6320989" y="0"/>
                    </a:cubicBezTo>
                    <a:cubicBezTo>
                      <a:pt x="6587673" y="-65233"/>
                      <a:pt x="6633652" y="6214"/>
                      <a:pt x="6823655" y="0"/>
                    </a:cubicBezTo>
                    <a:cubicBezTo>
                      <a:pt x="7013658" y="-6214"/>
                      <a:pt x="7026856" y="31901"/>
                      <a:pt x="7148909" y="0"/>
                    </a:cubicBezTo>
                    <a:cubicBezTo>
                      <a:pt x="7270962" y="-31901"/>
                      <a:pt x="7577383" y="48742"/>
                      <a:pt x="7917692" y="0"/>
                    </a:cubicBezTo>
                    <a:cubicBezTo>
                      <a:pt x="8258001" y="-48742"/>
                      <a:pt x="8139560" y="22781"/>
                      <a:pt x="8331652" y="0"/>
                    </a:cubicBezTo>
                    <a:cubicBezTo>
                      <a:pt x="8523744" y="-22781"/>
                      <a:pt x="8932418" y="27191"/>
                      <a:pt x="9189140" y="0"/>
                    </a:cubicBezTo>
                    <a:cubicBezTo>
                      <a:pt x="9333014" y="27112"/>
                      <a:pt x="9498008" y="148474"/>
                      <a:pt x="9507711" y="318571"/>
                    </a:cubicBezTo>
                    <a:cubicBezTo>
                      <a:pt x="9520652" y="441345"/>
                      <a:pt x="9505049" y="614045"/>
                      <a:pt x="9507711" y="743320"/>
                    </a:cubicBezTo>
                    <a:cubicBezTo>
                      <a:pt x="9510373" y="872595"/>
                      <a:pt x="9478789" y="998522"/>
                      <a:pt x="9507711" y="1142584"/>
                    </a:cubicBezTo>
                    <a:cubicBezTo>
                      <a:pt x="9536633" y="1286646"/>
                      <a:pt x="9504895" y="1481017"/>
                      <a:pt x="9507711" y="1592818"/>
                    </a:cubicBezTo>
                    <a:cubicBezTo>
                      <a:pt x="9482471" y="1759550"/>
                      <a:pt x="9391876" y="1930348"/>
                      <a:pt x="9189140" y="1911389"/>
                    </a:cubicBezTo>
                    <a:cubicBezTo>
                      <a:pt x="8823187" y="1958479"/>
                      <a:pt x="8609330" y="1904273"/>
                      <a:pt x="8420357" y="1911389"/>
                    </a:cubicBezTo>
                    <a:cubicBezTo>
                      <a:pt x="8231384" y="1918505"/>
                      <a:pt x="8198776" y="1892295"/>
                      <a:pt x="8095103" y="1911389"/>
                    </a:cubicBezTo>
                    <a:cubicBezTo>
                      <a:pt x="7991430" y="1930483"/>
                      <a:pt x="7871006" y="1899111"/>
                      <a:pt x="7769849" y="1911389"/>
                    </a:cubicBezTo>
                    <a:cubicBezTo>
                      <a:pt x="7668692" y="1923667"/>
                      <a:pt x="7546748" y="1903757"/>
                      <a:pt x="7355889" y="1911389"/>
                    </a:cubicBezTo>
                    <a:cubicBezTo>
                      <a:pt x="7165030" y="1919021"/>
                      <a:pt x="6833767" y="1867627"/>
                      <a:pt x="6587106" y="1911389"/>
                    </a:cubicBezTo>
                    <a:cubicBezTo>
                      <a:pt x="6340445" y="1955151"/>
                      <a:pt x="6220696" y="1838753"/>
                      <a:pt x="5907029" y="1911389"/>
                    </a:cubicBezTo>
                    <a:cubicBezTo>
                      <a:pt x="5593362" y="1984025"/>
                      <a:pt x="5516927" y="1874002"/>
                      <a:pt x="5138247" y="1911389"/>
                    </a:cubicBezTo>
                    <a:cubicBezTo>
                      <a:pt x="4759567" y="1948776"/>
                      <a:pt x="4776366" y="1904978"/>
                      <a:pt x="4635581" y="1911389"/>
                    </a:cubicBezTo>
                    <a:cubicBezTo>
                      <a:pt x="4494796" y="1917800"/>
                      <a:pt x="4273917" y="1898893"/>
                      <a:pt x="4132916" y="1911389"/>
                    </a:cubicBezTo>
                    <a:cubicBezTo>
                      <a:pt x="3991915" y="1923885"/>
                      <a:pt x="3854306" y="1872075"/>
                      <a:pt x="3718956" y="1911389"/>
                    </a:cubicBezTo>
                    <a:cubicBezTo>
                      <a:pt x="3583606" y="1950703"/>
                      <a:pt x="3367299" y="1898744"/>
                      <a:pt x="3216290" y="1911389"/>
                    </a:cubicBezTo>
                    <a:cubicBezTo>
                      <a:pt x="3065281" y="1924034"/>
                      <a:pt x="2725302" y="1903767"/>
                      <a:pt x="2536213" y="1911389"/>
                    </a:cubicBezTo>
                    <a:cubicBezTo>
                      <a:pt x="2347124" y="1919011"/>
                      <a:pt x="2145546" y="1881912"/>
                      <a:pt x="1767431" y="1911389"/>
                    </a:cubicBezTo>
                    <a:cubicBezTo>
                      <a:pt x="1389316" y="1940866"/>
                      <a:pt x="1455964" y="1856654"/>
                      <a:pt x="1264765" y="1911389"/>
                    </a:cubicBezTo>
                    <a:cubicBezTo>
                      <a:pt x="1073566" y="1966124"/>
                      <a:pt x="522260" y="1830855"/>
                      <a:pt x="318571" y="1911389"/>
                    </a:cubicBezTo>
                    <a:cubicBezTo>
                      <a:pt x="116409" y="1904361"/>
                      <a:pt x="37339" y="1734505"/>
                      <a:pt x="0" y="1592818"/>
                    </a:cubicBezTo>
                    <a:cubicBezTo>
                      <a:pt x="-9151" y="1497111"/>
                      <a:pt x="44945" y="1304286"/>
                      <a:pt x="0" y="1193554"/>
                    </a:cubicBezTo>
                    <a:cubicBezTo>
                      <a:pt x="-44945" y="1082822"/>
                      <a:pt x="41707" y="953927"/>
                      <a:pt x="0" y="756062"/>
                    </a:cubicBezTo>
                    <a:cubicBezTo>
                      <a:pt x="-41707" y="558197"/>
                      <a:pt x="40066" y="454779"/>
                      <a:pt x="0" y="318571"/>
                    </a:cubicBezTo>
                    <a:close/>
                  </a:path>
                  <a:path w="9507711" h="1911389" stroke="0" extrusionOk="0">
                    <a:moveTo>
                      <a:pt x="0" y="318571"/>
                    </a:moveTo>
                    <a:cubicBezTo>
                      <a:pt x="13659" y="136245"/>
                      <a:pt x="129360" y="11854"/>
                      <a:pt x="318571" y="0"/>
                    </a:cubicBezTo>
                    <a:cubicBezTo>
                      <a:pt x="400553" y="-37481"/>
                      <a:pt x="499767" y="22816"/>
                      <a:pt x="643825" y="0"/>
                    </a:cubicBezTo>
                    <a:cubicBezTo>
                      <a:pt x="787883" y="-22816"/>
                      <a:pt x="1254763" y="88407"/>
                      <a:pt x="1412608" y="0"/>
                    </a:cubicBezTo>
                    <a:cubicBezTo>
                      <a:pt x="1570453" y="-88407"/>
                      <a:pt x="1627044" y="33461"/>
                      <a:pt x="1826568" y="0"/>
                    </a:cubicBezTo>
                    <a:cubicBezTo>
                      <a:pt x="2026092" y="-33461"/>
                      <a:pt x="2250758" y="53502"/>
                      <a:pt x="2417939" y="0"/>
                    </a:cubicBezTo>
                    <a:cubicBezTo>
                      <a:pt x="2585120" y="-53502"/>
                      <a:pt x="2783929" y="51427"/>
                      <a:pt x="2920605" y="0"/>
                    </a:cubicBezTo>
                    <a:cubicBezTo>
                      <a:pt x="3057281" y="-51427"/>
                      <a:pt x="3316521" y="79192"/>
                      <a:pt x="3600682" y="0"/>
                    </a:cubicBezTo>
                    <a:cubicBezTo>
                      <a:pt x="3884843" y="-79192"/>
                      <a:pt x="4155918" y="10621"/>
                      <a:pt x="4369464" y="0"/>
                    </a:cubicBezTo>
                    <a:cubicBezTo>
                      <a:pt x="4583010" y="-10621"/>
                      <a:pt x="4913237" y="62146"/>
                      <a:pt x="5138247" y="0"/>
                    </a:cubicBezTo>
                    <a:cubicBezTo>
                      <a:pt x="5363257" y="-62146"/>
                      <a:pt x="5554475" y="80605"/>
                      <a:pt x="5818324" y="0"/>
                    </a:cubicBezTo>
                    <a:cubicBezTo>
                      <a:pt x="6082173" y="-80605"/>
                      <a:pt x="6203140" y="20534"/>
                      <a:pt x="6498401" y="0"/>
                    </a:cubicBezTo>
                    <a:cubicBezTo>
                      <a:pt x="6793662" y="-20534"/>
                      <a:pt x="6825358" y="34922"/>
                      <a:pt x="6912361" y="0"/>
                    </a:cubicBezTo>
                    <a:cubicBezTo>
                      <a:pt x="6999364" y="-34922"/>
                      <a:pt x="7498681" y="30686"/>
                      <a:pt x="7681143" y="0"/>
                    </a:cubicBezTo>
                    <a:cubicBezTo>
                      <a:pt x="7863605" y="-30686"/>
                      <a:pt x="7912503" y="13202"/>
                      <a:pt x="8095103" y="0"/>
                    </a:cubicBezTo>
                    <a:cubicBezTo>
                      <a:pt x="8277703" y="-13202"/>
                      <a:pt x="8368144" y="45826"/>
                      <a:pt x="8597769" y="0"/>
                    </a:cubicBezTo>
                    <a:cubicBezTo>
                      <a:pt x="8827394" y="-45826"/>
                      <a:pt x="8942952" y="23152"/>
                      <a:pt x="9189140" y="0"/>
                    </a:cubicBezTo>
                    <a:cubicBezTo>
                      <a:pt x="9343824" y="13848"/>
                      <a:pt x="9513849" y="130202"/>
                      <a:pt x="9507711" y="318571"/>
                    </a:cubicBezTo>
                    <a:cubicBezTo>
                      <a:pt x="9528939" y="448850"/>
                      <a:pt x="9507093" y="636083"/>
                      <a:pt x="9507711" y="730578"/>
                    </a:cubicBezTo>
                    <a:cubicBezTo>
                      <a:pt x="9508329" y="825073"/>
                      <a:pt x="9470186" y="1044785"/>
                      <a:pt x="9507711" y="1168069"/>
                    </a:cubicBezTo>
                    <a:cubicBezTo>
                      <a:pt x="9545236" y="1291353"/>
                      <a:pt x="9456742" y="1407345"/>
                      <a:pt x="9507711" y="1592818"/>
                    </a:cubicBezTo>
                    <a:cubicBezTo>
                      <a:pt x="9523528" y="1780286"/>
                      <a:pt x="9355596" y="1897527"/>
                      <a:pt x="9189140" y="1911389"/>
                    </a:cubicBezTo>
                    <a:cubicBezTo>
                      <a:pt x="8915714" y="1968598"/>
                      <a:pt x="8739186" y="1897403"/>
                      <a:pt x="8597769" y="1911389"/>
                    </a:cubicBezTo>
                    <a:cubicBezTo>
                      <a:pt x="8456352" y="1925375"/>
                      <a:pt x="7989373" y="1837402"/>
                      <a:pt x="7828986" y="1911389"/>
                    </a:cubicBezTo>
                    <a:cubicBezTo>
                      <a:pt x="7668599" y="1985376"/>
                      <a:pt x="7533922" y="1869873"/>
                      <a:pt x="7326321" y="1911389"/>
                    </a:cubicBezTo>
                    <a:cubicBezTo>
                      <a:pt x="7118721" y="1952905"/>
                      <a:pt x="7097406" y="1910715"/>
                      <a:pt x="7001066" y="1911389"/>
                    </a:cubicBezTo>
                    <a:cubicBezTo>
                      <a:pt x="6904726" y="1912063"/>
                      <a:pt x="6820082" y="1885931"/>
                      <a:pt x="6675812" y="1911389"/>
                    </a:cubicBezTo>
                    <a:cubicBezTo>
                      <a:pt x="6531542" y="1936847"/>
                      <a:pt x="6273495" y="1864425"/>
                      <a:pt x="5995735" y="1911389"/>
                    </a:cubicBezTo>
                    <a:cubicBezTo>
                      <a:pt x="5717975" y="1958353"/>
                      <a:pt x="5586837" y="1902976"/>
                      <a:pt x="5404364" y="1911389"/>
                    </a:cubicBezTo>
                    <a:cubicBezTo>
                      <a:pt x="5221891" y="1919802"/>
                      <a:pt x="5232181" y="1884601"/>
                      <a:pt x="5079110" y="1911389"/>
                    </a:cubicBezTo>
                    <a:cubicBezTo>
                      <a:pt x="4926039" y="1938177"/>
                      <a:pt x="4881841" y="1905842"/>
                      <a:pt x="4753856" y="1911389"/>
                    </a:cubicBezTo>
                    <a:cubicBezTo>
                      <a:pt x="4625871" y="1916936"/>
                      <a:pt x="4312514" y="1858543"/>
                      <a:pt x="4073779" y="1911389"/>
                    </a:cubicBezTo>
                    <a:cubicBezTo>
                      <a:pt x="3835044" y="1964235"/>
                      <a:pt x="3704485" y="1884411"/>
                      <a:pt x="3571113" y="1911389"/>
                    </a:cubicBezTo>
                    <a:cubicBezTo>
                      <a:pt x="3437741" y="1938367"/>
                      <a:pt x="3119332" y="1902279"/>
                      <a:pt x="2891036" y="1911389"/>
                    </a:cubicBezTo>
                    <a:cubicBezTo>
                      <a:pt x="2662740" y="1920499"/>
                      <a:pt x="2309369" y="1869473"/>
                      <a:pt x="2122253" y="1911389"/>
                    </a:cubicBezTo>
                    <a:cubicBezTo>
                      <a:pt x="1935137" y="1953305"/>
                      <a:pt x="1928041" y="1897302"/>
                      <a:pt x="1796999" y="1911389"/>
                    </a:cubicBezTo>
                    <a:cubicBezTo>
                      <a:pt x="1665957" y="1925476"/>
                      <a:pt x="1487622" y="1881970"/>
                      <a:pt x="1294334" y="1911389"/>
                    </a:cubicBezTo>
                    <a:cubicBezTo>
                      <a:pt x="1101047" y="1940808"/>
                      <a:pt x="716661" y="1830447"/>
                      <a:pt x="318571" y="1911389"/>
                    </a:cubicBezTo>
                    <a:cubicBezTo>
                      <a:pt x="192189" y="1921719"/>
                      <a:pt x="-1944" y="1776744"/>
                      <a:pt x="0" y="1592818"/>
                    </a:cubicBezTo>
                    <a:cubicBezTo>
                      <a:pt x="-18908" y="1388891"/>
                      <a:pt x="18260" y="1271719"/>
                      <a:pt x="0" y="1168069"/>
                    </a:cubicBezTo>
                    <a:cubicBezTo>
                      <a:pt x="-18260" y="1064419"/>
                      <a:pt x="9250" y="828618"/>
                      <a:pt x="0" y="730578"/>
                    </a:cubicBezTo>
                    <a:cubicBezTo>
                      <a:pt x="-9250" y="632538"/>
                      <a:pt x="22939" y="433188"/>
                      <a:pt x="0" y="318571"/>
                    </a:cubicBezTo>
                    <a:close/>
                  </a:path>
                </a:pathLst>
              </a:custGeom>
              <a:solidFill>
                <a:srgbClr val="F9E3E6">
                  <a:alpha val="93000"/>
                </a:srgbClr>
              </a:solidFill>
              <a:ln w="50800" cmpd="sng">
                <a:solidFill>
                  <a:srgbClr val="F48DAC"/>
                </a:solidFill>
                <a:prstDash val="dash"/>
                <a:extLst>
                  <a:ext uri="{C807C97D-BFC1-408E-A445-0C87EB9F89A2}">
                    <ask:lineSketchStyleProps xmlns:ask="http://schemas.microsoft.com/office/drawing/2018/sketchyshapes" sd="1371305124">
                      <a:prstGeom prst="roundRect">
                        <a:avLst/>
                      </a:prstGeom>
                      <ask:type>
                        <ask:lineSketchScribble/>
                      </ask:type>
                    </ask:lineSketchStyleProps>
                  </a:ext>
                </a:extLst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>
                  <a:defRPr/>
                </a:pPr>
                <a14:m>
                  <m:oMath xmlns:m="http://schemas.openxmlformats.org/officeDocument/2006/math">
                    <m:f>
                      <m:fPr>
                        <m:ctrlPr>
                          <a:rPr kumimoji="0" lang="en-US" sz="6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kumimoji="0" lang="en-US" sz="6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𝟗</m:t>
                        </m:r>
                      </m:num>
                      <m:den>
                        <m:r>
                          <a:rPr kumimoji="0" lang="en-US" sz="6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𝟓</m:t>
                        </m:r>
                      </m:den>
                    </m:f>
                    <m:r>
                      <a:rPr kumimoji="0" lang="en-US" sz="60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−</m:t>
                    </m:r>
                    <m:f>
                      <m:fPr>
                        <m:ctrlPr>
                          <a:rPr lang="en-US" sz="6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6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6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𝟓</m:t>
                        </m:r>
                      </m:den>
                    </m:f>
                    <m:r>
                      <a:rPr lang="en-US" sz="60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6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6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𝟗</m:t>
                        </m:r>
                        <m:r>
                          <a:rPr lang="en-US" sz="6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6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𝟑</m:t>
                        </m:r>
                        <m:r>
                          <a:rPr lang="en-US" sz="6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  </m:t>
                        </m:r>
                      </m:num>
                      <m:den>
                        <m:r>
                          <a:rPr lang="en-US" sz="6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en-US" sz="6000" b="1" dirty="0">
                    <a:solidFill>
                      <a:srgbClr val="002060"/>
                    </a:solidFill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60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6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6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𝟔</m:t>
                        </m:r>
                      </m:num>
                      <m:den>
                        <m:r>
                          <a:rPr lang="en-US" sz="6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𝟓</m:t>
                        </m:r>
                        <m:r>
                          <a:rPr lang="en-US" sz="6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</m:den>
                    </m:f>
                  </m:oMath>
                </a14:m>
                <a:endParaRPr kumimoji="0" lang="vi-VN" sz="60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7" name="Snip Diagonal Corner Rectangle 1">
                <a:extLst>
                  <a:ext uri="{FF2B5EF4-FFF2-40B4-BE49-F238E27FC236}">
                    <a16:creationId xmlns:a16="http://schemas.microsoft.com/office/drawing/2014/main" id="{BC07EDD8-F1B2-44E6-BBE2-54F77D55CC1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99343" y="3141257"/>
                <a:ext cx="9507711" cy="1911389"/>
              </a:xfrm>
              <a:custGeom>
                <a:avLst/>
                <a:gdLst>
                  <a:gd name="connsiteX0" fmla="*/ 0 w 11067234"/>
                  <a:gd name="connsiteY0" fmla="*/ 213550 h 1281272"/>
                  <a:gd name="connsiteX1" fmla="*/ 213550 w 11067234"/>
                  <a:gd name="connsiteY1" fmla="*/ 0 h 1281272"/>
                  <a:gd name="connsiteX2" fmla="*/ 485465 w 11067234"/>
                  <a:gd name="connsiteY2" fmla="*/ 0 h 1281272"/>
                  <a:gd name="connsiteX3" fmla="*/ 1076583 w 11067234"/>
                  <a:gd name="connsiteY3" fmla="*/ 0 h 1281272"/>
                  <a:gd name="connsiteX4" fmla="*/ 1667702 w 11067234"/>
                  <a:gd name="connsiteY4" fmla="*/ 0 h 1281272"/>
                  <a:gd name="connsiteX5" fmla="*/ 1939616 w 11067234"/>
                  <a:gd name="connsiteY5" fmla="*/ 0 h 1281272"/>
                  <a:gd name="connsiteX6" fmla="*/ 2637136 w 11067234"/>
                  <a:gd name="connsiteY6" fmla="*/ 0 h 1281272"/>
                  <a:gd name="connsiteX7" fmla="*/ 3334656 w 11067234"/>
                  <a:gd name="connsiteY7" fmla="*/ 0 h 1281272"/>
                  <a:gd name="connsiteX8" fmla="*/ 3819373 w 11067234"/>
                  <a:gd name="connsiteY8" fmla="*/ 0 h 1281272"/>
                  <a:gd name="connsiteX9" fmla="*/ 4091288 w 11067234"/>
                  <a:gd name="connsiteY9" fmla="*/ 0 h 1281272"/>
                  <a:gd name="connsiteX10" fmla="*/ 4895209 w 11067234"/>
                  <a:gd name="connsiteY10" fmla="*/ 0 h 1281272"/>
                  <a:gd name="connsiteX11" fmla="*/ 5273525 w 11067234"/>
                  <a:gd name="connsiteY11" fmla="*/ 0 h 1281272"/>
                  <a:gd name="connsiteX12" fmla="*/ 5758242 w 11067234"/>
                  <a:gd name="connsiteY12" fmla="*/ 0 h 1281272"/>
                  <a:gd name="connsiteX13" fmla="*/ 6455762 w 11067234"/>
                  <a:gd name="connsiteY13" fmla="*/ 0 h 1281272"/>
                  <a:gd name="connsiteX14" fmla="*/ 7153282 w 11067234"/>
                  <a:gd name="connsiteY14" fmla="*/ 0 h 1281272"/>
                  <a:gd name="connsiteX15" fmla="*/ 7531598 w 11067234"/>
                  <a:gd name="connsiteY15" fmla="*/ 0 h 1281272"/>
                  <a:gd name="connsiteX16" fmla="*/ 7909914 w 11067234"/>
                  <a:gd name="connsiteY16" fmla="*/ 0 h 1281272"/>
                  <a:gd name="connsiteX17" fmla="*/ 8713835 w 11067234"/>
                  <a:gd name="connsiteY17" fmla="*/ 0 h 1281272"/>
                  <a:gd name="connsiteX18" fmla="*/ 9092151 w 11067234"/>
                  <a:gd name="connsiteY18" fmla="*/ 0 h 1281272"/>
                  <a:gd name="connsiteX19" fmla="*/ 9789671 w 11067234"/>
                  <a:gd name="connsiteY19" fmla="*/ 0 h 1281272"/>
                  <a:gd name="connsiteX20" fmla="*/ 10853684 w 11067234"/>
                  <a:gd name="connsiteY20" fmla="*/ 0 h 1281272"/>
                  <a:gd name="connsiteX21" fmla="*/ 11067234 w 11067234"/>
                  <a:gd name="connsiteY21" fmla="*/ 213550 h 1281272"/>
                  <a:gd name="connsiteX22" fmla="*/ 11067234 w 11067234"/>
                  <a:gd name="connsiteY22" fmla="*/ 632094 h 1281272"/>
                  <a:gd name="connsiteX23" fmla="*/ 11067234 w 11067234"/>
                  <a:gd name="connsiteY23" fmla="*/ 1067722 h 1281272"/>
                  <a:gd name="connsiteX24" fmla="*/ 10853684 w 11067234"/>
                  <a:gd name="connsiteY24" fmla="*/ 1281272 h 1281272"/>
                  <a:gd name="connsiteX25" fmla="*/ 10475368 w 11067234"/>
                  <a:gd name="connsiteY25" fmla="*/ 1281272 h 1281272"/>
                  <a:gd name="connsiteX26" fmla="*/ 9990651 w 11067234"/>
                  <a:gd name="connsiteY26" fmla="*/ 1281272 h 1281272"/>
                  <a:gd name="connsiteX27" fmla="*/ 9612335 w 11067234"/>
                  <a:gd name="connsiteY27" fmla="*/ 1281272 h 1281272"/>
                  <a:gd name="connsiteX28" fmla="*/ 9127618 w 11067234"/>
                  <a:gd name="connsiteY28" fmla="*/ 1281272 h 1281272"/>
                  <a:gd name="connsiteX29" fmla="*/ 8430098 w 11067234"/>
                  <a:gd name="connsiteY29" fmla="*/ 1281272 h 1281272"/>
                  <a:gd name="connsiteX30" fmla="*/ 7626177 w 11067234"/>
                  <a:gd name="connsiteY30" fmla="*/ 1281272 h 1281272"/>
                  <a:gd name="connsiteX31" fmla="*/ 7141459 w 11067234"/>
                  <a:gd name="connsiteY31" fmla="*/ 1281272 h 1281272"/>
                  <a:gd name="connsiteX32" fmla="*/ 6656742 w 11067234"/>
                  <a:gd name="connsiteY32" fmla="*/ 1281272 h 1281272"/>
                  <a:gd name="connsiteX33" fmla="*/ 6065624 w 11067234"/>
                  <a:gd name="connsiteY33" fmla="*/ 1281272 h 1281272"/>
                  <a:gd name="connsiteX34" fmla="*/ 5580906 w 11067234"/>
                  <a:gd name="connsiteY34" fmla="*/ 1281272 h 1281272"/>
                  <a:gd name="connsiteX35" fmla="*/ 5096189 w 11067234"/>
                  <a:gd name="connsiteY35" fmla="*/ 1281272 h 1281272"/>
                  <a:gd name="connsiteX36" fmla="*/ 4398669 w 11067234"/>
                  <a:gd name="connsiteY36" fmla="*/ 1281272 h 1281272"/>
                  <a:gd name="connsiteX37" fmla="*/ 4020353 w 11067234"/>
                  <a:gd name="connsiteY37" fmla="*/ 1281272 h 1281272"/>
                  <a:gd name="connsiteX38" fmla="*/ 3216432 w 11067234"/>
                  <a:gd name="connsiteY38" fmla="*/ 1281272 h 1281272"/>
                  <a:gd name="connsiteX39" fmla="*/ 2518912 w 11067234"/>
                  <a:gd name="connsiteY39" fmla="*/ 1281272 h 1281272"/>
                  <a:gd name="connsiteX40" fmla="*/ 2246998 w 11067234"/>
                  <a:gd name="connsiteY40" fmla="*/ 1281272 h 1281272"/>
                  <a:gd name="connsiteX41" fmla="*/ 1443077 w 11067234"/>
                  <a:gd name="connsiteY41" fmla="*/ 1281272 h 1281272"/>
                  <a:gd name="connsiteX42" fmla="*/ 958359 w 11067234"/>
                  <a:gd name="connsiteY42" fmla="*/ 1281272 h 1281272"/>
                  <a:gd name="connsiteX43" fmla="*/ 213550 w 11067234"/>
                  <a:gd name="connsiteY43" fmla="*/ 1281272 h 1281272"/>
                  <a:gd name="connsiteX44" fmla="*/ 0 w 11067234"/>
                  <a:gd name="connsiteY44" fmla="*/ 1067722 h 1281272"/>
                  <a:gd name="connsiteX45" fmla="*/ 0 w 11067234"/>
                  <a:gd name="connsiteY45" fmla="*/ 632094 h 1281272"/>
                  <a:gd name="connsiteX46" fmla="*/ 0 w 11067234"/>
                  <a:gd name="connsiteY46" fmla="*/ 213550 h 12812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</a:cxnLst>
                <a:rect l="l" t="t" r="r" b="b"/>
                <a:pathLst>
                  <a:path w="11067234" h="1281272" fill="none" extrusionOk="0">
                    <a:moveTo>
                      <a:pt x="0" y="213550"/>
                    </a:moveTo>
                    <a:cubicBezTo>
                      <a:pt x="21361" y="81906"/>
                      <a:pt x="65774" y="-8521"/>
                      <a:pt x="213550" y="0"/>
                    </a:cubicBezTo>
                    <a:cubicBezTo>
                      <a:pt x="322517" y="-18703"/>
                      <a:pt x="354323" y="23791"/>
                      <a:pt x="485465" y="0"/>
                    </a:cubicBezTo>
                    <a:cubicBezTo>
                      <a:pt x="616607" y="-23791"/>
                      <a:pt x="945985" y="11231"/>
                      <a:pt x="1076583" y="0"/>
                    </a:cubicBezTo>
                    <a:cubicBezTo>
                      <a:pt x="1207181" y="-11231"/>
                      <a:pt x="1509001" y="56078"/>
                      <a:pt x="1667702" y="0"/>
                    </a:cubicBezTo>
                    <a:cubicBezTo>
                      <a:pt x="1826403" y="-56078"/>
                      <a:pt x="1807578" y="2499"/>
                      <a:pt x="1939616" y="0"/>
                    </a:cubicBezTo>
                    <a:cubicBezTo>
                      <a:pt x="2071654" y="-2499"/>
                      <a:pt x="2385645" y="68024"/>
                      <a:pt x="2637136" y="0"/>
                    </a:cubicBezTo>
                    <a:cubicBezTo>
                      <a:pt x="2888627" y="-68024"/>
                      <a:pt x="3010012" y="29914"/>
                      <a:pt x="3334656" y="0"/>
                    </a:cubicBezTo>
                    <a:cubicBezTo>
                      <a:pt x="3659300" y="-29914"/>
                      <a:pt x="3679548" y="5804"/>
                      <a:pt x="3819373" y="0"/>
                    </a:cubicBezTo>
                    <a:cubicBezTo>
                      <a:pt x="3959198" y="-5804"/>
                      <a:pt x="3985977" y="30577"/>
                      <a:pt x="4091288" y="0"/>
                    </a:cubicBezTo>
                    <a:cubicBezTo>
                      <a:pt x="4196600" y="-30577"/>
                      <a:pt x="4662129" y="50420"/>
                      <a:pt x="4895209" y="0"/>
                    </a:cubicBezTo>
                    <a:cubicBezTo>
                      <a:pt x="5128289" y="-50420"/>
                      <a:pt x="5182526" y="38809"/>
                      <a:pt x="5273525" y="0"/>
                    </a:cubicBezTo>
                    <a:cubicBezTo>
                      <a:pt x="5364524" y="-38809"/>
                      <a:pt x="5615895" y="12738"/>
                      <a:pt x="5758242" y="0"/>
                    </a:cubicBezTo>
                    <a:cubicBezTo>
                      <a:pt x="5900589" y="-12738"/>
                      <a:pt x="6164558" y="7874"/>
                      <a:pt x="6455762" y="0"/>
                    </a:cubicBezTo>
                    <a:cubicBezTo>
                      <a:pt x="6746966" y="-7874"/>
                      <a:pt x="6856131" y="15929"/>
                      <a:pt x="7153282" y="0"/>
                    </a:cubicBezTo>
                    <a:cubicBezTo>
                      <a:pt x="7450433" y="-15929"/>
                      <a:pt x="7358250" y="40425"/>
                      <a:pt x="7531598" y="0"/>
                    </a:cubicBezTo>
                    <a:cubicBezTo>
                      <a:pt x="7704946" y="-40425"/>
                      <a:pt x="7749677" y="30046"/>
                      <a:pt x="7909914" y="0"/>
                    </a:cubicBezTo>
                    <a:cubicBezTo>
                      <a:pt x="8070151" y="-30046"/>
                      <a:pt x="8369261" y="6749"/>
                      <a:pt x="8713835" y="0"/>
                    </a:cubicBezTo>
                    <a:cubicBezTo>
                      <a:pt x="9058409" y="-6749"/>
                      <a:pt x="8975988" y="4317"/>
                      <a:pt x="9092151" y="0"/>
                    </a:cubicBezTo>
                    <a:cubicBezTo>
                      <a:pt x="9208314" y="-4317"/>
                      <a:pt x="9588889" y="40383"/>
                      <a:pt x="9789671" y="0"/>
                    </a:cubicBezTo>
                    <a:cubicBezTo>
                      <a:pt x="9990453" y="-40383"/>
                      <a:pt x="10562519" y="93078"/>
                      <a:pt x="10853684" y="0"/>
                    </a:cubicBezTo>
                    <a:cubicBezTo>
                      <a:pt x="10995474" y="10776"/>
                      <a:pt x="11064551" y="130590"/>
                      <a:pt x="11067234" y="213550"/>
                    </a:cubicBezTo>
                    <a:cubicBezTo>
                      <a:pt x="11111176" y="318563"/>
                      <a:pt x="11030213" y="525360"/>
                      <a:pt x="11067234" y="632094"/>
                    </a:cubicBezTo>
                    <a:cubicBezTo>
                      <a:pt x="11104255" y="738828"/>
                      <a:pt x="11060545" y="953204"/>
                      <a:pt x="11067234" y="1067722"/>
                    </a:cubicBezTo>
                    <a:cubicBezTo>
                      <a:pt x="11072907" y="1182769"/>
                      <a:pt x="10972211" y="1308566"/>
                      <a:pt x="10853684" y="1281272"/>
                    </a:cubicBezTo>
                    <a:cubicBezTo>
                      <a:pt x="10728122" y="1288707"/>
                      <a:pt x="10636840" y="1266012"/>
                      <a:pt x="10475368" y="1281272"/>
                    </a:cubicBezTo>
                    <a:cubicBezTo>
                      <a:pt x="10313896" y="1296532"/>
                      <a:pt x="10184144" y="1265596"/>
                      <a:pt x="9990651" y="1281272"/>
                    </a:cubicBezTo>
                    <a:cubicBezTo>
                      <a:pt x="9797158" y="1296948"/>
                      <a:pt x="9712528" y="1249439"/>
                      <a:pt x="9612335" y="1281272"/>
                    </a:cubicBezTo>
                    <a:cubicBezTo>
                      <a:pt x="9512142" y="1313105"/>
                      <a:pt x="9352139" y="1232654"/>
                      <a:pt x="9127618" y="1281272"/>
                    </a:cubicBezTo>
                    <a:cubicBezTo>
                      <a:pt x="8903097" y="1329890"/>
                      <a:pt x="8675967" y="1205446"/>
                      <a:pt x="8430098" y="1281272"/>
                    </a:cubicBezTo>
                    <a:cubicBezTo>
                      <a:pt x="8184229" y="1357098"/>
                      <a:pt x="7789370" y="1204444"/>
                      <a:pt x="7626177" y="1281272"/>
                    </a:cubicBezTo>
                    <a:cubicBezTo>
                      <a:pt x="7462984" y="1358100"/>
                      <a:pt x="7356328" y="1241937"/>
                      <a:pt x="7141459" y="1281272"/>
                    </a:cubicBezTo>
                    <a:cubicBezTo>
                      <a:pt x="6926590" y="1320607"/>
                      <a:pt x="6785570" y="1275066"/>
                      <a:pt x="6656742" y="1281272"/>
                    </a:cubicBezTo>
                    <a:cubicBezTo>
                      <a:pt x="6527914" y="1287478"/>
                      <a:pt x="6227051" y="1220913"/>
                      <a:pt x="6065624" y="1281272"/>
                    </a:cubicBezTo>
                    <a:cubicBezTo>
                      <a:pt x="5904197" y="1341631"/>
                      <a:pt x="5694814" y="1271924"/>
                      <a:pt x="5580906" y="1281272"/>
                    </a:cubicBezTo>
                    <a:cubicBezTo>
                      <a:pt x="5466998" y="1290620"/>
                      <a:pt x="5329750" y="1247627"/>
                      <a:pt x="5096189" y="1281272"/>
                    </a:cubicBezTo>
                    <a:cubicBezTo>
                      <a:pt x="4862628" y="1314917"/>
                      <a:pt x="4614957" y="1262014"/>
                      <a:pt x="4398669" y="1281272"/>
                    </a:cubicBezTo>
                    <a:cubicBezTo>
                      <a:pt x="4182381" y="1300530"/>
                      <a:pt x="4151475" y="1272449"/>
                      <a:pt x="4020353" y="1281272"/>
                    </a:cubicBezTo>
                    <a:cubicBezTo>
                      <a:pt x="3889231" y="1290095"/>
                      <a:pt x="3541112" y="1188975"/>
                      <a:pt x="3216432" y="1281272"/>
                    </a:cubicBezTo>
                    <a:cubicBezTo>
                      <a:pt x="2891752" y="1373569"/>
                      <a:pt x="2750951" y="1218068"/>
                      <a:pt x="2518912" y="1281272"/>
                    </a:cubicBezTo>
                    <a:cubicBezTo>
                      <a:pt x="2286873" y="1344476"/>
                      <a:pt x="2311474" y="1278384"/>
                      <a:pt x="2246998" y="1281272"/>
                    </a:cubicBezTo>
                    <a:cubicBezTo>
                      <a:pt x="2182522" y="1284160"/>
                      <a:pt x="1645217" y="1250099"/>
                      <a:pt x="1443077" y="1281272"/>
                    </a:cubicBezTo>
                    <a:cubicBezTo>
                      <a:pt x="1240937" y="1312445"/>
                      <a:pt x="1131164" y="1258126"/>
                      <a:pt x="958359" y="1281272"/>
                    </a:cubicBezTo>
                    <a:cubicBezTo>
                      <a:pt x="785554" y="1304418"/>
                      <a:pt x="472553" y="1261594"/>
                      <a:pt x="213550" y="1281272"/>
                    </a:cubicBezTo>
                    <a:cubicBezTo>
                      <a:pt x="78005" y="1268882"/>
                      <a:pt x="-4660" y="1175107"/>
                      <a:pt x="0" y="1067722"/>
                    </a:cubicBezTo>
                    <a:cubicBezTo>
                      <a:pt x="-49732" y="901292"/>
                      <a:pt x="16472" y="734098"/>
                      <a:pt x="0" y="632094"/>
                    </a:cubicBezTo>
                    <a:cubicBezTo>
                      <a:pt x="-16472" y="530090"/>
                      <a:pt x="45157" y="392852"/>
                      <a:pt x="0" y="213550"/>
                    </a:cubicBezTo>
                    <a:close/>
                  </a:path>
                  <a:path w="11067234" h="1281272" stroke="0" extrusionOk="0">
                    <a:moveTo>
                      <a:pt x="0" y="213550"/>
                    </a:moveTo>
                    <a:cubicBezTo>
                      <a:pt x="29071" y="82023"/>
                      <a:pt x="78302" y="15463"/>
                      <a:pt x="213550" y="0"/>
                    </a:cubicBezTo>
                    <a:cubicBezTo>
                      <a:pt x="324108" y="-20660"/>
                      <a:pt x="419135" y="17929"/>
                      <a:pt x="485465" y="0"/>
                    </a:cubicBezTo>
                    <a:cubicBezTo>
                      <a:pt x="551795" y="-17929"/>
                      <a:pt x="999056" y="50072"/>
                      <a:pt x="1289386" y="0"/>
                    </a:cubicBezTo>
                    <a:cubicBezTo>
                      <a:pt x="1579716" y="-50072"/>
                      <a:pt x="1496590" y="30649"/>
                      <a:pt x="1667702" y="0"/>
                    </a:cubicBezTo>
                    <a:cubicBezTo>
                      <a:pt x="1838814" y="-30649"/>
                      <a:pt x="2077376" y="16515"/>
                      <a:pt x="2258820" y="0"/>
                    </a:cubicBezTo>
                    <a:cubicBezTo>
                      <a:pt x="2440264" y="-16515"/>
                      <a:pt x="2528572" y="20760"/>
                      <a:pt x="2743537" y="0"/>
                    </a:cubicBezTo>
                    <a:cubicBezTo>
                      <a:pt x="2958502" y="-20760"/>
                      <a:pt x="3298989" y="59346"/>
                      <a:pt x="3441057" y="0"/>
                    </a:cubicBezTo>
                    <a:cubicBezTo>
                      <a:pt x="3583125" y="-59346"/>
                      <a:pt x="3919846" y="52261"/>
                      <a:pt x="4244979" y="0"/>
                    </a:cubicBezTo>
                    <a:cubicBezTo>
                      <a:pt x="4570112" y="-52261"/>
                      <a:pt x="4779212" y="33008"/>
                      <a:pt x="5048900" y="0"/>
                    </a:cubicBezTo>
                    <a:cubicBezTo>
                      <a:pt x="5318588" y="-33008"/>
                      <a:pt x="5403816" y="18655"/>
                      <a:pt x="5746420" y="0"/>
                    </a:cubicBezTo>
                    <a:cubicBezTo>
                      <a:pt x="6089024" y="-18655"/>
                      <a:pt x="6188061" y="51324"/>
                      <a:pt x="6443940" y="0"/>
                    </a:cubicBezTo>
                    <a:cubicBezTo>
                      <a:pt x="6699819" y="-51324"/>
                      <a:pt x="6683965" y="22691"/>
                      <a:pt x="6822255" y="0"/>
                    </a:cubicBezTo>
                    <a:cubicBezTo>
                      <a:pt x="6960545" y="-22691"/>
                      <a:pt x="7418884" y="56342"/>
                      <a:pt x="7626177" y="0"/>
                    </a:cubicBezTo>
                    <a:cubicBezTo>
                      <a:pt x="7833470" y="-56342"/>
                      <a:pt x="7865992" y="23005"/>
                      <a:pt x="8004493" y="0"/>
                    </a:cubicBezTo>
                    <a:cubicBezTo>
                      <a:pt x="8142994" y="-23005"/>
                      <a:pt x="8379099" y="47511"/>
                      <a:pt x="8489210" y="0"/>
                    </a:cubicBezTo>
                    <a:cubicBezTo>
                      <a:pt x="8599321" y="-47511"/>
                      <a:pt x="9040069" y="76650"/>
                      <a:pt x="9186730" y="0"/>
                    </a:cubicBezTo>
                    <a:cubicBezTo>
                      <a:pt x="9333391" y="-76650"/>
                      <a:pt x="9730295" y="50874"/>
                      <a:pt x="9884250" y="0"/>
                    </a:cubicBezTo>
                    <a:cubicBezTo>
                      <a:pt x="10038205" y="-50874"/>
                      <a:pt x="10067311" y="20109"/>
                      <a:pt x="10156164" y="0"/>
                    </a:cubicBezTo>
                    <a:cubicBezTo>
                      <a:pt x="10245017" y="-20109"/>
                      <a:pt x="10509314" y="9321"/>
                      <a:pt x="10853684" y="0"/>
                    </a:cubicBezTo>
                    <a:cubicBezTo>
                      <a:pt x="10997746" y="268"/>
                      <a:pt x="11060873" y="112090"/>
                      <a:pt x="11067234" y="213550"/>
                    </a:cubicBezTo>
                    <a:cubicBezTo>
                      <a:pt x="11076261" y="324032"/>
                      <a:pt x="11017809" y="475909"/>
                      <a:pt x="11067234" y="657719"/>
                    </a:cubicBezTo>
                    <a:cubicBezTo>
                      <a:pt x="11116659" y="839529"/>
                      <a:pt x="11055595" y="904541"/>
                      <a:pt x="11067234" y="1067722"/>
                    </a:cubicBezTo>
                    <a:cubicBezTo>
                      <a:pt x="11071224" y="1160300"/>
                      <a:pt x="10971564" y="1268920"/>
                      <a:pt x="10853684" y="1281272"/>
                    </a:cubicBezTo>
                    <a:cubicBezTo>
                      <a:pt x="10510015" y="1282543"/>
                      <a:pt x="10435045" y="1216301"/>
                      <a:pt x="10156164" y="1281272"/>
                    </a:cubicBezTo>
                    <a:cubicBezTo>
                      <a:pt x="9877283" y="1346243"/>
                      <a:pt x="9959521" y="1277849"/>
                      <a:pt x="9884250" y="1281272"/>
                    </a:cubicBezTo>
                    <a:cubicBezTo>
                      <a:pt x="9808979" y="1284695"/>
                      <a:pt x="9742335" y="1273071"/>
                      <a:pt x="9612335" y="1281272"/>
                    </a:cubicBezTo>
                    <a:cubicBezTo>
                      <a:pt x="9482336" y="1289473"/>
                      <a:pt x="9259875" y="1276192"/>
                      <a:pt x="8914815" y="1281272"/>
                    </a:cubicBezTo>
                    <a:cubicBezTo>
                      <a:pt x="8569755" y="1286352"/>
                      <a:pt x="8562287" y="1233967"/>
                      <a:pt x="8323697" y="1281272"/>
                    </a:cubicBezTo>
                    <a:cubicBezTo>
                      <a:pt x="8085107" y="1328577"/>
                      <a:pt x="8124689" y="1269354"/>
                      <a:pt x="8051782" y="1281272"/>
                    </a:cubicBezTo>
                    <a:cubicBezTo>
                      <a:pt x="7978876" y="1293190"/>
                      <a:pt x="7840143" y="1271243"/>
                      <a:pt x="7779868" y="1281272"/>
                    </a:cubicBezTo>
                    <a:cubicBezTo>
                      <a:pt x="7719593" y="1291301"/>
                      <a:pt x="7341332" y="1246093"/>
                      <a:pt x="7082348" y="1281272"/>
                    </a:cubicBezTo>
                    <a:cubicBezTo>
                      <a:pt x="6823364" y="1316451"/>
                      <a:pt x="6764072" y="1233415"/>
                      <a:pt x="6597630" y="1281272"/>
                    </a:cubicBezTo>
                    <a:cubicBezTo>
                      <a:pt x="6431188" y="1329129"/>
                      <a:pt x="6044850" y="1222850"/>
                      <a:pt x="5900111" y="1281272"/>
                    </a:cubicBezTo>
                    <a:cubicBezTo>
                      <a:pt x="5755372" y="1339694"/>
                      <a:pt x="5495352" y="1235685"/>
                      <a:pt x="5096189" y="1281272"/>
                    </a:cubicBezTo>
                    <a:cubicBezTo>
                      <a:pt x="4697026" y="1326859"/>
                      <a:pt x="4889562" y="1262298"/>
                      <a:pt x="4824275" y="1281272"/>
                    </a:cubicBezTo>
                    <a:cubicBezTo>
                      <a:pt x="4758988" y="1300246"/>
                      <a:pt x="4560329" y="1239478"/>
                      <a:pt x="4339558" y="1281272"/>
                    </a:cubicBezTo>
                    <a:cubicBezTo>
                      <a:pt x="4118787" y="1323066"/>
                      <a:pt x="3978197" y="1233356"/>
                      <a:pt x="3748439" y="1281272"/>
                    </a:cubicBezTo>
                    <a:cubicBezTo>
                      <a:pt x="3518681" y="1329188"/>
                      <a:pt x="3372591" y="1240731"/>
                      <a:pt x="3050919" y="1281272"/>
                    </a:cubicBezTo>
                    <a:cubicBezTo>
                      <a:pt x="2729247" y="1321813"/>
                      <a:pt x="2773015" y="1243800"/>
                      <a:pt x="2566202" y="1281272"/>
                    </a:cubicBezTo>
                    <a:cubicBezTo>
                      <a:pt x="2359389" y="1318744"/>
                      <a:pt x="2202782" y="1234331"/>
                      <a:pt x="2081485" y="1281272"/>
                    </a:cubicBezTo>
                    <a:cubicBezTo>
                      <a:pt x="1960188" y="1328213"/>
                      <a:pt x="1625538" y="1269667"/>
                      <a:pt x="1383965" y="1281272"/>
                    </a:cubicBezTo>
                    <a:cubicBezTo>
                      <a:pt x="1142392" y="1292877"/>
                      <a:pt x="690346" y="1201355"/>
                      <a:pt x="213550" y="1281272"/>
                    </a:cubicBezTo>
                    <a:cubicBezTo>
                      <a:pt x="93513" y="1263542"/>
                      <a:pt x="-6063" y="1160598"/>
                      <a:pt x="0" y="1067722"/>
                    </a:cubicBezTo>
                    <a:cubicBezTo>
                      <a:pt x="-25746" y="936626"/>
                      <a:pt x="14663" y="722265"/>
                      <a:pt x="0" y="632094"/>
                    </a:cubicBezTo>
                    <a:cubicBezTo>
                      <a:pt x="-14663" y="541923"/>
                      <a:pt x="34235" y="357112"/>
                      <a:pt x="0" y="213550"/>
                    </a:cubicBezTo>
                    <a:close/>
                  </a:path>
                </a:pathLst>
              </a:custGeom>
              <a:blipFill>
                <a:blip r:embed="rId8"/>
                <a:stretch>
                  <a:fillRect/>
                </a:stretch>
              </a:blipFill>
              <a:ln w="50800" cmpd="sng">
                <a:solidFill>
                  <a:srgbClr val="F48DAC"/>
                </a:solidFill>
                <a:prstDash val="dash"/>
                <a:extLst>
                  <a:ext uri="{C807C97D-BFC1-408E-A445-0C87EB9F89A2}">
                    <ask:lineSketchStyleProps xmlns:ask="http://schemas.microsoft.com/office/drawing/2018/sketchyshapes" xmlns="" sd="1371305124">
                      <a:prstGeom prst="roundRect">
                        <a:avLst/>
                      </a:prstGeom>
                      <ask:type>
                        <ask:lineSketchScribble/>
                      </ask:type>
                    </ask:lineSketchStyleProps>
                  </a:ext>
                </a:extLst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50372" b="97022" l="25145" r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207" t="49344" r="49582" b="1"/>
          <a:stretch/>
        </p:blipFill>
        <p:spPr>
          <a:xfrm>
            <a:off x="4254329" y="2781166"/>
            <a:ext cx="3120272" cy="4179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6446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113794" y="164123"/>
            <a:ext cx="11816862" cy="6400800"/>
          </a:xfrm>
          <a:prstGeom prst="roundRect">
            <a:avLst/>
          </a:prstGeom>
          <a:solidFill>
            <a:schemeClr val="bg1">
              <a:alpha val="6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endParaRPr lang="vi-VN" sz="6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5600" b="94500" l="55150" r="9565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6667" t="45376"/>
          <a:stretch/>
        </p:blipFill>
        <p:spPr>
          <a:xfrm>
            <a:off x="113794" y="4818245"/>
            <a:ext cx="1955206" cy="246462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8250" b="94900" l="5100" r="519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9319" r="48853"/>
          <a:stretch/>
        </p:blipFill>
        <p:spPr>
          <a:xfrm>
            <a:off x="-3507658" y="5120148"/>
            <a:ext cx="3507658" cy="3475704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50" b="44600" l="4800" r="4815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1138" b="50442"/>
          <a:stretch/>
        </p:blipFill>
        <p:spPr>
          <a:xfrm>
            <a:off x="8791885" y="0"/>
            <a:ext cx="2963159" cy="300538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5600" b="94500" l="55150" r="9565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6667" t="45376"/>
          <a:stretch/>
        </p:blipFill>
        <p:spPr>
          <a:xfrm>
            <a:off x="-3239729" y="-3188677"/>
            <a:ext cx="2971800" cy="374609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904725" y="336318"/>
            <a:ext cx="5814647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6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1: Tính</a:t>
            </a:r>
            <a:endParaRPr lang="vi-VN" sz="6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Snip Diagonal Corner Rectangle 1">
                <a:extLst>
                  <a:ext uri="{FF2B5EF4-FFF2-40B4-BE49-F238E27FC236}">
                    <a16:creationId xmlns:a16="http://schemas.microsoft.com/office/drawing/2014/main" id="{BC07EDD8-F1B2-44E6-BBE2-54F77D55CC1D}"/>
                  </a:ext>
                </a:extLst>
              </p:cNvPr>
              <p:cNvSpPr/>
              <p:nvPr/>
            </p:nvSpPr>
            <p:spPr>
              <a:xfrm>
                <a:off x="5056251" y="377428"/>
                <a:ext cx="4204290" cy="1911389"/>
              </a:xfrm>
              <a:custGeom>
                <a:avLst/>
                <a:gdLst>
                  <a:gd name="connsiteX0" fmla="*/ 0 w 4204290"/>
                  <a:gd name="connsiteY0" fmla="*/ 318571 h 1911389"/>
                  <a:gd name="connsiteX1" fmla="*/ 318571 w 4204290"/>
                  <a:gd name="connsiteY1" fmla="*/ 0 h 1911389"/>
                  <a:gd name="connsiteX2" fmla="*/ 984439 w 4204290"/>
                  <a:gd name="connsiteY2" fmla="*/ 0 h 1911389"/>
                  <a:gd name="connsiteX3" fmla="*/ 1614635 w 4204290"/>
                  <a:gd name="connsiteY3" fmla="*/ 0 h 1911389"/>
                  <a:gd name="connsiteX4" fmla="*/ 2209159 w 4204290"/>
                  <a:gd name="connsiteY4" fmla="*/ 0 h 1911389"/>
                  <a:gd name="connsiteX5" fmla="*/ 2696670 w 4204290"/>
                  <a:gd name="connsiteY5" fmla="*/ 0 h 1911389"/>
                  <a:gd name="connsiteX6" fmla="*/ 3184180 w 4204290"/>
                  <a:gd name="connsiteY6" fmla="*/ 0 h 1911389"/>
                  <a:gd name="connsiteX7" fmla="*/ 3885719 w 4204290"/>
                  <a:gd name="connsiteY7" fmla="*/ 0 h 1911389"/>
                  <a:gd name="connsiteX8" fmla="*/ 4204290 w 4204290"/>
                  <a:gd name="connsiteY8" fmla="*/ 318571 h 1911389"/>
                  <a:gd name="connsiteX9" fmla="*/ 4204290 w 4204290"/>
                  <a:gd name="connsiteY9" fmla="*/ 717835 h 1911389"/>
                  <a:gd name="connsiteX10" fmla="*/ 4204290 w 4204290"/>
                  <a:gd name="connsiteY10" fmla="*/ 1104357 h 1911389"/>
                  <a:gd name="connsiteX11" fmla="*/ 4204290 w 4204290"/>
                  <a:gd name="connsiteY11" fmla="*/ 1592818 h 1911389"/>
                  <a:gd name="connsiteX12" fmla="*/ 3885719 w 4204290"/>
                  <a:gd name="connsiteY12" fmla="*/ 1911389 h 1911389"/>
                  <a:gd name="connsiteX13" fmla="*/ 3326866 w 4204290"/>
                  <a:gd name="connsiteY13" fmla="*/ 1911389 h 1911389"/>
                  <a:gd name="connsiteX14" fmla="*/ 2768013 w 4204290"/>
                  <a:gd name="connsiteY14" fmla="*/ 1911389 h 1911389"/>
                  <a:gd name="connsiteX15" fmla="*/ 2137816 w 4204290"/>
                  <a:gd name="connsiteY15" fmla="*/ 1911389 h 1911389"/>
                  <a:gd name="connsiteX16" fmla="*/ 1507620 w 4204290"/>
                  <a:gd name="connsiteY16" fmla="*/ 1911389 h 1911389"/>
                  <a:gd name="connsiteX17" fmla="*/ 877424 w 4204290"/>
                  <a:gd name="connsiteY17" fmla="*/ 1911389 h 1911389"/>
                  <a:gd name="connsiteX18" fmla="*/ 318571 w 4204290"/>
                  <a:gd name="connsiteY18" fmla="*/ 1911389 h 1911389"/>
                  <a:gd name="connsiteX19" fmla="*/ 0 w 4204290"/>
                  <a:gd name="connsiteY19" fmla="*/ 1592818 h 1911389"/>
                  <a:gd name="connsiteX20" fmla="*/ 0 w 4204290"/>
                  <a:gd name="connsiteY20" fmla="*/ 1168069 h 1911389"/>
                  <a:gd name="connsiteX21" fmla="*/ 0 w 4204290"/>
                  <a:gd name="connsiteY21" fmla="*/ 781547 h 1911389"/>
                  <a:gd name="connsiteX22" fmla="*/ 0 w 4204290"/>
                  <a:gd name="connsiteY22" fmla="*/ 318571 h 19113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4204290" h="1911389" fill="none" extrusionOk="0">
                    <a:moveTo>
                      <a:pt x="0" y="318571"/>
                    </a:moveTo>
                    <a:cubicBezTo>
                      <a:pt x="-25598" y="178420"/>
                      <a:pt x="118711" y="32937"/>
                      <a:pt x="318571" y="0"/>
                    </a:cubicBezTo>
                    <a:cubicBezTo>
                      <a:pt x="520024" y="-49614"/>
                      <a:pt x="654100" y="23283"/>
                      <a:pt x="984439" y="0"/>
                    </a:cubicBezTo>
                    <a:cubicBezTo>
                      <a:pt x="1314778" y="-23283"/>
                      <a:pt x="1422905" y="29131"/>
                      <a:pt x="1614635" y="0"/>
                    </a:cubicBezTo>
                    <a:cubicBezTo>
                      <a:pt x="1806365" y="-29131"/>
                      <a:pt x="1919964" y="4792"/>
                      <a:pt x="2209159" y="0"/>
                    </a:cubicBezTo>
                    <a:cubicBezTo>
                      <a:pt x="2498354" y="-4792"/>
                      <a:pt x="2494890" y="3361"/>
                      <a:pt x="2696670" y="0"/>
                    </a:cubicBezTo>
                    <a:cubicBezTo>
                      <a:pt x="2898450" y="-3361"/>
                      <a:pt x="3012291" y="10589"/>
                      <a:pt x="3184180" y="0"/>
                    </a:cubicBezTo>
                    <a:cubicBezTo>
                      <a:pt x="3356069" y="-10589"/>
                      <a:pt x="3617764" y="2122"/>
                      <a:pt x="3885719" y="0"/>
                    </a:cubicBezTo>
                    <a:cubicBezTo>
                      <a:pt x="4040546" y="38556"/>
                      <a:pt x="4160681" y="148553"/>
                      <a:pt x="4204290" y="318571"/>
                    </a:cubicBezTo>
                    <a:cubicBezTo>
                      <a:pt x="4250036" y="459594"/>
                      <a:pt x="4182214" y="540166"/>
                      <a:pt x="4204290" y="717835"/>
                    </a:cubicBezTo>
                    <a:cubicBezTo>
                      <a:pt x="4226366" y="895504"/>
                      <a:pt x="4179526" y="1010450"/>
                      <a:pt x="4204290" y="1104357"/>
                    </a:cubicBezTo>
                    <a:cubicBezTo>
                      <a:pt x="4229054" y="1198264"/>
                      <a:pt x="4198254" y="1397208"/>
                      <a:pt x="4204290" y="1592818"/>
                    </a:cubicBezTo>
                    <a:cubicBezTo>
                      <a:pt x="4252440" y="1779419"/>
                      <a:pt x="4064550" y="1919107"/>
                      <a:pt x="3885719" y="1911389"/>
                    </a:cubicBezTo>
                    <a:cubicBezTo>
                      <a:pt x="3748686" y="1945414"/>
                      <a:pt x="3601148" y="1896133"/>
                      <a:pt x="3326866" y="1911389"/>
                    </a:cubicBezTo>
                    <a:cubicBezTo>
                      <a:pt x="3052584" y="1926645"/>
                      <a:pt x="3030251" y="1858788"/>
                      <a:pt x="2768013" y="1911389"/>
                    </a:cubicBezTo>
                    <a:cubicBezTo>
                      <a:pt x="2505775" y="1963990"/>
                      <a:pt x="2365781" y="1906707"/>
                      <a:pt x="2137816" y="1911389"/>
                    </a:cubicBezTo>
                    <a:cubicBezTo>
                      <a:pt x="1909851" y="1916071"/>
                      <a:pt x="1792056" y="1878883"/>
                      <a:pt x="1507620" y="1911389"/>
                    </a:cubicBezTo>
                    <a:cubicBezTo>
                      <a:pt x="1223184" y="1943895"/>
                      <a:pt x="1179238" y="1893654"/>
                      <a:pt x="877424" y="1911389"/>
                    </a:cubicBezTo>
                    <a:cubicBezTo>
                      <a:pt x="575610" y="1929124"/>
                      <a:pt x="462520" y="1859664"/>
                      <a:pt x="318571" y="1911389"/>
                    </a:cubicBezTo>
                    <a:cubicBezTo>
                      <a:pt x="135256" y="1878307"/>
                      <a:pt x="-2730" y="1759404"/>
                      <a:pt x="0" y="1592818"/>
                    </a:cubicBezTo>
                    <a:cubicBezTo>
                      <a:pt x="-7317" y="1392405"/>
                      <a:pt x="17200" y="1269968"/>
                      <a:pt x="0" y="1168069"/>
                    </a:cubicBezTo>
                    <a:cubicBezTo>
                      <a:pt x="-17200" y="1066170"/>
                      <a:pt x="30826" y="944083"/>
                      <a:pt x="0" y="781547"/>
                    </a:cubicBezTo>
                    <a:cubicBezTo>
                      <a:pt x="-30826" y="619011"/>
                      <a:pt x="54103" y="508148"/>
                      <a:pt x="0" y="318571"/>
                    </a:cubicBezTo>
                    <a:close/>
                  </a:path>
                  <a:path w="4204290" h="1911389" stroke="0" extrusionOk="0">
                    <a:moveTo>
                      <a:pt x="0" y="318571"/>
                    </a:moveTo>
                    <a:cubicBezTo>
                      <a:pt x="13659" y="136245"/>
                      <a:pt x="129360" y="11854"/>
                      <a:pt x="318571" y="0"/>
                    </a:cubicBezTo>
                    <a:cubicBezTo>
                      <a:pt x="517670" y="-38330"/>
                      <a:pt x="641789" y="10002"/>
                      <a:pt x="806081" y="0"/>
                    </a:cubicBezTo>
                    <a:cubicBezTo>
                      <a:pt x="970373" y="-10002"/>
                      <a:pt x="1173446" y="53835"/>
                      <a:pt x="1471949" y="0"/>
                    </a:cubicBezTo>
                    <a:cubicBezTo>
                      <a:pt x="1770452" y="-53835"/>
                      <a:pt x="1827379" y="15857"/>
                      <a:pt x="1995131" y="0"/>
                    </a:cubicBezTo>
                    <a:cubicBezTo>
                      <a:pt x="2162883" y="-15857"/>
                      <a:pt x="2398959" y="55706"/>
                      <a:pt x="2589655" y="0"/>
                    </a:cubicBezTo>
                    <a:cubicBezTo>
                      <a:pt x="2780351" y="-55706"/>
                      <a:pt x="3005268" y="50786"/>
                      <a:pt x="3148508" y="0"/>
                    </a:cubicBezTo>
                    <a:cubicBezTo>
                      <a:pt x="3291748" y="-50786"/>
                      <a:pt x="3635291" y="86039"/>
                      <a:pt x="3885719" y="0"/>
                    </a:cubicBezTo>
                    <a:cubicBezTo>
                      <a:pt x="4064247" y="13916"/>
                      <a:pt x="4210499" y="116665"/>
                      <a:pt x="4204290" y="318571"/>
                    </a:cubicBezTo>
                    <a:cubicBezTo>
                      <a:pt x="4224979" y="430540"/>
                      <a:pt x="4153757" y="654723"/>
                      <a:pt x="4204290" y="756062"/>
                    </a:cubicBezTo>
                    <a:cubicBezTo>
                      <a:pt x="4254823" y="857401"/>
                      <a:pt x="4178425" y="1022982"/>
                      <a:pt x="4204290" y="1193554"/>
                    </a:cubicBezTo>
                    <a:cubicBezTo>
                      <a:pt x="4230155" y="1364126"/>
                      <a:pt x="4188491" y="1460826"/>
                      <a:pt x="4204290" y="1592818"/>
                    </a:cubicBezTo>
                    <a:cubicBezTo>
                      <a:pt x="4256070" y="1773489"/>
                      <a:pt x="4077457" y="1867583"/>
                      <a:pt x="3885719" y="1911389"/>
                    </a:cubicBezTo>
                    <a:cubicBezTo>
                      <a:pt x="3765627" y="1956814"/>
                      <a:pt x="3495169" y="1905226"/>
                      <a:pt x="3362537" y="1911389"/>
                    </a:cubicBezTo>
                    <a:cubicBezTo>
                      <a:pt x="3229905" y="1917552"/>
                      <a:pt x="2936703" y="1841477"/>
                      <a:pt x="2732341" y="1911389"/>
                    </a:cubicBezTo>
                    <a:cubicBezTo>
                      <a:pt x="2527979" y="1981301"/>
                      <a:pt x="2308059" y="1885589"/>
                      <a:pt x="2102145" y="1911389"/>
                    </a:cubicBezTo>
                    <a:cubicBezTo>
                      <a:pt x="1896231" y="1937189"/>
                      <a:pt x="1746902" y="1906195"/>
                      <a:pt x="1614635" y="1911389"/>
                    </a:cubicBezTo>
                    <a:cubicBezTo>
                      <a:pt x="1482368" y="1916583"/>
                      <a:pt x="1144560" y="1854222"/>
                      <a:pt x="1020110" y="1911389"/>
                    </a:cubicBezTo>
                    <a:cubicBezTo>
                      <a:pt x="895660" y="1968556"/>
                      <a:pt x="538331" y="1832994"/>
                      <a:pt x="318571" y="1911389"/>
                    </a:cubicBezTo>
                    <a:cubicBezTo>
                      <a:pt x="140967" y="1917678"/>
                      <a:pt x="-43258" y="1791687"/>
                      <a:pt x="0" y="1592818"/>
                    </a:cubicBezTo>
                    <a:cubicBezTo>
                      <a:pt x="-20496" y="1389086"/>
                      <a:pt x="16264" y="1335047"/>
                      <a:pt x="0" y="1155327"/>
                    </a:cubicBezTo>
                    <a:cubicBezTo>
                      <a:pt x="-16264" y="975607"/>
                      <a:pt x="11652" y="896981"/>
                      <a:pt x="0" y="756062"/>
                    </a:cubicBezTo>
                    <a:cubicBezTo>
                      <a:pt x="-11652" y="615144"/>
                      <a:pt x="30025" y="467385"/>
                      <a:pt x="0" y="318571"/>
                    </a:cubicBezTo>
                    <a:close/>
                  </a:path>
                </a:pathLst>
              </a:custGeom>
              <a:solidFill>
                <a:srgbClr val="F9E3E6">
                  <a:alpha val="93000"/>
                </a:srgbClr>
              </a:solidFill>
              <a:ln w="50800" cmpd="sng">
                <a:solidFill>
                  <a:srgbClr val="F48DAC"/>
                </a:solidFill>
                <a:prstDash val="dash"/>
                <a:extLst>
                  <a:ext uri="{C807C97D-BFC1-408E-A445-0C87EB9F89A2}">
                    <ask:lineSketchStyleProps xmlns:ask="http://schemas.microsoft.com/office/drawing/2018/sketchyshapes" sd="1371305124">
                      <a:prstGeom prst="roundRect">
                        <a:avLst/>
                      </a:prstGeom>
                      <ask:type>
                        <ask:lineSketchScribble/>
                      </ask:type>
                    </ask:lineSketchStyleProps>
                  </a:ext>
                </a:extLst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>
                  <a:defRPr/>
                </a:pPr>
                <a:r>
                  <a:rPr lang="en-US" sz="60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6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6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𝟏</m:t>
                        </m:r>
                        <m:r>
                          <a:rPr lang="en-US" sz="6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𝟕</m:t>
                        </m:r>
                      </m:num>
                      <m:den>
                        <m:r>
                          <a:rPr lang="en-US" sz="6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𝟒𝟗</m:t>
                        </m:r>
                      </m:den>
                    </m:f>
                    <m:r>
                      <a:rPr lang="en-US" sz="60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−</m:t>
                    </m:r>
                    <m:f>
                      <m:fPr>
                        <m:ctrlPr>
                          <a:rPr lang="en-US" sz="6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6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𝟏𝟐</m:t>
                        </m:r>
                      </m:num>
                      <m:den>
                        <m:r>
                          <a:rPr lang="en-US" sz="6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𝟒𝟗</m:t>
                        </m:r>
                      </m:den>
                    </m:f>
                  </m:oMath>
                </a14:m>
                <a:endParaRPr kumimoji="0" lang="vi-VN" sz="60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6" name="Snip Diagonal Corner Rectangle 1">
                <a:extLst>
                  <a:ext uri="{FF2B5EF4-FFF2-40B4-BE49-F238E27FC236}">
                    <a16:creationId xmlns:a16="http://schemas.microsoft.com/office/drawing/2014/main" id="{BC07EDD8-F1B2-44E6-BBE2-54F77D55CC1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56251" y="377428"/>
                <a:ext cx="4204290" cy="1911389"/>
              </a:xfrm>
              <a:prstGeom prst="roundRect">
                <a:avLst/>
              </a:prstGeom>
              <a:blipFill>
                <a:blip r:embed="rId7"/>
                <a:stretch>
                  <a:fillRect/>
                </a:stretch>
              </a:blipFill>
              <a:ln w="50800" cmpd="sng">
                <a:solidFill>
                  <a:srgbClr val="F48DAC"/>
                </a:solidFill>
                <a:prstDash val="dash"/>
                <a:extLst>
                  <a:ext uri="{C807C97D-BFC1-408E-A445-0C87EB9F89A2}">
                    <ask:lineSketchStyleProps xmlns:ask="http://schemas.microsoft.com/office/drawing/2018/sketchyshapes" sd="1371305124">
                      <a:custGeom>
                        <a:avLst/>
                        <a:gdLst>
                          <a:gd name="connsiteX0" fmla="*/ 0 w 4204290"/>
                          <a:gd name="connsiteY0" fmla="*/ 318571 h 1911389"/>
                          <a:gd name="connsiteX1" fmla="*/ 318571 w 4204290"/>
                          <a:gd name="connsiteY1" fmla="*/ 0 h 1911389"/>
                          <a:gd name="connsiteX2" fmla="*/ 984439 w 4204290"/>
                          <a:gd name="connsiteY2" fmla="*/ 0 h 1911389"/>
                          <a:gd name="connsiteX3" fmla="*/ 1614635 w 4204290"/>
                          <a:gd name="connsiteY3" fmla="*/ 0 h 1911389"/>
                          <a:gd name="connsiteX4" fmla="*/ 2209159 w 4204290"/>
                          <a:gd name="connsiteY4" fmla="*/ 0 h 1911389"/>
                          <a:gd name="connsiteX5" fmla="*/ 2696670 w 4204290"/>
                          <a:gd name="connsiteY5" fmla="*/ 0 h 1911389"/>
                          <a:gd name="connsiteX6" fmla="*/ 3184180 w 4204290"/>
                          <a:gd name="connsiteY6" fmla="*/ 0 h 1911389"/>
                          <a:gd name="connsiteX7" fmla="*/ 3885719 w 4204290"/>
                          <a:gd name="connsiteY7" fmla="*/ 0 h 1911389"/>
                          <a:gd name="connsiteX8" fmla="*/ 4204290 w 4204290"/>
                          <a:gd name="connsiteY8" fmla="*/ 318571 h 1911389"/>
                          <a:gd name="connsiteX9" fmla="*/ 4204290 w 4204290"/>
                          <a:gd name="connsiteY9" fmla="*/ 717835 h 1911389"/>
                          <a:gd name="connsiteX10" fmla="*/ 4204290 w 4204290"/>
                          <a:gd name="connsiteY10" fmla="*/ 1104357 h 1911389"/>
                          <a:gd name="connsiteX11" fmla="*/ 4204290 w 4204290"/>
                          <a:gd name="connsiteY11" fmla="*/ 1592818 h 1911389"/>
                          <a:gd name="connsiteX12" fmla="*/ 3885719 w 4204290"/>
                          <a:gd name="connsiteY12" fmla="*/ 1911389 h 1911389"/>
                          <a:gd name="connsiteX13" fmla="*/ 3326866 w 4204290"/>
                          <a:gd name="connsiteY13" fmla="*/ 1911389 h 1911389"/>
                          <a:gd name="connsiteX14" fmla="*/ 2768013 w 4204290"/>
                          <a:gd name="connsiteY14" fmla="*/ 1911389 h 1911389"/>
                          <a:gd name="connsiteX15" fmla="*/ 2137816 w 4204290"/>
                          <a:gd name="connsiteY15" fmla="*/ 1911389 h 1911389"/>
                          <a:gd name="connsiteX16" fmla="*/ 1507620 w 4204290"/>
                          <a:gd name="connsiteY16" fmla="*/ 1911389 h 1911389"/>
                          <a:gd name="connsiteX17" fmla="*/ 877424 w 4204290"/>
                          <a:gd name="connsiteY17" fmla="*/ 1911389 h 1911389"/>
                          <a:gd name="connsiteX18" fmla="*/ 318571 w 4204290"/>
                          <a:gd name="connsiteY18" fmla="*/ 1911389 h 1911389"/>
                          <a:gd name="connsiteX19" fmla="*/ 0 w 4204290"/>
                          <a:gd name="connsiteY19" fmla="*/ 1592818 h 1911389"/>
                          <a:gd name="connsiteX20" fmla="*/ 0 w 4204290"/>
                          <a:gd name="connsiteY20" fmla="*/ 1168069 h 1911389"/>
                          <a:gd name="connsiteX21" fmla="*/ 0 w 4204290"/>
                          <a:gd name="connsiteY21" fmla="*/ 781547 h 1911389"/>
                          <a:gd name="connsiteX22" fmla="*/ 0 w 4204290"/>
                          <a:gd name="connsiteY22" fmla="*/ 318571 h 1911389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  <a:cxn ang="0">
                            <a:pos x="connsiteX14" y="connsiteY14"/>
                          </a:cxn>
                          <a:cxn ang="0">
                            <a:pos x="connsiteX15" y="connsiteY15"/>
                          </a:cxn>
                          <a:cxn ang="0">
                            <a:pos x="connsiteX16" y="connsiteY16"/>
                          </a:cxn>
                          <a:cxn ang="0">
                            <a:pos x="connsiteX17" y="connsiteY17"/>
                          </a:cxn>
                          <a:cxn ang="0">
                            <a:pos x="connsiteX18" y="connsiteY18"/>
                          </a:cxn>
                          <a:cxn ang="0">
                            <a:pos x="connsiteX19" y="connsiteY19"/>
                          </a:cxn>
                          <a:cxn ang="0">
                            <a:pos x="connsiteX20" y="connsiteY20"/>
                          </a:cxn>
                          <a:cxn ang="0">
                            <a:pos x="connsiteX21" y="connsiteY21"/>
                          </a:cxn>
                          <a:cxn ang="0">
                            <a:pos x="connsiteX22" y="connsiteY22"/>
                          </a:cxn>
                        </a:cxnLst>
                        <a:rect l="l" t="t" r="r" b="b"/>
                        <a:pathLst>
                          <a:path w="4204290" h="1911389" fill="none" extrusionOk="0">
                            <a:moveTo>
                              <a:pt x="0" y="318571"/>
                            </a:moveTo>
                            <a:cubicBezTo>
                              <a:pt x="-25598" y="178420"/>
                              <a:pt x="118711" y="32937"/>
                              <a:pt x="318571" y="0"/>
                            </a:cubicBezTo>
                            <a:cubicBezTo>
                              <a:pt x="520024" y="-49614"/>
                              <a:pt x="654100" y="23283"/>
                              <a:pt x="984439" y="0"/>
                            </a:cubicBezTo>
                            <a:cubicBezTo>
                              <a:pt x="1314778" y="-23283"/>
                              <a:pt x="1422905" y="29131"/>
                              <a:pt x="1614635" y="0"/>
                            </a:cubicBezTo>
                            <a:cubicBezTo>
                              <a:pt x="1806365" y="-29131"/>
                              <a:pt x="1919964" y="4792"/>
                              <a:pt x="2209159" y="0"/>
                            </a:cubicBezTo>
                            <a:cubicBezTo>
                              <a:pt x="2498354" y="-4792"/>
                              <a:pt x="2494890" y="3361"/>
                              <a:pt x="2696670" y="0"/>
                            </a:cubicBezTo>
                            <a:cubicBezTo>
                              <a:pt x="2898450" y="-3361"/>
                              <a:pt x="3012291" y="10589"/>
                              <a:pt x="3184180" y="0"/>
                            </a:cubicBezTo>
                            <a:cubicBezTo>
                              <a:pt x="3356069" y="-10589"/>
                              <a:pt x="3617764" y="2122"/>
                              <a:pt x="3885719" y="0"/>
                            </a:cubicBezTo>
                            <a:cubicBezTo>
                              <a:pt x="4040546" y="38556"/>
                              <a:pt x="4160681" y="148553"/>
                              <a:pt x="4204290" y="318571"/>
                            </a:cubicBezTo>
                            <a:cubicBezTo>
                              <a:pt x="4250036" y="459594"/>
                              <a:pt x="4182214" y="540166"/>
                              <a:pt x="4204290" y="717835"/>
                            </a:cubicBezTo>
                            <a:cubicBezTo>
                              <a:pt x="4226366" y="895504"/>
                              <a:pt x="4179526" y="1010450"/>
                              <a:pt x="4204290" y="1104357"/>
                            </a:cubicBezTo>
                            <a:cubicBezTo>
                              <a:pt x="4229054" y="1198264"/>
                              <a:pt x="4198254" y="1397208"/>
                              <a:pt x="4204290" y="1592818"/>
                            </a:cubicBezTo>
                            <a:cubicBezTo>
                              <a:pt x="4252440" y="1779419"/>
                              <a:pt x="4064550" y="1919107"/>
                              <a:pt x="3885719" y="1911389"/>
                            </a:cubicBezTo>
                            <a:cubicBezTo>
                              <a:pt x="3748686" y="1945414"/>
                              <a:pt x="3601148" y="1896133"/>
                              <a:pt x="3326866" y="1911389"/>
                            </a:cubicBezTo>
                            <a:cubicBezTo>
                              <a:pt x="3052584" y="1926645"/>
                              <a:pt x="3030251" y="1858788"/>
                              <a:pt x="2768013" y="1911389"/>
                            </a:cubicBezTo>
                            <a:cubicBezTo>
                              <a:pt x="2505775" y="1963990"/>
                              <a:pt x="2365781" y="1906707"/>
                              <a:pt x="2137816" y="1911389"/>
                            </a:cubicBezTo>
                            <a:cubicBezTo>
                              <a:pt x="1909851" y="1916071"/>
                              <a:pt x="1792056" y="1878883"/>
                              <a:pt x="1507620" y="1911389"/>
                            </a:cubicBezTo>
                            <a:cubicBezTo>
                              <a:pt x="1223184" y="1943895"/>
                              <a:pt x="1179238" y="1893654"/>
                              <a:pt x="877424" y="1911389"/>
                            </a:cubicBezTo>
                            <a:cubicBezTo>
                              <a:pt x="575610" y="1929124"/>
                              <a:pt x="462520" y="1859664"/>
                              <a:pt x="318571" y="1911389"/>
                            </a:cubicBezTo>
                            <a:cubicBezTo>
                              <a:pt x="135256" y="1878307"/>
                              <a:pt x="-2730" y="1759404"/>
                              <a:pt x="0" y="1592818"/>
                            </a:cubicBezTo>
                            <a:cubicBezTo>
                              <a:pt x="-7317" y="1392405"/>
                              <a:pt x="17200" y="1269968"/>
                              <a:pt x="0" y="1168069"/>
                            </a:cubicBezTo>
                            <a:cubicBezTo>
                              <a:pt x="-17200" y="1066170"/>
                              <a:pt x="30826" y="944083"/>
                              <a:pt x="0" y="781547"/>
                            </a:cubicBezTo>
                            <a:cubicBezTo>
                              <a:pt x="-30826" y="619011"/>
                              <a:pt x="54103" y="508148"/>
                              <a:pt x="0" y="318571"/>
                            </a:cubicBezTo>
                            <a:close/>
                          </a:path>
                          <a:path w="4204290" h="1911389" stroke="0" extrusionOk="0">
                            <a:moveTo>
                              <a:pt x="0" y="318571"/>
                            </a:moveTo>
                            <a:cubicBezTo>
                              <a:pt x="13659" y="136245"/>
                              <a:pt x="129360" y="11854"/>
                              <a:pt x="318571" y="0"/>
                            </a:cubicBezTo>
                            <a:cubicBezTo>
                              <a:pt x="517670" y="-38330"/>
                              <a:pt x="641789" y="10002"/>
                              <a:pt x="806081" y="0"/>
                            </a:cubicBezTo>
                            <a:cubicBezTo>
                              <a:pt x="970373" y="-10002"/>
                              <a:pt x="1173446" y="53835"/>
                              <a:pt x="1471949" y="0"/>
                            </a:cubicBezTo>
                            <a:cubicBezTo>
                              <a:pt x="1770452" y="-53835"/>
                              <a:pt x="1827379" y="15857"/>
                              <a:pt x="1995131" y="0"/>
                            </a:cubicBezTo>
                            <a:cubicBezTo>
                              <a:pt x="2162883" y="-15857"/>
                              <a:pt x="2398959" y="55706"/>
                              <a:pt x="2589655" y="0"/>
                            </a:cubicBezTo>
                            <a:cubicBezTo>
                              <a:pt x="2780351" y="-55706"/>
                              <a:pt x="3005268" y="50786"/>
                              <a:pt x="3148508" y="0"/>
                            </a:cubicBezTo>
                            <a:cubicBezTo>
                              <a:pt x="3291748" y="-50786"/>
                              <a:pt x="3635291" y="86039"/>
                              <a:pt x="3885719" y="0"/>
                            </a:cubicBezTo>
                            <a:cubicBezTo>
                              <a:pt x="4064247" y="13916"/>
                              <a:pt x="4210499" y="116665"/>
                              <a:pt x="4204290" y="318571"/>
                            </a:cubicBezTo>
                            <a:cubicBezTo>
                              <a:pt x="4224979" y="430540"/>
                              <a:pt x="4153757" y="654723"/>
                              <a:pt x="4204290" y="756062"/>
                            </a:cubicBezTo>
                            <a:cubicBezTo>
                              <a:pt x="4254823" y="857401"/>
                              <a:pt x="4178425" y="1022982"/>
                              <a:pt x="4204290" y="1193554"/>
                            </a:cubicBezTo>
                            <a:cubicBezTo>
                              <a:pt x="4230155" y="1364126"/>
                              <a:pt x="4188491" y="1460826"/>
                              <a:pt x="4204290" y="1592818"/>
                            </a:cubicBezTo>
                            <a:cubicBezTo>
                              <a:pt x="4256070" y="1773489"/>
                              <a:pt x="4077457" y="1867583"/>
                              <a:pt x="3885719" y="1911389"/>
                            </a:cubicBezTo>
                            <a:cubicBezTo>
                              <a:pt x="3765627" y="1956814"/>
                              <a:pt x="3495169" y="1905226"/>
                              <a:pt x="3362537" y="1911389"/>
                            </a:cubicBezTo>
                            <a:cubicBezTo>
                              <a:pt x="3229905" y="1917552"/>
                              <a:pt x="2936703" y="1841477"/>
                              <a:pt x="2732341" y="1911389"/>
                            </a:cubicBezTo>
                            <a:cubicBezTo>
                              <a:pt x="2527979" y="1981301"/>
                              <a:pt x="2308059" y="1885589"/>
                              <a:pt x="2102145" y="1911389"/>
                            </a:cubicBezTo>
                            <a:cubicBezTo>
                              <a:pt x="1896231" y="1937189"/>
                              <a:pt x="1746902" y="1906195"/>
                              <a:pt x="1614635" y="1911389"/>
                            </a:cubicBezTo>
                            <a:cubicBezTo>
                              <a:pt x="1482368" y="1916583"/>
                              <a:pt x="1144560" y="1854222"/>
                              <a:pt x="1020110" y="1911389"/>
                            </a:cubicBezTo>
                            <a:cubicBezTo>
                              <a:pt x="895660" y="1968556"/>
                              <a:pt x="538331" y="1832994"/>
                              <a:pt x="318571" y="1911389"/>
                            </a:cubicBezTo>
                            <a:cubicBezTo>
                              <a:pt x="140967" y="1917678"/>
                              <a:pt x="-43258" y="1791687"/>
                              <a:pt x="0" y="1592818"/>
                            </a:cubicBezTo>
                            <a:cubicBezTo>
                              <a:pt x="-20496" y="1389086"/>
                              <a:pt x="16264" y="1335047"/>
                              <a:pt x="0" y="1155327"/>
                            </a:cubicBezTo>
                            <a:cubicBezTo>
                              <a:pt x="-16264" y="975607"/>
                              <a:pt x="11652" y="896981"/>
                              <a:pt x="0" y="756062"/>
                            </a:cubicBezTo>
                            <a:cubicBezTo>
                              <a:pt x="-11652" y="615144"/>
                              <a:pt x="30025" y="467385"/>
                              <a:pt x="0" y="318571"/>
                            </a:cubicBezTo>
                            <a:close/>
                          </a:path>
                        </a:pathLst>
                      </a:custGeom>
                      <ask:type>
                        <ask:lineSketchScribble/>
                      </ask:type>
                    </ask:lineSketchStyleProps>
                  </a:ext>
                </a:extLst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Snip Diagonal Corner Rectangle 1">
                <a:extLst>
                  <a:ext uri="{FF2B5EF4-FFF2-40B4-BE49-F238E27FC236}">
                    <a16:creationId xmlns:a16="http://schemas.microsoft.com/office/drawing/2014/main" id="{BC07EDD8-F1B2-44E6-BBE2-54F77D55CC1D}"/>
                  </a:ext>
                </a:extLst>
              </p:cNvPr>
              <p:cNvSpPr/>
              <p:nvPr/>
            </p:nvSpPr>
            <p:spPr>
              <a:xfrm>
                <a:off x="1499343" y="3141257"/>
                <a:ext cx="9507711" cy="1911389"/>
              </a:xfrm>
              <a:custGeom>
                <a:avLst/>
                <a:gdLst>
                  <a:gd name="connsiteX0" fmla="*/ 0 w 9507711"/>
                  <a:gd name="connsiteY0" fmla="*/ 318571 h 1911389"/>
                  <a:gd name="connsiteX1" fmla="*/ 318571 w 9507711"/>
                  <a:gd name="connsiteY1" fmla="*/ 0 h 1911389"/>
                  <a:gd name="connsiteX2" fmla="*/ 998648 w 9507711"/>
                  <a:gd name="connsiteY2" fmla="*/ 0 h 1911389"/>
                  <a:gd name="connsiteX3" fmla="*/ 1767431 w 9507711"/>
                  <a:gd name="connsiteY3" fmla="*/ 0 h 1911389"/>
                  <a:gd name="connsiteX4" fmla="*/ 2447508 w 9507711"/>
                  <a:gd name="connsiteY4" fmla="*/ 0 h 1911389"/>
                  <a:gd name="connsiteX5" fmla="*/ 2772762 w 9507711"/>
                  <a:gd name="connsiteY5" fmla="*/ 0 h 1911389"/>
                  <a:gd name="connsiteX6" fmla="*/ 3452839 w 9507711"/>
                  <a:gd name="connsiteY6" fmla="*/ 0 h 1911389"/>
                  <a:gd name="connsiteX7" fmla="*/ 4044210 w 9507711"/>
                  <a:gd name="connsiteY7" fmla="*/ 0 h 1911389"/>
                  <a:gd name="connsiteX8" fmla="*/ 4635581 w 9507711"/>
                  <a:gd name="connsiteY8" fmla="*/ 0 h 1911389"/>
                  <a:gd name="connsiteX9" fmla="*/ 4960835 w 9507711"/>
                  <a:gd name="connsiteY9" fmla="*/ 0 h 1911389"/>
                  <a:gd name="connsiteX10" fmla="*/ 5640912 w 9507711"/>
                  <a:gd name="connsiteY10" fmla="*/ 0 h 1911389"/>
                  <a:gd name="connsiteX11" fmla="*/ 6320989 w 9507711"/>
                  <a:gd name="connsiteY11" fmla="*/ 0 h 1911389"/>
                  <a:gd name="connsiteX12" fmla="*/ 6823655 w 9507711"/>
                  <a:gd name="connsiteY12" fmla="*/ 0 h 1911389"/>
                  <a:gd name="connsiteX13" fmla="*/ 7148909 w 9507711"/>
                  <a:gd name="connsiteY13" fmla="*/ 0 h 1911389"/>
                  <a:gd name="connsiteX14" fmla="*/ 7917692 w 9507711"/>
                  <a:gd name="connsiteY14" fmla="*/ 0 h 1911389"/>
                  <a:gd name="connsiteX15" fmla="*/ 8331652 w 9507711"/>
                  <a:gd name="connsiteY15" fmla="*/ 0 h 1911389"/>
                  <a:gd name="connsiteX16" fmla="*/ 9189140 w 9507711"/>
                  <a:gd name="connsiteY16" fmla="*/ 0 h 1911389"/>
                  <a:gd name="connsiteX17" fmla="*/ 9507711 w 9507711"/>
                  <a:gd name="connsiteY17" fmla="*/ 318571 h 1911389"/>
                  <a:gd name="connsiteX18" fmla="*/ 9507711 w 9507711"/>
                  <a:gd name="connsiteY18" fmla="*/ 743320 h 1911389"/>
                  <a:gd name="connsiteX19" fmla="*/ 9507711 w 9507711"/>
                  <a:gd name="connsiteY19" fmla="*/ 1142584 h 1911389"/>
                  <a:gd name="connsiteX20" fmla="*/ 9507711 w 9507711"/>
                  <a:gd name="connsiteY20" fmla="*/ 1592818 h 1911389"/>
                  <a:gd name="connsiteX21" fmla="*/ 9189140 w 9507711"/>
                  <a:gd name="connsiteY21" fmla="*/ 1911389 h 1911389"/>
                  <a:gd name="connsiteX22" fmla="*/ 8420357 w 9507711"/>
                  <a:gd name="connsiteY22" fmla="*/ 1911389 h 1911389"/>
                  <a:gd name="connsiteX23" fmla="*/ 8095103 w 9507711"/>
                  <a:gd name="connsiteY23" fmla="*/ 1911389 h 1911389"/>
                  <a:gd name="connsiteX24" fmla="*/ 7769849 w 9507711"/>
                  <a:gd name="connsiteY24" fmla="*/ 1911389 h 1911389"/>
                  <a:gd name="connsiteX25" fmla="*/ 7355889 w 9507711"/>
                  <a:gd name="connsiteY25" fmla="*/ 1911389 h 1911389"/>
                  <a:gd name="connsiteX26" fmla="*/ 6587106 w 9507711"/>
                  <a:gd name="connsiteY26" fmla="*/ 1911389 h 1911389"/>
                  <a:gd name="connsiteX27" fmla="*/ 5907029 w 9507711"/>
                  <a:gd name="connsiteY27" fmla="*/ 1911389 h 1911389"/>
                  <a:gd name="connsiteX28" fmla="*/ 5138247 w 9507711"/>
                  <a:gd name="connsiteY28" fmla="*/ 1911389 h 1911389"/>
                  <a:gd name="connsiteX29" fmla="*/ 4635581 w 9507711"/>
                  <a:gd name="connsiteY29" fmla="*/ 1911389 h 1911389"/>
                  <a:gd name="connsiteX30" fmla="*/ 4132916 w 9507711"/>
                  <a:gd name="connsiteY30" fmla="*/ 1911389 h 1911389"/>
                  <a:gd name="connsiteX31" fmla="*/ 3718956 w 9507711"/>
                  <a:gd name="connsiteY31" fmla="*/ 1911389 h 1911389"/>
                  <a:gd name="connsiteX32" fmla="*/ 3216290 w 9507711"/>
                  <a:gd name="connsiteY32" fmla="*/ 1911389 h 1911389"/>
                  <a:gd name="connsiteX33" fmla="*/ 2536213 w 9507711"/>
                  <a:gd name="connsiteY33" fmla="*/ 1911389 h 1911389"/>
                  <a:gd name="connsiteX34" fmla="*/ 1767431 w 9507711"/>
                  <a:gd name="connsiteY34" fmla="*/ 1911389 h 1911389"/>
                  <a:gd name="connsiteX35" fmla="*/ 1264765 w 9507711"/>
                  <a:gd name="connsiteY35" fmla="*/ 1911389 h 1911389"/>
                  <a:gd name="connsiteX36" fmla="*/ 318571 w 9507711"/>
                  <a:gd name="connsiteY36" fmla="*/ 1911389 h 1911389"/>
                  <a:gd name="connsiteX37" fmla="*/ 0 w 9507711"/>
                  <a:gd name="connsiteY37" fmla="*/ 1592818 h 1911389"/>
                  <a:gd name="connsiteX38" fmla="*/ 0 w 9507711"/>
                  <a:gd name="connsiteY38" fmla="*/ 1193554 h 1911389"/>
                  <a:gd name="connsiteX39" fmla="*/ 0 w 9507711"/>
                  <a:gd name="connsiteY39" fmla="*/ 756062 h 1911389"/>
                  <a:gd name="connsiteX40" fmla="*/ 0 w 9507711"/>
                  <a:gd name="connsiteY40" fmla="*/ 318571 h 19113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</a:cxnLst>
                <a:rect l="l" t="t" r="r" b="b"/>
                <a:pathLst>
                  <a:path w="9507711" h="1911389" fill="none" extrusionOk="0">
                    <a:moveTo>
                      <a:pt x="0" y="318571"/>
                    </a:moveTo>
                    <a:cubicBezTo>
                      <a:pt x="-5615" y="95145"/>
                      <a:pt x="131937" y="-44200"/>
                      <a:pt x="318571" y="0"/>
                    </a:cubicBezTo>
                    <a:cubicBezTo>
                      <a:pt x="550861" y="-79210"/>
                      <a:pt x="797264" y="47737"/>
                      <a:pt x="998648" y="0"/>
                    </a:cubicBezTo>
                    <a:cubicBezTo>
                      <a:pt x="1200032" y="-47737"/>
                      <a:pt x="1422865" y="53725"/>
                      <a:pt x="1767431" y="0"/>
                    </a:cubicBezTo>
                    <a:cubicBezTo>
                      <a:pt x="2111997" y="-53725"/>
                      <a:pt x="2199718" y="21902"/>
                      <a:pt x="2447508" y="0"/>
                    </a:cubicBezTo>
                    <a:cubicBezTo>
                      <a:pt x="2695298" y="-21902"/>
                      <a:pt x="2624819" y="13708"/>
                      <a:pt x="2772762" y="0"/>
                    </a:cubicBezTo>
                    <a:cubicBezTo>
                      <a:pt x="2920705" y="-13708"/>
                      <a:pt x="3234050" y="59319"/>
                      <a:pt x="3452839" y="0"/>
                    </a:cubicBezTo>
                    <a:cubicBezTo>
                      <a:pt x="3671628" y="-59319"/>
                      <a:pt x="3836025" y="48124"/>
                      <a:pt x="4044210" y="0"/>
                    </a:cubicBezTo>
                    <a:cubicBezTo>
                      <a:pt x="4252395" y="-48124"/>
                      <a:pt x="4342838" y="58266"/>
                      <a:pt x="4635581" y="0"/>
                    </a:cubicBezTo>
                    <a:cubicBezTo>
                      <a:pt x="4928324" y="-58266"/>
                      <a:pt x="4888650" y="38431"/>
                      <a:pt x="4960835" y="0"/>
                    </a:cubicBezTo>
                    <a:cubicBezTo>
                      <a:pt x="5033020" y="-38431"/>
                      <a:pt x="5366822" y="30654"/>
                      <a:pt x="5640912" y="0"/>
                    </a:cubicBezTo>
                    <a:cubicBezTo>
                      <a:pt x="5915002" y="-30654"/>
                      <a:pt x="6054305" y="65233"/>
                      <a:pt x="6320989" y="0"/>
                    </a:cubicBezTo>
                    <a:cubicBezTo>
                      <a:pt x="6587673" y="-65233"/>
                      <a:pt x="6633652" y="6214"/>
                      <a:pt x="6823655" y="0"/>
                    </a:cubicBezTo>
                    <a:cubicBezTo>
                      <a:pt x="7013658" y="-6214"/>
                      <a:pt x="7026856" y="31901"/>
                      <a:pt x="7148909" y="0"/>
                    </a:cubicBezTo>
                    <a:cubicBezTo>
                      <a:pt x="7270962" y="-31901"/>
                      <a:pt x="7577383" y="48742"/>
                      <a:pt x="7917692" y="0"/>
                    </a:cubicBezTo>
                    <a:cubicBezTo>
                      <a:pt x="8258001" y="-48742"/>
                      <a:pt x="8139560" y="22781"/>
                      <a:pt x="8331652" y="0"/>
                    </a:cubicBezTo>
                    <a:cubicBezTo>
                      <a:pt x="8523744" y="-22781"/>
                      <a:pt x="8932418" y="27191"/>
                      <a:pt x="9189140" y="0"/>
                    </a:cubicBezTo>
                    <a:cubicBezTo>
                      <a:pt x="9333014" y="27112"/>
                      <a:pt x="9498008" y="148474"/>
                      <a:pt x="9507711" y="318571"/>
                    </a:cubicBezTo>
                    <a:cubicBezTo>
                      <a:pt x="9520652" y="441345"/>
                      <a:pt x="9505049" y="614045"/>
                      <a:pt x="9507711" y="743320"/>
                    </a:cubicBezTo>
                    <a:cubicBezTo>
                      <a:pt x="9510373" y="872595"/>
                      <a:pt x="9478789" y="998522"/>
                      <a:pt x="9507711" y="1142584"/>
                    </a:cubicBezTo>
                    <a:cubicBezTo>
                      <a:pt x="9536633" y="1286646"/>
                      <a:pt x="9504895" y="1481017"/>
                      <a:pt x="9507711" y="1592818"/>
                    </a:cubicBezTo>
                    <a:cubicBezTo>
                      <a:pt x="9482471" y="1759550"/>
                      <a:pt x="9391876" y="1930348"/>
                      <a:pt x="9189140" y="1911389"/>
                    </a:cubicBezTo>
                    <a:cubicBezTo>
                      <a:pt x="8823187" y="1958479"/>
                      <a:pt x="8609330" y="1904273"/>
                      <a:pt x="8420357" y="1911389"/>
                    </a:cubicBezTo>
                    <a:cubicBezTo>
                      <a:pt x="8231384" y="1918505"/>
                      <a:pt x="8198776" y="1892295"/>
                      <a:pt x="8095103" y="1911389"/>
                    </a:cubicBezTo>
                    <a:cubicBezTo>
                      <a:pt x="7991430" y="1930483"/>
                      <a:pt x="7871006" y="1899111"/>
                      <a:pt x="7769849" y="1911389"/>
                    </a:cubicBezTo>
                    <a:cubicBezTo>
                      <a:pt x="7668692" y="1923667"/>
                      <a:pt x="7546748" y="1903757"/>
                      <a:pt x="7355889" y="1911389"/>
                    </a:cubicBezTo>
                    <a:cubicBezTo>
                      <a:pt x="7165030" y="1919021"/>
                      <a:pt x="6833767" y="1867627"/>
                      <a:pt x="6587106" y="1911389"/>
                    </a:cubicBezTo>
                    <a:cubicBezTo>
                      <a:pt x="6340445" y="1955151"/>
                      <a:pt x="6220696" y="1838753"/>
                      <a:pt x="5907029" y="1911389"/>
                    </a:cubicBezTo>
                    <a:cubicBezTo>
                      <a:pt x="5593362" y="1984025"/>
                      <a:pt x="5516927" y="1874002"/>
                      <a:pt x="5138247" y="1911389"/>
                    </a:cubicBezTo>
                    <a:cubicBezTo>
                      <a:pt x="4759567" y="1948776"/>
                      <a:pt x="4776366" y="1904978"/>
                      <a:pt x="4635581" y="1911389"/>
                    </a:cubicBezTo>
                    <a:cubicBezTo>
                      <a:pt x="4494796" y="1917800"/>
                      <a:pt x="4273917" y="1898893"/>
                      <a:pt x="4132916" y="1911389"/>
                    </a:cubicBezTo>
                    <a:cubicBezTo>
                      <a:pt x="3991915" y="1923885"/>
                      <a:pt x="3854306" y="1872075"/>
                      <a:pt x="3718956" y="1911389"/>
                    </a:cubicBezTo>
                    <a:cubicBezTo>
                      <a:pt x="3583606" y="1950703"/>
                      <a:pt x="3367299" y="1898744"/>
                      <a:pt x="3216290" y="1911389"/>
                    </a:cubicBezTo>
                    <a:cubicBezTo>
                      <a:pt x="3065281" y="1924034"/>
                      <a:pt x="2725302" y="1903767"/>
                      <a:pt x="2536213" y="1911389"/>
                    </a:cubicBezTo>
                    <a:cubicBezTo>
                      <a:pt x="2347124" y="1919011"/>
                      <a:pt x="2145546" y="1881912"/>
                      <a:pt x="1767431" y="1911389"/>
                    </a:cubicBezTo>
                    <a:cubicBezTo>
                      <a:pt x="1389316" y="1940866"/>
                      <a:pt x="1455964" y="1856654"/>
                      <a:pt x="1264765" y="1911389"/>
                    </a:cubicBezTo>
                    <a:cubicBezTo>
                      <a:pt x="1073566" y="1966124"/>
                      <a:pt x="522260" y="1830855"/>
                      <a:pt x="318571" y="1911389"/>
                    </a:cubicBezTo>
                    <a:cubicBezTo>
                      <a:pt x="116409" y="1904361"/>
                      <a:pt x="37339" y="1734505"/>
                      <a:pt x="0" y="1592818"/>
                    </a:cubicBezTo>
                    <a:cubicBezTo>
                      <a:pt x="-9151" y="1497111"/>
                      <a:pt x="44945" y="1304286"/>
                      <a:pt x="0" y="1193554"/>
                    </a:cubicBezTo>
                    <a:cubicBezTo>
                      <a:pt x="-44945" y="1082822"/>
                      <a:pt x="41707" y="953927"/>
                      <a:pt x="0" y="756062"/>
                    </a:cubicBezTo>
                    <a:cubicBezTo>
                      <a:pt x="-41707" y="558197"/>
                      <a:pt x="40066" y="454779"/>
                      <a:pt x="0" y="318571"/>
                    </a:cubicBezTo>
                    <a:close/>
                  </a:path>
                  <a:path w="9507711" h="1911389" stroke="0" extrusionOk="0">
                    <a:moveTo>
                      <a:pt x="0" y="318571"/>
                    </a:moveTo>
                    <a:cubicBezTo>
                      <a:pt x="13659" y="136245"/>
                      <a:pt x="129360" y="11854"/>
                      <a:pt x="318571" y="0"/>
                    </a:cubicBezTo>
                    <a:cubicBezTo>
                      <a:pt x="400553" y="-37481"/>
                      <a:pt x="499767" y="22816"/>
                      <a:pt x="643825" y="0"/>
                    </a:cubicBezTo>
                    <a:cubicBezTo>
                      <a:pt x="787883" y="-22816"/>
                      <a:pt x="1254763" y="88407"/>
                      <a:pt x="1412608" y="0"/>
                    </a:cubicBezTo>
                    <a:cubicBezTo>
                      <a:pt x="1570453" y="-88407"/>
                      <a:pt x="1627044" y="33461"/>
                      <a:pt x="1826568" y="0"/>
                    </a:cubicBezTo>
                    <a:cubicBezTo>
                      <a:pt x="2026092" y="-33461"/>
                      <a:pt x="2250758" y="53502"/>
                      <a:pt x="2417939" y="0"/>
                    </a:cubicBezTo>
                    <a:cubicBezTo>
                      <a:pt x="2585120" y="-53502"/>
                      <a:pt x="2783929" y="51427"/>
                      <a:pt x="2920605" y="0"/>
                    </a:cubicBezTo>
                    <a:cubicBezTo>
                      <a:pt x="3057281" y="-51427"/>
                      <a:pt x="3316521" y="79192"/>
                      <a:pt x="3600682" y="0"/>
                    </a:cubicBezTo>
                    <a:cubicBezTo>
                      <a:pt x="3884843" y="-79192"/>
                      <a:pt x="4155918" y="10621"/>
                      <a:pt x="4369464" y="0"/>
                    </a:cubicBezTo>
                    <a:cubicBezTo>
                      <a:pt x="4583010" y="-10621"/>
                      <a:pt x="4913237" y="62146"/>
                      <a:pt x="5138247" y="0"/>
                    </a:cubicBezTo>
                    <a:cubicBezTo>
                      <a:pt x="5363257" y="-62146"/>
                      <a:pt x="5554475" y="80605"/>
                      <a:pt x="5818324" y="0"/>
                    </a:cubicBezTo>
                    <a:cubicBezTo>
                      <a:pt x="6082173" y="-80605"/>
                      <a:pt x="6203140" y="20534"/>
                      <a:pt x="6498401" y="0"/>
                    </a:cubicBezTo>
                    <a:cubicBezTo>
                      <a:pt x="6793662" y="-20534"/>
                      <a:pt x="6825358" y="34922"/>
                      <a:pt x="6912361" y="0"/>
                    </a:cubicBezTo>
                    <a:cubicBezTo>
                      <a:pt x="6999364" y="-34922"/>
                      <a:pt x="7498681" y="30686"/>
                      <a:pt x="7681143" y="0"/>
                    </a:cubicBezTo>
                    <a:cubicBezTo>
                      <a:pt x="7863605" y="-30686"/>
                      <a:pt x="7912503" y="13202"/>
                      <a:pt x="8095103" y="0"/>
                    </a:cubicBezTo>
                    <a:cubicBezTo>
                      <a:pt x="8277703" y="-13202"/>
                      <a:pt x="8368144" y="45826"/>
                      <a:pt x="8597769" y="0"/>
                    </a:cubicBezTo>
                    <a:cubicBezTo>
                      <a:pt x="8827394" y="-45826"/>
                      <a:pt x="8942952" y="23152"/>
                      <a:pt x="9189140" y="0"/>
                    </a:cubicBezTo>
                    <a:cubicBezTo>
                      <a:pt x="9343824" y="13848"/>
                      <a:pt x="9513849" y="130202"/>
                      <a:pt x="9507711" y="318571"/>
                    </a:cubicBezTo>
                    <a:cubicBezTo>
                      <a:pt x="9528939" y="448850"/>
                      <a:pt x="9507093" y="636083"/>
                      <a:pt x="9507711" y="730578"/>
                    </a:cubicBezTo>
                    <a:cubicBezTo>
                      <a:pt x="9508329" y="825073"/>
                      <a:pt x="9470186" y="1044785"/>
                      <a:pt x="9507711" y="1168069"/>
                    </a:cubicBezTo>
                    <a:cubicBezTo>
                      <a:pt x="9545236" y="1291353"/>
                      <a:pt x="9456742" y="1407345"/>
                      <a:pt x="9507711" y="1592818"/>
                    </a:cubicBezTo>
                    <a:cubicBezTo>
                      <a:pt x="9523528" y="1780286"/>
                      <a:pt x="9355596" y="1897527"/>
                      <a:pt x="9189140" y="1911389"/>
                    </a:cubicBezTo>
                    <a:cubicBezTo>
                      <a:pt x="8915714" y="1968598"/>
                      <a:pt x="8739186" y="1897403"/>
                      <a:pt x="8597769" y="1911389"/>
                    </a:cubicBezTo>
                    <a:cubicBezTo>
                      <a:pt x="8456352" y="1925375"/>
                      <a:pt x="7989373" y="1837402"/>
                      <a:pt x="7828986" y="1911389"/>
                    </a:cubicBezTo>
                    <a:cubicBezTo>
                      <a:pt x="7668599" y="1985376"/>
                      <a:pt x="7533922" y="1869873"/>
                      <a:pt x="7326321" y="1911389"/>
                    </a:cubicBezTo>
                    <a:cubicBezTo>
                      <a:pt x="7118721" y="1952905"/>
                      <a:pt x="7097406" y="1910715"/>
                      <a:pt x="7001066" y="1911389"/>
                    </a:cubicBezTo>
                    <a:cubicBezTo>
                      <a:pt x="6904726" y="1912063"/>
                      <a:pt x="6820082" y="1885931"/>
                      <a:pt x="6675812" y="1911389"/>
                    </a:cubicBezTo>
                    <a:cubicBezTo>
                      <a:pt x="6531542" y="1936847"/>
                      <a:pt x="6273495" y="1864425"/>
                      <a:pt x="5995735" y="1911389"/>
                    </a:cubicBezTo>
                    <a:cubicBezTo>
                      <a:pt x="5717975" y="1958353"/>
                      <a:pt x="5586837" y="1902976"/>
                      <a:pt x="5404364" y="1911389"/>
                    </a:cubicBezTo>
                    <a:cubicBezTo>
                      <a:pt x="5221891" y="1919802"/>
                      <a:pt x="5232181" y="1884601"/>
                      <a:pt x="5079110" y="1911389"/>
                    </a:cubicBezTo>
                    <a:cubicBezTo>
                      <a:pt x="4926039" y="1938177"/>
                      <a:pt x="4881841" y="1905842"/>
                      <a:pt x="4753856" y="1911389"/>
                    </a:cubicBezTo>
                    <a:cubicBezTo>
                      <a:pt x="4625871" y="1916936"/>
                      <a:pt x="4312514" y="1858543"/>
                      <a:pt x="4073779" y="1911389"/>
                    </a:cubicBezTo>
                    <a:cubicBezTo>
                      <a:pt x="3835044" y="1964235"/>
                      <a:pt x="3704485" y="1884411"/>
                      <a:pt x="3571113" y="1911389"/>
                    </a:cubicBezTo>
                    <a:cubicBezTo>
                      <a:pt x="3437741" y="1938367"/>
                      <a:pt x="3119332" y="1902279"/>
                      <a:pt x="2891036" y="1911389"/>
                    </a:cubicBezTo>
                    <a:cubicBezTo>
                      <a:pt x="2662740" y="1920499"/>
                      <a:pt x="2309369" y="1869473"/>
                      <a:pt x="2122253" y="1911389"/>
                    </a:cubicBezTo>
                    <a:cubicBezTo>
                      <a:pt x="1935137" y="1953305"/>
                      <a:pt x="1928041" y="1897302"/>
                      <a:pt x="1796999" y="1911389"/>
                    </a:cubicBezTo>
                    <a:cubicBezTo>
                      <a:pt x="1665957" y="1925476"/>
                      <a:pt x="1487622" y="1881970"/>
                      <a:pt x="1294334" y="1911389"/>
                    </a:cubicBezTo>
                    <a:cubicBezTo>
                      <a:pt x="1101047" y="1940808"/>
                      <a:pt x="716661" y="1830447"/>
                      <a:pt x="318571" y="1911389"/>
                    </a:cubicBezTo>
                    <a:cubicBezTo>
                      <a:pt x="192189" y="1921719"/>
                      <a:pt x="-1944" y="1776744"/>
                      <a:pt x="0" y="1592818"/>
                    </a:cubicBezTo>
                    <a:cubicBezTo>
                      <a:pt x="-18908" y="1388891"/>
                      <a:pt x="18260" y="1271719"/>
                      <a:pt x="0" y="1168069"/>
                    </a:cubicBezTo>
                    <a:cubicBezTo>
                      <a:pt x="-18260" y="1064419"/>
                      <a:pt x="9250" y="828618"/>
                      <a:pt x="0" y="730578"/>
                    </a:cubicBezTo>
                    <a:cubicBezTo>
                      <a:pt x="-9250" y="632538"/>
                      <a:pt x="22939" y="433188"/>
                      <a:pt x="0" y="318571"/>
                    </a:cubicBezTo>
                    <a:close/>
                  </a:path>
                </a:pathLst>
              </a:custGeom>
              <a:solidFill>
                <a:srgbClr val="F9E3E6">
                  <a:alpha val="93000"/>
                </a:srgbClr>
              </a:solidFill>
              <a:ln w="50800" cmpd="sng">
                <a:solidFill>
                  <a:srgbClr val="F48DAC"/>
                </a:solidFill>
                <a:prstDash val="dash"/>
                <a:extLst>
                  <a:ext uri="{C807C97D-BFC1-408E-A445-0C87EB9F89A2}">
                    <ask:lineSketchStyleProps xmlns:ask="http://schemas.microsoft.com/office/drawing/2018/sketchyshapes" sd="1371305124">
                      <a:prstGeom prst="roundRect">
                        <a:avLst/>
                      </a:prstGeom>
                      <ask:type>
                        <ask:lineSketchScribble/>
                      </ask:type>
                    </ask:lineSketchStyleProps>
                  </a:ext>
                </a:extLst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>
                  <a:defRPr/>
                </a:pPr>
                <a14:m>
                  <m:oMath xmlns:m="http://schemas.openxmlformats.org/officeDocument/2006/math">
                    <m:f>
                      <m:fPr>
                        <m:ctrlPr>
                          <a:rPr kumimoji="0" lang="en-US" sz="6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kumimoji="0" lang="en-US" sz="6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𝟏𝟕</m:t>
                        </m:r>
                      </m:num>
                      <m:den>
                        <m:r>
                          <a:rPr kumimoji="0" lang="en-US" sz="6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𝟒𝟗</m:t>
                        </m:r>
                      </m:den>
                    </m:f>
                    <m:r>
                      <a:rPr kumimoji="0" lang="en-US" sz="60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−</m:t>
                    </m:r>
                    <m:f>
                      <m:fPr>
                        <m:ctrlPr>
                          <a:rPr lang="en-US" sz="6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6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𝟏𝟐</m:t>
                        </m:r>
                      </m:num>
                      <m:den>
                        <m:r>
                          <a:rPr lang="en-US" sz="6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𝟒𝟗</m:t>
                        </m:r>
                      </m:den>
                    </m:f>
                    <m:r>
                      <a:rPr lang="en-US" sz="60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6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6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𝟏𝟕</m:t>
                        </m:r>
                        <m:r>
                          <a:rPr lang="en-US" sz="6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6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𝟏𝟐</m:t>
                        </m:r>
                        <m:r>
                          <a:rPr lang="en-US" sz="6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  </m:t>
                        </m:r>
                      </m:num>
                      <m:den>
                        <m:r>
                          <a:rPr lang="en-US" sz="6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𝟒𝟗</m:t>
                        </m:r>
                      </m:den>
                    </m:f>
                  </m:oMath>
                </a14:m>
                <a:r>
                  <a:rPr lang="en-US" sz="6000" b="1" dirty="0">
                    <a:solidFill>
                      <a:srgbClr val="002060"/>
                    </a:solidFill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60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6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6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6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𝟒𝟗</m:t>
                        </m:r>
                        <m:r>
                          <a:rPr lang="en-US" sz="6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</m:den>
                    </m:f>
                  </m:oMath>
                </a14:m>
                <a:endParaRPr kumimoji="0" lang="vi-VN" sz="60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7" name="Snip Diagonal Corner Rectangle 1">
                <a:extLst>
                  <a:ext uri="{FF2B5EF4-FFF2-40B4-BE49-F238E27FC236}">
                    <a16:creationId xmlns:a16="http://schemas.microsoft.com/office/drawing/2014/main" id="{BC07EDD8-F1B2-44E6-BBE2-54F77D55CC1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99343" y="3141257"/>
                <a:ext cx="9507711" cy="1911389"/>
              </a:xfrm>
              <a:custGeom>
                <a:avLst/>
                <a:gdLst>
                  <a:gd name="connsiteX0" fmla="*/ 0 w 11067234"/>
                  <a:gd name="connsiteY0" fmla="*/ 213550 h 1281272"/>
                  <a:gd name="connsiteX1" fmla="*/ 213550 w 11067234"/>
                  <a:gd name="connsiteY1" fmla="*/ 0 h 1281272"/>
                  <a:gd name="connsiteX2" fmla="*/ 485465 w 11067234"/>
                  <a:gd name="connsiteY2" fmla="*/ 0 h 1281272"/>
                  <a:gd name="connsiteX3" fmla="*/ 1076583 w 11067234"/>
                  <a:gd name="connsiteY3" fmla="*/ 0 h 1281272"/>
                  <a:gd name="connsiteX4" fmla="*/ 1667702 w 11067234"/>
                  <a:gd name="connsiteY4" fmla="*/ 0 h 1281272"/>
                  <a:gd name="connsiteX5" fmla="*/ 1939616 w 11067234"/>
                  <a:gd name="connsiteY5" fmla="*/ 0 h 1281272"/>
                  <a:gd name="connsiteX6" fmla="*/ 2637136 w 11067234"/>
                  <a:gd name="connsiteY6" fmla="*/ 0 h 1281272"/>
                  <a:gd name="connsiteX7" fmla="*/ 3334656 w 11067234"/>
                  <a:gd name="connsiteY7" fmla="*/ 0 h 1281272"/>
                  <a:gd name="connsiteX8" fmla="*/ 3819373 w 11067234"/>
                  <a:gd name="connsiteY8" fmla="*/ 0 h 1281272"/>
                  <a:gd name="connsiteX9" fmla="*/ 4091288 w 11067234"/>
                  <a:gd name="connsiteY9" fmla="*/ 0 h 1281272"/>
                  <a:gd name="connsiteX10" fmla="*/ 4895209 w 11067234"/>
                  <a:gd name="connsiteY10" fmla="*/ 0 h 1281272"/>
                  <a:gd name="connsiteX11" fmla="*/ 5273525 w 11067234"/>
                  <a:gd name="connsiteY11" fmla="*/ 0 h 1281272"/>
                  <a:gd name="connsiteX12" fmla="*/ 5758242 w 11067234"/>
                  <a:gd name="connsiteY12" fmla="*/ 0 h 1281272"/>
                  <a:gd name="connsiteX13" fmla="*/ 6455762 w 11067234"/>
                  <a:gd name="connsiteY13" fmla="*/ 0 h 1281272"/>
                  <a:gd name="connsiteX14" fmla="*/ 7153282 w 11067234"/>
                  <a:gd name="connsiteY14" fmla="*/ 0 h 1281272"/>
                  <a:gd name="connsiteX15" fmla="*/ 7531598 w 11067234"/>
                  <a:gd name="connsiteY15" fmla="*/ 0 h 1281272"/>
                  <a:gd name="connsiteX16" fmla="*/ 7909914 w 11067234"/>
                  <a:gd name="connsiteY16" fmla="*/ 0 h 1281272"/>
                  <a:gd name="connsiteX17" fmla="*/ 8713835 w 11067234"/>
                  <a:gd name="connsiteY17" fmla="*/ 0 h 1281272"/>
                  <a:gd name="connsiteX18" fmla="*/ 9092151 w 11067234"/>
                  <a:gd name="connsiteY18" fmla="*/ 0 h 1281272"/>
                  <a:gd name="connsiteX19" fmla="*/ 9789671 w 11067234"/>
                  <a:gd name="connsiteY19" fmla="*/ 0 h 1281272"/>
                  <a:gd name="connsiteX20" fmla="*/ 10853684 w 11067234"/>
                  <a:gd name="connsiteY20" fmla="*/ 0 h 1281272"/>
                  <a:gd name="connsiteX21" fmla="*/ 11067234 w 11067234"/>
                  <a:gd name="connsiteY21" fmla="*/ 213550 h 1281272"/>
                  <a:gd name="connsiteX22" fmla="*/ 11067234 w 11067234"/>
                  <a:gd name="connsiteY22" fmla="*/ 632094 h 1281272"/>
                  <a:gd name="connsiteX23" fmla="*/ 11067234 w 11067234"/>
                  <a:gd name="connsiteY23" fmla="*/ 1067722 h 1281272"/>
                  <a:gd name="connsiteX24" fmla="*/ 10853684 w 11067234"/>
                  <a:gd name="connsiteY24" fmla="*/ 1281272 h 1281272"/>
                  <a:gd name="connsiteX25" fmla="*/ 10475368 w 11067234"/>
                  <a:gd name="connsiteY25" fmla="*/ 1281272 h 1281272"/>
                  <a:gd name="connsiteX26" fmla="*/ 9990651 w 11067234"/>
                  <a:gd name="connsiteY26" fmla="*/ 1281272 h 1281272"/>
                  <a:gd name="connsiteX27" fmla="*/ 9612335 w 11067234"/>
                  <a:gd name="connsiteY27" fmla="*/ 1281272 h 1281272"/>
                  <a:gd name="connsiteX28" fmla="*/ 9127618 w 11067234"/>
                  <a:gd name="connsiteY28" fmla="*/ 1281272 h 1281272"/>
                  <a:gd name="connsiteX29" fmla="*/ 8430098 w 11067234"/>
                  <a:gd name="connsiteY29" fmla="*/ 1281272 h 1281272"/>
                  <a:gd name="connsiteX30" fmla="*/ 7626177 w 11067234"/>
                  <a:gd name="connsiteY30" fmla="*/ 1281272 h 1281272"/>
                  <a:gd name="connsiteX31" fmla="*/ 7141459 w 11067234"/>
                  <a:gd name="connsiteY31" fmla="*/ 1281272 h 1281272"/>
                  <a:gd name="connsiteX32" fmla="*/ 6656742 w 11067234"/>
                  <a:gd name="connsiteY32" fmla="*/ 1281272 h 1281272"/>
                  <a:gd name="connsiteX33" fmla="*/ 6065624 w 11067234"/>
                  <a:gd name="connsiteY33" fmla="*/ 1281272 h 1281272"/>
                  <a:gd name="connsiteX34" fmla="*/ 5580906 w 11067234"/>
                  <a:gd name="connsiteY34" fmla="*/ 1281272 h 1281272"/>
                  <a:gd name="connsiteX35" fmla="*/ 5096189 w 11067234"/>
                  <a:gd name="connsiteY35" fmla="*/ 1281272 h 1281272"/>
                  <a:gd name="connsiteX36" fmla="*/ 4398669 w 11067234"/>
                  <a:gd name="connsiteY36" fmla="*/ 1281272 h 1281272"/>
                  <a:gd name="connsiteX37" fmla="*/ 4020353 w 11067234"/>
                  <a:gd name="connsiteY37" fmla="*/ 1281272 h 1281272"/>
                  <a:gd name="connsiteX38" fmla="*/ 3216432 w 11067234"/>
                  <a:gd name="connsiteY38" fmla="*/ 1281272 h 1281272"/>
                  <a:gd name="connsiteX39" fmla="*/ 2518912 w 11067234"/>
                  <a:gd name="connsiteY39" fmla="*/ 1281272 h 1281272"/>
                  <a:gd name="connsiteX40" fmla="*/ 2246998 w 11067234"/>
                  <a:gd name="connsiteY40" fmla="*/ 1281272 h 1281272"/>
                  <a:gd name="connsiteX41" fmla="*/ 1443077 w 11067234"/>
                  <a:gd name="connsiteY41" fmla="*/ 1281272 h 1281272"/>
                  <a:gd name="connsiteX42" fmla="*/ 958359 w 11067234"/>
                  <a:gd name="connsiteY42" fmla="*/ 1281272 h 1281272"/>
                  <a:gd name="connsiteX43" fmla="*/ 213550 w 11067234"/>
                  <a:gd name="connsiteY43" fmla="*/ 1281272 h 1281272"/>
                  <a:gd name="connsiteX44" fmla="*/ 0 w 11067234"/>
                  <a:gd name="connsiteY44" fmla="*/ 1067722 h 1281272"/>
                  <a:gd name="connsiteX45" fmla="*/ 0 w 11067234"/>
                  <a:gd name="connsiteY45" fmla="*/ 632094 h 1281272"/>
                  <a:gd name="connsiteX46" fmla="*/ 0 w 11067234"/>
                  <a:gd name="connsiteY46" fmla="*/ 213550 h 12812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</a:cxnLst>
                <a:rect l="l" t="t" r="r" b="b"/>
                <a:pathLst>
                  <a:path w="11067234" h="1281272" fill="none" extrusionOk="0">
                    <a:moveTo>
                      <a:pt x="0" y="213550"/>
                    </a:moveTo>
                    <a:cubicBezTo>
                      <a:pt x="21361" y="81906"/>
                      <a:pt x="65774" y="-8521"/>
                      <a:pt x="213550" y="0"/>
                    </a:cubicBezTo>
                    <a:cubicBezTo>
                      <a:pt x="322517" y="-18703"/>
                      <a:pt x="354323" y="23791"/>
                      <a:pt x="485465" y="0"/>
                    </a:cubicBezTo>
                    <a:cubicBezTo>
                      <a:pt x="616607" y="-23791"/>
                      <a:pt x="945985" y="11231"/>
                      <a:pt x="1076583" y="0"/>
                    </a:cubicBezTo>
                    <a:cubicBezTo>
                      <a:pt x="1207181" y="-11231"/>
                      <a:pt x="1509001" y="56078"/>
                      <a:pt x="1667702" y="0"/>
                    </a:cubicBezTo>
                    <a:cubicBezTo>
                      <a:pt x="1826403" y="-56078"/>
                      <a:pt x="1807578" y="2499"/>
                      <a:pt x="1939616" y="0"/>
                    </a:cubicBezTo>
                    <a:cubicBezTo>
                      <a:pt x="2071654" y="-2499"/>
                      <a:pt x="2385645" y="68024"/>
                      <a:pt x="2637136" y="0"/>
                    </a:cubicBezTo>
                    <a:cubicBezTo>
                      <a:pt x="2888627" y="-68024"/>
                      <a:pt x="3010012" y="29914"/>
                      <a:pt x="3334656" y="0"/>
                    </a:cubicBezTo>
                    <a:cubicBezTo>
                      <a:pt x="3659300" y="-29914"/>
                      <a:pt x="3679548" y="5804"/>
                      <a:pt x="3819373" y="0"/>
                    </a:cubicBezTo>
                    <a:cubicBezTo>
                      <a:pt x="3959198" y="-5804"/>
                      <a:pt x="3985977" y="30577"/>
                      <a:pt x="4091288" y="0"/>
                    </a:cubicBezTo>
                    <a:cubicBezTo>
                      <a:pt x="4196600" y="-30577"/>
                      <a:pt x="4662129" y="50420"/>
                      <a:pt x="4895209" y="0"/>
                    </a:cubicBezTo>
                    <a:cubicBezTo>
                      <a:pt x="5128289" y="-50420"/>
                      <a:pt x="5182526" y="38809"/>
                      <a:pt x="5273525" y="0"/>
                    </a:cubicBezTo>
                    <a:cubicBezTo>
                      <a:pt x="5364524" y="-38809"/>
                      <a:pt x="5615895" y="12738"/>
                      <a:pt x="5758242" y="0"/>
                    </a:cubicBezTo>
                    <a:cubicBezTo>
                      <a:pt x="5900589" y="-12738"/>
                      <a:pt x="6164558" y="7874"/>
                      <a:pt x="6455762" y="0"/>
                    </a:cubicBezTo>
                    <a:cubicBezTo>
                      <a:pt x="6746966" y="-7874"/>
                      <a:pt x="6856131" y="15929"/>
                      <a:pt x="7153282" y="0"/>
                    </a:cubicBezTo>
                    <a:cubicBezTo>
                      <a:pt x="7450433" y="-15929"/>
                      <a:pt x="7358250" y="40425"/>
                      <a:pt x="7531598" y="0"/>
                    </a:cubicBezTo>
                    <a:cubicBezTo>
                      <a:pt x="7704946" y="-40425"/>
                      <a:pt x="7749677" y="30046"/>
                      <a:pt x="7909914" y="0"/>
                    </a:cubicBezTo>
                    <a:cubicBezTo>
                      <a:pt x="8070151" y="-30046"/>
                      <a:pt x="8369261" y="6749"/>
                      <a:pt x="8713835" y="0"/>
                    </a:cubicBezTo>
                    <a:cubicBezTo>
                      <a:pt x="9058409" y="-6749"/>
                      <a:pt x="8975988" y="4317"/>
                      <a:pt x="9092151" y="0"/>
                    </a:cubicBezTo>
                    <a:cubicBezTo>
                      <a:pt x="9208314" y="-4317"/>
                      <a:pt x="9588889" y="40383"/>
                      <a:pt x="9789671" y="0"/>
                    </a:cubicBezTo>
                    <a:cubicBezTo>
                      <a:pt x="9990453" y="-40383"/>
                      <a:pt x="10562519" y="93078"/>
                      <a:pt x="10853684" y="0"/>
                    </a:cubicBezTo>
                    <a:cubicBezTo>
                      <a:pt x="10995474" y="10776"/>
                      <a:pt x="11064551" y="130590"/>
                      <a:pt x="11067234" y="213550"/>
                    </a:cubicBezTo>
                    <a:cubicBezTo>
                      <a:pt x="11111176" y="318563"/>
                      <a:pt x="11030213" y="525360"/>
                      <a:pt x="11067234" y="632094"/>
                    </a:cubicBezTo>
                    <a:cubicBezTo>
                      <a:pt x="11104255" y="738828"/>
                      <a:pt x="11060545" y="953204"/>
                      <a:pt x="11067234" y="1067722"/>
                    </a:cubicBezTo>
                    <a:cubicBezTo>
                      <a:pt x="11072907" y="1182769"/>
                      <a:pt x="10972211" y="1308566"/>
                      <a:pt x="10853684" y="1281272"/>
                    </a:cubicBezTo>
                    <a:cubicBezTo>
                      <a:pt x="10728122" y="1288707"/>
                      <a:pt x="10636840" y="1266012"/>
                      <a:pt x="10475368" y="1281272"/>
                    </a:cubicBezTo>
                    <a:cubicBezTo>
                      <a:pt x="10313896" y="1296532"/>
                      <a:pt x="10184144" y="1265596"/>
                      <a:pt x="9990651" y="1281272"/>
                    </a:cubicBezTo>
                    <a:cubicBezTo>
                      <a:pt x="9797158" y="1296948"/>
                      <a:pt x="9712528" y="1249439"/>
                      <a:pt x="9612335" y="1281272"/>
                    </a:cubicBezTo>
                    <a:cubicBezTo>
                      <a:pt x="9512142" y="1313105"/>
                      <a:pt x="9352139" y="1232654"/>
                      <a:pt x="9127618" y="1281272"/>
                    </a:cubicBezTo>
                    <a:cubicBezTo>
                      <a:pt x="8903097" y="1329890"/>
                      <a:pt x="8675967" y="1205446"/>
                      <a:pt x="8430098" y="1281272"/>
                    </a:cubicBezTo>
                    <a:cubicBezTo>
                      <a:pt x="8184229" y="1357098"/>
                      <a:pt x="7789370" y="1204444"/>
                      <a:pt x="7626177" y="1281272"/>
                    </a:cubicBezTo>
                    <a:cubicBezTo>
                      <a:pt x="7462984" y="1358100"/>
                      <a:pt x="7356328" y="1241937"/>
                      <a:pt x="7141459" y="1281272"/>
                    </a:cubicBezTo>
                    <a:cubicBezTo>
                      <a:pt x="6926590" y="1320607"/>
                      <a:pt x="6785570" y="1275066"/>
                      <a:pt x="6656742" y="1281272"/>
                    </a:cubicBezTo>
                    <a:cubicBezTo>
                      <a:pt x="6527914" y="1287478"/>
                      <a:pt x="6227051" y="1220913"/>
                      <a:pt x="6065624" y="1281272"/>
                    </a:cubicBezTo>
                    <a:cubicBezTo>
                      <a:pt x="5904197" y="1341631"/>
                      <a:pt x="5694814" y="1271924"/>
                      <a:pt x="5580906" y="1281272"/>
                    </a:cubicBezTo>
                    <a:cubicBezTo>
                      <a:pt x="5466998" y="1290620"/>
                      <a:pt x="5329750" y="1247627"/>
                      <a:pt x="5096189" y="1281272"/>
                    </a:cubicBezTo>
                    <a:cubicBezTo>
                      <a:pt x="4862628" y="1314917"/>
                      <a:pt x="4614957" y="1262014"/>
                      <a:pt x="4398669" y="1281272"/>
                    </a:cubicBezTo>
                    <a:cubicBezTo>
                      <a:pt x="4182381" y="1300530"/>
                      <a:pt x="4151475" y="1272449"/>
                      <a:pt x="4020353" y="1281272"/>
                    </a:cubicBezTo>
                    <a:cubicBezTo>
                      <a:pt x="3889231" y="1290095"/>
                      <a:pt x="3541112" y="1188975"/>
                      <a:pt x="3216432" y="1281272"/>
                    </a:cubicBezTo>
                    <a:cubicBezTo>
                      <a:pt x="2891752" y="1373569"/>
                      <a:pt x="2750951" y="1218068"/>
                      <a:pt x="2518912" y="1281272"/>
                    </a:cubicBezTo>
                    <a:cubicBezTo>
                      <a:pt x="2286873" y="1344476"/>
                      <a:pt x="2311474" y="1278384"/>
                      <a:pt x="2246998" y="1281272"/>
                    </a:cubicBezTo>
                    <a:cubicBezTo>
                      <a:pt x="2182522" y="1284160"/>
                      <a:pt x="1645217" y="1250099"/>
                      <a:pt x="1443077" y="1281272"/>
                    </a:cubicBezTo>
                    <a:cubicBezTo>
                      <a:pt x="1240937" y="1312445"/>
                      <a:pt x="1131164" y="1258126"/>
                      <a:pt x="958359" y="1281272"/>
                    </a:cubicBezTo>
                    <a:cubicBezTo>
                      <a:pt x="785554" y="1304418"/>
                      <a:pt x="472553" y="1261594"/>
                      <a:pt x="213550" y="1281272"/>
                    </a:cubicBezTo>
                    <a:cubicBezTo>
                      <a:pt x="78005" y="1268882"/>
                      <a:pt x="-4660" y="1175107"/>
                      <a:pt x="0" y="1067722"/>
                    </a:cubicBezTo>
                    <a:cubicBezTo>
                      <a:pt x="-49732" y="901292"/>
                      <a:pt x="16472" y="734098"/>
                      <a:pt x="0" y="632094"/>
                    </a:cubicBezTo>
                    <a:cubicBezTo>
                      <a:pt x="-16472" y="530090"/>
                      <a:pt x="45157" y="392852"/>
                      <a:pt x="0" y="213550"/>
                    </a:cubicBezTo>
                    <a:close/>
                  </a:path>
                  <a:path w="11067234" h="1281272" stroke="0" extrusionOk="0">
                    <a:moveTo>
                      <a:pt x="0" y="213550"/>
                    </a:moveTo>
                    <a:cubicBezTo>
                      <a:pt x="29071" y="82023"/>
                      <a:pt x="78302" y="15463"/>
                      <a:pt x="213550" y="0"/>
                    </a:cubicBezTo>
                    <a:cubicBezTo>
                      <a:pt x="324108" y="-20660"/>
                      <a:pt x="419135" y="17929"/>
                      <a:pt x="485465" y="0"/>
                    </a:cubicBezTo>
                    <a:cubicBezTo>
                      <a:pt x="551795" y="-17929"/>
                      <a:pt x="999056" y="50072"/>
                      <a:pt x="1289386" y="0"/>
                    </a:cubicBezTo>
                    <a:cubicBezTo>
                      <a:pt x="1579716" y="-50072"/>
                      <a:pt x="1496590" y="30649"/>
                      <a:pt x="1667702" y="0"/>
                    </a:cubicBezTo>
                    <a:cubicBezTo>
                      <a:pt x="1838814" y="-30649"/>
                      <a:pt x="2077376" y="16515"/>
                      <a:pt x="2258820" y="0"/>
                    </a:cubicBezTo>
                    <a:cubicBezTo>
                      <a:pt x="2440264" y="-16515"/>
                      <a:pt x="2528572" y="20760"/>
                      <a:pt x="2743537" y="0"/>
                    </a:cubicBezTo>
                    <a:cubicBezTo>
                      <a:pt x="2958502" y="-20760"/>
                      <a:pt x="3298989" y="59346"/>
                      <a:pt x="3441057" y="0"/>
                    </a:cubicBezTo>
                    <a:cubicBezTo>
                      <a:pt x="3583125" y="-59346"/>
                      <a:pt x="3919846" y="52261"/>
                      <a:pt x="4244979" y="0"/>
                    </a:cubicBezTo>
                    <a:cubicBezTo>
                      <a:pt x="4570112" y="-52261"/>
                      <a:pt x="4779212" y="33008"/>
                      <a:pt x="5048900" y="0"/>
                    </a:cubicBezTo>
                    <a:cubicBezTo>
                      <a:pt x="5318588" y="-33008"/>
                      <a:pt x="5403816" y="18655"/>
                      <a:pt x="5746420" y="0"/>
                    </a:cubicBezTo>
                    <a:cubicBezTo>
                      <a:pt x="6089024" y="-18655"/>
                      <a:pt x="6188061" y="51324"/>
                      <a:pt x="6443940" y="0"/>
                    </a:cubicBezTo>
                    <a:cubicBezTo>
                      <a:pt x="6699819" y="-51324"/>
                      <a:pt x="6683965" y="22691"/>
                      <a:pt x="6822255" y="0"/>
                    </a:cubicBezTo>
                    <a:cubicBezTo>
                      <a:pt x="6960545" y="-22691"/>
                      <a:pt x="7418884" y="56342"/>
                      <a:pt x="7626177" y="0"/>
                    </a:cubicBezTo>
                    <a:cubicBezTo>
                      <a:pt x="7833470" y="-56342"/>
                      <a:pt x="7865992" y="23005"/>
                      <a:pt x="8004493" y="0"/>
                    </a:cubicBezTo>
                    <a:cubicBezTo>
                      <a:pt x="8142994" y="-23005"/>
                      <a:pt x="8379099" y="47511"/>
                      <a:pt x="8489210" y="0"/>
                    </a:cubicBezTo>
                    <a:cubicBezTo>
                      <a:pt x="8599321" y="-47511"/>
                      <a:pt x="9040069" y="76650"/>
                      <a:pt x="9186730" y="0"/>
                    </a:cubicBezTo>
                    <a:cubicBezTo>
                      <a:pt x="9333391" y="-76650"/>
                      <a:pt x="9730295" y="50874"/>
                      <a:pt x="9884250" y="0"/>
                    </a:cubicBezTo>
                    <a:cubicBezTo>
                      <a:pt x="10038205" y="-50874"/>
                      <a:pt x="10067311" y="20109"/>
                      <a:pt x="10156164" y="0"/>
                    </a:cubicBezTo>
                    <a:cubicBezTo>
                      <a:pt x="10245017" y="-20109"/>
                      <a:pt x="10509314" y="9321"/>
                      <a:pt x="10853684" y="0"/>
                    </a:cubicBezTo>
                    <a:cubicBezTo>
                      <a:pt x="10997746" y="268"/>
                      <a:pt x="11060873" y="112090"/>
                      <a:pt x="11067234" y="213550"/>
                    </a:cubicBezTo>
                    <a:cubicBezTo>
                      <a:pt x="11076261" y="324032"/>
                      <a:pt x="11017809" y="475909"/>
                      <a:pt x="11067234" y="657719"/>
                    </a:cubicBezTo>
                    <a:cubicBezTo>
                      <a:pt x="11116659" y="839529"/>
                      <a:pt x="11055595" y="904541"/>
                      <a:pt x="11067234" y="1067722"/>
                    </a:cubicBezTo>
                    <a:cubicBezTo>
                      <a:pt x="11071224" y="1160300"/>
                      <a:pt x="10971564" y="1268920"/>
                      <a:pt x="10853684" y="1281272"/>
                    </a:cubicBezTo>
                    <a:cubicBezTo>
                      <a:pt x="10510015" y="1282543"/>
                      <a:pt x="10435045" y="1216301"/>
                      <a:pt x="10156164" y="1281272"/>
                    </a:cubicBezTo>
                    <a:cubicBezTo>
                      <a:pt x="9877283" y="1346243"/>
                      <a:pt x="9959521" y="1277849"/>
                      <a:pt x="9884250" y="1281272"/>
                    </a:cubicBezTo>
                    <a:cubicBezTo>
                      <a:pt x="9808979" y="1284695"/>
                      <a:pt x="9742335" y="1273071"/>
                      <a:pt x="9612335" y="1281272"/>
                    </a:cubicBezTo>
                    <a:cubicBezTo>
                      <a:pt x="9482336" y="1289473"/>
                      <a:pt x="9259875" y="1276192"/>
                      <a:pt x="8914815" y="1281272"/>
                    </a:cubicBezTo>
                    <a:cubicBezTo>
                      <a:pt x="8569755" y="1286352"/>
                      <a:pt x="8562287" y="1233967"/>
                      <a:pt x="8323697" y="1281272"/>
                    </a:cubicBezTo>
                    <a:cubicBezTo>
                      <a:pt x="8085107" y="1328577"/>
                      <a:pt x="8124689" y="1269354"/>
                      <a:pt x="8051782" y="1281272"/>
                    </a:cubicBezTo>
                    <a:cubicBezTo>
                      <a:pt x="7978876" y="1293190"/>
                      <a:pt x="7840143" y="1271243"/>
                      <a:pt x="7779868" y="1281272"/>
                    </a:cubicBezTo>
                    <a:cubicBezTo>
                      <a:pt x="7719593" y="1291301"/>
                      <a:pt x="7341332" y="1246093"/>
                      <a:pt x="7082348" y="1281272"/>
                    </a:cubicBezTo>
                    <a:cubicBezTo>
                      <a:pt x="6823364" y="1316451"/>
                      <a:pt x="6764072" y="1233415"/>
                      <a:pt x="6597630" y="1281272"/>
                    </a:cubicBezTo>
                    <a:cubicBezTo>
                      <a:pt x="6431188" y="1329129"/>
                      <a:pt x="6044850" y="1222850"/>
                      <a:pt x="5900111" y="1281272"/>
                    </a:cubicBezTo>
                    <a:cubicBezTo>
                      <a:pt x="5755372" y="1339694"/>
                      <a:pt x="5495352" y="1235685"/>
                      <a:pt x="5096189" y="1281272"/>
                    </a:cubicBezTo>
                    <a:cubicBezTo>
                      <a:pt x="4697026" y="1326859"/>
                      <a:pt x="4889562" y="1262298"/>
                      <a:pt x="4824275" y="1281272"/>
                    </a:cubicBezTo>
                    <a:cubicBezTo>
                      <a:pt x="4758988" y="1300246"/>
                      <a:pt x="4560329" y="1239478"/>
                      <a:pt x="4339558" y="1281272"/>
                    </a:cubicBezTo>
                    <a:cubicBezTo>
                      <a:pt x="4118787" y="1323066"/>
                      <a:pt x="3978197" y="1233356"/>
                      <a:pt x="3748439" y="1281272"/>
                    </a:cubicBezTo>
                    <a:cubicBezTo>
                      <a:pt x="3518681" y="1329188"/>
                      <a:pt x="3372591" y="1240731"/>
                      <a:pt x="3050919" y="1281272"/>
                    </a:cubicBezTo>
                    <a:cubicBezTo>
                      <a:pt x="2729247" y="1321813"/>
                      <a:pt x="2773015" y="1243800"/>
                      <a:pt x="2566202" y="1281272"/>
                    </a:cubicBezTo>
                    <a:cubicBezTo>
                      <a:pt x="2359389" y="1318744"/>
                      <a:pt x="2202782" y="1234331"/>
                      <a:pt x="2081485" y="1281272"/>
                    </a:cubicBezTo>
                    <a:cubicBezTo>
                      <a:pt x="1960188" y="1328213"/>
                      <a:pt x="1625538" y="1269667"/>
                      <a:pt x="1383965" y="1281272"/>
                    </a:cubicBezTo>
                    <a:cubicBezTo>
                      <a:pt x="1142392" y="1292877"/>
                      <a:pt x="690346" y="1201355"/>
                      <a:pt x="213550" y="1281272"/>
                    </a:cubicBezTo>
                    <a:cubicBezTo>
                      <a:pt x="93513" y="1263542"/>
                      <a:pt x="-6063" y="1160598"/>
                      <a:pt x="0" y="1067722"/>
                    </a:cubicBezTo>
                    <a:cubicBezTo>
                      <a:pt x="-25746" y="936626"/>
                      <a:pt x="14663" y="722265"/>
                      <a:pt x="0" y="632094"/>
                    </a:cubicBezTo>
                    <a:cubicBezTo>
                      <a:pt x="-14663" y="541923"/>
                      <a:pt x="34235" y="357112"/>
                      <a:pt x="0" y="213550"/>
                    </a:cubicBezTo>
                    <a:close/>
                  </a:path>
                </a:pathLst>
              </a:custGeom>
              <a:blipFill>
                <a:blip r:embed="rId8"/>
                <a:stretch>
                  <a:fillRect/>
                </a:stretch>
              </a:blipFill>
              <a:ln w="50800" cmpd="sng">
                <a:solidFill>
                  <a:srgbClr val="F48DAC"/>
                </a:solidFill>
                <a:prstDash val="dash"/>
                <a:extLst>
                  <a:ext uri="{C807C97D-BFC1-408E-A445-0C87EB9F89A2}">
                    <ask:lineSketchStyleProps xmlns:ask="http://schemas.microsoft.com/office/drawing/2018/sketchyshapes" xmlns="" sd="1371305124">
                      <a:prstGeom prst="roundRect">
                        <a:avLst/>
                      </a:prstGeom>
                      <ask:type>
                        <ask:lineSketchScribble/>
                      </ask:type>
                    </ask:lineSketchStyleProps>
                  </a:ext>
                </a:extLst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52730" b="98697" l="48925" r="82299">
                        <a14:foregroundMark x1="52109" y1="75744" x2="72084" y2="76737"/>
                        <a14:foregroundMark x1="71588" y1="77481" x2="55004" y2="78288"/>
                        <a14:foregroundMark x1="61001" y1="79280" x2="69644" y2="79032"/>
                        <a14:foregroundMark x1="82299" y1="98697" x2="82299" y2="9869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9199" t="50890" r="25402" b="1"/>
          <a:stretch/>
        </p:blipFill>
        <p:spPr>
          <a:xfrm>
            <a:off x="4467285" y="2645348"/>
            <a:ext cx="3371311" cy="4345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73074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5600" b="94500" l="55150" r="9565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6667" t="45376"/>
          <a:stretch/>
        </p:blipFill>
        <p:spPr>
          <a:xfrm>
            <a:off x="3991897" y="-92774"/>
            <a:ext cx="4907526" cy="618616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60438" y="461078"/>
            <a:ext cx="3283975" cy="563231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57150" h="38100" prst="hardEdge"/>
            </a:sp3d>
          </a:bodyPr>
          <a:lstStyle/>
          <a:p>
            <a:r>
              <a:rPr lang="en-US" sz="12000" dirty="0">
                <a:ln>
                  <a:solidFill>
                    <a:srgbClr val="0070C0"/>
                  </a:solidFill>
                </a:ln>
                <a:blipFill dpi="0" rotWithShape="1">
                  <a:blip r:embed="rId5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UTM Flavour" panose="02040603050506020204" pitchFamily="18" charset="0"/>
              </a:rPr>
              <a:t>Thỏ </a:t>
            </a:r>
          </a:p>
          <a:p>
            <a:r>
              <a:rPr lang="en-US" sz="12000" dirty="0">
                <a:ln>
                  <a:solidFill>
                    <a:srgbClr val="0070C0"/>
                  </a:solidFill>
                </a:ln>
                <a:blipFill dpi="0" rotWithShape="1">
                  <a:blip r:embed="rId5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UTM Flavour" panose="02040603050506020204" pitchFamily="18" charset="0"/>
              </a:rPr>
              <a:t>tỏa </a:t>
            </a:r>
          </a:p>
          <a:p>
            <a:r>
              <a:rPr lang="en-US" sz="12000" dirty="0">
                <a:ln>
                  <a:solidFill>
                    <a:srgbClr val="0070C0"/>
                  </a:solidFill>
                </a:ln>
                <a:blipFill dpi="0" rotWithShape="1">
                  <a:blip r:embed="rId5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UTM Flavour" panose="02040603050506020204" pitchFamily="18" charset="0"/>
              </a:rPr>
              <a:t>sáng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969044" y="2307737"/>
            <a:ext cx="4429433" cy="1938992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57150" h="38100" prst="hardEdge"/>
            </a:sp3d>
          </a:bodyPr>
          <a:lstStyle/>
          <a:p>
            <a:r>
              <a:rPr lang="en-US" sz="12000" dirty="0">
                <a:ln>
                  <a:solidFill>
                    <a:srgbClr val="0070C0"/>
                  </a:solidFill>
                </a:ln>
                <a:blipFill dpi="0" rotWithShape="1">
                  <a:blip r:embed="rId5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UTM Flavour" panose="02040603050506020204" pitchFamily="18" charset="0"/>
              </a:rPr>
              <a:t>Bài 2</a:t>
            </a:r>
          </a:p>
        </p:txBody>
      </p:sp>
    </p:spTree>
    <p:extLst>
      <p:ext uri="{BB962C8B-B14F-4D97-AF65-F5344CB8AC3E}">
        <p14:creationId xmlns:p14="http://schemas.microsoft.com/office/powerpoint/2010/main" val="32987080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8B76181-5CF4-4883-9803-62DC1DDCC9C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1751" y="-468367"/>
            <a:ext cx="4975935" cy="308566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EB98925-8200-419B-B17D-A3C3B014DE70}"/>
              </a:ext>
            </a:extLst>
          </p:cNvPr>
          <p:cNvSpPr txBox="1"/>
          <p:nvPr/>
        </p:nvSpPr>
        <p:spPr>
          <a:xfrm>
            <a:off x="6689723" y="472848"/>
            <a:ext cx="6253751" cy="1015663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  <a:sp3d extrusionH="57150">
              <a:bevelT w="38100" h="3810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0" b="1" dirty="0">
                <a:ln w="76200">
                  <a:noFill/>
                </a:ln>
                <a:solidFill>
                  <a:srgbClr val="7030A0"/>
                </a:solidFill>
                <a:effectLst>
                  <a:reflection blurRad="6350" stA="55000" endA="300" endPos="45500" dir="5400000" sy="-100000" algn="bl" rotWithShape="0"/>
                </a:effectLst>
                <a:latin typeface="#9Slide05 Rusulica Script" panose="00000500000000000000" pitchFamily="2" charset="0"/>
              </a:rPr>
              <a:t>Khởi động</a:t>
            </a:r>
            <a:endParaRPr kumimoji="0" lang="en-US" sz="6000" b="1" i="0" u="none" strike="noStrike" kern="1200" cap="none" spc="0" normalizeH="0" baseline="0" noProof="0" dirty="0">
              <a:ln w="76200">
                <a:noFill/>
              </a:ln>
              <a:solidFill>
                <a:srgbClr val="7030A0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#9Slide05 Rusulica Script" panose="00000500000000000000" pitchFamily="2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8B76181-5CF4-4883-9803-62DC1DDCC9C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1752" y="1652598"/>
            <a:ext cx="4975935" cy="308566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8B76181-5CF4-4883-9803-62DC1DDCC9C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1752" y="3961131"/>
            <a:ext cx="4975935" cy="308566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EB98925-8200-419B-B17D-A3C3B014DE70}"/>
              </a:ext>
            </a:extLst>
          </p:cNvPr>
          <p:cNvSpPr txBox="1"/>
          <p:nvPr/>
        </p:nvSpPr>
        <p:spPr>
          <a:xfrm>
            <a:off x="6689723" y="2617294"/>
            <a:ext cx="6253751" cy="1015663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  <a:sp3d extrusionH="57150">
              <a:bevelT w="38100" h="3810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0" b="1" dirty="0">
                <a:ln w="76200">
                  <a:noFill/>
                </a:ln>
                <a:solidFill>
                  <a:srgbClr val="7030A0"/>
                </a:solidFill>
                <a:effectLst>
                  <a:reflection blurRad="6350" stA="55000" endA="300" endPos="45500" dir="5400000" sy="-100000" algn="bl" rotWithShape="0"/>
                </a:effectLst>
                <a:latin typeface="#9Slide05 Rusulica Script" panose="00000500000000000000" pitchFamily="2" charset="0"/>
              </a:rPr>
              <a:t>Khám phá</a:t>
            </a:r>
            <a:endParaRPr kumimoji="0" lang="en-US" sz="6000" b="1" i="0" u="none" strike="noStrike" kern="1200" cap="none" spc="0" normalizeH="0" baseline="0" noProof="0" dirty="0">
              <a:ln w="76200">
                <a:noFill/>
              </a:ln>
              <a:solidFill>
                <a:srgbClr val="7030A0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#9Slide05 Rusulica Script" panose="00000500000000000000" pitchFamily="2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EB98925-8200-419B-B17D-A3C3B014DE70}"/>
              </a:ext>
            </a:extLst>
          </p:cNvPr>
          <p:cNvSpPr txBox="1"/>
          <p:nvPr/>
        </p:nvSpPr>
        <p:spPr>
          <a:xfrm>
            <a:off x="6689722" y="5066433"/>
            <a:ext cx="6253751" cy="1015663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  <a:sp3d extrusionH="57150">
              <a:bevelT w="38100" h="3810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0" b="1" dirty="0">
                <a:ln w="76200">
                  <a:noFill/>
                </a:ln>
                <a:solidFill>
                  <a:srgbClr val="7030A0"/>
                </a:solidFill>
                <a:effectLst>
                  <a:reflection blurRad="6350" stA="55000" endA="300" endPos="45500" dir="5400000" sy="-100000" algn="bl" rotWithShape="0"/>
                </a:effectLst>
                <a:latin typeface="#9Slide05 Rusulica Script" panose="00000500000000000000" pitchFamily="2" charset="0"/>
              </a:rPr>
              <a:t>Vận dụng</a:t>
            </a:r>
            <a:endParaRPr kumimoji="0" lang="en-US" sz="6000" b="1" i="0" u="none" strike="noStrike" kern="1200" cap="none" spc="0" normalizeH="0" baseline="0" noProof="0" dirty="0">
              <a:ln w="76200">
                <a:noFill/>
              </a:ln>
              <a:solidFill>
                <a:srgbClr val="7030A0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#9Slide05 Rusulica Script" panose="00000500000000000000" pitchFamily="2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781293" y="1604672"/>
            <a:ext cx="5697414" cy="350865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1100" b="1" cap="none" spc="0" dirty="0">
                <a:ln w="12700" cmpd="sng">
                  <a:solidFill>
                    <a:srgbClr val="7030A0"/>
                  </a:solidFill>
                  <a:prstDash val="solid"/>
                </a:ln>
                <a:solidFill>
                  <a:srgbClr val="7030A0"/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  <a:latin typeface="UVN Mua Thu" panose="03020702040507090A04" pitchFamily="66" charset="0"/>
              </a:rPr>
              <a:t>Nội dung </a:t>
            </a:r>
          </a:p>
          <a:p>
            <a:pPr algn="ctr"/>
            <a:r>
              <a:rPr lang="en-US" sz="11100" b="1" cap="none" spc="0" dirty="0">
                <a:ln w="12700" cmpd="sng">
                  <a:solidFill>
                    <a:srgbClr val="7030A0"/>
                  </a:solidFill>
                  <a:prstDash val="solid"/>
                </a:ln>
                <a:solidFill>
                  <a:srgbClr val="7030A0"/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  <a:latin typeface="UVN Mua Thu" panose="03020702040507090A04" pitchFamily="66" charset="0"/>
              </a:rPr>
              <a:t>bài học</a:t>
            </a:r>
          </a:p>
        </p:txBody>
      </p:sp>
    </p:spTree>
    <p:extLst>
      <p:ext uri="{BB962C8B-B14F-4D97-AF65-F5344CB8AC3E}">
        <p14:creationId xmlns:p14="http://schemas.microsoft.com/office/powerpoint/2010/main" val="17374603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4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37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38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9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0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41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2" presetID="34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43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44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5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6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47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  <p:bldP spid="10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215981" y="217293"/>
            <a:ext cx="11788878" cy="6518787"/>
          </a:xfrm>
          <a:prstGeom prst="roundRect">
            <a:avLst/>
          </a:prstGeom>
          <a:solidFill>
            <a:schemeClr val="bg1">
              <a:alpha val="51000"/>
            </a:schemeClr>
          </a:solidFill>
          <a:ln>
            <a:solidFill>
              <a:srgbClr val="F48DA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908896" y="480519"/>
            <a:ext cx="6985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>
                <a:ln>
                  <a:solidFill>
                    <a:srgbClr val="002060"/>
                  </a:solidFill>
                </a:ln>
                <a:solidFill>
                  <a:srgbClr val="00B0F0"/>
                </a:solidFill>
                <a:latin typeface="UTM Flavour" panose="02040603050506020204" pitchFamily="18" charset="0"/>
              </a:rPr>
              <a:t>Bài 2: Rút gọn rồi tính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Snip Diagonal Corner Rectangle 1">
                <a:extLst>
                  <a:ext uri="{FF2B5EF4-FFF2-40B4-BE49-F238E27FC236}">
                    <a16:creationId xmlns:a16="http://schemas.microsoft.com/office/drawing/2014/main" id="{BC07EDD8-F1B2-44E6-BBE2-54F77D55CC1D}"/>
                  </a:ext>
                </a:extLst>
              </p:cNvPr>
              <p:cNvSpPr/>
              <p:nvPr/>
            </p:nvSpPr>
            <p:spPr>
              <a:xfrm>
                <a:off x="7170187" y="1427410"/>
                <a:ext cx="3587586" cy="1911389"/>
              </a:xfrm>
              <a:custGeom>
                <a:avLst/>
                <a:gdLst>
                  <a:gd name="connsiteX0" fmla="*/ 0 w 3587586"/>
                  <a:gd name="connsiteY0" fmla="*/ 318571 h 1911389"/>
                  <a:gd name="connsiteX1" fmla="*/ 318571 w 3587586"/>
                  <a:gd name="connsiteY1" fmla="*/ 0 h 1911389"/>
                  <a:gd name="connsiteX2" fmla="*/ 938164 w 3587586"/>
                  <a:gd name="connsiteY2" fmla="*/ 0 h 1911389"/>
                  <a:gd name="connsiteX3" fmla="*/ 1439740 w 3587586"/>
                  <a:gd name="connsiteY3" fmla="*/ 0 h 1911389"/>
                  <a:gd name="connsiteX4" fmla="*/ 1941315 w 3587586"/>
                  <a:gd name="connsiteY4" fmla="*/ 0 h 1911389"/>
                  <a:gd name="connsiteX5" fmla="*/ 2560908 w 3587586"/>
                  <a:gd name="connsiteY5" fmla="*/ 0 h 1911389"/>
                  <a:gd name="connsiteX6" fmla="*/ 3269015 w 3587586"/>
                  <a:gd name="connsiteY6" fmla="*/ 0 h 1911389"/>
                  <a:gd name="connsiteX7" fmla="*/ 3587586 w 3587586"/>
                  <a:gd name="connsiteY7" fmla="*/ 318571 h 1911389"/>
                  <a:gd name="connsiteX8" fmla="*/ 3587586 w 3587586"/>
                  <a:gd name="connsiteY8" fmla="*/ 730578 h 1911389"/>
                  <a:gd name="connsiteX9" fmla="*/ 3587586 w 3587586"/>
                  <a:gd name="connsiteY9" fmla="*/ 1142584 h 1911389"/>
                  <a:gd name="connsiteX10" fmla="*/ 3587586 w 3587586"/>
                  <a:gd name="connsiteY10" fmla="*/ 1592818 h 1911389"/>
                  <a:gd name="connsiteX11" fmla="*/ 3269015 w 3587586"/>
                  <a:gd name="connsiteY11" fmla="*/ 1911389 h 1911389"/>
                  <a:gd name="connsiteX12" fmla="*/ 2767440 w 3587586"/>
                  <a:gd name="connsiteY12" fmla="*/ 1911389 h 1911389"/>
                  <a:gd name="connsiteX13" fmla="*/ 2177351 w 3587586"/>
                  <a:gd name="connsiteY13" fmla="*/ 1911389 h 1911389"/>
                  <a:gd name="connsiteX14" fmla="*/ 1557757 w 3587586"/>
                  <a:gd name="connsiteY14" fmla="*/ 1911389 h 1911389"/>
                  <a:gd name="connsiteX15" fmla="*/ 997173 w 3587586"/>
                  <a:gd name="connsiteY15" fmla="*/ 1911389 h 1911389"/>
                  <a:gd name="connsiteX16" fmla="*/ 318571 w 3587586"/>
                  <a:gd name="connsiteY16" fmla="*/ 1911389 h 1911389"/>
                  <a:gd name="connsiteX17" fmla="*/ 0 w 3587586"/>
                  <a:gd name="connsiteY17" fmla="*/ 1592818 h 1911389"/>
                  <a:gd name="connsiteX18" fmla="*/ 0 w 3587586"/>
                  <a:gd name="connsiteY18" fmla="*/ 1168069 h 1911389"/>
                  <a:gd name="connsiteX19" fmla="*/ 0 w 3587586"/>
                  <a:gd name="connsiteY19" fmla="*/ 730578 h 1911389"/>
                  <a:gd name="connsiteX20" fmla="*/ 0 w 3587586"/>
                  <a:gd name="connsiteY20" fmla="*/ 318571 h 19113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3587586" h="1911389" fill="none" extrusionOk="0">
                    <a:moveTo>
                      <a:pt x="0" y="318571"/>
                    </a:moveTo>
                    <a:cubicBezTo>
                      <a:pt x="5565" y="107257"/>
                      <a:pt x="142391" y="-49372"/>
                      <a:pt x="318571" y="0"/>
                    </a:cubicBezTo>
                    <a:cubicBezTo>
                      <a:pt x="506012" y="-5620"/>
                      <a:pt x="767382" y="46237"/>
                      <a:pt x="938164" y="0"/>
                    </a:cubicBezTo>
                    <a:cubicBezTo>
                      <a:pt x="1108946" y="-46237"/>
                      <a:pt x="1226240" y="433"/>
                      <a:pt x="1439740" y="0"/>
                    </a:cubicBezTo>
                    <a:cubicBezTo>
                      <a:pt x="1653240" y="-433"/>
                      <a:pt x="1750537" y="21156"/>
                      <a:pt x="1941315" y="0"/>
                    </a:cubicBezTo>
                    <a:cubicBezTo>
                      <a:pt x="2132093" y="-21156"/>
                      <a:pt x="2358941" y="34243"/>
                      <a:pt x="2560908" y="0"/>
                    </a:cubicBezTo>
                    <a:cubicBezTo>
                      <a:pt x="2762875" y="-34243"/>
                      <a:pt x="2937491" y="7610"/>
                      <a:pt x="3269015" y="0"/>
                    </a:cubicBezTo>
                    <a:cubicBezTo>
                      <a:pt x="3397491" y="15027"/>
                      <a:pt x="3595951" y="140704"/>
                      <a:pt x="3587586" y="318571"/>
                    </a:cubicBezTo>
                    <a:cubicBezTo>
                      <a:pt x="3590066" y="429870"/>
                      <a:pt x="3566412" y="596383"/>
                      <a:pt x="3587586" y="730578"/>
                    </a:cubicBezTo>
                    <a:cubicBezTo>
                      <a:pt x="3608760" y="864773"/>
                      <a:pt x="3582582" y="985862"/>
                      <a:pt x="3587586" y="1142584"/>
                    </a:cubicBezTo>
                    <a:cubicBezTo>
                      <a:pt x="3592590" y="1299306"/>
                      <a:pt x="3538636" y="1435986"/>
                      <a:pt x="3587586" y="1592818"/>
                    </a:cubicBezTo>
                    <a:cubicBezTo>
                      <a:pt x="3594848" y="1792479"/>
                      <a:pt x="3410576" y="1948236"/>
                      <a:pt x="3269015" y="1911389"/>
                    </a:cubicBezTo>
                    <a:cubicBezTo>
                      <a:pt x="3041449" y="1919235"/>
                      <a:pt x="2890781" y="1911243"/>
                      <a:pt x="2767440" y="1911389"/>
                    </a:cubicBezTo>
                    <a:cubicBezTo>
                      <a:pt x="2644099" y="1911535"/>
                      <a:pt x="2454092" y="1910521"/>
                      <a:pt x="2177351" y="1911389"/>
                    </a:cubicBezTo>
                    <a:cubicBezTo>
                      <a:pt x="1900610" y="1912257"/>
                      <a:pt x="1754803" y="1838063"/>
                      <a:pt x="1557757" y="1911389"/>
                    </a:cubicBezTo>
                    <a:cubicBezTo>
                      <a:pt x="1360711" y="1984715"/>
                      <a:pt x="1236858" y="1890410"/>
                      <a:pt x="997173" y="1911389"/>
                    </a:cubicBezTo>
                    <a:cubicBezTo>
                      <a:pt x="757488" y="1932368"/>
                      <a:pt x="549178" y="1910718"/>
                      <a:pt x="318571" y="1911389"/>
                    </a:cubicBezTo>
                    <a:cubicBezTo>
                      <a:pt x="160252" y="1950541"/>
                      <a:pt x="-6978" y="1792124"/>
                      <a:pt x="0" y="1592818"/>
                    </a:cubicBezTo>
                    <a:cubicBezTo>
                      <a:pt x="-13367" y="1391485"/>
                      <a:pt x="45473" y="1281522"/>
                      <a:pt x="0" y="1168069"/>
                    </a:cubicBezTo>
                    <a:cubicBezTo>
                      <a:pt x="-45473" y="1054616"/>
                      <a:pt x="43512" y="927674"/>
                      <a:pt x="0" y="730578"/>
                    </a:cubicBezTo>
                    <a:cubicBezTo>
                      <a:pt x="-43512" y="533482"/>
                      <a:pt x="30544" y="418993"/>
                      <a:pt x="0" y="318571"/>
                    </a:cubicBezTo>
                    <a:close/>
                  </a:path>
                  <a:path w="3587586" h="1911389" stroke="0" extrusionOk="0">
                    <a:moveTo>
                      <a:pt x="0" y="318571"/>
                    </a:moveTo>
                    <a:cubicBezTo>
                      <a:pt x="13659" y="136245"/>
                      <a:pt x="129360" y="11854"/>
                      <a:pt x="318571" y="0"/>
                    </a:cubicBezTo>
                    <a:cubicBezTo>
                      <a:pt x="508348" y="-117"/>
                      <a:pt x="680957" y="52782"/>
                      <a:pt x="820146" y="0"/>
                    </a:cubicBezTo>
                    <a:cubicBezTo>
                      <a:pt x="959336" y="-52782"/>
                      <a:pt x="1263532" y="25133"/>
                      <a:pt x="1469244" y="0"/>
                    </a:cubicBezTo>
                    <a:cubicBezTo>
                      <a:pt x="1674956" y="-25133"/>
                      <a:pt x="1825752" y="42999"/>
                      <a:pt x="2000324" y="0"/>
                    </a:cubicBezTo>
                    <a:cubicBezTo>
                      <a:pt x="2174896" y="-42999"/>
                      <a:pt x="2458634" y="39186"/>
                      <a:pt x="2590413" y="0"/>
                    </a:cubicBezTo>
                    <a:cubicBezTo>
                      <a:pt x="2722192" y="-39186"/>
                      <a:pt x="3004231" y="63279"/>
                      <a:pt x="3269015" y="0"/>
                    </a:cubicBezTo>
                    <a:cubicBezTo>
                      <a:pt x="3410187" y="-5369"/>
                      <a:pt x="3639064" y="141110"/>
                      <a:pt x="3587586" y="318571"/>
                    </a:cubicBezTo>
                    <a:cubicBezTo>
                      <a:pt x="3614034" y="421252"/>
                      <a:pt x="3566257" y="561364"/>
                      <a:pt x="3587586" y="730578"/>
                    </a:cubicBezTo>
                    <a:cubicBezTo>
                      <a:pt x="3608915" y="899792"/>
                      <a:pt x="3537053" y="1066730"/>
                      <a:pt x="3587586" y="1168069"/>
                    </a:cubicBezTo>
                    <a:cubicBezTo>
                      <a:pt x="3638119" y="1269408"/>
                      <a:pt x="3579252" y="1420418"/>
                      <a:pt x="3587586" y="1592818"/>
                    </a:cubicBezTo>
                    <a:cubicBezTo>
                      <a:pt x="3589501" y="1717342"/>
                      <a:pt x="3451931" y="1912653"/>
                      <a:pt x="3269015" y="1911389"/>
                    </a:cubicBezTo>
                    <a:cubicBezTo>
                      <a:pt x="3031845" y="1956520"/>
                      <a:pt x="2955987" y="1905200"/>
                      <a:pt x="2737935" y="1911389"/>
                    </a:cubicBezTo>
                    <a:cubicBezTo>
                      <a:pt x="2519883" y="1917578"/>
                      <a:pt x="2325186" y="1892493"/>
                      <a:pt x="2177351" y="1911389"/>
                    </a:cubicBezTo>
                    <a:cubicBezTo>
                      <a:pt x="2029516" y="1930285"/>
                      <a:pt x="1732480" y="1888702"/>
                      <a:pt x="1557757" y="1911389"/>
                    </a:cubicBezTo>
                    <a:cubicBezTo>
                      <a:pt x="1383034" y="1934076"/>
                      <a:pt x="1242542" y="1876130"/>
                      <a:pt x="938164" y="1911389"/>
                    </a:cubicBezTo>
                    <a:cubicBezTo>
                      <a:pt x="633786" y="1946648"/>
                      <a:pt x="574314" y="1906794"/>
                      <a:pt x="318571" y="1911389"/>
                    </a:cubicBezTo>
                    <a:cubicBezTo>
                      <a:pt x="138826" y="1910705"/>
                      <a:pt x="719" y="1794650"/>
                      <a:pt x="0" y="1592818"/>
                    </a:cubicBezTo>
                    <a:cubicBezTo>
                      <a:pt x="-40150" y="1498131"/>
                      <a:pt x="26174" y="1306805"/>
                      <a:pt x="0" y="1155327"/>
                    </a:cubicBezTo>
                    <a:cubicBezTo>
                      <a:pt x="-26174" y="1003849"/>
                      <a:pt x="38437" y="903890"/>
                      <a:pt x="0" y="768805"/>
                    </a:cubicBezTo>
                    <a:cubicBezTo>
                      <a:pt x="-38437" y="633720"/>
                      <a:pt x="49315" y="501240"/>
                      <a:pt x="0" y="318571"/>
                    </a:cubicBezTo>
                    <a:close/>
                  </a:path>
                </a:pathLst>
              </a:custGeom>
              <a:solidFill>
                <a:srgbClr val="F9E3E6">
                  <a:alpha val="93000"/>
                </a:srgbClr>
              </a:solidFill>
              <a:ln w="50800" cmpd="sng">
                <a:solidFill>
                  <a:srgbClr val="0070C0"/>
                </a:solidFill>
                <a:prstDash val="dash"/>
                <a:extLst>
                  <a:ext uri="{C807C97D-BFC1-408E-A445-0C87EB9F89A2}">
                    <ask:lineSketchStyleProps xmlns:ask="http://schemas.microsoft.com/office/drawing/2018/sketchyshapes" sd="1371305124">
                      <a:prstGeom prst="roundRect">
                        <a:avLst/>
                      </a:prstGeom>
                      <ask:type>
                        <ask:lineSketchScribble/>
                      </ask:type>
                    </ask:lineSketchStyleProps>
                  </a:ext>
                </a:extLst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>
                  <a:defRPr/>
                </a:pPr>
                <a:r>
                  <a:rPr lang="en-US" sz="60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6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6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𝟕</m:t>
                        </m:r>
                      </m:num>
                      <m:den>
                        <m:r>
                          <a:rPr lang="en-US" sz="6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𝟓</m:t>
                        </m:r>
                      </m:den>
                    </m:f>
                    <m:r>
                      <a:rPr lang="en-US" sz="60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−</m:t>
                    </m:r>
                    <m:f>
                      <m:fPr>
                        <m:ctrlPr>
                          <a:rPr lang="en-US" sz="6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6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𝟏𝟓</m:t>
                        </m:r>
                      </m:num>
                      <m:den>
                        <m:r>
                          <a:rPr lang="en-US" sz="6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𝟐𝟓</m:t>
                        </m:r>
                      </m:den>
                    </m:f>
                  </m:oMath>
                </a14:m>
                <a:endParaRPr kumimoji="0" lang="vi-VN" sz="60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" name="Snip Diagonal Corner Rectangle 1">
                <a:extLst>
                  <a:ext uri="{FF2B5EF4-FFF2-40B4-BE49-F238E27FC236}">
                    <a16:creationId xmlns:a16="http://schemas.microsoft.com/office/drawing/2014/main" id="{BC07EDD8-F1B2-44E6-BBE2-54F77D55CC1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70187" y="1427410"/>
                <a:ext cx="3587586" cy="1911389"/>
              </a:xfrm>
              <a:custGeom>
                <a:avLst/>
                <a:gdLst>
                  <a:gd name="connsiteX0" fmla="*/ 0 w 11067234"/>
                  <a:gd name="connsiteY0" fmla="*/ 213550 h 1281272"/>
                  <a:gd name="connsiteX1" fmla="*/ 213550 w 11067234"/>
                  <a:gd name="connsiteY1" fmla="*/ 0 h 1281272"/>
                  <a:gd name="connsiteX2" fmla="*/ 485465 w 11067234"/>
                  <a:gd name="connsiteY2" fmla="*/ 0 h 1281272"/>
                  <a:gd name="connsiteX3" fmla="*/ 1076583 w 11067234"/>
                  <a:gd name="connsiteY3" fmla="*/ 0 h 1281272"/>
                  <a:gd name="connsiteX4" fmla="*/ 1667702 w 11067234"/>
                  <a:gd name="connsiteY4" fmla="*/ 0 h 1281272"/>
                  <a:gd name="connsiteX5" fmla="*/ 1939616 w 11067234"/>
                  <a:gd name="connsiteY5" fmla="*/ 0 h 1281272"/>
                  <a:gd name="connsiteX6" fmla="*/ 2637136 w 11067234"/>
                  <a:gd name="connsiteY6" fmla="*/ 0 h 1281272"/>
                  <a:gd name="connsiteX7" fmla="*/ 3334656 w 11067234"/>
                  <a:gd name="connsiteY7" fmla="*/ 0 h 1281272"/>
                  <a:gd name="connsiteX8" fmla="*/ 3819373 w 11067234"/>
                  <a:gd name="connsiteY8" fmla="*/ 0 h 1281272"/>
                  <a:gd name="connsiteX9" fmla="*/ 4091288 w 11067234"/>
                  <a:gd name="connsiteY9" fmla="*/ 0 h 1281272"/>
                  <a:gd name="connsiteX10" fmla="*/ 4895209 w 11067234"/>
                  <a:gd name="connsiteY10" fmla="*/ 0 h 1281272"/>
                  <a:gd name="connsiteX11" fmla="*/ 5273525 w 11067234"/>
                  <a:gd name="connsiteY11" fmla="*/ 0 h 1281272"/>
                  <a:gd name="connsiteX12" fmla="*/ 5758242 w 11067234"/>
                  <a:gd name="connsiteY12" fmla="*/ 0 h 1281272"/>
                  <a:gd name="connsiteX13" fmla="*/ 6455762 w 11067234"/>
                  <a:gd name="connsiteY13" fmla="*/ 0 h 1281272"/>
                  <a:gd name="connsiteX14" fmla="*/ 7153282 w 11067234"/>
                  <a:gd name="connsiteY14" fmla="*/ 0 h 1281272"/>
                  <a:gd name="connsiteX15" fmla="*/ 7531598 w 11067234"/>
                  <a:gd name="connsiteY15" fmla="*/ 0 h 1281272"/>
                  <a:gd name="connsiteX16" fmla="*/ 7909914 w 11067234"/>
                  <a:gd name="connsiteY16" fmla="*/ 0 h 1281272"/>
                  <a:gd name="connsiteX17" fmla="*/ 8713835 w 11067234"/>
                  <a:gd name="connsiteY17" fmla="*/ 0 h 1281272"/>
                  <a:gd name="connsiteX18" fmla="*/ 9092151 w 11067234"/>
                  <a:gd name="connsiteY18" fmla="*/ 0 h 1281272"/>
                  <a:gd name="connsiteX19" fmla="*/ 9789671 w 11067234"/>
                  <a:gd name="connsiteY19" fmla="*/ 0 h 1281272"/>
                  <a:gd name="connsiteX20" fmla="*/ 10853684 w 11067234"/>
                  <a:gd name="connsiteY20" fmla="*/ 0 h 1281272"/>
                  <a:gd name="connsiteX21" fmla="*/ 11067234 w 11067234"/>
                  <a:gd name="connsiteY21" fmla="*/ 213550 h 1281272"/>
                  <a:gd name="connsiteX22" fmla="*/ 11067234 w 11067234"/>
                  <a:gd name="connsiteY22" fmla="*/ 632094 h 1281272"/>
                  <a:gd name="connsiteX23" fmla="*/ 11067234 w 11067234"/>
                  <a:gd name="connsiteY23" fmla="*/ 1067722 h 1281272"/>
                  <a:gd name="connsiteX24" fmla="*/ 10853684 w 11067234"/>
                  <a:gd name="connsiteY24" fmla="*/ 1281272 h 1281272"/>
                  <a:gd name="connsiteX25" fmla="*/ 10475368 w 11067234"/>
                  <a:gd name="connsiteY25" fmla="*/ 1281272 h 1281272"/>
                  <a:gd name="connsiteX26" fmla="*/ 9990651 w 11067234"/>
                  <a:gd name="connsiteY26" fmla="*/ 1281272 h 1281272"/>
                  <a:gd name="connsiteX27" fmla="*/ 9612335 w 11067234"/>
                  <a:gd name="connsiteY27" fmla="*/ 1281272 h 1281272"/>
                  <a:gd name="connsiteX28" fmla="*/ 9127618 w 11067234"/>
                  <a:gd name="connsiteY28" fmla="*/ 1281272 h 1281272"/>
                  <a:gd name="connsiteX29" fmla="*/ 8430098 w 11067234"/>
                  <a:gd name="connsiteY29" fmla="*/ 1281272 h 1281272"/>
                  <a:gd name="connsiteX30" fmla="*/ 7626177 w 11067234"/>
                  <a:gd name="connsiteY30" fmla="*/ 1281272 h 1281272"/>
                  <a:gd name="connsiteX31" fmla="*/ 7141459 w 11067234"/>
                  <a:gd name="connsiteY31" fmla="*/ 1281272 h 1281272"/>
                  <a:gd name="connsiteX32" fmla="*/ 6656742 w 11067234"/>
                  <a:gd name="connsiteY32" fmla="*/ 1281272 h 1281272"/>
                  <a:gd name="connsiteX33" fmla="*/ 6065624 w 11067234"/>
                  <a:gd name="connsiteY33" fmla="*/ 1281272 h 1281272"/>
                  <a:gd name="connsiteX34" fmla="*/ 5580906 w 11067234"/>
                  <a:gd name="connsiteY34" fmla="*/ 1281272 h 1281272"/>
                  <a:gd name="connsiteX35" fmla="*/ 5096189 w 11067234"/>
                  <a:gd name="connsiteY35" fmla="*/ 1281272 h 1281272"/>
                  <a:gd name="connsiteX36" fmla="*/ 4398669 w 11067234"/>
                  <a:gd name="connsiteY36" fmla="*/ 1281272 h 1281272"/>
                  <a:gd name="connsiteX37" fmla="*/ 4020353 w 11067234"/>
                  <a:gd name="connsiteY37" fmla="*/ 1281272 h 1281272"/>
                  <a:gd name="connsiteX38" fmla="*/ 3216432 w 11067234"/>
                  <a:gd name="connsiteY38" fmla="*/ 1281272 h 1281272"/>
                  <a:gd name="connsiteX39" fmla="*/ 2518912 w 11067234"/>
                  <a:gd name="connsiteY39" fmla="*/ 1281272 h 1281272"/>
                  <a:gd name="connsiteX40" fmla="*/ 2246998 w 11067234"/>
                  <a:gd name="connsiteY40" fmla="*/ 1281272 h 1281272"/>
                  <a:gd name="connsiteX41" fmla="*/ 1443077 w 11067234"/>
                  <a:gd name="connsiteY41" fmla="*/ 1281272 h 1281272"/>
                  <a:gd name="connsiteX42" fmla="*/ 958359 w 11067234"/>
                  <a:gd name="connsiteY42" fmla="*/ 1281272 h 1281272"/>
                  <a:gd name="connsiteX43" fmla="*/ 213550 w 11067234"/>
                  <a:gd name="connsiteY43" fmla="*/ 1281272 h 1281272"/>
                  <a:gd name="connsiteX44" fmla="*/ 0 w 11067234"/>
                  <a:gd name="connsiteY44" fmla="*/ 1067722 h 1281272"/>
                  <a:gd name="connsiteX45" fmla="*/ 0 w 11067234"/>
                  <a:gd name="connsiteY45" fmla="*/ 632094 h 1281272"/>
                  <a:gd name="connsiteX46" fmla="*/ 0 w 11067234"/>
                  <a:gd name="connsiteY46" fmla="*/ 213550 h 12812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</a:cxnLst>
                <a:rect l="l" t="t" r="r" b="b"/>
                <a:pathLst>
                  <a:path w="11067234" h="1281272" fill="none" extrusionOk="0">
                    <a:moveTo>
                      <a:pt x="0" y="213550"/>
                    </a:moveTo>
                    <a:cubicBezTo>
                      <a:pt x="21361" y="81906"/>
                      <a:pt x="65774" y="-8521"/>
                      <a:pt x="213550" y="0"/>
                    </a:cubicBezTo>
                    <a:cubicBezTo>
                      <a:pt x="322517" y="-18703"/>
                      <a:pt x="354323" y="23791"/>
                      <a:pt x="485465" y="0"/>
                    </a:cubicBezTo>
                    <a:cubicBezTo>
                      <a:pt x="616607" y="-23791"/>
                      <a:pt x="945985" y="11231"/>
                      <a:pt x="1076583" y="0"/>
                    </a:cubicBezTo>
                    <a:cubicBezTo>
                      <a:pt x="1207181" y="-11231"/>
                      <a:pt x="1509001" y="56078"/>
                      <a:pt x="1667702" y="0"/>
                    </a:cubicBezTo>
                    <a:cubicBezTo>
                      <a:pt x="1826403" y="-56078"/>
                      <a:pt x="1807578" y="2499"/>
                      <a:pt x="1939616" y="0"/>
                    </a:cubicBezTo>
                    <a:cubicBezTo>
                      <a:pt x="2071654" y="-2499"/>
                      <a:pt x="2385645" y="68024"/>
                      <a:pt x="2637136" y="0"/>
                    </a:cubicBezTo>
                    <a:cubicBezTo>
                      <a:pt x="2888627" y="-68024"/>
                      <a:pt x="3010012" y="29914"/>
                      <a:pt x="3334656" y="0"/>
                    </a:cubicBezTo>
                    <a:cubicBezTo>
                      <a:pt x="3659300" y="-29914"/>
                      <a:pt x="3679548" y="5804"/>
                      <a:pt x="3819373" y="0"/>
                    </a:cubicBezTo>
                    <a:cubicBezTo>
                      <a:pt x="3959198" y="-5804"/>
                      <a:pt x="3985977" y="30577"/>
                      <a:pt x="4091288" y="0"/>
                    </a:cubicBezTo>
                    <a:cubicBezTo>
                      <a:pt x="4196600" y="-30577"/>
                      <a:pt x="4662129" y="50420"/>
                      <a:pt x="4895209" y="0"/>
                    </a:cubicBezTo>
                    <a:cubicBezTo>
                      <a:pt x="5128289" y="-50420"/>
                      <a:pt x="5182526" y="38809"/>
                      <a:pt x="5273525" y="0"/>
                    </a:cubicBezTo>
                    <a:cubicBezTo>
                      <a:pt x="5364524" y="-38809"/>
                      <a:pt x="5615895" y="12738"/>
                      <a:pt x="5758242" y="0"/>
                    </a:cubicBezTo>
                    <a:cubicBezTo>
                      <a:pt x="5900589" y="-12738"/>
                      <a:pt x="6164558" y="7874"/>
                      <a:pt x="6455762" y="0"/>
                    </a:cubicBezTo>
                    <a:cubicBezTo>
                      <a:pt x="6746966" y="-7874"/>
                      <a:pt x="6856131" y="15929"/>
                      <a:pt x="7153282" y="0"/>
                    </a:cubicBezTo>
                    <a:cubicBezTo>
                      <a:pt x="7450433" y="-15929"/>
                      <a:pt x="7358250" y="40425"/>
                      <a:pt x="7531598" y="0"/>
                    </a:cubicBezTo>
                    <a:cubicBezTo>
                      <a:pt x="7704946" y="-40425"/>
                      <a:pt x="7749677" y="30046"/>
                      <a:pt x="7909914" y="0"/>
                    </a:cubicBezTo>
                    <a:cubicBezTo>
                      <a:pt x="8070151" y="-30046"/>
                      <a:pt x="8369261" y="6749"/>
                      <a:pt x="8713835" y="0"/>
                    </a:cubicBezTo>
                    <a:cubicBezTo>
                      <a:pt x="9058409" y="-6749"/>
                      <a:pt x="8975988" y="4317"/>
                      <a:pt x="9092151" y="0"/>
                    </a:cubicBezTo>
                    <a:cubicBezTo>
                      <a:pt x="9208314" y="-4317"/>
                      <a:pt x="9588889" y="40383"/>
                      <a:pt x="9789671" y="0"/>
                    </a:cubicBezTo>
                    <a:cubicBezTo>
                      <a:pt x="9990453" y="-40383"/>
                      <a:pt x="10562519" y="93078"/>
                      <a:pt x="10853684" y="0"/>
                    </a:cubicBezTo>
                    <a:cubicBezTo>
                      <a:pt x="10995474" y="10776"/>
                      <a:pt x="11064551" y="130590"/>
                      <a:pt x="11067234" y="213550"/>
                    </a:cubicBezTo>
                    <a:cubicBezTo>
                      <a:pt x="11111176" y="318563"/>
                      <a:pt x="11030213" y="525360"/>
                      <a:pt x="11067234" y="632094"/>
                    </a:cubicBezTo>
                    <a:cubicBezTo>
                      <a:pt x="11104255" y="738828"/>
                      <a:pt x="11060545" y="953204"/>
                      <a:pt x="11067234" y="1067722"/>
                    </a:cubicBezTo>
                    <a:cubicBezTo>
                      <a:pt x="11072907" y="1182769"/>
                      <a:pt x="10972211" y="1308566"/>
                      <a:pt x="10853684" y="1281272"/>
                    </a:cubicBezTo>
                    <a:cubicBezTo>
                      <a:pt x="10728122" y="1288707"/>
                      <a:pt x="10636840" y="1266012"/>
                      <a:pt x="10475368" y="1281272"/>
                    </a:cubicBezTo>
                    <a:cubicBezTo>
                      <a:pt x="10313896" y="1296532"/>
                      <a:pt x="10184144" y="1265596"/>
                      <a:pt x="9990651" y="1281272"/>
                    </a:cubicBezTo>
                    <a:cubicBezTo>
                      <a:pt x="9797158" y="1296948"/>
                      <a:pt x="9712528" y="1249439"/>
                      <a:pt x="9612335" y="1281272"/>
                    </a:cubicBezTo>
                    <a:cubicBezTo>
                      <a:pt x="9512142" y="1313105"/>
                      <a:pt x="9352139" y="1232654"/>
                      <a:pt x="9127618" y="1281272"/>
                    </a:cubicBezTo>
                    <a:cubicBezTo>
                      <a:pt x="8903097" y="1329890"/>
                      <a:pt x="8675967" y="1205446"/>
                      <a:pt x="8430098" y="1281272"/>
                    </a:cubicBezTo>
                    <a:cubicBezTo>
                      <a:pt x="8184229" y="1357098"/>
                      <a:pt x="7789370" y="1204444"/>
                      <a:pt x="7626177" y="1281272"/>
                    </a:cubicBezTo>
                    <a:cubicBezTo>
                      <a:pt x="7462984" y="1358100"/>
                      <a:pt x="7356328" y="1241937"/>
                      <a:pt x="7141459" y="1281272"/>
                    </a:cubicBezTo>
                    <a:cubicBezTo>
                      <a:pt x="6926590" y="1320607"/>
                      <a:pt x="6785570" y="1275066"/>
                      <a:pt x="6656742" y="1281272"/>
                    </a:cubicBezTo>
                    <a:cubicBezTo>
                      <a:pt x="6527914" y="1287478"/>
                      <a:pt x="6227051" y="1220913"/>
                      <a:pt x="6065624" y="1281272"/>
                    </a:cubicBezTo>
                    <a:cubicBezTo>
                      <a:pt x="5904197" y="1341631"/>
                      <a:pt x="5694814" y="1271924"/>
                      <a:pt x="5580906" y="1281272"/>
                    </a:cubicBezTo>
                    <a:cubicBezTo>
                      <a:pt x="5466998" y="1290620"/>
                      <a:pt x="5329750" y="1247627"/>
                      <a:pt x="5096189" y="1281272"/>
                    </a:cubicBezTo>
                    <a:cubicBezTo>
                      <a:pt x="4862628" y="1314917"/>
                      <a:pt x="4614957" y="1262014"/>
                      <a:pt x="4398669" y="1281272"/>
                    </a:cubicBezTo>
                    <a:cubicBezTo>
                      <a:pt x="4182381" y="1300530"/>
                      <a:pt x="4151475" y="1272449"/>
                      <a:pt x="4020353" y="1281272"/>
                    </a:cubicBezTo>
                    <a:cubicBezTo>
                      <a:pt x="3889231" y="1290095"/>
                      <a:pt x="3541112" y="1188975"/>
                      <a:pt x="3216432" y="1281272"/>
                    </a:cubicBezTo>
                    <a:cubicBezTo>
                      <a:pt x="2891752" y="1373569"/>
                      <a:pt x="2750951" y="1218068"/>
                      <a:pt x="2518912" y="1281272"/>
                    </a:cubicBezTo>
                    <a:cubicBezTo>
                      <a:pt x="2286873" y="1344476"/>
                      <a:pt x="2311474" y="1278384"/>
                      <a:pt x="2246998" y="1281272"/>
                    </a:cubicBezTo>
                    <a:cubicBezTo>
                      <a:pt x="2182522" y="1284160"/>
                      <a:pt x="1645217" y="1250099"/>
                      <a:pt x="1443077" y="1281272"/>
                    </a:cubicBezTo>
                    <a:cubicBezTo>
                      <a:pt x="1240937" y="1312445"/>
                      <a:pt x="1131164" y="1258126"/>
                      <a:pt x="958359" y="1281272"/>
                    </a:cubicBezTo>
                    <a:cubicBezTo>
                      <a:pt x="785554" y="1304418"/>
                      <a:pt x="472553" y="1261594"/>
                      <a:pt x="213550" y="1281272"/>
                    </a:cubicBezTo>
                    <a:cubicBezTo>
                      <a:pt x="78005" y="1268882"/>
                      <a:pt x="-4660" y="1175107"/>
                      <a:pt x="0" y="1067722"/>
                    </a:cubicBezTo>
                    <a:cubicBezTo>
                      <a:pt x="-49732" y="901292"/>
                      <a:pt x="16472" y="734098"/>
                      <a:pt x="0" y="632094"/>
                    </a:cubicBezTo>
                    <a:cubicBezTo>
                      <a:pt x="-16472" y="530090"/>
                      <a:pt x="45157" y="392852"/>
                      <a:pt x="0" y="213550"/>
                    </a:cubicBezTo>
                    <a:close/>
                  </a:path>
                  <a:path w="11067234" h="1281272" stroke="0" extrusionOk="0">
                    <a:moveTo>
                      <a:pt x="0" y="213550"/>
                    </a:moveTo>
                    <a:cubicBezTo>
                      <a:pt x="29071" y="82023"/>
                      <a:pt x="78302" y="15463"/>
                      <a:pt x="213550" y="0"/>
                    </a:cubicBezTo>
                    <a:cubicBezTo>
                      <a:pt x="324108" y="-20660"/>
                      <a:pt x="419135" y="17929"/>
                      <a:pt x="485465" y="0"/>
                    </a:cubicBezTo>
                    <a:cubicBezTo>
                      <a:pt x="551795" y="-17929"/>
                      <a:pt x="999056" y="50072"/>
                      <a:pt x="1289386" y="0"/>
                    </a:cubicBezTo>
                    <a:cubicBezTo>
                      <a:pt x="1579716" y="-50072"/>
                      <a:pt x="1496590" y="30649"/>
                      <a:pt x="1667702" y="0"/>
                    </a:cubicBezTo>
                    <a:cubicBezTo>
                      <a:pt x="1838814" y="-30649"/>
                      <a:pt x="2077376" y="16515"/>
                      <a:pt x="2258820" y="0"/>
                    </a:cubicBezTo>
                    <a:cubicBezTo>
                      <a:pt x="2440264" y="-16515"/>
                      <a:pt x="2528572" y="20760"/>
                      <a:pt x="2743537" y="0"/>
                    </a:cubicBezTo>
                    <a:cubicBezTo>
                      <a:pt x="2958502" y="-20760"/>
                      <a:pt x="3298989" y="59346"/>
                      <a:pt x="3441057" y="0"/>
                    </a:cubicBezTo>
                    <a:cubicBezTo>
                      <a:pt x="3583125" y="-59346"/>
                      <a:pt x="3919846" y="52261"/>
                      <a:pt x="4244979" y="0"/>
                    </a:cubicBezTo>
                    <a:cubicBezTo>
                      <a:pt x="4570112" y="-52261"/>
                      <a:pt x="4779212" y="33008"/>
                      <a:pt x="5048900" y="0"/>
                    </a:cubicBezTo>
                    <a:cubicBezTo>
                      <a:pt x="5318588" y="-33008"/>
                      <a:pt x="5403816" y="18655"/>
                      <a:pt x="5746420" y="0"/>
                    </a:cubicBezTo>
                    <a:cubicBezTo>
                      <a:pt x="6089024" y="-18655"/>
                      <a:pt x="6188061" y="51324"/>
                      <a:pt x="6443940" y="0"/>
                    </a:cubicBezTo>
                    <a:cubicBezTo>
                      <a:pt x="6699819" y="-51324"/>
                      <a:pt x="6683965" y="22691"/>
                      <a:pt x="6822255" y="0"/>
                    </a:cubicBezTo>
                    <a:cubicBezTo>
                      <a:pt x="6960545" y="-22691"/>
                      <a:pt x="7418884" y="56342"/>
                      <a:pt x="7626177" y="0"/>
                    </a:cubicBezTo>
                    <a:cubicBezTo>
                      <a:pt x="7833470" y="-56342"/>
                      <a:pt x="7865992" y="23005"/>
                      <a:pt x="8004493" y="0"/>
                    </a:cubicBezTo>
                    <a:cubicBezTo>
                      <a:pt x="8142994" y="-23005"/>
                      <a:pt x="8379099" y="47511"/>
                      <a:pt x="8489210" y="0"/>
                    </a:cubicBezTo>
                    <a:cubicBezTo>
                      <a:pt x="8599321" y="-47511"/>
                      <a:pt x="9040069" y="76650"/>
                      <a:pt x="9186730" y="0"/>
                    </a:cubicBezTo>
                    <a:cubicBezTo>
                      <a:pt x="9333391" y="-76650"/>
                      <a:pt x="9730295" y="50874"/>
                      <a:pt x="9884250" y="0"/>
                    </a:cubicBezTo>
                    <a:cubicBezTo>
                      <a:pt x="10038205" y="-50874"/>
                      <a:pt x="10067311" y="20109"/>
                      <a:pt x="10156164" y="0"/>
                    </a:cubicBezTo>
                    <a:cubicBezTo>
                      <a:pt x="10245017" y="-20109"/>
                      <a:pt x="10509314" y="9321"/>
                      <a:pt x="10853684" y="0"/>
                    </a:cubicBezTo>
                    <a:cubicBezTo>
                      <a:pt x="10997746" y="268"/>
                      <a:pt x="11060873" y="112090"/>
                      <a:pt x="11067234" y="213550"/>
                    </a:cubicBezTo>
                    <a:cubicBezTo>
                      <a:pt x="11076261" y="324032"/>
                      <a:pt x="11017809" y="475909"/>
                      <a:pt x="11067234" y="657719"/>
                    </a:cubicBezTo>
                    <a:cubicBezTo>
                      <a:pt x="11116659" y="839529"/>
                      <a:pt x="11055595" y="904541"/>
                      <a:pt x="11067234" y="1067722"/>
                    </a:cubicBezTo>
                    <a:cubicBezTo>
                      <a:pt x="11071224" y="1160300"/>
                      <a:pt x="10971564" y="1268920"/>
                      <a:pt x="10853684" y="1281272"/>
                    </a:cubicBezTo>
                    <a:cubicBezTo>
                      <a:pt x="10510015" y="1282543"/>
                      <a:pt x="10435045" y="1216301"/>
                      <a:pt x="10156164" y="1281272"/>
                    </a:cubicBezTo>
                    <a:cubicBezTo>
                      <a:pt x="9877283" y="1346243"/>
                      <a:pt x="9959521" y="1277849"/>
                      <a:pt x="9884250" y="1281272"/>
                    </a:cubicBezTo>
                    <a:cubicBezTo>
                      <a:pt x="9808979" y="1284695"/>
                      <a:pt x="9742335" y="1273071"/>
                      <a:pt x="9612335" y="1281272"/>
                    </a:cubicBezTo>
                    <a:cubicBezTo>
                      <a:pt x="9482336" y="1289473"/>
                      <a:pt x="9259875" y="1276192"/>
                      <a:pt x="8914815" y="1281272"/>
                    </a:cubicBezTo>
                    <a:cubicBezTo>
                      <a:pt x="8569755" y="1286352"/>
                      <a:pt x="8562287" y="1233967"/>
                      <a:pt x="8323697" y="1281272"/>
                    </a:cubicBezTo>
                    <a:cubicBezTo>
                      <a:pt x="8085107" y="1328577"/>
                      <a:pt x="8124689" y="1269354"/>
                      <a:pt x="8051782" y="1281272"/>
                    </a:cubicBezTo>
                    <a:cubicBezTo>
                      <a:pt x="7978876" y="1293190"/>
                      <a:pt x="7840143" y="1271243"/>
                      <a:pt x="7779868" y="1281272"/>
                    </a:cubicBezTo>
                    <a:cubicBezTo>
                      <a:pt x="7719593" y="1291301"/>
                      <a:pt x="7341332" y="1246093"/>
                      <a:pt x="7082348" y="1281272"/>
                    </a:cubicBezTo>
                    <a:cubicBezTo>
                      <a:pt x="6823364" y="1316451"/>
                      <a:pt x="6764072" y="1233415"/>
                      <a:pt x="6597630" y="1281272"/>
                    </a:cubicBezTo>
                    <a:cubicBezTo>
                      <a:pt x="6431188" y="1329129"/>
                      <a:pt x="6044850" y="1222850"/>
                      <a:pt x="5900111" y="1281272"/>
                    </a:cubicBezTo>
                    <a:cubicBezTo>
                      <a:pt x="5755372" y="1339694"/>
                      <a:pt x="5495352" y="1235685"/>
                      <a:pt x="5096189" y="1281272"/>
                    </a:cubicBezTo>
                    <a:cubicBezTo>
                      <a:pt x="4697026" y="1326859"/>
                      <a:pt x="4889562" y="1262298"/>
                      <a:pt x="4824275" y="1281272"/>
                    </a:cubicBezTo>
                    <a:cubicBezTo>
                      <a:pt x="4758988" y="1300246"/>
                      <a:pt x="4560329" y="1239478"/>
                      <a:pt x="4339558" y="1281272"/>
                    </a:cubicBezTo>
                    <a:cubicBezTo>
                      <a:pt x="4118787" y="1323066"/>
                      <a:pt x="3978197" y="1233356"/>
                      <a:pt x="3748439" y="1281272"/>
                    </a:cubicBezTo>
                    <a:cubicBezTo>
                      <a:pt x="3518681" y="1329188"/>
                      <a:pt x="3372591" y="1240731"/>
                      <a:pt x="3050919" y="1281272"/>
                    </a:cubicBezTo>
                    <a:cubicBezTo>
                      <a:pt x="2729247" y="1321813"/>
                      <a:pt x="2773015" y="1243800"/>
                      <a:pt x="2566202" y="1281272"/>
                    </a:cubicBezTo>
                    <a:cubicBezTo>
                      <a:pt x="2359389" y="1318744"/>
                      <a:pt x="2202782" y="1234331"/>
                      <a:pt x="2081485" y="1281272"/>
                    </a:cubicBezTo>
                    <a:cubicBezTo>
                      <a:pt x="1960188" y="1328213"/>
                      <a:pt x="1625538" y="1269667"/>
                      <a:pt x="1383965" y="1281272"/>
                    </a:cubicBezTo>
                    <a:cubicBezTo>
                      <a:pt x="1142392" y="1292877"/>
                      <a:pt x="690346" y="1201355"/>
                      <a:pt x="213550" y="1281272"/>
                    </a:cubicBezTo>
                    <a:cubicBezTo>
                      <a:pt x="93513" y="1263542"/>
                      <a:pt x="-6063" y="1160598"/>
                      <a:pt x="0" y="1067722"/>
                    </a:cubicBezTo>
                    <a:cubicBezTo>
                      <a:pt x="-25746" y="936626"/>
                      <a:pt x="14663" y="722265"/>
                      <a:pt x="0" y="632094"/>
                    </a:cubicBezTo>
                    <a:cubicBezTo>
                      <a:pt x="-14663" y="541923"/>
                      <a:pt x="34235" y="357112"/>
                      <a:pt x="0" y="213550"/>
                    </a:cubicBezTo>
                    <a:close/>
                  </a:path>
                </a:pathLst>
              </a:custGeom>
              <a:blipFill>
                <a:blip r:embed="rId3"/>
                <a:stretch>
                  <a:fillRect/>
                </a:stretch>
              </a:blipFill>
              <a:ln w="50800" cmpd="sng">
                <a:solidFill>
                  <a:srgbClr val="0070C0"/>
                </a:solidFill>
                <a:prstDash val="dash"/>
                <a:extLst>
                  <a:ext uri="{C807C97D-BFC1-408E-A445-0C87EB9F89A2}">
                    <ask:lineSketchStyleProps xmlns:ask="http://schemas.microsoft.com/office/drawing/2018/sketchyshapes" xmlns="" sd="1371305124">
                      <a:prstGeom prst="roundRect">
                        <a:avLst/>
                      </a:prstGeom>
                      <ask:type>
                        <ask:lineSketchScribble/>
                      </ask:type>
                    </ask:lineSketchStyleProps>
                  </a:ext>
                </a:extLst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Snip Diagonal Corner Rectangle 1">
                <a:extLst>
                  <a:ext uri="{FF2B5EF4-FFF2-40B4-BE49-F238E27FC236}">
                    <a16:creationId xmlns:a16="http://schemas.microsoft.com/office/drawing/2014/main" id="{BC07EDD8-F1B2-44E6-BBE2-54F77D55CC1D}"/>
                  </a:ext>
                </a:extLst>
              </p:cNvPr>
              <p:cNvSpPr/>
              <p:nvPr/>
            </p:nvSpPr>
            <p:spPr>
              <a:xfrm>
                <a:off x="1087283" y="1427410"/>
                <a:ext cx="3587586" cy="1911389"/>
              </a:xfrm>
              <a:custGeom>
                <a:avLst/>
                <a:gdLst>
                  <a:gd name="connsiteX0" fmla="*/ 0 w 3587586"/>
                  <a:gd name="connsiteY0" fmla="*/ 318571 h 1911389"/>
                  <a:gd name="connsiteX1" fmla="*/ 318571 w 3587586"/>
                  <a:gd name="connsiteY1" fmla="*/ 0 h 1911389"/>
                  <a:gd name="connsiteX2" fmla="*/ 938164 w 3587586"/>
                  <a:gd name="connsiteY2" fmla="*/ 0 h 1911389"/>
                  <a:gd name="connsiteX3" fmla="*/ 1439740 w 3587586"/>
                  <a:gd name="connsiteY3" fmla="*/ 0 h 1911389"/>
                  <a:gd name="connsiteX4" fmla="*/ 1941315 w 3587586"/>
                  <a:gd name="connsiteY4" fmla="*/ 0 h 1911389"/>
                  <a:gd name="connsiteX5" fmla="*/ 2560908 w 3587586"/>
                  <a:gd name="connsiteY5" fmla="*/ 0 h 1911389"/>
                  <a:gd name="connsiteX6" fmla="*/ 3269015 w 3587586"/>
                  <a:gd name="connsiteY6" fmla="*/ 0 h 1911389"/>
                  <a:gd name="connsiteX7" fmla="*/ 3587586 w 3587586"/>
                  <a:gd name="connsiteY7" fmla="*/ 318571 h 1911389"/>
                  <a:gd name="connsiteX8" fmla="*/ 3587586 w 3587586"/>
                  <a:gd name="connsiteY8" fmla="*/ 730578 h 1911389"/>
                  <a:gd name="connsiteX9" fmla="*/ 3587586 w 3587586"/>
                  <a:gd name="connsiteY9" fmla="*/ 1142584 h 1911389"/>
                  <a:gd name="connsiteX10" fmla="*/ 3587586 w 3587586"/>
                  <a:gd name="connsiteY10" fmla="*/ 1592818 h 1911389"/>
                  <a:gd name="connsiteX11" fmla="*/ 3269015 w 3587586"/>
                  <a:gd name="connsiteY11" fmla="*/ 1911389 h 1911389"/>
                  <a:gd name="connsiteX12" fmla="*/ 2767440 w 3587586"/>
                  <a:gd name="connsiteY12" fmla="*/ 1911389 h 1911389"/>
                  <a:gd name="connsiteX13" fmla="*/ 2177351 w 3587586"/>
                  <a:gd name="connsiteY13" fmla="*/ 1911389 h 1911389"/>
                  <a:gd name="connsiteX14" fmla="*/ 1557757 w 3587586"/>
                  <a:gd name="connsiteY14" fmla="*/ 1911389 h 1911389"/>
                  <a:gd name="connsiteX15" fmla="*/ 997173 w 3587586"/>
                  <a:gd name="connsiteY15" fmla="*/ 1911389 h 1911389"/>
                  <a:gd name="connsiteX16" fmla="*/ 318571 w 3587586"/>
                  <a:gd name="connsiteY16" fmla="*/ 1911389 h 1911389"/>
                  <a:gd name="connsiteX17" fmla="*/ 0 w 3587586"/>
                  <a:gd name="connsiteY17" fmla="*/ 1592818 h 1911389"/>
                  <a:gd name="connsiteX18" fmla="*/ 0 w 3587586"/>
                  <a:gd name="connsiteY18" fmla="*/ 1168069 h 1911389"/>
                  <a:gd name="connsiteX19" fmla="*/ 0 w 3587586"/>
                  <a:gd name="connsiteY19" fmla="*/ 730578 h 1911389"/>
                  <a:gd name="connsiteX20" fmla="*/ 0 w 3587586"/>
                  <a:gd name="connsiteY20" fmla="*/ 318571 h 19113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3587586" h="1911389" fill="none" extrusionOk="0">
                    <a:moveTo>
                      <a:pt x="0" y="318571"/>
                    </a:moveTo>
                    <a:cubicBezTo>
                      <a:pt x="5565" y="107257"/>
                      <a:pt x="142391" y="-49372"/>
                      <a:pt x="318571" y="0"/>
                    </a:cubicBezTo>
                    <a:cubicBezTo>
                      <a:pt x="506012" y="-5620"/>
                      <a:pt x="767382" y="46237"/>
                      <a:pt x="938164" y="0"/>
                    </a:cubicBezTo>
                    <a:cubicBezTo>
                      <a:pt x="1108946" y="-46237"/>
                      <a:pt x="1226240" y="433"/>
                      <a:pt x="1439740" y="0"/>
                    </a:cubicBezTo>
                    <a:cubicBezTo>
                      <a:pt x="1653240" y="-433"/>
                      <a:pt x="1750537" y="21156"/>
                      <a:pt x="1941315" y="0"/>
                    </a:cubicBezTo>
                    <a:cubicBezTo>
                      <a:pt x="2132093" y="-21156"/>
                      <a:pt x="2358941" y="34243"/>
                      <a:pt x="2560908" y="0"/>
                    </a:cubicBezTo>
                    <a:cubicBezTo>
                      <a:pt x="2762875" y="-34243"/>
                      <a:pt x="2937491" y="7610"/>
                      <a:pt x="3269015" y="0"/>
                    </a:cubicBezTo>
                    <a:cubicBezTo>
                      <a:pt x="3397491" y="15027"/>
                      <a:pt x="3595951" y="140704"/>
                      <a:pt x="3587586" y="318571"/>
                    </a:cubicBezTo>
                    <a:cubicBezTo>
                      <a:pt x="3590066" y="429870"/>
                      <a:pt x="3566412" y="596383"/>
                      <a:pt x="3587586" y="730578"/>
                    </a:cubicBezTo>
                    <a:cubicBezTo>
                      <a:pt x="3608760" y="864773"/>
                      <a:pt x="3582582" y="985862"/>
                      <a:pt x="3587586" y="1142584"/>
                    </a:cubicBezTo>
                    <a:cubicBezTo>
                      <a:pt x="3592590" y="1299306"/>
                      <a:pt x="3538636" y="1435986"/>
                      <a:pt x="3587586" y="1592818"/>
                    </a:cubicBezTo>
                    <a:cubicBezTo>
                      <a:pt x="3594848" y="1792479"/>
                      <a:pt x="3410576" y="1948236"/>
                      <a:pt x="3269015" y="1911389"/>
                    </a:cubicBezTo>
                    <a:cubicBezTo>
                      <a:pt x="3041449" y="1919235"/>
                      <a:pt x="2890781" y="1911243"/>
                      <a:pt x="2767440" y="1911389"/>
                    </a:cubicBezTo>
                    <a:cubicBezTo>
                      <a:pt x="2644099" y="1911535"/>
                      <a:pt x="2454092" y="1910521"/>
                      <a:pt x="2177351" y="1911389"/>
                    </a:cubicBezTo>
                    <a:cubicBezTo>
                      <a:pt x="1900610" y="1912257"/>
                      <a:pt x="1754803" y="1838063"/>
                      <a:pt x="1557757" y="1911389"/>
                    </a:cubicBezTo>
                    <a:cubicBezTo>
                      <a:pt x="1360711" y="1984715"/>
                      <a:pt x="1236858" y="1890410"/>
                      <a:pt x="997173" y="1911389"/>
                    </a:cubicBezTo>
                    <a:cubicBezTo>
                      <a:pt x="757488" y="1932368"/>
                      <a:pt x="549178" y="1910718"/>
                      <a:pt x="318571" y="1911389"/>
                    </a:cubicBezTo>
                    <a:cubicBezTo>
                      <a:pt x="160252" y="1950541"/>
                      <a:pt x="-6978" y="1792124"/>
                      <a:pt x="0" y="1592818"/>
                    </a:cubicBezTo>
                    <a:cubicBezTo>
                      <a:pt x="-13367" y="1391485"/>
                      <a:pt x="45473" y="1281522"/>
                      <a:pt x="0" y="1168069"/>
                    </a:cubicBezTo>
                    <a:cubicBezTo>
                      <a:pt x="-45473" y="1054616"/>
                      <a:pt x="43512" y="927674"/>
                      <a:pt x="0" y="730578"/>
                    </a:cubicBezTo>
                    <a:cubicBezTo>
                      <a:pt x="-43512" y="533482"/>
                      <a:pt x="30544" y="418993"/>
                      <a:pt x="0" y="318571"/>
                    </a:cubicBezTo>
                    <a:close/>
                  </a:path>
                  <a:path w="3587586" h="1911389" stroke="0" extrusionOk="0">
                    <a:moveTo>
                      <a:pt x="0" y="318571"/>
                    </a:moveTo>
                    <a:cubicBezTo>
                      <a:pt x="13659" y="136245"/>
                      <a:pt x="129360" y="11854"/>
                      <a:pt x="318571" y="0"/>
                    </a:cubicBezTo>
                    <a:cubicBezTo>
                      <a:pt x="508348" y="-117"/>
                      <a:pt x="680957" y="52782"/>
                      <a:pt x="820146" y="0"/>
                    </a:cubicBezTo>
                    <a:cubicBezTo>
                      <a:pt x="959336" y="-52782"/>
                      <a:pt x="1263532" y="25133"/>
                      <a:pt x="1469244" y="0"/>
                    </a:cubicBezTo>
                    <a:cubicBezTo>
                      <a:pt x="1674956" y="-25133"/>
                      <a:pt x="1825752" y="42999"/>
                      <a:pt x="2000324" y="0"/>
                    </a:cubicBezTo>
                    <a:cubicBezTo>
                      <a:pt x="2174896" y="-42999"/>
                      <a:pt x="2458634" y="39186"/>
                      <a:pt x="2590413" y="0"/>
                    </a:cubicBezTo>
                    <a:cubicBezTo>
                      <a:pt x="2722192" y="-39186"/>
                      <a:pt x="3004231" y="63279"/>
                      <a:pt x="3269015" y="0"/>
                    </a:cubicBezTo>
                    <a:cubicBezTo>
                      <a:pt x="3410187" y="-5369"/>
                      <a:pt x="3639064" y="141110"/>
                      <a:pt x="3587586" y="318571"/>
                    </a:cubicBezTo>
                    <a:cubicBezTo>
                      <a:pt x="3614034" y="421252"/>
                      <a:pt x="3566257" y="561364"/>
                      <a:pt x="3587586" y="730578"/>
                    </a:cubicBezTo>
                    <a:cubicBezTo>
                      <a:pt x="3608915" y="899792"/>
                      <a:pt x="3537053" y="1066730"/>
                      <a:pt x="3587586" y="1168069"/>
                    </a:cubicBezTo>
                    <a:cubicBezTo>
                      <a:pt x="3638119" y="1269408"/>
                      <a:pt x="3579252" y="1420418"/>
                      <a:pt x="3587586" y="1592818"/>
                    </a:cubicBezTo>
                    <a:cubicBezTo>
                      <a:pt x="3589501" y="1717342"/>
                      <a:pt x="3451931" y="1912653"/>
                      <a:pt x="3269015" y="1911389"/>
                    </a:cubicBezTo>
                    <a:cubicBezTo>
                      <a:pt x="3031845" y="1956520"/>
                      <a:pt x="2955987" y="1905200"/>
                      <a:pt x="2737935" y="1911389"/>
                    </a:cubicBezTo>
                    <a:cubicBezTo>
                      <a:pt x="2519883" y="1917578"/>
                      <a:pt x="2325186" y="1892493"/>
                      <a:pt x="2177351" y="1911389"/>
                    </a:cubicBezTo>
                    <a:cubicBezTo>
                      <a:pt x="2029516" y="1930285"/>
                      <a:pt x="1732480" y="1888702"/>
                      <a:pt x="1557757" y="1911389"/>
                    </a:cubicBezTo>
                    <a:cubicBezTo>
                      <a:pt x="1383034" y="1934076"/>
                      <a:pt x="1242542" y="1876130"/>
                      <a:pt x="938164" y="1911389"/>
                    </a:cubicBezTo>
                    <a:cubicBezTo>
                      <a:pt x="633786" y="1946648"/>
                      <a:pt x="574314" y="1906794"/>
                      <a:pt x="318571" y="1911389"/>
                    </a:cubicBezTo>
                    <a:cubicBezTo>
                      <a:pt x="138826" y="1910705"/>
                      <a:pt x="719" y="1794650"/>
                      <a:pt x="0" y="1592818"/>
                    </a:cubicBezTo>
                    <a:cubicBezTo>
                      <a:pt x="-40150" y="1498131"/>
                      <a:pt x="26174" y="1306805"/>
                      <a:pt x="0" y="1155327"/>
                    </a:cubicBezTo>
                    <a:cubicBezTo>
                      <a:pt x="-26174" y="1003849"/>
                      <a:pt x="38437" y="903890"/>
                      <a:pt x="0" y="768805"/>
                    </a:cubicBezTo>
                    <a:cubicBezTo>
                      <a:pt x="-38437" y="633720"/>
                      <a:pt x="49315" y="501240"/>
                      <a:pt x="0" y="318571"/>
                    </a:cubicBezTo>
                    <a:close/>
                  </a:path>
                </a:pathLst>
              </a:custGeom>
              <a:solidFill>
                <a:srgbClr val="F9E3E6">
                  <a:alpha val="93000"/>
                </a:srgbClr>
              </a:solidFill>
              <a:ln w="50800" cmpd="sng">
                <a:solidFill>
                  <a:srgbClr val="0070C0"/>
                </a:solidFill>
                <a:prstDash val="dash"/>
                <a:extLst>
                  <a:ext uri="{C807C97D-BFC1-408E-A445-0C87EB9F89A2}">
                    <ask:lineSketchStyleProps xmlns:ask="http://schemas.microsoft.com/office/drawing/2018/sketchyshapes" sd="1371305124">
                      <a:prstGeom prst="roundRect">
                        <a:avLst/>
                      </a:prstGeom>
                      <ask:type>
                        <ask:lineSketchScribble/>
                      </ask:type>
                    </ask:lineSketchStyleProps>
                  </a:ext>
                </a:extLst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>
                  <a:defRPr/>
                </a:pPr>
                <a:r>
                  <a:rPr lang="en-US" sz="60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6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6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6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𝟑</m:t>
                        </m:r>
                      </m:den>
                    </m:f>
                    <m:r>
                      <a:rPr lang="en-US" sz="60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−</m:t>
                    </m:r>
                    <m:f>
                      <m:fPr>
                        <m:ctrlPr>
                          <a:rPr lang="en-US" sz="6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6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6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𝟗</m:t>
                        </m:r>
                      </m:den>
                    </m:f>
                  </m:oMath>
                </a14:m>
                <a:endParaRPr kumimoji="0" lang="vi-VN" sz="60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" name="Snip Diagonal Corner Rectangle 1">
                <a:extLst>
                  <a:ext uri="{FF2B5EF4-FFF2-40B4-BE49-F238E27FC236}">
                    <a16:creationId xmlns:a16="http://schemas.microsoft.com/office/drawing/2014/main" id="{BC07EDD8-F1B2-44E6-BBE2-54F77D55CC1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7283" y="1427410"/>
                <a:ext cx="3587586" cy="1911389"/>
              </a:xfrm>
              <a:custGeom>
                <a:avLst/>
                <a:gdLst>
                  <a:gd name="connsiteX0" fmla="*/ 0 w 11067234"/>
                  <a:gd name="connsiteY0" fmla="*/ 213550 h 1281272"/>
                  <a:gd name="connsiteX1" fmla="*/ 213550 w 11067234"/>
                  <a:gd name="connsiteY1" fmla="*/ 0 h 1281272"/>
                  <a:gd name="connsiteX2" fmla="*/ 485465 w 11067234"/>
                  <a:gd name="connsiteY2" fmla="*/ 0 h 1281272"/>
                  <a:gd name="connsiteX3" fmla="*/ 1076583 w 11067234"/>
                  <a:gd name="connsiteY3" fmla="*/ 0 h 1281272"/>
                  <a:gd name="connsiteX4" fmla="*/ 1667702 w 11067234"/>
                  <a:gd name="connsiteY4" fmla="*/ 0 h 1281272"/>
                  <a:gd name="connsiteX5" fmla="*/ 1939616 w 11067234"/>
                  <a:gd name="connsiteY5" fmla="*/ 0 h 1281272"/>
                  <a:gd name="connsiteX6" fmla="*/ 2637136 w 11067234"/>
                  <a:gd name="connsiteY6" fmla="*/ 0 h 1281272"/>
                  <a:gd name="connsiteX7" fmla="*/ 3334656 w 11067234"/>
                  <a:gd name="connsiteY7" fmla="*/ 0 h 1281272"/>
                  <a:gd name="connsiteX8" fmla="*/ 3819373 w 11067234"/>
                  <a:gd name="connsiteY8" fmla="*/ 0 h 1281272"/>
                  <a:gd name="connsiteX9" fmla="*/ 4091288 w 11067234"/>
                  <a:gd name="connsiteY9" fmla="*/ 0 h 1281272"/>
                  <a:gd name="connsiteX10" fmla="*/ 4895209 w 11067234"/>
                  <a:gd name="connsiteY10" fmla="*/ 0 h 1281272"/>
                  <a:gd name="connsiteX11" fmla="*/ 5273525 w 11067234"/>
                  <a:gd name="connsiteY11" fmla="*/ 0 h 1281272"/>
                  <a:gd name="connsiteX12" fmla="*/ 5758242 w 11067234"/>
                  <a:gd name="connsiteY12" fmla="*/ 0 h 1281272"/>
                  <a:gd name="connsiteX13" fmla="*/ 6455762 w 11067234"/>
                  <a:gd name="connsiteY13" fmla="*/ 0 h 1281272"/>
                  <a:gd name="connsiteX14" fmla="*/ 7153282 w 11067234"/>
                  <a:gd name="connsiteY14" fmla="*/ 0 h 1281272"/>
                  <a:gd name="connsiteX15" fmla="*/ 7531598 w 11067234"/>
                  <a:gd name="connsiteY15" fmla="*/ 0 h 1281272"/>
                  <a:gd name="connsiteX16" fmla="*/ 7909914 w 11067234"/>
                  <a:gd name="connsiteY16" fmla="*/ 0 h 1281272"/>
                  <a:gd name="connsiteX17" fmla="*/ 8713835 w 11067234"/>
                  <a:gd name="connsiteY17" fmla="*/ 0 h 1281272"/>
                  <a:gd name="connsiteX18" fmla="*/ 9092151 w 11067234"/>
                  <a:gd name="connsiteY18" fmla="*/ 0 h 1281272"/>
                  <a:gd name="connsiteX19" fmla="*/ 9789671 w 11067234"/>
                  <a:gd name="connsiteY19" fmla="*/ 0 h 1281272"/>
                  <a:gd name="connsiteX20" fmla="*/ 10853684 w 11067234"/>
                  <a:gd name="connsiteY20" fmla="*/ 0 h 1281272"/>
                  <a:gd name="connsiteX21" fmla="*/ 11067234 w 11067234"/>
                  <a:gd name="connsiteY21" fmla="*/ 213550 h 1281272"/>
                  <a:gd name="connsiteX22" fmla="*/ 11067234 w 11067234"/>
                  <a:gd name="connsiteY22" fmla="*/ 632094 h 1281272"/>
                  <a:gd name="connsiteX23" fmla="*/ 11067234 w 11067234"/>
                  <a:gd name="connsiteY23" fmla="*/ 1067722 h 1281272"/>
                  <a:gd name="connsiteX24" fmla="*/ 10853684 w 11067234"/>
                  <a:gd name="connsiteY24" fmla="*/ 1281272 h 1281272"/>
                  <a:gd name="connsiteX25" fmla="*/ 10475368 w 11067234"/>
                  <a:gd name="connsiteY25" fmla="*/ 1281272 h 1281272"/>
                  <a:gd name="connsiteX26" fmla="*/ 9990651 w 11067234"/>
                  <a:gd name="connsiteY26" fmla="*/ 1281272 h 1281272"/>
                  <a:gd name="connsiteX27" fmla="*/ 9612335 w 11067234"/>
                  <a:gd name="connsiteY27" fmla="*/ 1281272 h 1281272"/>
                  <a:gd name="connsiteX28" fmla="*/ 9127618 w 11067234"/>
                  <a:gd name="connsiteY28" fmla="*/ 1281272 h 1281272"/>
                  <a:gd name="connsiteX29" fmla="*/ 8430098 w 11067234"/>
                  <a:gd name="connsiteY29" fmla="*/ 1281272 h 1281272"/>
                  <a:gd name="connsiteX30" fmla="*/ 7626177 w 11067234"/>
                  <a:gd name="connsiteY30" fmla="*/ 1281272 h 1281272"/>
                  <a:gd name="connsiteX31" fmla="*/ 7141459 w 11067234"/>
                  <a:gd name="connsiteY31" fmla="*/ 1281272 h 1281272"/>
                  <a:gd name="connsiteX32" fmla="*/ 6656742 w 11067234"/>
                  <a:gd name="connsiteY32" fmla="*/ 1281272 h 1281272"/>
                  <a:gd name="connsiteX33" fmla="*/ 6065624 w 11067234"/>
                  <a:gd name="connsiteY33" fmla="*/ 1281272 h 1281272"/>
                  <a:gd name="connsiteX34" fmla="*/ 5580906 w 11067234"/>
                  <a:gd name="connsiteY34" fmla="*/ 1281272 h 1281272"/>
                  <a:gd name="connsiteX35" fmla="*/ 5096189 w 11067234"/>
                  <a:gd name="connsiteY35" fmla="*/ 1281272 h 1281272"/>
                  <a:gd name="connsiteX36" fmla="*/ 4398669 w 11067234"/>
                  <a:gd name="connsiteY36" fmla="*/ 1281272 h 1281272"/>
                  <a:gd name="connsiteX37" fmla="*/ 4020353 w 11067234"/>
                  <a:gd name="connsiteY37" fmla="*/ 1281272 h 1281272"/>
                  <a:gd name="connsiteX38" fmla="*/ 3216432 w 11067234"/>
                  <a:gd name="connsiteY38" fmla="*/ 1281272 h 1281272"/>
                  <a:gd name="connsiteX39" fmla="*/ 2518912 w 11067234"/>
                  <a:gd name="connsiteY39" fmla="*/ 1281272 h 1281272"/>
                  <a:gd name="connsiteX40" fmla="*/ 2246998 w 11067234"/>
                  <a:gd name="connsiteY40" fmla="*/ 1281272 h 1281272"/>
                  <a:gd name="connsiteX41" fmla="*/ 1443077 w 11067234"/>
                  <a:gd name="connsiteY41" fmla="*/ 1281272 h 1281272"/>
                  <a:gd name="connsiteX42" fmla="*/ 958359 w 11067234"/>
                  <a:gd name="connsiteY42" fmla="*/ 1281272 h 1281272"/>
                  <a:gd name="connsiteX43" fmla="*/ 213550 w 11067234"/>
                  <a:gd name="connsiteY43" fmla="*/ 1281272 h 1281272"/>
                  <a:gd name="connsiteX44" fmla="*/ 0 w 11067234"/>
                  <a:gd name="connsiteY44" fmla="*/ 1067722 h 1281272"/>
                  <a:gd name="connsiteX45" fmla="*/ 0 w 11067234"/>
                  <a:gd name="connsiteY45" fmla="*/ 632094 h 1281272"/>
                  <a:gd name="connsiteX46" fmla="*/ 0 w 11067234"/>
                  <a:gd name="connsiteY46" fmla="*/ 213550 h 12812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</a:cxnLst>
                <a:rect l="l" t="t" r="r" b="b"/>
                <a:pathLst>
                  <a:path w="11067234" h="1281272" fill="none" extrusionOk="0">
                    <a:moveTo>
                      <a:pt x="0" y="213550"/>
                    </a:moveTo>
                    <a:cubicBezTo>
                      <a:pt x="21361" y="81906"/>
                      <a:pt x="65774" y="-8521"/>
                      <a:pt x="213550" y="0"/>
                    </a:cubicBezTo>
                    <a:cubicBezTo>
                      <a:pt x="322517" y="-18703"/>
                      <a:pt x="354323" y="23791"/>
                      <a:pt x="485465" y="0"/>
                    </a:cubicBezTo>
                    <a:cubicBezTo>
                      <a:pt x="616607" y="-23791"/>
                      <a:pt x="945985" y="11231"/>
                      <a:pt x="1076583" y="0"/>
                    </a:cubicBezTo>
                    <a:cubicBezTo>
                      <a:pt x="1207181" y="-11231"/>
                      <a:pt x="1509001" y="56078"/>
                      <a:pt x="1667702" y="0"/>
                    </a:cubicBezTo>
                    <a:cubicBezTo>
                      <a:pt x="1826403" y="-56078"/>
                      <a:pt x="1807578" y="2499"/>
                      <a:pt x="1939616" y="0"/>
                    </a:cubicBezTo>
                    <a:cubicBezTo>
                      <a:pt x="2071654" y="-2499"/>
                      <a:pt x="2385645" y="68024"/>
                      <a:pt x="2637136" y="0"/>
                    </a:cubicBezTo>
                    <a:cubicBezTo>
                      <a:pt x="2888627" y="-68024"/>
                      <a:pt x="3010012" y="29914"/>
                      <a:pt x="3334656" y="0"/>
                    </a:cubicBezTo>
                    <a:cubicBezTo>
                      <a:pt x="3659300" y="-29914"/>
                      <a:pt x="3679548" y="5804"/>
                      <a:pt x="3819373" y="0"/>
                    </a:cubicBezTo>
                    <a:cubicBezTo>
                      <a:pt x="3959198" y="-5804"/>
                      <a:pt x="3985977" y="30577"/>
                      <a:pt x="4091288" y="0"/>
                    </a:cubicBezTo>
                    <a:cubicBezTo>
                      <a:pt x="4196600" y="-30577"/>
                      <a:pt x="4662129" y="50420"/>
                      <a:pt x="4895209" y="0"/>
                    </a:cubicBezTo>
                    <a:cubicBezTo>
                      <a:pt x="5128289" y="-50420"/>
                      <a:pt x="5182526" y="38809"/>
                      <a:pt x="5273525" y="0"/>
                    </a:cubicBezTo>
                    <a:cubicBezTo>
                      <a:pt x="5364524" y="-38809"/>
                      <a:pt x="5615895" y="12738"/>
                      <a:pt x="5758242" y="0"/>
                    </a:cubicBezTo>
                    <a:cubicBezTo>
                      <a:pt x="5900589" y="-12738"/>
                      <a:pt x="6164558" y="7874"/>
                      <a:pt x="6455762" y="0"/>
                    </a:cubicBezTo>
                    <a:cubicBezTo>
                      <a:pt x="6746966" y="-7874"/>
                      <a:pt x="6856131" y="15929"/>
                      <a:pt x="7153282" y="0"/>
                    </a:cubicBezTo>
                    <a:cubicBezTo>
                      <a:pt x="7450433" y="-15929"/>
                      <a:pt x="7358250" y="40425"/>
                      <a:pt x="7531598" y="0"/>
                    </a:cubicBezTo>
                    <a:cubicBezTo>
                      <a:pt x="7704946" y="-40425"/>
                      <a:pt x="7749677" y="30046"/>
                      <a:pt x="7909914" y="0"/>
                    </a:cubicBezTo>
                    <a:cubicBezTo>
                      <a:pt x="8070151" y="-30046"/>
                      <a:pt x="8369261" y="6749"/>
                      <a:pt x="8713835" y="0"/>
                    </a:cubicBezTo>
                    <a:cubicBezTo>
                      <a:pt x="9058409" y="-6749"/>
                      <a:pt x="8975988" y="4317"/>
                      <a:pt x="9092151" y="0"/>
                    </a:cubicBezTo>
                    <a:cubicBezTo>
                      <a:pt x="9208314" y="-4317"/>
                      <a:pt x="9588889" y="40383"/>
                      <a:pt x="9789671" y="0"/>
                    </a:cubicBezTo>
                    <a:cubicBezTo>
                      <a:pt x="9990453" y="-40383"/>
                      <a:pt x="10562519" y="93078"/>
                      <a:pt x="10853684" y="0"/>
                    </a:cubicBezTo>
                    <a:cubicBezTo>
                      <a:pt x="10995474" y="10776"/>
                      <a:pt x="11064551" y="130590"/>
                      <a:pt x="11067234" y="213550"/>
                    </a:cubicBezTo>
                    <a:cubicBezTo>
                      <a:pt x="11111176" y="318563"/>
                      <a:pt x="11030213" y="525360"/>
                      <a:pt x="11067234" y="632094"/>
                    </a:cubicBezTo>
                    <a:cubicBezTo>
                      <a:pt x="11104255" y="738828"/>
                      <a:pt x="11060545" y="953204"/>
                      <a:pt x="11067234" y="1067722"/>
                    </a:cubicBezTo>
                    <a:cubicBezTo>
                      <a:pt x="11072907" y="1182769"/>
                      <a:pt x="10972211" y="1308566"/>
                      <a:pt x="10853684" y="1281272"/>
                    </a:cubicBezTo>
                    <a:cubicBezTo>
                      <a:pt x="10728122" y="1288707"/>
                      <a:pt x="10636840" y="1266012"/>
                      <a:pt x="10475368" y="1281272"/>
                    </a:cubicBezTo>
                    <a:cubicBezTo>
                      <a:pt x="10313896" y="1296532"/>
                      <a:pt x="10184144" y="1265596"/>
                      <a:pt x="9990651" y="1281272"/>
                    </a:cubicBezTo>
                    <a:cubicBezTo>
                      <a:pt x="9797158" y="1296948"/>
                      <a:pt x="9712528" y="1249439"/>
                      <a:pt x="9612335" y="1281272"/>
                    </a:cubicBezTo>
                    <a:cubicBezTo>
                      <a:pt x="9512142" y="1313105"/>
                      <a:pt x="9352139" y="1232654"/>
                      <a:pt x="9127618" y="1281272"/>
                    </a:cubicBezTo>
                    <a:cubicBezTo>
                      <a:pt x="8903097" y="1329890"/>
                      <a:pt x="8675967" y="1205446"/>
                      <a:pt x="8430098" y="1281272"/>
                    </a:cubicBezTo>
                    <a:cubicBezTo>
                      <a:pt x="8184229" y="1357098"/>
                      <a:pt x="7789370" y="1204444"/>
                      <a:pt x="7626177" y="1281272"/>
                    </a:cubicBezTo>
                    <a:cubicBezTo>
                      <a:pt x="7462984" y="1358100"/>
                      <a:pt x="7356328" y="1241937"/>
                      <a:pt x="7141459" y="1281272"/>
                    </a:cubicBezTo>
                    <a:cubicBezTo>
                      <a:pt x="6926590" y="1320607"/>
                      <a:pt x="6785570" y="1275066"/>
                      <a:pt x="6656742" y="1281272"/>
                    </a:cubicBezTo>
                    <a:cubicBezTo>
                      <a:pt x="6527914" y="1287478"/>
                      <a:pt x="6227051" y="1220913"/>
                      <a:pt x="6065624" y="1281272"/>
                    </a:cubicBezTo>
                    <a:cubicBezTo>
                      <a:pt x="5904197" y="1341631"/>
                      <a:pt x="5694814" y="1271924"/>
                      <a:pt x="5580906" y="1281272"/>
                    </a:cubicBezTo>
                    <a:cubicBezTo>
                      <a:pt x="5466998" y="1290620"/>
                      <a:pt x="5329750" y="1247627"/>
                      <a:pt x="5096189" y="1281272"/>
                    </a:cubicBezTo>
                    <a:cubicBezTo>
                      <a:pt x="4862628" y="1314917"/>
                      <a:pt x="4614957" y="1262014"/>
                      <a:pt x="4398669" y="1281272"/>
                    </a:cubicBezTo>
                    <a:cubicBezTo>
                      <a:pt x="4182381" y="1300530"/>
                      <a:pt x="4151475" y="1272449"/>
                      <a:pt x="4020353" y="1281272"/>
                    </a:cubicBezTo>
                    <a:cubicBezTo>
                      <a:pt x="3889231" y="1290095"/>
                      <a:pt x="3541112" y="1188975"/>
                      <a:pt x="3216432" y="1281272"/>
                    </a:cubicBezTo>
                    <a:cubicBezTo>
                      <a:pt x="2891752" y="1373569"/>
                      <a:pt x="2750951" y="1218068"/>
                      <a:pt x="2518912" y="1281272"/>
                    </a:cubicBezTo>
                    <a:cubicBezTo>
                      <a:pt x="2286873" y="1344476"/>
                      <a:pt x="2311474" y="1278384"/>
                      <a:pt x="2246998" y="1281272"/>
                    </a:cubicBezTo>
                    <a:cubicBezTo>
                      <a:pt x="2182522" y="1284160"/>
                      <a:pt x="1645217" y="1250099"/>
                      <a:pt x="1443077" y="1281272"/>
                    </a:cubicBezTo>
                    <a:cubicBezTo>
                      <a:pt x="1240937" y="1312445"/>
                      <a:pt x="1131164" y="1258126"/>
                      <a:pt x="958359" y="1281272"/>
                    </a:cubicBezTo>
                    <a:cubicBezTo>
                      <a:pt x="785554" y="1304418"/>
                      <a:pt x="472553" y="1261594"/>
                      <a:pt x="213550" y="1281272"/>
                    </a:cubicBezTo>
                    <a:cubicBezTo>
                      <a:pt x="78005" y="1268882"/>
                      <a:pt x="-4660" y="1175107"/>
                      <a:pt x="0" y="1067722"/>
                    </a:cubicBezTo>
                    <a:cubicBezTo>
                      <a:pt x="-49732" y="901292"/>
                      <a:pt x="16472" y="734098"/>
                      <a:pt x="0" y="632094"/>
                    </a:cubicBezTo>
                    <a:cubicBezTo>
                      <a:pt x="-16472" y="530090"/>
                      <a:pt x="45157" y="392852"/>
                      <a:pt x="0" y="213550"/>
                    </a:cubicBezTo>
                    <a:close/>
                  </a:path>
                  <a:path w="11067234" h="1281272" stroke="0" extrusionOk="0">
                    <a:moveTo>
                      <a:pt x="0" y="213550"/>
                    </a:moveTo>
                    <a:cubicBezTo>
                      <a:pt x="29071" y="82023"/>
                      <a:pt x="78302" y="15463"/>
                      <a:pt x="213550" y="0"/>
                    </a:cubicBezTo>
                    <a:cubicBezTo>
                      <a:pt x="324108" y="-20660"/>
                      <a:pt x="419135" y="17929"/>
                      <a:pt x="485465" y="0"/>
                    </a:cubicBezTo>
                    <a:cubicBezTo>
                      <a:pt x="551795" y="-17929"/>
                      <a:pt x="999056" y="50072"/>
                      <a:pt x="1289386" y="0"/>
                    </a:cubicBezTo>
                    <a:cubicBezTo>
                      <a:pt x="1579716" y="-50072"/>
                      <a:pt x="1496590" y="30649"/>
                      <a:pt x="1667702" y="0"/>
                    </a:cubicBezTo>
                    <a:cubicBezTo>
                      <a:pt x="1838814" y="-30649"/>
                      <a:pt x="2077376" y="16515"/>
                      <a:pt x="2258820" y="0"/>
                    </a:cubicBezTo>
                    <a:cubicBezTo>
                      <a:pt x="2440264" y="-16515"/>
                      <a:pt x="2528572" y="20760"/>
                      <a:pt x="2743537" y="0"/>
                    </a:cubicBezTo>
                    <a:cubicBezTo>
                      <a:pt x="2958502" y="-20760"/>
                      <a:pt x="3298989" y="59346"/>
                      <a:pt x="3441057" y="0"/>
                    </a:cubicBezTo>
                    <a:cubicBezTo>
                      <a:pt x="3583125" y="-59346"/>
                      <a:pt x="3919846" y="52261"/>
                      <a:pt x="4244979" y="0"/>
                    </a:cubicBezTo>
                    <a:cubicBezTo>
                      <a:pt x="4570112" y="-52261"/>
                      <a:pt x="4779212" y="33008"/>
                      <a:pt x="5048900" y="0"/>
                    </a:cubicBezTo>
                    <a:cubicBezTo>
                      <a:pt x="5318588" y="-33008"/>
                      <a:pt x="5403816" y="18655"/>
                      <a:pt x="5746420" y="0"/>
                    </a:cubicBezTo>
                    <a:cubicBezTo>
                      <a:pt x="6089024" y="-18655"/>
                      <a:pt x="6188061" y="51324"/>
                      <a:pt x="6443940" y="0"/>
                    </a:cubicBezTo>
                    <a:cubicBezTo>
                      <a:pt x="6699819" y="-51324"/>
                      <a:pt x="6683965" y="22691"/>
                      <a:pt x="6822255" y="0"/>
                    </a:cubicBezTo>
                    <a:cubicBezTo>
                      <a:pt x="6960545" y="-22691"/>
                      <a:pt x="7418884" y="56342"/>
                      <a:pt x="7626177" y="0"/>
                    </a:cubicBezTo>
                    <a:cubicBezTo>
                      <a:pt x="7833470" y="-56342"/>
                      <a:pt x="7865992" y="23005"/>
                      <a:pt x="8004493" y="0"/>
                    </a:cubicBezTo>
                    <a:cubicBezTo>
                      <a:pt x="8142994" y="-23005"/>
                      <a:pt x="8379099" y="47511"/>
                      <a:pt x="8489210" y="0"/>
                    </a:cubicBezTo>
                    <a:cubicBezTo>
                      <a:pt x="8599321" y="-47511"/>
                      <a:pt x="9040069" y="76650"/>
                      <a:pt x="9186730" y="0"/>
                    </a:cubicBezTo>
                    <a:cubicBezTo>
                      <a:pt x="9333391" y="-76650"/>
                      <a:pt x="9730295" y="50874"/>
                      <a:pt x="9884250" y="0"/>
                    </a:cubicBezTo>
                    <a:cubicBezTo>
                      <a:pt x="10038205" y="-50874"/>
                      <a:pt x="10067311" y="20109"/>
                      <a:pt x="10156164" y="0"/>
                    </a:cubicBezTo>
                    <a:cubicBezTo>
                      <a:pt x="10245017" y="-20109"/>
                      <a:pt x="10509314" y="9321"/>
                      <a:pt x="10853684" y="0"/>
                    </a:cubicBezTo>
                    <a:cubicBezTo>
                      <a:pt x="10997746" y="268"/>
                      <a:pt x="11060873" y="112090"/>
                      <a:pt x="11067234" y="213550"/>
                    </a:cubicBezTo>
                    <a:cubicBezTo>
                      <a:pt x="11076261" y="324032"/>
                      <a:pt x="11017809" y="475909"/>
                      <a:pt x="11067234" y="657719"/>
                    </a:cubicBezTo>
                    <a:cubicBezTo>
                      <a:pt x="11116659" y="839529"/>
                      <a:pt x="11055595" y="904541"/>
                      <a:pt x="11067234" y="1067722"/>
                    </a:cubicBezTo>
                    <a:cubicBezTo>
                      <a:pt x="11071224" y="1160300"/>
                      <a:pt x="10971564" y="1268920"/>
                      <a:pt x="10853684" y="1281272"/>
                    </a:cubicBezTo>
                    <a:cubicBezTo>
                      <a:pt x="10510015" y="1282543"/>
                      <a:pt x="10435045" y="1216301"/>
                      <a:pt x="10156164" y="1281272"/>
                    </a:cubicBezTo>
                    <a:cubicBezTo>
                      <a:pt x="9877283" y="1346243"/>
                      <a:pt x="9959521" y="1277849"/>
                      <a:pt x="9884250" y="1281272"/>
                    </a:cubicBezTo>
                    <a:cubicBezTo>
                      <a:pt x="9808979" y="1284695"/>
                      <a:pt x="9742335" y="1273071"/>
                      <a:pt x="9612335" y="1281272"/>
                    </a:cubicBezTo>
                    <a:cubicBezTo>
                      <a:pt x="9482336" y="1289473"/>
                      <a:pt x="9259875" y="1276192"/>
                      <a:pt x="8914815" y="1281272"/>
                    </a:cubicBezTo>
                    <a:cubicBezTo>
                      <a:pt x="8569755" y="1286352"/>
                      <a:pt x="8562287" y="1233967"/>
                      <a:pt x="8323697" y="1281272"/>
                    </a:cubicBezTo>
                    <a:cubicBezTo>
                      <a:pt x="8085107" y="1328577"/>
                      <a:pt x="8124689" y="1269354"/>
                      <a:pt x="8051782" y="1281272"/>
                    </a:cubicBezTo>
                    <a:cubicBezTo>
                      <a:pt x="7978876" y="1293190"/>
                      <a:pt x="7840143" y="1271243"/>
                      <a:pt x="7779868" y="1281272"/>
                    </a:cubicBezTo>
                    <a:cubicBezTo>
                      <a:pt x="7719593" y="1291301"/>
                      <a:pt x="7341332" y="1246093"/>
                      <a:pt x="7082348" y="1281272"/>
                    </a:cubicBezTo>
                    <a:cubicBezTo>
                      <a:pt x="6823364" y="1316451"/>
                      <a:pt x="6764072" y="1233415"/>
                      <a:pt x="6597630" y="1281272"/>
                    </a:cubicBezTo>
                    <a:cubicBezTo>
                      <a:pt x="6431188" y="1329129"/>
                      <a:pt x="6044850" y="1222850"/>
                      <a:pt x="5900111" y="1281272"/>
                    </a:cubicBezTo>
                    <a:cubicBezTo>
                      <a:pt x="5755372" y="1339694"/>
                      <a:pt x="5495352" y="1235685"/>
                      <a:pt x="5096189" y="1281272"/>
                    </a:cubicBezTo>
                    <a:cubicBezTo>
                      <a:pt x="4697026" y="1326859"/>
                      <a:pt x="4889562" y="1262298"/>
                      <a:pt x="4824275" y="1281272"/>
                    </a:cubicBezTo>
                    <a:cubicBezTo>
                      <a:pt x="4758988" y="1300246"/>
                      <a:pt x="4560329" y="1239478"/>
                      <a:pt x="4339558" y="1281272"/>
                    </a:cubicBezTo>
                    <a:cubicBezTo>
                      <a:pt x="4118787" y="1323066"/>
                      <a:pt x="3978197" y="1233356"/>
                      <a:pt x="3748439" y="1281272"/>
                    </a:cubicBezTo>
                    <a:cubicBezTo>
                      <a:pt x="3518681" y="1329188"/>
                      <a:pt x="3372591" y="1240731"/>
                      <a:pt x="3050919" y="1281272"/>
                    </a:cubicBezTo>
                    <a:cubicBezTo>
                      <a:pt x="2729247" y="1321813"/>
                      <a:pt x="2773015" y="1243800"/>
                      <a:pt x="2566202" y="1281272"/>
                    </a:cubicBezTo>
                    <a:cubicBezTo>
                      <a:pt x="2359389" y="1318744"/>
                      <a:pt x="2202782" y="1234331"/>
                      <a:pt x="2081485" y="1281272"/>
                    </a:cubicBezTo>
                    <a:cubicBezTo>
                      <a:pt x="1960188" y="1328213"/>
                      <a:pt x="1625538" y="1269667"/>
                      <a:pt x="1383965" y="1281272"/>
                    </a:cubicBezTo>
                    <a:cubicBezTo>
                      <a:pt x="1142392" y="1292877"/>
                      <a:pt x="690346" y="1201355"/>
                      <a:pt x="213550" y="1281272"/>
                    </a:cubicBezTo>
                    <a:cubicBezTo>
                      <a:pt x="93513" y="1263542"/>
                      <a:pt x="-6063" y="1160598"/>
                      <a:pt x="0" y="1067722"/>
                    </a:cubicBezTo>
                    <a:cubicBezTo>
                      <a:pt x="-25746" y="936626"/>
                      <a:pt x="14663" y="722265"/>
                      <a:pt x="0" y="632094"/>
                    </a:cubicBezTo>
                    <a:cubicBezTo>
                      <a:pt x="-14663" y="541923"/>
                      <a:pt x="34235" y="357112"/>
                      <a:pt x="0" y="213550"/>
                    </a:cubicBezTo>
                    <a:close/>
                  </a:path>
                </a:pathLst>
              </a:custGeom>
              <a:blipFill>
                <a:blip r:embed="rId4"/>
                <a:stretch>
                  <a:fillRect/>
                </a:stretch>
              </a:blipFill>
              <a:ln w="50800" cmpd="sng">
                <a:solidFill>
                  <a:srgbClr val="0070C0"/>
                </a:solidFill>
                <a:prstDash val="dash"/>
                <a:extLst>
                  <a:ext uri="{C807C97D-BFC1-408E-A445-0C87EB9F89A2}">
                    <ask:lineSketchStyleProps xmlns:ask="http://schemas.microsoft.com/office/drawing/2018/sketchyshapes" xmlns="" sd="1371305124">
                      <a:prstGeom prst="roundRect">
                        <a:avLst/>
                      </a:prstGeom>
                      <ask:type>
                        <ask:lineSketchScribble/>
                      </ask:type>
                    </ask:lineSketchStyleProps>
                  </a:ext>
                </a:extLst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50" b="44600" l="4800" r="4815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1138" b="50442"/>
          <a:stretch/>
        </p:blipFill>
        <p:spPr>
          <a:xfrm>
            <a:off x="2881076" y="1756194"/>
            <a:ext cx="5499211" cy="5577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69146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233680" y="277814"/>
            <a:ext cx="11788878" cy="6518787"/>
          </a:xfrm>
          <a:prstGeom prst="roundRect">
            <a:avLst/>
          </a:prstGeom>
          <a:solidFill>
            <a:schemeClr val="bg1">
              <a:alpha val="51000"/>
            </a:schemeClr>
          </a:solidFill>
          <a:ln>
            <a:solidFill>
              <a:srgbClr val="F48DA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4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vi-VN" sz="4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75920" y="584200"/>
            <a:ext cx="53898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n>
                  <a:solidFill>
                    <a:srgbClr val="002060"/>
                  </a:solidFill>
                </a:ln>
                <a:solidFill>
                  <a:srgbClr val="00B0F0"/>
                </a:solidFill>
                <a:latin typeface="UTM Flavour" panose="02040603050506020204" pitchFamily="18" charset="0"/>
              </a:rPr>
              <a:t>Bài 2: Rút gọn rồi tính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Snip Diagonal Corner Rectangle 1">
                <a:extLst>
                  <a:ext uri="{FF2B5EF4-FFF2-40B4-BE49-F238E27FC236}">
                    <a16:creationId xmlns:a16="http://schemas.microsoft.com/office/drawing/2014/main" id="{BC07EDD8-F1B2-44E6-BBE2-54F77D55CC1D}"/>
                  </a:ext>
                </a:extLst>
              </p:cNvPr>
              <p:cNvSpPr/>
              <p:nvPr/>
            </p:nvSpPr>
            <p:spPr>
              <a:xfrm>
                <a:off x="5908040" y="492404"/>
                <a:ext cx="3587586" cy="1911389"/>
              </a:xfrm>
              <a:custGeom>
                <a:avLst/>
                <a:gdLst>
                  <a:gd name="connsiteX0" fmla="*/ 0 w 3587586"/>
                  <a:gd name="connsiteY0" fmla="*/ 318571 h 1911389"/>
                  <a:gd name="connsiteX1" fmla="*/ 318571 w 3587586"/>
                  <a:gd name="connsiteY1" fmla="*/ 0 h 1911389"/>
                  <a:gd name="connsiteX2" fmla="*/ 938164 w 3587586"/>
                  <a:gd name="connsiteY2" fmla="*/ 0 h 1911389"/>
                  <a:gd name="connsiteX3" fmla="*/ 1439740 w 3587586"/>
                  <a:gd name="connsiteY3" fmla="*/ 0 h 1911389"/>
                  <a:gd name="connsiteX4" fmla="*/ 1941315 w 3587586"/>
                  <a:gd name="connsiteY4" fmla="*/ 0 h 1911389"/>
                  <a:gd name="connsiteX5" fmla="*/ 2560908 w 3587586"/>
                  <a:gd name="connsiteY5" fmla="*/ 0 h 1911389"/>
                  <a:gd name="connsiteX6" fmla="*/ 3269015 w 3587586"/>
                  <a:gd name="connsiteY6" fmla="*/ 0 h 1911389"/>
                  <a:gd name="connsiteX7" fmla="*/ 3587586 w 3587586"/>
                  <a:gd name="connsiteY7" fmla="*/ 318571 h 1911389"/>
                  <a:gd name="connsiteX8" fmla="*/ 3587586 w 3587586"/>
                  <a:gd name="connsiteY8" fmla="*/ 730578 h 1911389"/>
                  <a:gd name="connsiteX9" fmla="*/ 3587586 w 3587586"/>
                  <a:gd name="connsiteY9" fmla="*/ 1142584 h 1911389"/>
                  <a:gd name="connsiteX10" fmla="*/ 3587586 w 3587586"/>
                  <a:gd name="connsiteY10" fmla="*/ 1592818 h 1911389"/>
                  <a:gd name="connsiteX11" fmla="*/ 3269015 w 3587586"/>
                  <a:gd name="connsiteY11" fmla="*/ 1911389 h 1911389"/>
                  <a:gd name="connsiteX12" fmla="*/ 2767440 w 3587586"/>
                  <a:gd name="connsiteY12" fmla="*/ 1911389 h 1911389"/>
                  <a:gd name="connsiteX13" fmla="*/ 2177351 w 3587586"/>
                  <a:gd name="connsiteY13" fmla="*/ 1911389 h 1911389"/>
                  <a:gd name="connsiteX14" fmla="*/ 1557757 w 3587586"/>
                  <a:gd name="connsiteY14" fmla="*/ 1911389 h 1911389"/>
                  <a:gd name="connsiteX15" fmla="*/ 997173 w 3587586"/>
                  <a:gd name="connsiteY15" fmla="*/ 1911389 h 1911389"/>
                  <a:gd name="connsiteX16" fmla="*/ 318571 w 3587586"/>
                  <a:gd name="connsiteY16" fmla="*/ 1911389 h 1911389"/>
                  <a:gd name="connsiteX17" fmla="*/ 0 w 3587586"/>
                  <a:gd name="connsiteY17" fmla="*/ 1592818 h 1911389"/>
                  <a:gd name="connsiteX18" fmla="*/ 0 w 3587586"/>
                  <a:gd name="connsiteY18" fmla="*/ 1168069 h 1911389"/>
                  <a:gd name="connsiteX19" fmla="*/ 0 w 3587586"/>
                  <a:gd name="connsiteY19" fmla="*/ 730578 h 1911389"/>
                  <a:gd name="connsiteX20" fmla="*/ 0 w 3587586"/>
                  <a:gd name="connsiteY20" fmla="*/ 318571 h 19113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3587586" h="1911389" fill="none" extrusionOk="0">
                    <a:moveTo>
                      <a:pt x="0" y="318571"/>
                    </a:moveTo>
                    <a:cubicBezTo>
                      <a:pt x="5565" y="107257"/>
                      <a:pt x="142391" y="-49372"/>
                      <a:pt x="318571" y="0"/>
                    </a:cubicBezTo>
                    <a:cubicBezTo>
                      <a:pt x="506012" y="-5620"/>
                      <a:pt x="767382" y="46237"/>
                      <a:pt x="938164" y="0"/>
                    </a:cubicBezTo>
                    <a:cubicBezTo>
                      <a:pt x="1108946" y="-46237"/>
                      <a:pt x="1226240" y="433"/>
                      <a:pt x="1439740" y="0"/>
                    </a:cubicBezTo>
                    <a:cubicBezTo>
                      <a:pt x="1653240" y="-433"/>
                      <a:pt x="1750537" y="21156"/>
                      <a:pt x="1941315" y="0"/>
                    </a:cubicBezTo>
                    <a:cubicBezTo>
                      <a:pt x="2132093" y="-21156"/>
                      <a:pt x="2358941" y="34243"/>
                      <a:pt x="2560908" y="0"/>
                    </a:cubicBezTo>
                    <a:cubicBezTo>
                      <a:pt x="2762875" y="-34243"/>
                      <a:pt x="2937491" y="7610"/>
                      <a:pt x="3269015" y="0"/>
                    </a:cubicBezTo>
                    <a:cubicBezTo>
                      <a:pt x="3397491" y="15027"/>
                      <a:pt x="3595951" y="140704"/>
                      <a:pt x="3587586" y="318571"/>
                    </a:cubicBezTo>
                    <a:cubicBezTo>
                      <a:pt x="3590066" y="429870"/>
                      <a:pt x="3566412" y="596383"/>
                      <a:pt x="3587586" y="730578"/>
                    </a:cubicBezTo>
                    <a:cubicBezTo>
                      <a:pt x="3608760" y="864773"/>
                      <a:pt x="3582582" y="985862"/>
                      <a:pt x="3587586" y="1142584"/>
                    </a:cubicBezTo>
                    <a:cubicBezTo>
                      <a:pt x="3592590" y="1299306"/>
                      <a:pt x="3538636" y="1435986"/>
                      <a:pt x="3587586" y="1592818"/>
                    </a:cubicBezTo>
                    <a:cubicBezTo>
                      <a:pt x="3594848" y="1792479"/>
                      <a:pt x="3410576" y="1948236"/>
                      <a:pt x="3269015" y="1911389"/>
                    </a:cubicBezTo>
                    <a:cubicBezTo>
                      <a:pt x="3041449" y="1919235"/>
                      <a:pt x="2890781" y="1911243"/>
                      <a:pt x="2767440" y="1911389"/>
                    </a:cubicBezTo>
                    <a:cubicBezTo>
                      <a:pt x="2644099" y="1911535"/>
                      <a:pt x="2454092" y="1910521"/>
                      <a:pt x="2177351" y="1911389"/>
                    </a:cubicBezTo>
                    <a:cubicBezTo>
                      <a:pt x="1900610" y="1912257"/>
                      <a:pt x="1754803" y="1838063"/>
                      <a:pt x="1557757" y="1911389"/>
                    </a:cubicBezTo>
                    <a:cubicBezTo>
                      <a:pt x="1360711" y="1984715"/>
                      <a:pt x="1236858" y="1890410"/>
                      <a:pt x="997173" y="1911389"/>
                    </a:cubicBezTo>
                    <a:cubicBezTo>
                      <a:pt x="757488" y="1932368"/>
                      <a:pt x="549178" y="1910718"/>
                      <a:pt x="318571" y="1911389"/>
                    </a:cubicBezTo>
                    <a:cubicBezTo>
                      <a:pt x="160252" y="1950541"/>
                      <a:pt x="-6978" y="1792124"/>
                      <a:pt x="0" y="1592818"/>
                    </a:cubicBezTo>
                    <a:cubicBezTo>
                      <a:pt x="-13367" y="1391485"/>
                      <a:pt x="45473" y="1281522"/>
                      <a:pt x="0" y="1168069"/>
                    </a:cubicBezTo>
                    <a:cubicBezTo>
                      <a:pt x="-45473" y="1054616"/>
                      <a:pt x="43512" y="927674"/>
                      <a:pt x="0" y="730578"/>
                    </a:cubicBezTo>
                    <a:cubicBezTo>
                      <a:pt x="-43512" y="533482"/>
                      <a:pt x="30544" y="418993"/>
                      <a:pt x="0" y="318571"/>
                    </a:cubicBezTo>
                    <a:close/>
                  </a:path>
                  <a:path w="3587586" h="1911389" stroke="0" extrusionOk="0">
                    <a:moveTo>
                      <a:pt x="0" y="318571"/>
                    </a:moveTo>
                    <a:cubicBezTo>
                      <a:pt x="13659" y="136245"/>
                      <a:pt x="129360" y="11854"/>
                      <a:pt x="318571" y="0"/>
                    </a:cubicBezTo>
                    <a:cubicBezTo>
                      <a:pt x="508348" y="-117"/>
                      <a:pt x="680957" y="52782"/>
                      <a:pt x="820146" y="0"/>
                    </a:cubicBezTo>
                    <a:cubicBezTo>
                      <a:pt x="959336" y="-52782"/>
                      <a:pt x="1263532" y="25133"/>
                      <a:pt x="1469244" y="0"/>
                    </a:cubicBezTo>
                    <a:cubicBezTo>
                      <a:pt x="1674956" y="-25133"/>
                      <a:pt x="1825752" y="42999"/>
                      <a:pt x="2000324" y="0"/>
                    </a:cubicBezTo>
                    <a:cubicBezTo>
                      <a:pt x="2174896" y="-42999"/>
                      <a:pt x="2458634" y="39186"/>
                      <a:pt x="2590413" y="0"/>
                    </a:cubicBezTo>
                    <a:cubicBezTo>
                      <a:pt x="2722192" y="-39186"/>
                      <a:pt x="3004231" y="63279"/>
                      <a:pt x="3269015" y="0"/>
                    </a:cubicBezTo>
                    <a:cubicBezTo>
                      <a:pt x="3410187" y="-5369"/>
                      <a:pt x="3639064" y="141110"/>
                      <a:pt x="3587586" y="318571"/>
                    </a:cubicBezTo>
                    <a:cubicBezTo>
                      <a:pt x="3614034" y="421252"/>
                      <a:pt x="3566257" y="561364"/>
                      <a:pt x="3587586" y="730578"/>
                    </a:cubicBezTo>
                    <a:cubicBezTo>
                      <a:pt x="3608915" y="899792"/>
                      <a:pt x="3537053" y="1066730"/>
                      <a:pt x="3587586" y="1168069"/>
                    </a:cubicBezTo>
                    <a:cubicBezTo>
                      <a:pt x="3638119" y="1269408"/>
                      <a:pt x="3579252" y="1420418"/>
                      <a:pt x="3587586" y="1592818"/>
                    </a:cubicBezTo>
                    <a:cubicBezTo>
                      <a:pt x="3589501" y="1717342"/>
                      <a:pt x="3451931" y="1912653"/>
                      <a:pt x="3269015" y="1911389"/>
                    </a:cubicBezTo>
                    <a:cubicBezTo>
                      <a:pt x="3031845" y="1956520"/>
                      <a:pt x="2955987" y="1905200"/>
                      <a:pt x="2737935" y="1911389"/>
                    </a:cubicBezTo>
                    <a:cubicBezTo>
                      <a:pt x="2519883" y="1917578"/>
                      <a:pt x="2325186" y="1892493"/>
                      <a:pt x="2177351" y="1911389"/>
                    </a:cubicBezTo>
                    <a:cubicBezTo>
                      <a:pt x="2029516" y="1930285"/>
                      <a:pt x="1732480" y="1888702"/>
                      <a:pt x="1557757" y="1911389"/>
                    </a:cubicBezTo>
                    <a:cubicBezTo>
                      <a:pt x="1383034" y="1934076"/>
                      <a:pt x="1242542" y="1876130"/>
                      <a:pt x="938164" y="1911389"/>
                    </a:cubicBezTo>
                    <a:cubicBezTo>
                      <a:pt x="633786" y="1946648"/>
                      <a:pt x="574314" y="1906794"/>
                      <a:pt x="318571" y="1911389"/>
                    </a:cubicBezTo>
                    <a:cubicBezTo>
                      <a:pt x="138826" y="1910705"/>
                      <a:pt x="719" y="1794650"/>
                      <a:pt x="0" y="1592818"/>
                    </a:cubicBezTo>
                    <a:cubicBezTo>
                      <a:pt x="-40150" y="1498131"/>
                      <a:pt x="26174" y="1306805"/>
                      <a:pt x="0" y="1155327"/>
                    </a:cubicBezTo>
                    <a:cubicBezTo>
                      <a:pt x="-26174" y="1003849"/>
                      <a:pt x="38437" y="903890"/>
                      <a:pt x="0" y="768805"/>
                    </a:cubicBezTo>
                    <a:cubicBezTo>
                      <a:pt x="-38437" y="633720"/>
                      <a:pt x="49315" y="501240"/>
                      <a:pt x="0" y="318571"/>
                    </a:cubicBezTo>
                    <a:close/>
                  </a:path>
                </a:pathLst>
              </a:custGeom>
              <a:solidFill>
                <a:srgbClr val="F9E3E6">
                  <a:alpha val="93000"/>
                </a:srgbClr>
              </a:solidFill>
              <a:ln w="50800" cmpd="sng">
                <a:solidFill>
                  <a:srgbClr val="0070C0"/>
                </a:solidFill>
                <a:prstDash val="dash"/>
                <a:extLst>
                  <a:ext uri="{C807C97D-BFC1-408E-A445-0C87EB9F89A2}">
                    <ask:lineSketchStyleProps xmlns:ask="http://schemas.microsoft.com/office/drawing/2018/sketchyshapes" sd="1371305124">
                      <a:prstGeom prst="roundRect">
                        <a:avLst/>
                      </a:prstGeom>
                      <ask:type>
                        <ask:lineSketchScribble/>
                      </ask:type>
                    </ask:lineSketchStyleProps>
                  </a:ext>
                </a:extLst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>
                  <a:defRPr/>
                </a:pPr>
                <a:r>
                  <a:rPr lang="en-US" sz="60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6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6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6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𝟑</m:t>
                        </m:r>
                      </m:den>
                    </m:f>
                    <m:r>
                      <a:rPr lang="en-US" sz="60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−</m:t>
                    </m:r>
                    <m:f>
                      <m:fPr>
                        <m:ctrlPr>
                          <a:rPr lang="en-US" sz="6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6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6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𝟗</m:t>
                        </m:r>
                      </m:den>
                    </m:f>
                  </m:oMath>
                </a14:m>
                <a:endParaRPr kumimoji="0" lang="vi-VN" sz="60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" name="Snip Diagonal Corner Rectangle 1">
                <a:extLst>
                  <a:ext uri="{FF2B5EF4-FFF2-40B4-BE49-F238E27FC236}">
                    <a16:creationId xmlns:a16="http://schemas.microsoft.com/office/drawing/2014/main" id="{BC07EDD8-F1B2-44E6-BBE2-54F77D55CC1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08040" y="492404"/>
                <a:ext cx="3587586" cy="1911389"/>
              </a:xfrm>
              <a:custGeom>
                <a:avLst/>
                <a:gdLst>
                  <a:gd name="connsiteX0" fmla="*/ 0 w 11067234"/>
                  <a:gd name="connsiteY0" fmla="*/ 213550 h 1281272"/>
                  <a:gd name="connsiteX1" fmla="*/ 213550 w 11067234"/>
                  <a:gd name="connsiteY1" fmla="*/ 0 h 1281272"/>
                  <a:gd name="connsiteX2" fmla="*/ 485465 w 11067234"/>
                  <a:gd name="connsiteY2" fmla="*/ 0 h 1281272"/>
                  <a:gd name="connsiteX3" fmla="*/ 1076583 w 11067234"/>
                  <a:gd name="connsiteY3" fmla="*/ 0 h 1281272"/>
                  <a:gd name="connsiteX4" fmla="*/ 1667702 w 11067234"/>
                  <a:gd name="connsiteY4" fmla="*/ 0 h 1281272"/>
                  <a:gd name="connsiteX5" fmla="*/ 1939616 w 11067234"/>
                  <a:gd name="connsiteY5" fmla="*/ 0 h 1281272"/>
                  <a:gd name="connsiteX6" fmla="*/ 2637136 w 11067234"/>
                  <a:gd name="connsiteY6" fmla="*/ 0 h 1281272"/>
                  <a:gd name="connsiteX7" fmla="*/ 3334656 w 11067234"/>
                  <a:gd name="connsiteY7" fmla="*/ 0 h 1281272"/>
                  <a:gd name="connsiteX8" fmla="*/ 3819373 w 11067234"/>
                  <a:gd name="connsiteY8" fmla="*/ 0 h 1281272"/>
                  <a:gd name="connsiteX9" fmla="*/ 4091288 w 11067234"/>
                  <a:gd name="connsiteY9" fmla="*/ 0 h 1281272"/>
                  <a:gd name="connsiteX10" fmla="*/ 4895209 w 11067234"/>
                  <a:gd name="connsiteY10" fmla="*/ 0 h 1281272"/>
                  <a:gd name="connsiteX11" fmla="*/ 5273525 w 11067234"/>
                  <a:gd name="connsiteY11" fmla="*/ 0 h 1281272"/>
                  <a:gd name="connsiteX12" fmla="*/ 5758242 w 11067234"/>
                  <a:gd name="connsiteY12" fmla="*/ 0 h 1281272"/>
                  <a:gd name="connsiteX13" fmla="*/ 6455762 w 11067234"/>
                  <a:gd name="connsiteY13" fmla="*/ 0 h 1281272"/>
                  <a:gd name="connsiteX14" fmla="*/ 7153282 w 11067234"/>
                  <a:gd name="connsiteY14" fmla="*/ 0 h 1281272"/>
                  <a:gd name="connsiteX15" fmla="*/ 7531598 w 11067234"/>
                  <a:gd name="connsiteY15" fmla="*/ 0 h 1281272"/>
                  <a:gd name="connsiteX16" fmla="*/ 7909914 w 11067234"/>
                  <a:gd name="connsiteY16" fmla="*/ 0 h 1281272"/>
                  <a:gd name="connsiteX17" fmla="*/ 8713835 w 11067234"/>
                  <a:gd name="connsiteY17" fmla="*/ 0 h 1281272"/>
                  <a:gd name="connsiteX18" fmla="*/ 9092151 w 11067234"/>
                  <a:gd name="connsiteY18" fmla="*/ 0 h 1281272"/>
                  <a:gd name="connsiteX19" fmla="*/ 9789671 w 11067234"/>
                  <a:gd name="connsiteY19" fmla="*/ 0 h 1281272"/>
                  <a:gd name="connsiteX20" fmla="*/ 10853684 w 11067234"/>
                  <a:gd name="connsiteY20" fmla="*/ 0 h 1281272"/>
                  <a:gd name="connsiteX21" fmla="*/ 11067234 w 11067234"/>
                  <a:gd name="connsiteY21" fmla="*/ 213550 h 1281272"/>
                  <a:gd name="connsiteX22" fmla="*/ 11067234 w 11067234"/>
                  <a:gd name="connsiteY22" fmla="*/ 632094 h 1281272"/>
                  <a:gd name="connsiteX23" fmla="*/ 11067234 w 11067234"/>
                  <a:gd name="connsiteY23" fmla="*/ 1067722 h 1281272"/>
                  <a:gd name="connsiteX24" fmla="*/ 10853684 w 11067234"/>
                  <a:gd name="connsiteY24" fmla="*/ 1281272 h 1281272"/>
                  <a:gd name="connsiteX25" fmla="*/ 10475368 w 11067234"/>
                  <a:gd name="connsiteY25" fmla="*/ 1281272 h 1281272"/>
                  <a:gd name="connsiteX26" fmla="*/ 9990651 w 11067234"/>
                  <a:gd name="connsiteY26" fmla="*/ 1281272 h 1281272"/>
                  <a:gd name="connsiteX27" fmla="*/ 9612335 w 11067234"/>
                  <a:gd name="connsiteY27" fmla="*/ 1281272 h 1281272"/>
                  <a:gd name="connsiteX28" fmla="*/ 9127618 w 11067234"/>
                  <a:gd name="connsiteY28" fmla="*/ 1281272 h 1281272"/>
                  <a:gd name="connsiteX29" fmla="*/ 8430098 w 11067234"/>
                  <a:gd name="connsiteY29" fmla="*/ 1281272 h 1281272"/>
                  <a:gd name="connsiteX30" fmla="*/ 7626177 w 11067234"/>
                  <a:gd name="connsiteY30" fmla="*/ 1281272 h 1281272"/>
                  <a:gd name="connsiteX31" fmla="*/ 7141459 w 11067234"/>
                  <a:gd name="connsiteY31" fmla="*/ 1281272 h 1281272"/>
                  <a:gd name="connsiteX32" fmla="*/ 6656742 w 11067234"/>
                  <a:gd name="connsiteY32" fmla="*/ 1281272 h 1281272"/>
                  <a:gd name="connsiteX33" fmla="*/ 6065624 w 11067234"/>
                  <a:gd name="connsiteY33" fmla="*/ 1281272 h 1281272"/>
                  <a:gd name="connsiteX34" fmla="*/ 5580906 w 11067234"/>
                  <a:gd name="connsiteY34" fmla="*/ 1281272 h 1281272"/>
                  <a:gd name="connsiteX35" fmla="*/ 5096189 w 11067234"/>
                  <a:gd name="connsiteY35" fmla="*/ 1281272 h 1281272"/>
                  <a:gd name="connsiteX36" fmla="*/ 4398669 w 11067234"/>
                  <a:gd name="connsiteY36" fmla="*/ 1281272 h 1281272"/>
                  <a:gd name="connsiteX37" fmla="*/ 4020353 w 11067234"/>
                  <a:gd name="connsiteY37" fmla="*/ 1281272 h 1281272"/>
                  <a:gd name="connsiteX38" fmla="*/ 3216432 w 11067234"/>
                  <a:gd name="connsiteY38" fmla="*/ 1281272 h 1281272"/>
                  <a:gd name="connsiteX39" fmla="*/ 2518912 w 11067234"/>
                  <a:gd name="connsiteY39" fmla="*/ 1281272 h 1281272"/>
                  <a:gd name="connsiteX40" fmla="*/ 2246998 w 11067234"/>
                  <a:gd name="connsiteY40" fmla="*/ 1281272 h 1281272"/>
                  <a:gd name="connsiteX41" fmla="*/ 1443077 w 11067234"/>
                  <a:gd name="connsiteY41" fmla="*/ 1281272 h 1281272"/>
                  <a:gd name="connsiteX42" fmla="*/ 958359 w 11067234"/>
                  <a:gd name="connsiteY42" fmla="*/ 1281272 h 1281272"/>
                  <a:gd name="connsiteX43" fmla="*/ 213550 w 11067234"/>
                  <a:gd name="connsiteY43" fmla="*/ 1281272 h 1281272"/>
                  <a:gd name="connsiteX44" fmla="*/ 0 w 11067234"/>
                  <a:gd name="connsiteY44" fmla="*/ 1067722 h 1281272"/>
                  <a:gd name="connsiteX45" fmla="*/ 0 w 11067234"/>
                  <a:gd name="connsiteY45" fmla="*/ 632094 h 1281272"/>
                  <a:gd name="connsiteX46" fmla="*/ 0 w 11067234"/>
                  <a:gd name="connsiteY46" fmla="*/ 213550 h 12812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</a:cxnLst>
                <a:rect l="l" t="t" r="r" b="b"/>
                <a:pathLst>
                  <a:path w="11067234" h="1281272" fill="none" extrusionOk="0">
                    <a:moveTo>
                      <a:pt x="0" y="213550"/>
                    </a:moveTo>
                    <a:cubicBezTo>
                      <a:pt x="21361" y="81906"/>
                      <a:pt x="65774" y="-8521"/>
                      <a:pt x="213550" y="0"/>
                    </a:cubicBezTo>
                    <a:cubicBezTo>
                      <a:pt x="322517" y="-18703"/>
                      <a:pt x="354323" y="23791"/>
                      <a:pt x="485465" y="0"/>
                    </a:cubicBezTo>
                    <a:cubicBezTo>
                      <a:pt x="616607" y="-23791"/>
                      <a:pt x="945985" y="11231"/>
                      <a:pt x="1076583" y="0"/>
                    </a:cubicBezTo>
                    <a:cubicBezTo>
                      <a:pt x="1207181" y="-11231"/>
                      <a:pt x="1509001" y="56078"/>
                      <a:pt x="1667702" y="0"/>
                    </a:cubicBezTo>
                    <a:cubicBezTo>
                      <a:pt x="1826403" y="-56078"/>
                      <a:pt x="1807578" y="2499"/>
                      <a:pt x="1939616" y="0"/>
                    </a:cubicBezTo>
                    <a:cubicBezTo>
                      <a:pt x="2071654" y="-2499"/>
                      <a:pt x="2385645" y="68024"/>
                      <a:pt x="2637136" y="0"/>
                    </a:cubicBezTo>
                    <a:cubicBezTo>
                      <a:pt x="2888627" y="-68024"/>
                      <a:pt x="3010012" y="29914"/>
                      <a:pt x="3334656" y="0"/>
                    </a:cubicBezTo>
                    <a:cubicBezTo>
                      <a:pt x="3659300" y="-29914"/>
                      <a:pt x="3679548" y="5804"/>
                      <a:pt x="3819373" y="0"/>
                    </a:cubicBezTo>
                    <a:cubicBezTo>
                      <a:pt x="3959198" y="-5804"/>
                      <a:pt x="3985977" y="30577"/>
                      <a:pt x="4091288" y="0"/>
                    </a:cubicBezTo>
                    <a:cubicBezTo>
                      <a:pt x="4196600" y="-30577"/>
                      <a:pt x="4662129" y="50420"/>
                      <a:pt x="4895209" y="0"/>
                    </a:cubicBezTo>
                    <a:cubicBezTo>
                      <a:pt x="5128289" y="-50420"/>
                      <a:pt x="5182526" y="38809"/>
                      <a:pt x="5273525" y="0"/>
                    </a:cubicBezTo>
                    <a:cubicBezTo>
                      <a:pt x="5364524" y="-38809"/>
                      <a:pt x="5615895" y="12738"/>
                      <a:pt x="5758242" y="0"/>
                    </a:cubicBezTo>
                    <a:cubicBezTo>
                      <a:pt x="5900589" y="-12738"/>
                      <a:pt x="6164558" y="7874"/>
                      <a:pt x="6455762" y="0"/>
                    </a:cubicBezTo>
                    <a:cubicBezTo>
                      <a:pt x="6746966" y="-7874"/>
                      <a:pt x="6856131" y="15929"/>
                      <a:pt x="7153282" y="0"/>
                    </a:cubicBezTo>
                    <a:cubicBezTo>
                      <a:pt x="7450433" y="-15929"/>
                      <a:pt x="7358250" y="40425"/>
                      <a:pt x="7531598" y="0"/>
                    </a:cubicBezTo>
                    <a:cubicBezTo>
                      <a:pt x="7704946" y="-40425"/>
                      <a:pt x="7749677" y="30046"/>
                      <a:pt x="7909914" y="0"/>
                    </a:cubicBezTo>
                    <a:cubicBezTo>
                      <a:pt x="8070151" y="-30046"/>
                      <a:pt x="8369261" y="6749"/>
                      <a:pt x="8713835" y="0"/>
                    </a:cubicBezTo>
                    <a:cubicBezTo>
                      <a:pt x="9058409" y="-6749"/>
                      <a:pt x="8975988" y="4317"/>
                      <a:pt x="9092151" y="0"/>
                    </a:cubicBezTo>
                    <a:cubicBezTo>
                      <a:pt x="9208314" y="-4317"/>
                      <a:pt x="9588889" y="40383"/>
                      <a:pt x="9789671" y="0"/>
                    </a:cubicBezTo>
                    <a:cubicBezTo>
                      <a:pt x="9990453" y="-40383"/>
                      <a:pt x="10562519" y="93078"/>
                      <a:pt x="10853684" y="0"/>
                    </a:cubicBezTo>
                    <a:cubicBezTo>
                      <a:pt x="10995474" y="10776"/>
                      <a:pt x="11064551" y="130590"/>
                      <a:pt x="11067234" y="213550"/>
                    </a:cubicBezTo>
                    <a:cubicBezTo>
                      <a:pt x="11111176" y="318563"/>
                      <a:pt x="11030213" y="525360"/>
                      <a:pt x="11067234" y="632094"/>
                    </a:cubicBezTo>
                    <a:cubicBezTo>
                      <a:pt x="11104255" y="738828"/>
                      <a:pt x="11060545" y="953204"/>
                      <a:pt x="11067234" y="1067722"/>
                    </a:cubicBezTo>
                    <a:cubicBezTo>
                      <a:pt x="11072907" y="1182769"/>
                      <a:pt x="10972211" y="1308566"/>
                      <a:pt x="10853684" y="1281272"/>
                    </a:cubicBezTo>
                    <a:cubicBezTo>
                      <a:pt x="10728122" y="1288707"/>
                      <a:pt x="10636840" y="1266012"/>
                      <a:pt x="10475368" y="1281272"/>
                    </a:cubicBezTo>
                    <a:cubicBezTo>
                      <a:pt x="10313896" y="1296532"/>
                      <a:pt x="10184144" y="1265596"/>
                      <a:pt x="9990651" y="1281272"/>
                    </a:cubicBezTo>
                    <a:cubicBezTo>
                      <a:pt x="9797158" y="1296948"/>
                      <a:pt x="9712528" y="1249439"/>
                      <a:pt x="9612335" y="1281272"/>
                    </a:cubicBezTo>
                    <a:cubicBezTo>
                      <a:pt x="9512142" y="1313105"/>
                      <a:pt x="9352139" y="1232654"/>
                      <a:pt x="9127618" y="1281272"/>
                    </a:cubicBezTo>
                    <a:cubicBezTo>
                      <a:pt x="8903097" y="1329890"/>
                      <a:pt x="8675967" y="1205446"/>
                      <a:pt x="8430098" y="1281272"/>
                    </a:cubicBezTo>
                    <a:cubicBezTo>
                      <a:pt x="8184229" y="1357098"/>
                      <a:pt x="7789370" y="1204444"/>
                      <a:pt x="7626177" y="1281272"/>
                    </a:cubicBezTo>
                    <a:cubicBezTo>
                      <a:pt x="7462984" y="1358100"/>
                      <a:pt x="7356328" y="1241937"/>
                      <a:pt x="7141459" y="1281272"/>
                    </a:cubicBezTo>
                    <a:cubicBezTo>
                      <a:pt x="6926590" y="1320607"/>
                      <a:pt x="6785570" y="1275066"/>
                      <a:pt x="6656742" y="1281272"/>
                    </a:cubicBezTo>
                    <a:cubicBezTo>
                      <a:pt x="6527914" y="1287478"/>
                      <a:pt x="6227051" y="1220913"/>
                      <a:pt x="6065624" y="1281272"/>
                    </a:cubicBezTo>
                    <a:cubicBezTo>
                      <a:pt x="5904197" y="1341631"/>
                      <a:pt x="5694814" y="1271924"/>
                      <a:pt x="5580906" y="1281272"/>
                    </a:cubicBezTo>
                    <a:cubicBezTo>
                      <a:pt x="5466998" y="1290620"/>
                      <a:pt x="5329750" y="1247627"/>
                      <a:pt x="5096189" y="1281272"/>
                    </a:cubicBezTo>
                    <a:cubicBezTo>
                      <a:pt x="4862628" y="1314917"/>
                      <a:pt x="4614957" y="1262014"/>
                      <a:pt x="4398669" y="1281272"/>
                    </a:cubicBezTo>
                    <a:cubicBezTo>
                      <a:pt x="4182381" y="1300530"/>
                      <a:pt x="4151475" y="1272449"/>
                      <a:pt x="4020353" y="1281272"/>
                    </a:cubicBezTo>
                    <a:cubicBezTo>
                      <a:pt x="3889231" y="1290095"/>
                      <a:pt x="3541112" y="1188975"/>
                      <a:pt x="3216432" y="1281272"/>
                    </a:cubicBezTo>
                    <a:cubicBezTo>
                      <a:pt x="2891752" y="1373569"/>
                      <a:pt x="2750951" y="1218068"/>
                      <a:pt x="2518912" y="1281272"/>
                    </a:cubicBezTo>
                    <a:cubicBezTo>
                      <a:pt x="2286873" y="1344476"/>
                      <a:pt x="2311474" y="1278384"/>
                      <a:pt x="2246998" y="1281272"/>
                    </a:cubicBezTo>
                    <a:cubicBezTo>
                      <a:pt x="2182522" y="1284160"/>
                      <a:pt x="1645217" y="1250099"/>
                      <a:pt x="1443077" y="1281272"/>
                    </a:cubicBezTo>
                    <a:cubicBezTo>
                      <a:pt x="1240937" y="1312445"/>
                      <a:pt x="1131164" y="1258126"/>
                      <a:pt x="958359" y="1281272"/>
                    </a:cubicBezTo>
                    <a:cubicBezTo>
                      <a:pt x="785554" y="1304418"/>
                      <a:pt x="472553" y="1261594"/>
                      <a:pt x="213550" y="1281272"/>
                    </a:cubicBezTo>
                    <a:cubicBezTo>
                      <a:pt x="78005" y="1268882"/>
                      <a:pt x="-4660" y="1175107"/>
                      <a:pt x="0" y="1067722"/>
                    </a:cubicBezTo>
                    <a:cubicBezTo>
                      <a:pt x="-49732" y="901292"/>
                      <a:pt x="16472" y="734098"/>
                      <a:pt x="0" y="632094"/>
                    </a:cubicBezTo>
                    <a:cubicBezTo>
                      <a:pt x="-16472" y="530090"/>
                      <a:pt x="45157" y="392852"/>
                      <a:pt x="0" y="213550"/>
                    </a:cubicBezTo>
                    <a:close/>
                  </a:path>
                  <a:path w="11067234" h="1281272" stroke="0" extrusionOk="0">
                    <a:moveTo>
                      <a:pt x="0" y="213550"/>
                    </a:moveTo>
                    <a:cubicBezTo>
                      <a:pt x="29071" y="82023"/>
                      <a:pt x="78302" y="15463"/>
                      <a:pt x="213550" y="0"/>
                    </a:cubicBezTo>
                    <a:cubicBezTo>
                      <a:pt x="324108" y="-20660"/>
                      <a:pt x="419135" y="17929"/>
                      <a:pt x="485465" y="0"/>
                    </a:cubicBezTo>
                    <a:cubicBezTo>
                      <a:pt x="551795" y="-17929"/>
                      <a:pt x="999056" y="50072"/>
                      <a:pt x="1289386" y="0"/>
                    </a:cubicBezTo>
                    <a:cubicBezTo>
                      <a:pt x="1579716" y="-50072"/>
                      <a:pt x="1496590" y="30649"/>
                      <a:pt x="1667702" y="0"/>
                    </a:cubicBezTo>
                    <a:cubicBezTo>
                      <a:pt x="1838814" y="-30649"/>
                      <a:pt x="2077376" y="16515"/>
                      <a:pt x="2258820" y="0"/>
                    </a:cubicBezTo>
                    <a:cubicBezTo>
                      <a:pt x="2440264" y="-16515"/>
                      <a:pt x="2528572" y="20760"/>
                      <a:pt x="2743537" y="0"/>
                    </a:cubicBezTo>
                    <a:cubicBezTo>
                      <a:pt x="2958502" y="-20760"/>
                      <a:pt x="3298989" y="59346"/>
                      <a:pt x="3441057" y="0"/>
                    </a:cubicBezTo>
                    <a:cubicBezTo>
                      <a:pt x="3583125" y="-59346"/>
                      <a:pt x="3919846" y="52261"/>
                      <a:pt x="4244979" y="0"/>
                    </a:cubicBezTo>
                    <a:cubicBezTo>
                      <a:pt x="4570112" y="-52261"/>
                      <a:pt x="4779212" y="33008"/>
                      <a:pt x="5048900" y="0"/>
                    </a:cubicBezTo>
                    <a:cubicBezTo>
                      <a:pt x="5318588" y="-33008"/>
                      <a:pt x="5403816" y="18655"/>
                      <a:pt x="5746420" y="0"/>
                    </a:cubicBezTo>
                    <a:cubicBezTo>
                      <a:pt x="6089024" y="-18655"/>
                      <a:pt x="6188061" y="51324"/>
                      <a:pt x="6443940" y="0"/>
                    </a:cubicBezTo>
                    <a:cubicBezTo>
                      <a:pt x="6699819" y="-51324"/>
                      <a:pt x="6683965" y="22691"/>
                      <a:pt x="6822255" y="0"/>
                    </a:cubicBezTo>
                    <a:cubicBezTo>
                      <a:pt x="6960545" y="-22691"/>
                      <a:pt x="7418884" y="56342"/>
                      <a:pt x="7626177" y="0"/>
                    </a:cubicBezTo>
                    <a:cubicBezTo>
                      <a:pt x="7833470" y="-56342"/>
                      <a:pt x="7865992" y="23005"/>
                      <a:pt x="8004493" y="0"/>
                    </a:cubicBezTo>
                    <a:cubicBezTo>
                      <a:pt x="8142994" y="-23005"/>
                      <a:pt x="8379099" y="47511"/>
                      <a:pt x="8489210" y="0"/>
                    </a:cubicBezTo>
                    <a:cubicBezTo>
                      <a:pt x="8599321" y="-47511"/>
                      <a:pt x="9040069" y="76650"/>
                      <a:pt x="9186730" y="0"/>
                    </a:cubicBezTo>
                    <a:cubicBezTo>
                      <a:pt x="9333391" y="-76650"/>
                      <a:pt x="9730295" y="50874"/>
                      <a:pt x="9884250" y="0"/>
                    </a:cubicBezTo>
                    <a:cubicBezTo>
                      <a:pt x="10038205" y="-50874"/>
                      <a:pt x="10067311" y="20109"/>
                      <a:pt x="10156164" y="0"/>
                    </a:cubicBezTo>
                    <a:cubicBezTo>
                      <a:pt x="10245017" y="-20109"/>
                      <a:pt x="10509314" y="9321"/>
                      <a:pt x="10853684" y="0"/>
                    </a:cubicBezTo>
                    <a:cubicBezTo>
                      <a:pt x="10997746" y="268"/>
                      <a:pt x="11060873" y="112090"/>
                      <a:pt x="11067234" y="213550"/>
                    </a:cubicBezTo>
                    <a:cubicBezTo>
                      <a:pt x="11076261" y="324032"/>
                      <a:pt x="11017809" y="475909"/>
                      <a:pt x="11067234" y="657719"/>
                    </a:cubicBezTo>
                    <a:cubicBezTo>
                      <a:pt x="11116659" y="839529"/>
                      <a:pt x="11055595" y="904541"/>
                      <a:pt x="11067234" y="1067722"/>
                    </a:cubicBezTo>
                    <a:cubicBezTo>
                      <a:pt x="11071224" y="1160300"/>
                      <a:pt x="10971564" y="1268920"/>
                      <a:pt x="10853684" y="1281272"/>
                    </a:cubicBezTo>
                    <a:cubicBezTo>
                      <a:pt x="10510015" y="1282543"/>
                      <a:pt x="10435045" y="1216301"/>
                      <a:pt x="10156164" y="1281272"/>
                    </a:cubicBezTo>
                    <a:cubicBezTo>
                      <a:pt x="9877283" y="1346243"/>
                      <a:pt x="9959521" y="1277849"/>
                      <a:pt x="9884250" y="1281272"/>
                    </a:cubicBezTo>
                    <a:cubicBezTo>
                      <a:pt x="9808979" y="1284695"/>
                      <a:pt x="9742335" y="1273071"/>
                      <a:pt x="9612335" y="1281272"/>
                    </a:cubicBezTo>
                    <a:cubicBezTo>
                      <a:pt x="9482336" y="1289473"/>
                      <a:pt x="9259875" y="1276192"/>
                      <a:pt x="8914815" y="1281272"/>
                    </a:cubicBezTo>
                    <a:cubicBezTo>
                      <a:pt x="8569755" y="1286352"/>
                      <a:pt x="8562287" y="1233967"/>
                      <a:pt x="8323697" y="1281272"/>
                    </a:cubicBezTo>
                    <a:cubicBezTo>
                      <a:pt x="8085107" y="1328577"/>
                      <a:pt x="8124689" y="1269354"/>
                      <a:pt x="8051782" y="1281272"/>
                    </a:cubicBezTo>
                    <a:cubicBezTo>
                      <a:pt x="7978876" y="1293190"/>
                      <a:pt x="7840143" y="1271243"/>
                      <a:pt x="7779868" y="1281272"/>
                    </a:cubicBezTo>
                    <a:cubicBezTo>
                      <a:pt x="7719593" y="1291301"/>
                      <a:pt x="7341332" y="1246093"/>
                      <a:pt x="7082348" y="1281272"/>
                    </a:cubicBezTo>
                    <a:cubicBezTo>
                      <a:pt x="6823364" y="1316451"/>
                      <a:pt x="6764072" y="1233415"/>
                      <a:pt x="6597630" y="1281272"/>
                    </a:cubicBezTo>
                    <a:cubicBezTo>
                      <a:pt x="6431188" y="1329129"/>
                      <a:pt x="6044850" y="1222850"/>
                      <a:pt x="5900111" y="1281272"/>
                    </a:cubicBezTo>
                    <a:cubicBezTo>
                      <a:pt x="5755372" y="1339694"/>
                      <a:pt x="5495352" y="1235685"/>
                      <a:pt x="5096189" y="1281272"/>
                    </a:cubicBezTo>
                    <a:cubicBezTo>
                      <a:pt x="4697026" y="1326859"/>
                      <a:pt x="4889562" y="1262298"/>
                      <a:pt x="4824275" y="1281272"/>
                    </a:cubicBezTo>
                    <a:cubicBezTo>
                      <a:pt x="4758988" y="1300246"/>
                      <a:pt x="4560329" y="1239478"/>
                      <a:pt x="4339558" y="1281272"/>
                    </a:cubicBezTo>
                    <a:cubicBezTo>
                      <a:pt x="4118787" y="1323066"/>
                      <a:pt x="3978197" y="1233356"/>
                      <a:pt x="3748439" y="1281272"/>
                    </a:cubicBezTo>
                    <a:cubicBezTo>
                      <a:pt x="3518681" y="1329188"/>
                      <a:pt x="3372591" y="1240731"/>
                      <a:pt x="3050919" y="1281272"/>
                    </a:cubicBezTo>
                    <a:cubicBezTo>
                      <a:pt x="2729247" y="1321813"/>
                      <a:pt x="2773015" y="1243800"/>
                      <a:pt x="2566202" y="1281272"/>
                    </a:cubicBezTo>
                    <a:cubicBezTo>
                      <a:pt x="2359389" y="1318744"/>
                      <a:pt x="2202782" y="1234331"/>
                      <a:pt x="2081485" y="1281272"/>
                    </a:cubicBezTo>
                    <a:cubicBezTo>
                      <a:pt x="1960188" y="1328213"/>
                      <a:pt x="1625538" y="1269667"/>
                      <a:pt x="1383965" y="1281272"/>
                    </a:cubicBezTo>
                    <a:cubicBezTo>
                      <a:pt x="1142392" y="1292877"/>
                      <a:pt x="690346" y="1201355"/>
                      <a:pt x="213550" y="1281272"/>
                    </a:cubicBezTo>
                    <a:cubicBezTo>
                      <a:pt x="93513" y="1263542"/>
                      <a:pt x="-6063" y="1160598"/>
                      <a:pt x="0" y="1067722"/>
                    </a:cubicBezTo>
                    <a:cubicBezTo>
                      <a:pt x="-25746" y="936626"/>
                      <a:pt x="14663" y="722265"/>
                      <a:pt x="0" y="632094"/>
                    </a:cubicBezTo>
                    <a:cubicBezTo>
                      <a:pt x="-14663" y="541923"/>
                      <a:pt x="34235" y="357112"/>
                      <a:pt x="0" y="213550"/>
                    </a:cubicBezTo>
                    <a:close/>
                  </a:path>
                </a:pathLst>
              </a:custGeom>
              <a:blipFill>
                <a:blip r:embed="rId3"/>
                <a:stretch>
                  <a:fillRect/>
                </a:stretch>
              </a:blipFill>
              <a:ln w="50800" cmpd="sng">
                <a:solidFill>
                  <a:srgbClr val="0070C0"/>
                </a:solidFill>
                <a:prstDash val="dash"/>
                <a:extLst>
                  <a:ext uri="{C807C97D-BFC1-408E-A445-0C87EB9F89A2}">
                    <ask:lineSketchStyleProps xmlns:ask="http://schemas.microsoft.com/office/drawing/2018/sketchyshapes" xmlns="" sd="1371305124">
                      <a:prstGeom prst="roundRect">
                        <a:avLst/>
                      </a:prstGeom>
                      <ask:type>
                        <ask:lineSketchScribble/>
                      </ask:type>
                    </ask:lineSketchStyleProps>
                  </a:ext>
                </a:extLst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50" b="44600" l="4800" r="4815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1138" b="50442"/>
          <a:stretch/>
        </p:blipFill>
        <p:spPr>
          <a:xfrm>
            <a:off x="9398000" y="3912425"/>
            <a:ext cx="3147887" cy="319274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41349" y="2890877"/>
            <a:ext cx="20377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n>
                  <a:solidFill>
                    <a:srgbClr val="002060"/>
                  </a:solidFill>
                </a:ln>
                <a:solidFill>
                  <a:srgbClr val="00B0F0"/>
                </a:solidFill>
                <a:latin typeface="UTM Flavour" panose="02040603050506020204" pitchFamily="18" charset="0"/>
              </a:rPr>
              <a:t>Rút gọn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2414639" y="2618383"/>
                <a:ext cx="4155440" cy="142596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6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6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6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𝟗</m:t>
                        </m:r>
                      </m:den>
                    </m:f>
                    <m:r>
                      <a:rPr lang="en-US" sz="60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 </m:t>
                    </m:r>
                    <m:f>
                      <m:fPr>
                        <m:ctrlPr>
                          <a:rPr lang="en-US" sz="6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6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𝟑</m:t>
                        </m:r>
                        <m:r>
                          <a:rPr lang="en-US" sz="6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a:rPr lang="en-US" sz="6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:</m:t>
                        </m:r>
                        <m:r>
                          <a:rPr lang="en-US" sz="6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a:rPr lang="en-US" sz="6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6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𝟗</m:t>
                        </m:r>
                        <m:r>
                          <a:rPr lang="en-US" sz="6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a:rPr lang="en-US" sz="6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:</m:t>
                        </m:r>
                        <m:r>
                          <a:rPr lang="en-US" sz="6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a:rPr lang="en-US" sz="6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𝟑</m:t>
                        </m:r>
                      </m:den>
                    </m:f>
                    <m:r>
                      <a:rPr lang="en-US" sz="60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6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6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6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dirty="0"/>
                  <a:t> </a:t>
                </a: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14639" y="2618383"/>
                <a:ext cx="4155440" cy="142596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2349985" y="4395668"/>
                <a:ext cx="6622825" cy="142596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6000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6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6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6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𝟑</m:t>
                        </m:r>
                      </m:den>
                    </m:f>
                    <m:r>
                      <a:rPr lang="en-US" sz="60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−</m:t>
                    </m:r>
                    <m:f>
                      <m:fPr>
                        <m:ctrlPr>
                          <a:rPr lang="en-US" sz="6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6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6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𝟗</m:t>
                        </m:r>
                      </m:den>
                    </m:f>
                    <m:r>
                      <a:rPr lang="en-US" sz="60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6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6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6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𝟑</m:t>
                        </m:r>
                      </m:den>
                    </m:f>
                    <m:r>
                      <a:rPr lang="en-US" sz="60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−</m:t>
                    </m:r>
                    <m:f>
                      <m:fPr>
                        <m:ctrlPr>
                          <a:rPr lang="en-US" sz="6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6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6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𝟑</m:t>
                        </m:r>
                      </m:den>
                    </m:f>
                    <m:r>
                      <a:rPr lang="en-US" sz="60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6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6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6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𝟑</m:t>
                        </m:r>
                      </m:den>
                    </m:f>
                  </m:oMath>
                </a14:m>
                <a:endParaRPr lang="en-US" sz="60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49985" y="4395668"/>
                <a:ext cx="6622825" cy="1425968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998921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7" grpId="0"/>
      <p:bldP spid="4" grpId="0"/>
      <p:bldP spid="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233680" y="277814"/>
            <a:ext cx="11788878" cy="6518787"/>
          </a:xfrm>
          <a:prstGeom prst="roundRect">
            <a:avLst/>
          </a:prstGeom>
          <a:solidFill>
            <a:schemeClr val="bg1">
              <a:alpha val="51000"/>
            </a:schemeClr>
          </a:solidFill>
          <a:ln>
            <a:solidFill>
              <a:srgbClr val="F48DA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4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vi-VN" sz="4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75920" y="584200"/>
            <a:ext cx="53898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n>
                  <a:solidFill>
                    <a:srgbClr val="002060"/>
                  </a:solidFill>
                </a:ln>
                <a:solidFill>
                  <a:srgbClr val="00B0F0"/>
                </a:solidFill>
                <a:latin typeface="UTM Flavour" panose="02040603050506020204" pitchFamily="18" charset="0"/>
              </a:rPr>
              <a:t>Bài 2: Rút gọn rồi tính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Snip Diagonal Corner Rectangle 1">
                <a:extLst>
                  <a:ext uri="{FF2B5EF4-FFF2-40B4-BE49-F238E27FC236}">
                    <a16:creationId xmlns:a16="http://schemas.microsoft.com/office/drawing/2014/main" id="{BC07EDD8-F1B2-44E6-BBE2-54F77D55CC1D}"/>
                  </a:ext>
                </a:extLst>
              </p:cNvPr>
              <p:cNvSpPr/>
              <p:nvPr/>
            </p:nvSpPr>
            <p:spPr>
              <a:xfrm>
                <a:off x="5908040" y="492404"/>
                <a:ext cx="3587586" cy="1911389"/>
              </a:xfrm>
              <a:custGeom>
                <a:avLst/>
                <a:gdLst>
                  <a:gd name="connsiteX0" fmla="*/ 0 w 3587586"/>
                  <a:gd name="connsiteY0" fmla="*/ 318571 h 1911389"/>
                  <a:gd name="connsiteX1" fmla="*/ 318571 w 3587586"/>
                  <a:gd name="connsiteY1" fmla="*/ 0 h 1911389"/>
                  <a:gd name="connsiteX2" fmla="*/ 938164 w 3587586"/>
                  <a:gd name="connsiteY2" fmla="*/ 0 h 1911389"/>
                  <a:gd name="connsiteX3" fmla="*/ 1439740 w 3587586"/>
                  <a:gd name="connsiteY3" fmla="*/ 0 h 1911389"/>
                  <a:gd name="connsiteX4" fmla="*/ 1941315 w 3587586"/>
                  <a:gd name="connsiteY4" fmla="*/ 0 h 1911389"/>
                  <a:gd name="connsiteX5" fmla="*/ 2560908 w 3587586"/>
                  <a:gd name="connsiteY5" fmla="*/ 0 h 1911389"/>
                  <a:gd name="connsiteX6" fmla="*/ 3269015 w 3587586"/>
                  <a:gd name="connsiteY6" fmla="*/ 0 h 1911389"/>
                  <a:gd name="connsiteX7" fmla="*/ 3587586 w 3587586"/>
                  <a:gd name="connsiteY7" fmla="*/ 318571 h 1911389"/>
                  <a:gd name="connsiteX8" fmla="*/ 3587586 w 3587586"/>
                  <a:gd name="connsiteY8" fmla="*/ 730578 h 1911389"/>
                  <a:gd name="connsiteX9" fmla="*/ 3587586 w 3587586"/>
                  <a:gd name="connsiteY9" fmla="*/ 1142584 h 1911389"/>
                  <a:gd name="connsiteX10" fmla="*/ 3587586 w 3587586"/>
                  <a:gd name="connsiteY10" fmla="*/ 1592818 h 1911389"/>
                  <a:gd name="connsiteX11" fmla="*/ 3269015 w 3587586"/>
                  <a:gd name="connsiteY11" fmla="*/ 1911389 h 1911389"/>
                  <a:gd name="connsiteX12" fmla="*/ 2767440 w 3587586"/>
                  <a:gd name="connsiteY12" fmla="*/ 1911389 h 1911389"/>
                  <a:gd name="connsiteX13" fmla="*/ 2177351 w 3587586"/>
                  <a:gd name="connsiteY13" fmla="*/ 1911389 h 1911389"/>
                  <a:gd name="connsiteX14" fmla="*/ 1557757 w 3587586"/>
                  <a:gd name="connsiteY14" fmla="*/ 1911389 h 1911389"/>
                  <a:gd name="connsiteX15" fmla="*/ 997173 w 3587586"/>
                  <a:gd name="connsiteY15" fmla="*/ 1911389 h 1911389"/>
                  <a:gd name="connsiteX16" fmla="*/ 318571 w 3587586"/>
                  <a:gd name="connsiteY16" fmla="*/ 1911389 h 1911389"/>
                  <a:gd name="connsiteX17" fmla="*/ 0 w 3587586"/>
                  <a:gd name="connsiteY17" fmla="*/ 1592818 h 1911389"/>
                  <a:gd name="connsiteX18" fmla="*/ 0 w 3587586"/>
                  <a:gd name="connsiteY18" fmla="*/ 1168069 h 1911389"/>
                  <a:gd name="connsiteX19" fmla="*/ 0 w 3587586"/>
                  <a:gd name="connsiteY19" fmla="*/ 730578 h 1911389"/>
                  <a:gd name="connsiteX20" fmla="*/ 0 w 3587586"/>
                  <a:gd name="connsiteY20" fmla="*/ 318571 h 19113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3587586" h="1911389" fill="none" extrusionOk="0">
                    <a:moveTo>
                      <a:pt x="0" y="318571"/>
                    </a:moveTo>
                    <a:cubicBezTo>
                      <a:pt x="5565" y="107257"/>
                      <a:pt x="142391" y="-49372"/>
                      <a:pt x="318571" y="0"/>
                    </a:cubicBezTo>
                    <a:cubicBezTo>
                      <a:pt x="506012" y="-5620"/>
                      <a:pt x="767382" y="46237"/>
                      <a:pt x="938164" y="0"/>
                    </a:cubicBezTo>
                    <a:cubicBezTo>
                      <a:pt x="1108946" y="-46237"/>
                      <a:pt x="1226240" y="433"/>
                      <a:pt x="1439740" y="0"/>
                    </a:cubicBezTo>
                    <a:cubicBezTo>
                      <a:pt x="1653240" y="-433"/>
                      <a:pt x="1750537" y="21156"/>
                      <a:pt x="1941315" y="0"/>
                    </a:cubicBezTo>
                    <a:cubicBezTo>
                      <a:pt x="2132093" y="-21156"/>
                      <a:pt x="2358941" y="34243"/>
                      <a:pt x="2560908" y="0"/>
                    </a:cubicBezTo>
                    <a:cubicBezTo>
                      <a:pt x="2762875" y="-34243"/>
                      <a:pt x="2937491" y="7610"/>
                      <a:pt x="3269015" y="0"/>
                    </a:cubicBezTo>
                    <a:cubicBezTo>
                      <a:pt x="3397491" y="15027"/>
                      <a:pt x="3595951" y="140704"/>
                      <a:pt x="3587586" y="318571"/>
                    </a:cubicBezTo>
                    <a:cubicBezTo>
                      <a:pt x="3590066" y="429870"/>
                      <a:pt x="3566412" y="596383"/>
                      <a:pt x="3587586" y="730578"/>
                    </a:cubicBezTo>
                    <a:cubicBezTo>
                      <a:pt x="3608760" y="864773"/>
                      <a:pt x="3582582" y="985862"/>
                      <a:pt x="3587586" y="1142584"/>
                    </a:cubicBezTo>
                    <a:cubicBezTo>
                      <a:pt x="3592590" y="1299306"/>
                      <a:pt x="3538636" y="1435986"/>
                      <a:pt x="3587586" y="1592818"/>
                    </a:cubicBezTo>
                    <a:cubicBezTo>
                      <a:pt x="3594848" y="1792479"/>
                      <a:pt x="3410576" y="1948236"/>
                      <a:pt x="3269015" y="1911389"/>
                    </a:cubicBezTo>
                    <a:cubicBezTo>
                      <a:pt x="3041449" y="1919235"/>
                      <a:pt x="2890781" y="1911243"/>
                      <a:pt x="2767440" y="1911389"/>
                    </a:cubicBezTo>
                    <a:cubicBezTo>
                      <a:pt x="2644099" y="1911535"/>
                      <a:pt x="2454092" y="1910521"/>
                      <a:pt x="2177351" y="1911389"/>
                    </a:cubicBezTo>
                    <a:cubicBezTo>
                      <a:pt x="1900610" y="1912257"/>
                      <a:pt x="1754803" y="1838063"/>
                      <a:pt x="1557757" y="1911389"/>
                    </a:cubicBezTo>
                    <a:cubicBezTo>
                      <a:pt x="1360711" y="1984715"/>
                      <a:pt x="1236858" y="1890410"/>
                      <a:pt x="997173" y="1911389"/>
                    </a:cubicBezTo>
                    <a:cubicBezTo>
                      <a:pt x="757488" y="1932368"/>
                      <a:pt x="549178" y="1910718"/>
                      <a:pt x="318571" y="1911389"/>
                    </a:cubicBezTo>
                    <a:cubicBezTo>
                      <a:pt x="160252" y="1950541"/>
                      <a:pt x="-6978" y="1792124"/>
                      <a:pt x="0" y="1592818"/>
                    </a:cubicBezTo>
                    <a:cubicBezTo>
                      <a:pt x="-13367" y="1391485"/>
                      <a:pt x="45473" y="1281522"/>
                      <a:pt x="0" y="1168069"/>
                    </a:cubicBezTo>
                    <a:cubicBezTo>
                      <a:pt x="-45473" y="1054616"/>
                      <a:pt x="43512" y="927674"/>
                      <a:pt x="0" y="730578"/>
                    </a:cubicBezTo>
                    <a:cubicBezTo>
                      <a:pt x="-43512" y="533482"/>
                      <a:pt x="30544" y="418993"/>
                      <a:pt x="0" y="318571"/>
                    </a:cubicBezTo>
                    <a:close/>
                  </a:path>
                  <a:path w="3587586" h="1911389" stroke="0" extrusionOk="0">
                    <a:moveTo>
                      <a:pt x="0" y="318571"/>
                    </a:moveTo>
                    <a:cubicBezTo>
                      <a:pt x="13659" y="136245"/>
                      <a:pt x="129360" y="11854"/>
                      <a:pt x="318571" y="0"/>
                    </a:cubicBezTo>
                    <a:cubicBezTo>
                      <a:pt x="508348" y="-117"/>
                      <a:pt x="680957" y="52782"/>
                      <a:pt x="820146" y="0"/>
                    </a:cubicBezTo>
                    <a:cubicBezTo>
                      <a:pt x="959336" y="-52782"/>
                      <a:pt x="1263532" y="25133"/>
                      <a:pt x="1469244" y="0"/>
                    </a:cubicBezTo>
                    <a:cubicBezTo>
                      <a:pt x="1674956" y="-25133"/>
                      <a:pt x="1825752" y="42999"/>
                      <a:pt x="2000324" y="0"/>
                    </a:cubicBezTo>
                    <a:cubicBezTo>
                      <a:pt x="2174896" y="-42999"/>
                      <a:pt x="2458634" y="39186"/>
                      <a:pt x="2590413" y="0"/>
                    </a:cubicBezTo>
                    <a:cubicBezTo>
                      <a:pt x="2722192" y="-39186"/>
                      <a:pt x="3004231" y="63279"/>
                      <a:pt x="3269015" y="0"/>
                    </a:cubicBezTo>
                    <a:cubicBezTo>
                      <a:pt x="3410187" y="-5369"/>
                      <a:pt x="3639064" y="141110"/>
                      <a:pt x="3587586" y="318571"/>
                    </a:cubicBezTo>
                    <a:cubicBezTo>
                      <a:pt x="3614034" y="421252"/>
                      <a:pt x="3566257" y="561364"/>
                      <a:pt x="3587586" y="730578"/>
                    </a:cubicBezTo>
                    <a:cubicBezTo>
                      <a:pt x="3608915" y="899792"/>
                      <a:pt x="3537053" y="1066730"/>
                      <a:pt x="3587586" y="1168069"/>
                    </a:cubicBezTo>
                    <a:cubicBezTo>
                      <a:pt x="3638119" y="1269408"/>
                      <a:pt x="3579252" y="1420418"/>
                      <a:pt x="3587586" y="1592818"/>
                    </a:cubicBezTo>
                    <a:cubicBezTo>
                      <a:pt x="3589501" y="1717342"/>
                      <a:pt x="3451931" y="1912653"/>
                      <a:pt x="3269015" y="1911389"/>
                    </a:cubicBezTo>
                    <a:cubicBezTo>
                      <a:pt x="3031845" y="1956520"/>
                      <a:pt x="2955987" y="1905200"/>
                      <a:pt x="2737935" y="1911389"/>
                    </a:cubicBezTo>
                    <a:cubicBezTo>
                      <a:pt x="2519883" y="1917578"/>
                      <a:pt x="2325186" y="1892493"/>
                      <a:pt x="2177351" y="1911389"/>
                    </a:cubicBezTo>
                    <a:cubicBezTo>
                      <a:pt x="2029516" y="1930285"/>
                      <a:pt x="1732480" y="1888702"/>
                      <a:pt x="1557757" y="1911389"/>
                    </a:cubicBezTo>
                    <a:cubicBezTo>
                      <a:pt x="1383034" y="1934076"/>
                      <a:pt x="1242542" y="1876130"/>
                      <a:pt x="938164" y="1911389"/>
                    </a:cubicBezTo>
                    <a:cubicBezTo>
                      <a:pt x="633786" y="1946648"/>
                      <a:pt x="574314" y="1906794"/>
                      <a:pt x="318571" y="1911389"/>
                    </a:cubicBezTo>
                    <a:cubicBezTo>
                      <a:pt x="138826" y="1910705"/>
                      <a:pt x="719" y="1794650"/>
                      <a:pt x="0" y="1592818"/>
                    </a:cubicBezTo>
                    <a:cubicBezTo>
                      <a:pt x="-40150" y="1498131"/>
                      <a:pt x="26174" y="1306805"/>
                      <a:pt x="0" y="1155327"/>
                    </a:cubicBezTo>
                    <a:cubicBezTo>
                      <a:pt x="-26174" y="1003849"/>
                      <a:pt x="38437" y="903890"/>
                      <a:pt x="0" y="768805"/>
                    </a:cubicBezTo>
                    <a:cubicBezTo>
                      <a:pt x="-38437" y="633720"/>
                      <a:pt x="49315" y="501240"/>
                      <a:pt x="0" y="318571"/>
                    </a:cubicBezTo>
                    <a:close/>
                  </a:path>
                </a:pathLst>
              </a:custGeom>
              <a:solidFill>
                <a:srgbClr val="F9E3E6">
                  <a:alpha val="93000"/>
                </a:srgbClr>
              </a:solidFill>
              <a:ln w="50800" cmpd="sng">
                <a:solidFill>
                  <a:srgbClr val="0070C0"/>
                </a:solidFill>
                <a:prstDash val="dash"/>
                <a:extLst>
                  <a:ext uri="{C807C97D-BFC1-408E-A445-0C87EB9F89A2}">
                    <ask:lineSketchStyleProps xmlns:ask="http://schemas.microsoft.com/office/drawing/2018/sketchyshapes" sd="1371305124">
                      <a:prstGeom prst="roundRect">
                        <a:avLst/>
                      </a:prstGeom>
                      <ask:type>
                        <ask:lineSketchScribble/>
                      </ask:type>
                    </ask:lineSketchStyleProps>
                  </a:ext>
                </a:extLst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>
                  <a:defRPr/>
                </a:pPr>
                <a:r>
                  <a:rPr lang="en-US" sz="60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6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6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𝟕</m:t>
                        </m:r>
                      </m:num>
                      <m:den>
                        <m:r>
                          <a:rPr lang="en-US" sz="6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𝟓</m:t>
                        </m:r>
                      </m:den>
                    </m:f>
                    <m:r>
                      <a:rPr lang="en-US" sz="60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−</m:t>
                    </m:r>
                    <m:f>
                      <m:fPr>
                        <m:ctrlPr>
                          <a:rPr lang="en-US" sz="6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6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𝟏𝟓</m:t>
                        </m:r>
                      </m:num>
                      <m:den>
                        <m:r>
                          <a:rPr lang="en-US" sz="6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𝟐𝟓</m:t>
                        </m:r>
                      </m:den>
                    </m:f>
                  </m:oMath>
                </a14:m>
                <a:endParaRPr kumimoji="0" lang="vi-VN" sz="60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" name="Snip Diagonal Corner Rectangle 1">
                <a:extLst>
                  <a:ext uri="{FF2B5EF4-FFF2-40B4-BE49-F238E27FC236}">
                    <a16:creationId xmlns:a16="http://schemas.microsoft.com/office/drawing/2014/main" id="{BC07EDD8-F1B2-44E6-BBE2-54F77D55CC1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08040" y="492404"/>
                <a:ext cx="3587586" cy="1911389"/>
              </a:xfrm>
              <a:custGeom>
                <a:avLst/>
                <a:gdLst>
                  <a:gd name="connsiteX0" fmla="*/ 0 w 11067234"/>
                  <a:gd name="connsiteY0" fmla="*/ 213550 h 1281272"/>
                  <a:gd name="connsiteX1" fmla="*/ 213550 w 11067234"/>
                  <a:gd name="connsiteY1" fmla="*/ 0 h 1281272"/>
                  <a:gd name="connsiteX2" fmla="*/ 485465 w 11067234"/>
                  <a:gd name="connsiteY2" fmla="*/ 0 h 1281272"/>
                  <a:gd name="connsiteX3" fmla="*/ 1076583 w 11067234"/>
                  <a:gd name="connsiteY3" fmla="*/ 0 h 1281272"/>
                  <a:gd name="connsiteX4" fmla="*/ 1667702 w 11067234"/>
                  <a:gd name="connsiteY4" fmla="*/ 0 h 1281272"/>
                  <a:gd name="connsiteX5" fmla="*/ 1939616 w 11067234"/>
                  <a:gd name="connsiteY5" fmla="*/ 0 h 1281272"/>
                  <a:gd name="connsiteX6" fmla="*/ 2637136 w 11067234"/>
                  <a:gd name="connsiteY6" fmla="*/ 0 h 1281272"/>
                  <a:gd name="connsiteX7" fmla="*/ 3334656 w 11067234"/>
                  <a:gd name="connsiteY7" fmla="*/ 0 h 1281272"/>
                  <a:gd name="connsiteX8" fmla="*/ 3819373 w 11067234"/>
                  <a:gd name="connsiteY8" fmla="*/ 0 h 1281272"/>
                  <a:gd name="connsiteX9" fmla="*/ 4091288 w 11067234"/>
                  <a:gd name="connsiteY9" fmla="*/ 0 h 1281272"/>
                  <a:gd name="connsiteX10" fmla="*/ 4895209 w 11067234"/>
                  <a:gd name="connsiteY10" fmla="*/ 0 h 1281272"/>
                  <a:gd name="connsiteX11" fmla="*/ 5273525 w 11067234"/>
                  <a:gd name="connsiteY11" fmla="*/ 0 h 1281272"/>
                  <a:gd name="connsiteX12" fmla="*/ 5758242 w 11067234"/>
                  <a:gd name="connsiteY12" fmla="*/ 0 h 1281272"/>
                  <a:gd name="connsiteX13" fmla="*/ 6455762 w 11067234"/>
                  <a:gd name="connsiteY13" fmla="*/ 0 h 1281272"/>
                  <a:gd name="connsiteX14" fmla="*/ 7153282 w 11067234"/>
                  <a:gd name="connsiteY14" fmla="*/ 0 h 1281272"/>
                  <a:gd name="connsiteX15" fmla="*/ 7531598 w 11067234"/>
                  <a:gd name="connsiteY15" fmla="*/ 0 h 1281272"/>
                  <a:gd name="connsiteX16" fmla="*/ 7909914 w 11067234"/>
                  <a:gd name="connsiteY16" fmla="*/ 0 h 1281272"/>
                  <a:gd name="connsiteX17" fmla="*/ 8713835 w 11067234"/>
                  <a:gd name="connsiteY17" fmla="*/ 0 h 1281272"/>
                  <a:gd name="connsiteX18" fmla="*/ 9092151 w 11067234"/>
                  <a:gd name="connsiteY18" fmla="*/ 0 h 1281272"/>
                  <a:gd name="connsiteX19" fmla="*/ 9789671 w 11067234"/>
                  <a:gd name="connsiteY19" fmla="*/ 0 h 1281272"/>
                  <a:gd name="connsiteX20" fmla="*/ 10853684 w 11067234"/>
                  <a:gd name="connsiteY20" fmla="*/ 0 h 1281272"/>
                  <a:gd name="connsiteX21" fmla="*/ 11067234 w 11067234"/>
                  <a:gd name="connsiteY21" fmla="*/ 213550 h 1281272"/>
                  <a:gd name="connsiteX22" fmla="*/ 11067234 w 11067234"/>
                  <a:gd name="connsiteY22" fmla="*/ 632094 h 1281272"/>
                  <a:gd name="connsiteX23" fmla="*/ 11067234 w 11067234"/>
                  <a:gd name="connsiteY23" fmla="*/ 1067722 h 1281272"/>
                  <a:gd name="connsiteX24" fmla="*/ 10853684 w 11067234"/>
                  <a:gd name="connsiteY24" fmla="*/ 1281272 h 1281272"/>
                  <a:gd name="connsiteX25" fmla="*/ 10475368 w 11067234"/>
                  <a:gd name="connsiteY25" fmla="*/ 1281272 h 1281272"/>
                  <a:gd name="connsiteX26" fmla="*/ 9990651 w 11067234"/>
                  <a:gd name="connsiteY26" fmla="*/ 1281272 h 1281272"/>
                  <a:gd name="connsiteX27" fmla="*/ 9612335 w 11067234"/>
                  <a:gd name="connsiteY27" fmla="*/ 1281272 h 1281272"/>
                  <a:gd name="connsiteX28" fmla="*/ 9127618 w 11067234"/>
                  <a:gd name="connsiteY28" fmla="*/ 1281272 h 1281272"/>
                  <a:gd name="connsiteX29" fmla="*/ 8430098 w 11067234"/>
                  <a:gd name="connsiteY29" fmla="*/ 1281272 h 1281272"/>
                  <a:gd name="connsiteX30" fmla="*/ 7626177 w 11067234"/>
                  <a:gd name="connsiteY30" fmla="*/ 1281272 h 1281272"/>
                  <a:gd name="connsiteX31" fmla="*/ 7141459 w 11067234"/>
                  <a:gd name="connsiteY31" fmla="*/ 1281272 h 1281272"/>
                  <a:gd name="connsiteX32" fmla="*/ 6656742 w 11067234"/>
                  <a:gd name="connsiteY32" fmla="*/ 1281272 h 1281272"/>
                  <a:gd name="connsiteX33" fmla="*/ 6065624 w 11067234"/>
                  <a:gd name="connsiteY33" fmla="*/ 1281272 h 1281272"/>
                  <a:gd name="connsiteX34" fmla="*/ 5580906 w 11067234"/>
                  <a:gd name="connsiteY34" fmla="*/ 1281272 h 1281272"/>
                  <a:gd name="connsiteX35" fmla="*/ 5096189 w 11067234"/>
                  <a:gd name="connsiteY35" fmla="*/ 1281272 h 1281272"/>
                  <a:gd name="connsiteX36" fmla="*/ 4398669 w 11067234"/>
                  <a:gd name="connsiteY36" fmla="*/ 1281272 h 1281272"/>
                  <a:gd name="connsiteX37" fmla="*/ 4020353 w 11067234"/>
                  <a:gd name="connsiteY37" fmla="*/ 1281272 h 1281272"/>
                  <a:gd name="connsiteX38" fmla="*/ 3216432 w 11067234"/>
                  <a:gd name="connsiteY38" fmla="*/ 1281272 h 1281272"/>
                  <a:gd name="connsiteX39" fmla="*/ 2518912 w 11067234"/>
                  <a:gd name="connsiteY39" fmla="*/ 1281272 h 1281272"/>
                  <a:gd name="connsiteX40" fmla="*/ 2246998 w 11067234"/>
                  <a:gd name="connsiteY40" fmla="*/ 1281272 h 1281272"/>
                  <a:gd name="connsiteX41" fmla="*/ 1443077 w 11067234"/>
                  <a:gd name="connsiteY41" fmla="*/ 1281272 h 1281272"/>
                  <a:gd name="connsiteX42" fmla="*/ 958359 w 11067234"/>
                  <a:gd name="connsiteY42" fmla="*/ 1281272 h 1281272"/>
                  <a:gd name="connsiteX43" fmla="*/ 213550 w 11067234"/>
                  <a:gd name="connsiteY43" fmla="*/ 1281272 h 1281272"/>
                  <a:gd name="connsiteX44" fmla="*/ 0 w 11067234"/>
                  <a:gd name="connsiteY44" fmla="*/ 1067722 h 1281272"/>
                  <a:gd name="connsiteX45" fmla="*/ 0 w 11067234"/>
                  <a:gd name="connsiteY45" fmla="*/ 632094 h 1281272"/>
                  <a:gd name="connsiteX46" fmla="*/ 0 w 11067234"/>
                  <a:gd name="connsiteY46" fmla="*/ 213550 h 12812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</a:cxnLst>
                <a:rect l="l" t="t" r="r" b="b"/>
                <a:pathLst>
                  <a:path w="11067234" h="1281272" fill="none" extrusionOk="0">
                    <a:moveTo>
                      <a:pt x="0" y="213550"/>
                    </a:moveTo>
                    <a:cubicBezTo>
                      <a:pt x="21361" y="81906"/>
                      <a:pt x="65774" y="-8521"/>
                      <a:pt x="213550" y="0"/>
                    </a:cubicBezTo>
                    <a:cubicBezTo>
                      <a:pt x="322517" y="-18703"/>
                      <a:pt x="354323" y="23791"/>
                      <a:pt x="485465" y="0"/>
                    </a:cubicBezTo>
                    <a:cubicBezTo>
                      <a:pt x="616607" y="-23791"/>
                      <a:pt x="945985" y="11231"/>
                      <a:pt x="1076583" y="0"/>
                    </a:cubicBezTo>
                    <a:cubicBezTo>
                      <a:pt x="1207181" y="-11231"/>
                      <a:pt x="1509001" y="56078"/>
                      <a:pt x="1667702" y="0"/>
                    </a:cubicBezTo>
                    <a:cubicBezTo>
                      <a:pt x="1826403" y="-56078"/>
                      <a:pt x="1807578" y="2499"/>
                      <a:pt x="1939616" y="0"/>
                    </a:cubicBezTo>
                    <a:cubicBezTo>
                      <a:pt x="2071654" y="-2499"/>
                      <a:pt x="2385645" y="68024"/>
                      <a:pt x="2637136" y="0"/>
                    </a:cubicBezTo>
                    <a:cubicBezTo>
                      <a:pt x="2888627" y="-68024"/>
                      <a:pt x="3010012" y="29914"/>
                      <a:pt x="3334656" y="0"/>
                    </a:cubicBezTo>
                    <a:cubicBezTo>
                      <a:pt x="3659300" y="-29914"/>
                      <a:pt x="3679548" y="5804"/>
                      <a:pt x="3819373" y="0"/>
                    </a:cubicBezTo>
                    <a:cubicBezTo>
                      <a:pt x="3959198" y="-5804"/>
                      <a:pt x="3985977" y="30577"/>
                      <a:pt x="4091288" y="0"/>
                    </a:cubicBezTo>
                    <a:cubicBezTo>
                      <a:pt x="4196600" y="-30577"/>
                      <a:pt x="4662129" y="50420"/>
                      <a:pt x="4895209" y="0"/>
                    </a:cubicBezTo>
                    <a:cubicBezTo>
                      <a:pt x="5128289" y="-50420"/>
                      <a:pt x="5182526" y="38809"/>
                      <a:pt x="5273525" y="0"/>
                    </a:cubicBezTo>
                    <a:cubicBezTo>
                      <a:pt x="5364524" y="-38809"/>
                      <a:pt x="5615895" y="12738"/>
                      <a:pt x="5758242" y="0"/>
                    </a:cubicBezTo>
                    <a:cubicBezTo>
                      <a:pt x="5900589" y="-12738"/>
                      <a:pt x="6164558" y="7874"/>
                      <a:pt x="6455762" y="0"/>
                    </a:cubicBezTo>
                    <a:cubicBezTo>
                      <a:pt x="6746966" y="-7874"/>
                      <a:pt x="6856131" y="15929"/>
                      <a:pt x="7153282" y="0"/>
                    </a:cubicBezTo>
                    <a:cubicBezTo>
                      <a:pt x="7450433" y="-15929"/>
                      <a:pt x="7358250" y="40425"/>
                      <a:pt x="7531598" y="0"/>
                    </a:cubicBezTo>
                    <a:cubicBezTo>
                      <a:pt x="7704946" y="-40425"/>
                      <a:pt x="7749677" y="30046"/>
                      <a:pt x="7909914" y="0"/>
                    </a:cubicBezTo>
                    <a:cubicBezTo>
                      <a:pt x="8070151" y="-30046"/>
                      <a:pt x="8369261" y="6749"/>
                      <a:pt x="8713835" y="0"/>
                    </a:cubicBezTo>
                    <a:cubicBezTo>
                      <a:pt x="9058409" y="-6749"/>
                      <a:pt x="8975988" y="4317"/>
                      <a:pt x="9092151" y="0"/>
                    </a:cubicBezTo>
                    <a:cubicBezTo>
                      <a:pt x="9208314" y="-4317"/>
                      <a:pt x="9588889" y="40383"/>
                      <a:pt x="9789671" y="0"/>
                    </a:cubicBezTo>
                    <a:cubicBezTo>
                      <a:pt x="9990453" y="-40383"/>
                      <a:pt x="10562519" y="93078"/>
                      <a:pt x="10853684" y="0"/>
                    </a:cubicBezTo>
                    <a:cubicBezTo>
                      <a:pt x="10995474" y="10776"/>
                      <a:pt x="11064551" y="130590"/>
                      <a:pt x="11067234" y="213550"/>
                    </a:cubicBezTo>
                    <a:cubicBezTo>
                      <a:pt x="11111176" y="318563"/>
                      <a:pt x="11030213" y="525360"/>
                      <a:pt x="11067234" y="632094"/>
                    </a:cubicBezTo>
                    <a:cubicBezTo>
                      <a:pt x="11104255" y="738828"/>
                      <a:pt x="11060545" y="953204"/>
                      <a:pt x="11067234" y="1067722"/>
                    </a:cubicBezTo>
                    <a:cubicBezTo>
                      <a:pt x="11072907" y="1182769"/>
                      <a:pt x="10972211" y="1308566"/>
                      <a:pt x="10853684" y="1281272"/>
                    </a:cubicBezTo>
                    <a:cubicBezTo>
                      <a:pt x="10728122" y="1288707"/>
                      <a:pt x="10636840" y="1266012"/>
                      <a:pt x="10475368" y="1281272"/>
                    </a:cubicBezTo>
                    <a:cubicBezTo>
                      <a:pt x="10313896" y="1296532"/>
                      <a:pt x="10184144" y="1265596"/>
                      <a:pt x="9990651" y="1281272"/>
                    </a:cubicBezTo>
                    <a:cubicBezTo>
                      <a:pt x="9797158" y="1296948"/>
                      <a:pt x="9712528" y="1249439"/>
                      <a:pt x="9612335" y="1281272"/>
                    </a:cubicBezTo>
                    <a:cubicBezTo>
                      <a:pt x="9512142" y="1313105"/>
                      <a:pt x="9352139" y="1232654"/>
                      <a:pt x="9127618" y="1281272"/>
                    </a:cubicBezTo>
                    <a:cubicBezTo>
                      <a:pt x="8903097" y="1329890"/>
                      <a:pt x="8675967" y="1205446"/>
                      <a:pt x="8430098" y="1281272"/>
                    </a:cubicBezTo>
                    <a:cubicBezTo>
                      <a:pt x="8184229" y="1357098"/>
                      <a:pt x="7789370" y="1204444"/>
                      <a:pt x="7626177" y="1281272"/>
                    </a:cubicBezTo>
                    <a:cubicBezTo>
                      <a:pt x="7462984" y="1358100"/>
                      <a:pt x="7356328" y="1241937"/>
                      <a:pt x="7141459" y="1281272"/>
                    </a:cubicBezTo>
                    <a:cubicBezTo>
                      <a:pt x="6926590" y="1320607"/>
                      <a:pt x="6785570" y="1275066"/>
                      <a:pt x="6656742" y="1281272"/>
                    </a:cubicBezTo>
                    <a:cubicBezTo>
                      <a:pt x="6527914" y="1287478"/>
                      <a:pt x="6227051" y="1220913"/>
                      <a:pt x="6065624" y="1281272"/>
                    </a:cubicBezTo>
                    <a:cubicBezTo>
                      <a:pt x="5904197" y="1341631"/>
                      <a:pt x="5694814" y="1271924"/>
                      <a:pt x="5580906" y="1281272"/>
                    </a:cubicBezTo>
                    <a:cubicBezTo>
                      <a:pt x="5466998" y="1290620"/>
                      <a:pt x="5329750" y="1247627"/>
                      <a:pt x="5096189" y="1281272"/>
                    </a:cubicBezTo>
                    <a:cubicBezTo>
                      <a:pt x="4862628" y="1314917"/>
                      <a:pt x="4614957" y="1262014"/>
                      <a:pt x="4398669" y="1281272"/>
                    </a:cubicBezTo>
                    <a:cubicBezTo>
                      <a:pt x="4182381" y="1300530"/>
                      <a:pt x="4151475" y="1272449"/>
                      <a:pt x="4020353" y="1281272"/>
                    </a:cubicBezTo>
                    <a:cubicBezTo>
                      <a:pt x="3889231" y="1290095"/>
                      <a:pt x="3541112" y="1188975"/>
                      <a:pt x="3216432" y="1281272"/>
                    </a:cubicBezTo>
                    <a:cubicBezTo>
                      <a:pt x="2891752" y="1373569"/>
                      <a:pt x="2750951" y="1218068"/>
                      <a:pt x="2518912" y="1281272"/>
                    </a:cubicBezTo>
                    <a:cubicBezTo>
                      <a:pt x="2286873" y="1344476"/>
                      <a:pt x="2311474" y="1278384"/>
                      <a:pt x="2246998" y="1281272"/>
                    </a:cubicBezTo>
                    <a:cubicBezTo>
                      <a:pt x="2182522" y="1284160"/>
                      <a:pt x="1645217" y="1250099"/>
                      <a:pt x="1443077" y="1281272"/>
                    </a:cubicBezTo>
                    <a:cubicBezTo>
                      <a:pt x="1240937" y="1312445"/>
                      <a:pt x="1131164" y="1258126"/>
                      <a:pt x="958359" y="1281272"/>
                    </a:cubicBezTo>
                    <a:cubicBezTo>
                      <a:pt x="785554" y="1304418"/>
                      <a:pt x="472553" y="1261594"/>
                      <a:pt x="213550" y="1281272"/>
                    </a:cubicBezTo>
                    <a:cubicBezTo>
                      <a:pt x="78005" y="1268882"/>
                      <a:pt x="-4660" y="1175107"/>
                      <a:pt x="0" y="1067722"/>
                    </a:cubicBezTo>
                    <a:cubicBezTo>
                      <a:pt x="-49732" y="901292"/>
                      <a:pt x="16472" y="734098"/>
                      <a:pt x="0" y="632094"/>
                    </a:cubicBezTo>
                    <a:cubicBezTo>
                      <a:pt x="-16472" y="530090"/>
                      <a:pt x="45157" y="392852"/>
                      <a:pt x="0" y="213550"/>
                    </a:cubicBezTo>
                    <a:close/>
                  </a:path>
                  <a:path w="11067234" h="1281272" stroke="0" extrusionOk="0">
                    <a:moveTo>
                      <a:pt x="0" y="213550"/>
                    </a:moveTo>
                    <a:cubicBezTo>
                      <a:pt x="29071" y="82023"/>
                      <a:pt x="78302" y="15463"/>
                      <a:pt x="213550" y="0"/>
                    </a:cubicBezTo>
                    <a:cubicBezTo>
                      <a:pt x="324108" y="-20660"/>
                      <a:pt x="419135" y="17929"/>
                      <a:pt x="485465" y="0"/>
                    </a:cubicBezTo>
                    <a:cubicBezTo>
                      <a:pt x="551795" y="-17929"/>
                      <a:pt x="999056" y="50072"/>
                      <a:pt x="1289386" y="0"/>
                    </a:cubicBezTo>
                    <a:cubicBezTo>
                      <a:pt x="1579716" y="-50072"/>
                      <a:pt x="1496590" y="30649"/>
                      <a:pt x="1667702" y="0"/>
                    </a:cubicBezTo>
                    <a:cubicBezTo>
                      <a:pt x="1838814" y="-30649"/>
                      <a:pt x="2077376" y="16515"/>
                      <a:pt x="2258820" y="0"/>
                    </a:cubicBezTo>
                    <a:cubicBezTo>
                      <a:pt x="2440264" y="-16515"/>
                      <a:pt x="2528572" y="20760"/>
                      <a:pt x="2743537" y="0"/>
                    </a:cubicBezTo>
                    <a:cubicBezTo>
                      <a:pt x="2958502" y="-20760"/>
                      <a:pt x="3298989" y="59346"/>
                      <a:pt x="3441057" y="0"/>
                    </a:cubicBezTo>
                    <a:cubicBezTo>
                      <a:pt x="3583125" y="-59346"/>
                      <a:pt x="3919846" y="52261"/>
                      <a:pt x="4244979" y="0"/>
                    </a:cubicBezTo>
                    <a:cubicBezTo>
                      <a:pt x="4570112" y="-52261"/>
                      <a:pt x="4779212" y="33008"/>
                      <a:pt x="5048900" y="0"/>
                    </a:cubicBezTo>
                    <a:cubicBezTo>
                      <a:pt x="5318588" y="-33008"/>
                      <a:pt x="5403816" y="18655"/>
                      <a:pt x="5746420" y="0"/>
                    </a:cubicBezTo>
                    <a:cubicBezTo>
                      <a:pt x="6089024" y="-18655"/>
                      <a:pt x="6188061" y="51324"/>
                      <a:pt x="6443940" y="0"/>
                    </a:cubicBezTo>
                    <a:cubicBezTo>
                      <a:pt x="6699819" y="-51324"/>
                      <a:pt x="6683965" y="22691"/>
                      <a:pt x="6822255" y="0"/>
                    </a:cubicBezTo>
                    <a:cubicBezTo>
                      <a:pt x="6960545" y="-22691"/>
                      <a:pt x="7418884" y="56342"/>
                      <a:pt x="7626177" y="0"/>
                    </a:cubicBezTo>
                    <a:cubicBezTo>
                      <a:pt x="7833470" y="-56342"/>
                      <a:pt x="7865992" y="23005"/>
                      <a:pt x="8004493" y="0"/>
                    </a:cubicBezTo>
                    <a:cubicBezTo>
                      <a:pt x="8142994" y="-23005"/>
                      <a:pt x="8379099" y="47511"/>
                      <a:pt x="8489210" y="0"/>
                    </a:cubicBezTo>
                    <a:cubicBezTo>
                      <a:pt x="8599321" y="-47511"/>
                      <a:pt x="9040069" y="76650"/>
                      <a:pt x="9186730" y="0"/>
                    </a:cubicBezTo>
                    <a:cubicBezTo>
                      <a:pt x="9333391" y="-76650"/>
                      <a:pt x="9730295" y="50874"/>
                      <a:pt x="9884250" y="0"/>
                    </a:cubicBezTo>
                    <a:cubicBezTo>
                      <a:pt x="10038205" y="-50874"/>
                      <a:pt x="10067311" y="20109"/>
                      <a:pt x="10156164" y="0"/>
                    </a:cubicBezTo>
                    <a:cubicBezTo>
                      <a:pt x="10245017" y="-20109"/>
                      <a:pt x="10509314" y="9321"/>
                      <a:pt x="10853684" y="0"/>
                    </a:cubicBezTo>
                    <a:cubicBezTo>
                      <a:pt x="10997746" y="268"/>
                      <a:pt x="11060873" y="112090"/>
                      <a:pt x="11067234" y="213550"/>
                    </a:cubicBezTo>
                    <a:cubicBezTo>
                      <a:pt x="11076261" y="324032"/>
                      <a:pt x="11017809" y="475909"/>
                      <a:pt x="11067234" y="657719"/>
                    </a:cubicBezTo>
                    <a:cubicBezTo>
                      <a:pt x="11116659" y="839529"/>
                      <a:pt x="11055595" y="904541"/>
                      <a:pt x="11067234" y="1067722"/>
                    </a:cubicBezTo>
                    <a:cubicBezTo>
                      <a:pt x="11071224" y="1160300"/>
                      <a:pt x="10971564" y="1268920"/>
                      <a:pt x="10853684" y="1281272"/>
                    </a:cubicBezTo>
                    <a:cubicBezTo>
                      <a:pt x="10510015" y="1282543"/>
                      <a:pt x="10435045" y="1216301"/>
                      <a:pt x="10156164" y="1281272"/>
                    </a:cubicBezTo>
                    <a:cubicBezTo>
                      <a:pt x="9877283" y="1346243"/>
                      <a:pt x="9959521" y="1277849"/>
                      <a:pt x="9884250" y="1281272"/>
                    </a:cubicBezTo>
                    <a:cubicBezTo>
                      <a:pt x="9808979" y="1284695"/>
                      <a:pt x="9742335" y="1273071"/>
                      <a:pt x="9612335" y="1281272"/>
                    </a:cubicBezTo>
                    <a:cubicBezTo>
                      <a:pt x="9482336" y="1289473"/>
                      <a:pt x="9259875" y="1276192"/>
                      <a:pt x="8914815" y="1281272"/>
                    </a:cubicBezTo>
                    <a:cubicBezTo>
                      <a:pt x="8569755" y="1286352"/>
                      <a:pt x="8562287" y="1233967"/>
                      <a:pt x="8323697" y="1281272"/>
                    </a:cubicBezTo>
                    <a:cubicBezTo>
                      <a:pt x="8085107" y="1328577"/>
                      <a:pt x="8124689" y="1269354"/>
                      <a:pt x="8051782" y="1281272"/>
                    </a:cubicBezTo>
                    <a:cubicBezTo>
                      <a:pt x="7978876" y="1293190"/>
                      <a:pt x="7840143" y="1271243"/>
                      <a:pt x="7779868" y="1281272"/>
                    </a:cubicBezTo>
                    <a:cubicBezTo>
                      <a:pt x="7719593" y="1291301"/>
                      <a:pt x="7341332" y="1246093"/>
                      <a:pt x="7082348" y="1281272"/>
                    </a:cubicBezTo>
                    <a:cubicBezTo>
                      <a:pt x="6823364" y="1316451"/>
                      <a:pt x="6764072" y="1233415"/>
                      <a:pt x="6597630" y="1281272"/>
                    </a:cubicBezTo>
                    <a:cubicBezTo>
                      <a:pt x="6431188" y="1329129"/>
                      <a:pt x="6044850" y="1222850"/>
                      <a:pt x="5900111" y="1281272"/>
                    </a:cubicBezTo>
                    <a:cubicBezTo>
                      <a:pt x="5755372" y="1339694"/>
                      <a:pt x="5495352" y="1235685"/>
                      <a:pt x="5096189" y="1281272"/>
                    </a:cubicBezTo>
                    <a:cubicBezTo>
                      <a:pt x="4697026" y="1326859"/>
                      <a:pt x="4889562" y="1262298"/>
                      <a:pt x="4824275" y="1281272"/>
                    </a:cubicBezTo>
                    <a:cubicBezTo>
                      <a:pt x="4758988" y="1300246"/>
                      <a:pt x="4560329" y="1239478"/>
                      <a:pt x="4339558" y="1281272"/>
                    </a:cubicBezTo>
                    <a:cubicBezTo>
                      <a:pt x="4118787" y="1323066"/>
                      <a:pt x="3978197" y="1233356"/>
                      <a:pt x="3748439" y="1281272"/>
                    </a:cubicBezTo>
                    <a:cubicBezTo>
                      <a:pt x="3518681" y="1329188"/>
                      <a:pt x="3372591" y="1240731"/>
                      <a:pt x="3050919" y="1281272"/>
                    </a:cubicBezTo>
                    <a:cubicBezTo>
                      <a:pt x="2729247" y="1321813"/>
                      <a:pt x="2773015" y="1243800"/>
                      <a:pt x="2566202" y="1281272"/>
                    </a:cubicBezTo>
                    <a:cubicBezTo>
                      <a:pt x="2359389" y="1318744"/>
                      <a:pt x="2202782" y="1234331"/>
                      <a:pt x="2081485" y="1281272"/>
                    </a:cubicBezTo>
                    <a:cubicBezTo>
                      <a:pt x="1960188" y="1328213"/>
                      <a:pt x="1625538" y="1269667"/>
                      <a:pt x="1383965" y="1281272"/>
                    </a:cubicBezTo>
                    <a:cubicBezTo>
                      <a:pt x="1142392" y="1292877"/>
                      <a:pt x="690346" y="1201355"/>
                      <a:pt x="213550" y="1281272"/>
                    </a:cubicBezTo>
                    <a:cubicBezTo>
                      <a:pt x="93513" y="1263542"/>
                      <a:pt x="-6063" y="1160598"/>
                      <a:pt x="0" y="1067722"/>
                    </a:cubicBezTo>
                    <a:cubicBezTo>
                      <a:pt x="-25746" y="936626"/>
                      <a:pt x="14663" y="722265"/>
                      <a:pt x="0" y="632094"/>
                    </a:cubicBezTo>
                    <a:cubicBezTo>
                      <a:pt x="-14663" y="541923"/>
                      <a:pt x="34235" y="357112"/>
                      <a:pt x="0" y="213550"/>
                    </a:cubicBezTo>
                    <a:close/>
                  </a:path>
                </a:pathLst>
              </a:custGeom>
              <a:blipFill>
                <a:blip r:embed="rId3"/>
                <a:stretch>
                  <a:fillRect/>
                </a:stretch>
              </a:blipFill>
              <a:ln w="50800" cmpd="sng">
                <a:solidFill>
                  <a:srgbClr val="0070C0"/>
                </a:solidFill>
                <a:prstDash val="dash"/>
                <a:extLst>
                  <a:ext uri="{C807C97D-BFC1-408E-A445-0C87EB9F89A2}">
                    <ask:lineSketchStyleProps xmlns:ask="http://schemas.microsoft.com/office/drawing/2018/sketchyshapes" xmlns="" sd="1371305124">
                      <a:prstGeom prst="roundRect">
                        <a:avLst/>
                      </a:prstGeom>
                      <ask:type>
                        <ask:lineSketchScribble/>
                      </ask:type>
                    </ask:lineSketchStyleProps>
                  </a:ext>
                </a:extLst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50" b="44600" l="4800" r="4815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1138" b="50442"/>
          <a:stretch/>
        </p:blipFill>
        <p:spPr>
          <a:xfrm>
            <a:off x="9398000" y="3912425"/>
            <a:ext cx="3147887" cy="319274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41349" y="2890877"/>
            <a:ext cx="20377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n>
                  <a:solidFill>
                    <a:srgbClr val="002060"/>
                  </a:solidFill>
                </a:ln>
                <a:solidFill>
                  <a:srgbClr val="00B0F0"/>
                </a:solidFill>
                <a:latin typeface="UTM Flavour" panose="02040603050506020204" pitchFamily="18" charset="0"/>
              </a:rPr>
              <a:t>Rút gọn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2414638" y="2618383"/>
                <a:ext cx="6739521" cy="14841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6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6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𝟏𝟓</m:t>
                        </m:r>
                      </m:num>
                      <m:den>
                        <m:r>
                          <a:rPr lang="en-US" sz="6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𝟐𝟓</m:t>
                        </m:r>
                      </m:den>
                    </m:f>
                    <m:r>
                      <a:rPr lang="en-US" sz="60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 </m:t>
                    </m:r>
                    <m:f>
                      <m:fPr>
                        <m:ctrlPr>
                          <a:rPr lang="en-US" sz="6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6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𝟏𝟓</m:t>
                        </m:r>
                        <m:r>
                          <a:rPr lang="en-US" sz="6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 : </m:t>
                        </m:r>
                        <m:r>
                          <a:rPr lang="en-US" sz="6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6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𝟐𝟓</m:t>
                        </m:r>
                        <m:r>
                          <a:rPr lang="en-US" sz="6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  : </m:t>
                        </m:r>
                        <m:r>
                          <a:rPr lang="en-US" sz="6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𝟓</m:t>
                        </m:r>
                      </m:den>
                    </m:f>
                    <m:r>
                      <a:rPr lang="en-US" sz="60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6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6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6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en-US" dirty="0"/>
                  <a:t> </a:t>
                </a: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14638" y="2618383"/>
                <a:ext cx="6739521" cy="148412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2349985" y="4395668"/>
                <a:ext cx="7145641" cy="14841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6000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6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6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𝟕</m:t>
                        </m:r>
                      </m:num>
                      <m:den>
                        <m:r>
                          <a:rPr lang="en-US" sz="6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𝟓</m:t>
                        </m:r>
                      </m:den>
                    </m:f>
                    <m:r>
                      <a:rPr lang="en-US" sz="60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−</m:t>
                    </m:r>
                    <m:f>
                      <m:fPr>
                        <m:ctrlPr>
                          <a:rPr lang="en-US" sz="6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6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𝟏𝟓</m:t>
                        </m:r>
                      </m:num>
                      <m:den>
                        <m:r>
                          <a:rPr lang="en-US" sz="6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𝟐𝟓</m:t>
                        </m:r>
                      </m:den>
                    </m:f>
                    <m:r>
                      <a:rPr lang="en-US" sz="60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6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6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𝟕</m:t>
                        </m:r>
                      </m:num>
                      <m:den>
                        <m:r>
                          <a:rPr lang="en-US" sz="6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𝟓</m:t>
                        </m:r>
                      </m:den>
                    </m:f>
                    <m:r>
                      <a:rPr lang="en-US" sz="60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−</m:t>
                    </m:r>
                    <m:f>
                      <m:fPr>
                        <m:ctrlPr>
                          <a:rPr lang="en-US" sz="6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6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6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𝟓</m:t>
                        </m:r>
                      </m:den>
                    </m:f>
                    <m:r>
                      <a:rPr lang="en-US" sz="60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6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6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6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𝟓</m:t>
                        </m:r>
                      </m:den>
                    </m:f>
                  </m:oMath>
                </a14:m>
                <a:endParaRPr lang="en-US" sz="60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49985" y="4395668"/>
                <a:ext cx="7145641" cy="1484124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456811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7" grpId="0"/>
      <p:bldP spid="4" grpId="0"/>
      <p:bldP spid="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ular Callout 4"/>
          <p:cNvSpPr/>
          <p:nvPr/>
        </p:nvSpPr>
        <p:spPr>
          <a:xfrm>
            <a:off x="5006108" y="129309"/>
            <a:ext cx="6927274" cy="2489964"/>
          </a:xfrm>
          <a:custGeom>
            <a:avLst/>
            <a:gdLst>
              <a:gd name="connsiteX0" fmla="*/ 0 w 6927274"/>
              <a:gd name="connsiteY0" fmla="*/ 415002 h 2489964"/>
              <a:gd name="connsiteX1" fmla="*/ 415002 w 6927274"/>
              <a:gd name="connsiteY1" fmla="*/ 0 h 2489964"/>
              <a:gd name="connsiteX2" fmla="*/ 762588 w 6927274"/>
              <a:gd name="connsiteY2" fmla="*/ 0 h 2489964"/>
              <a:gd name="connsiteX3" fmla="*/ 1154546 w 6927274"/>
              <a:gd name="connsiteY3" fmla="*/ 0 h 2489964"/>
              <a:gd name="connsiteX4" fmla="*/ 1154546 w 6927274"/>
              <a:gd name="connsiteY4" fmla="*/ 0 h 2489964"/>
              <a:gd name="connsiteX5" fmla="*/ 1679864 w 6927274"/>
              <a:gd name="connsiteY5" fmla="*/ 0 h 2489964"/>
              <a:gd name="connsiteX6" fmla="*/ 2257137 w 6927274"/>
              <a:gd name="connsiteY6" fmla="*/ 0 h 2489964"/>
              <a:gd name="connsiteX7" fmla="*/ 2886364 w 6927274"/>
              <a:gd name="connsiteY7" fmla="*/ 0 h 2489964"/>
              <a:gd name="connsiteX8" fmla="*/ 3476869 w 6927274"/>
              <a:gd name="connsiteY8" fmla="*/ 0 h 2489964"/>
              <a:gd name="connsiteX9" fmla="*/ 4031115 w 6927274"/>
              <a:gd name="connsiteY9" fmla="*/ 0 h 2489964"/>
              <a:gd name="connsiteX10" fmla="*/ 4512843 w 6927274"/>
              <a:gd name="connsiteY10" fmla="*/ 0 h 2489964"/>
              <a:gd name="connsiteX11" fmla="*/ 4994571 w 6927274"/>
              <a:gd name="connsiteY11" fmla="*/ 0 h 2489964"/>
              <a:gd name="connsiteX12" fmla="*/ 5585076 w 6927274"/>
              <a:gd name="connsiteY12" fmla="*/ 0 h 2489964"/>
              <a:gd name="connsiteX13" fmla="*/ 6512272 w 6927274"/>
              <a:gd name="connsiteY13" fmla="*/ 0 h 2489964"/>
              <a:gd name="connsiteX14" fmla="*/ 6927274 w 6927274"/>
              <a:gd name="connsiteY14" fmla="*/ 415002 h 2489964"/>
              <a:gd name="connsiteX15" fmla="*/ 6927274 w 6927274"/>
              <a:gd name="connsiteY15" fmla="*/ 902616 h 2489964"/>
              <a:gd name="connsiteX16" fmla="*/ 6927274 w 6927274"/>
              <a:gd name="connsiteY16" fmla="*/ 1452479 h 2489964"/>
              <a:gd name="connsiteX17" fmla="*/ 6927274 w 6927274"/>
              <a:gd name="connsiteY17" fmla="*/ 1452479 h 2489964"/>
              <a:gd name="connsiteX18" fmla="*/ 6927274 w 6927274"/>
              <a:gd name="connsiteY18" fmla="*/ 1757500 h 2489964"/>
              <a:gd name="connsiteX19" fmla="*/ 6927274 w 6927274"/>
              <a:gd name="connsiteY19" fmla="*/ 2074970 h 2489964"/>
              <a:gd name="connsiteX20" fmla="*/ 6927274 w 6927274"/>
              <a:gd name="connsiteY20" fmla="*/ 2074962 h 2489964"/>
              <a:gd name="connsiteX21" fmla="*/ 6512272 w 6927274"/>
              <a:gd name="connsiteY21" fmla="*/ 2489964 h 2489964"/>
              <a:gd name="connsiteX22" fmla="*/ 5958026 w 6927274"/>
              <a:gd name="connsiteY22" fmla="*/ 2489964 h 2489964"/>
              <a:gd name="connsiteX23" fmla="*/ 5476298 w 6927274"/>
              <a:gd name="connsiteY23" fmla="*/ 2489964 h 2489964"/>
              <a:gd name="connsiteX24" fmla="*/ 4922052 w 6927274"/>
              <a:gd name="connsiteY24" fmla="*/ 2489964 h 2489964"/>
              <a:gd name="connsiteX25" fmla="*/ 4331547 w 6927274"/>
              <a:gd name="connsiteY25" fmla="*/ 2489964 h 2489964"/>
              <a:gd name="connsiteX26" fmla="*/ 3886079 w 6927274"/>
              <a:gd name="connsiteY26" fmla="*/ 2489964 h 2489964"/>
              <a:gd name="connsiteX27" fmla="*/ 3476869 w 6927274"/>
              <a:gd name="connsiteY27" fmla="*/ 2489964 h 2489964"/>
              <a:gd name="connsiteX28" fmla="*/ 2886364 w 6927274"/>
              <a:gd name="connsiteY28" fmla="*/ 2489964 h 2489964"/>
              <a:gd name="connsiteX29" fmla="*/ 2340551 w 6927274"/>
              <a:gd name="connsiteY29" fmla="*/ 2567807 h 2489964"/>
              <a:gd name="connsiteX30" fmla="*/ 1794739 w 6927274"/>
              <a:gd name="connsiteY30" fmla="*/ 2645651 h 2489964"/>
              <a:gd name="connsiteX31" fmla="*/ 1214087 w 6927274"/>
              <a:gd name="connsiteY31" fmla="*/ 2728463 h 2489964"/>
              <a:gd name="connsiteX32" fmla="*/ 737952 w 6927274"/>
              <a:gd name="connsiteY32" fmla="*/ 2796368 h 2489964"/>
              <a:gd name="connsiteX33" fmla="*/ 157300 w 6927274"/>
              <a:gd name="connsiteY33" fmla="*/ 2879180 h 2489964"/>
              <a:gd name="connsiteX34" fmla="*/ -597547 w 6927274"/>
              <a:gd name="connsiteY34" fmla="*/ 2986836 h 2489964"/>
              <a:gd name="connsiteX35" fmla="*/ -124482 w 6927274"/>
              <a:gd name="connsiteY35" fmla="*/ 2852681 h 2489964"/>
              <a:gd name="connsiteX36" fmla="*/ 296020 w 6927274"/>
              <a:gd name="connsiteY36" fmla="*/ 2733431 h 2489964"/>
              <a:gd name="connsiteX37" fmla="*/ 734044 w 6927274"/>
              <a:gd name="connsiteY37" fmla="*/ 2609213 h 2489964"/>
              <a:gd name="connsiteX38" fmla="*/ 1154546 w 6927274"/>
              <a:gd name="connsiteY38" fmla="*/ 2489964 h 2489964"/>
              <a:gd name="connsiteX39" fmla="*/ 769983 w 6927274"/>
              <a:gd name="connsiteY39" fmla="*/ 2489964 h 2489964"/>
              <a:gd name="connsiteX40" fmla="*/ 415002 w 6927274"/>
              <a:gd name="connsiteY40" fmla="*/ 2489964 h 2489964"/>
              <a:gd name="connsiteX41" fmla="*/ 0 w 6927274"/>
              <a:gd name="connsiteY41" fmla="*/ 2074962 h 2489964"/>
              <a:gd name="connsiteX42" fmla="*/ 0 w 6927274"/>
              <a:gd name="connsiteY42" fmla="*/ 2074970 h 2489964"/>
              <a:gd name="connsiteX43" fmla="*/ 0 w 6927274"/>
              <a:gd name="connsiteY43" fmla="*/ 1757500 h 2489964"/>
              <a:gd name="connsiteX44" fmla="*/ 0 w 6927274"/>
              <a:gd name="connsiteY44" fmla="*/ 1452479 h 2489964"/>
              <a:gd name="connsiteX45" fmla="*/ 0 w 6927274"/>
              <a:gd name="connsiteY45" fmla="*/ 1452479 h 2489964"/>
              <a:gd name="connsiteX46" fmla="*/ 0 w 6927274"/>
              <a:gd name="connsiteY46" fmla="*/ 954490 h 2489964"/>
              <a:gd name="connsiteX47" fmla="*/ 0 w 6927274"/>
              <a:gd name="connsiteY47" fmla="*/ 415002 h 24899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6927274" h="2489964" fill="none" extrusionOk="0">
                <a:moveTo>
                  <a:pt x="0" y="415002"/>
                </a:moveTo>
                <a:cubicBezTo>
                  <a:pt x="15071" y="152255"/>
                  <a:pt x="189705" y="17021"/>
                  <a:pt x="415002" y="0"/>
                </a:cubicBezTo>
                <a:cubicBezTo>
                  <a:pt x="538782" y="-34703"/>
                  <a:pt x="615228" y="1781"/>
                  <a:pt x="762588" y="0"/>
                </a:cubicBezTo>
                <a:cubicBezTo>
                  <a:pt x="909948" y="-1781"/>
                  <a:pt x="1060617" y="17143"/>
                  <a:pt x="1154546" y="0"/>
                </a:cubicBezTo>
                <a:lnTo>
                  <a:pt x="1154546" y="0"/>
                </a:lnTo>
                <a:cubicBezTo>
                  <a:pt x="1285577" y="-11258"/>
                  <a:pt x="1481413" y="33276"/>
                  <a:pt x="1679864" y="0"/>
                </a:cubicBezTo>
                <a:cubicBezTo>
                  <a:pt x="1878315" y="-33276"/>
                  <a:pt x="2137069" y="66692"/>
                  <a:pt x="2257137" y="0"/>
                </a:cubicBezTo>
                <a:cubicBezTo>
                  <a:pt x="2377205" y="-66692"/>
                  <a:pt x="2605001" y="668"/>
                  <a:pt x="2886364" y="0"/>
                </a:cubicBezTo>
                <a:cubicBezTo>
                  <a:pt x="3105481" y="-11577"/>
                  <a:pt x="3197422" y="39439"/>
                  <a:pt x="3476869" y="0"/>
                </a:cubicBezTo>
                <a:cubicBezTo>
                  <a:pt x="3756316" y="-39439"/>
                  <a:pt x="3829815" y="41432"/>
                  <a:pt x="4031115" y="0"/>
                </a:cubicBezTo>
                <a:cubicBezTo>
                  <a:pt x="4232415" y="-41432"/>
                  <a:pt x="4339199" y="13529"/>
                  <a:pt x="4512843" y="0"/>
                </a:cubicBezTo>
                <a:cubicBezTo>
                  <a:pt x="4686487" y="-13529"/>
                  <a:pt x="4764535" y="6313"/>
                  <a:pt x="4994571" y="0"/>
                </a:cubicBezTo>
                <a:cubicBezTo>
                  <a:pt x="5224607" y="-6313"/>
                  <a:pt x="5336208" y="1667"/>
                  <a:pt x="5585076" y="0"/>
                </a:cubicBezTo>
                <a:cubicBezTo>
                  <a:pt x="5833944" y="-1667"/>
                  <a:pt x="6136342" y="3462"/>
                  <a:pt x="6512272" y="0"/>
                </a:cubicBezTo>
                <a:cubicBezTo>
                  <a:pt x="6777346" y="-27007"/>
                  <a:pt x="6923036" y="193672"/>
                  <a:pt x="6927274" y="415002"/>
                </a:cubicBezTo>
                <a:cubicBezTo>
                  <a:pt x="6935763" y="604236"/>
                  <a:pt x="6896045" y="664913"/>
                  <a:pt x="6927274" y="902616"/>
                </a:cubicBezTo>
                <a:cubicBezTo>
                  <a:pt x="6958503" y="1140319"/>
                  <a:pt x="6888908" y="1227347"/>
                  <a:pt x="6927274" y="1452479"/>
                </a:cubicBezTo>
                <a:lnTo>
                  <a:pt x="6927274" y="1452479"/>
                </a:lnTo>
                <a:cubicBezTo>
                  <a:pt x="6948626" y="1589060"/>
                  <a:pt x="6915462" y="1651704"/>
                  <a:pt x="6927274" y="1757500"/>
                </a:cubicBezTo>
                <a:cubicBezTo>
                  <a:pt x="6939086" y="1863296"/>
                  <a:pt x="6919075" y="2001097"/>
                  <a:pt x="6927274" y="2074970"/>
                </a:cubicBezTo>
                <a:lnTo>
                  <a:pt x="6927274" y="2074962"/>
                </a:lnTo>
                <a:cubicBezTo>
                  <a:pt x="6890153" y="2293475"/>
                  <a:pt x="6724763" y="2552387"/>
                  <a:pt x="6512272" y="2489964"/>
                </a:cubicBezTo>
                <a:cubicBezTo>
                  <a:pt x="6248328" y="2556461"/>
                  <a:pt x="6177628" y="2449191"/>
                  <a:pt x="5958026" y="2489964"/>
                </a:cubicBezTo>
                <a:cubicBezTo>
                  <a:pt x="5738424" y="2530737"/>
                  <a:pt x="5606392" y="2468133"/>
                  <a:pt x="5476298" y="2489964"/>
                </a:cubicBezTo>
                <a:cubicBezTo>
                  <a:pt x="5346204" y="2511795"/>
                  <a:pt x="5192513" y="2484674"/>
                  <a:pt x="4922052" y="2489964"/>
                </a:cubicBezTo>
                <a:cubicBezTo>
                  <a:pt x="4651591" y="2495254"/>
                  <a:pt x="4528959" y="2434697"/>
                  <a:pt x="4331547" y="2489964"/>
                </a:cubicBezTo>
                <a:cubicBezTo>
                  <a:pt x="4134136" y="2545231"/>
                  <a:pt x="4006107" y="2483516"/>
                  <a:pt x="3886079" y="2489964"/>
                </a:cubicBezTo>
                <a:cubicBezTo>
                  <a:pt x="3766051" y="2496412"/>
                  <a:pt x="3589358" y="2449080"/>
                  <a:pt x="3476869" y="2489964"/>
                </a:cubicBezTo>
                <a:cubicBezTo>
                  <a:pt x="3364380" y="2530848"/>
                  <a:pt x="3046753" y="2466280"/>
                  <a:pt x="2886364" y="2489964"/>
                </a:cubicBezTo>
                <a:cubicBezTo>
                  <a:pt x="2761860" y="2508310"/>
                  <a:pt x="2513094" y="2514597"/>
                  <a:pt x="2340551" y="2567807"/>
                </a:cubicBezTo>
                <a:cubicBezTo>
                  <a:pt x="2168008" y="2621018"/>
                  <a:pt x="1951946" y="2586065"/>
                  <a:pt x="1794739" y="2645651"/>
                </a:cubicBezTo>
                <a:cubicBezTo>
                  <a:pt x="1637532" y="2705237"/>
                  <a:pt x="1416287" y="2655126"/>
                  <a:pt x="1214087" y="2728463"/>
                </a:cubicBezTo>
                <a:cubicBezTo>
                  <a:pt x="1011887" y="2801799"/>
                  <a:pt x="912353" y="2739599"/>
                  <a:pt x="737952" y="2796368"/>
                </a:cubicBezTo>
                <a:cubicBezTo>
                  <a:pt x="563551" y="2853137"/>
                  <a:pt x="366703" y="2838585"/>
                  <a:pt x="157300" y="2879180"/>
                </a:cubicBezTo>
                <a:cubicBezTo>
                  <a:pt x="-52103" y="2919775"/>
                  <a:pt x="-247616" y="2884622"/>
                  <a:pt x="-597547" y="2986836"/>
                </a:cubicBezTo>
                <a:cubicBezTo>
                  <a:pt x="-414006" y="2896197"/>
                  <a:pt x="-334627" y="2947425"/>
                  <a:pt x="-124482" y="2852681"/>
                </a:cubicBezTo>
                <a:cubicBezTo>
                  <a:pt x="85663" y="2757936"/>
                  <a:pt x="136860" y="2809787"/>
                  <a:pt x="296020" y="2733431"/>
                </a:cubicBezTo>
                <a:cubicBezTo>
                  <a:pt x="455180" y="2657076"/>
                  <a:pt x="615696" y="2688774"/>
                  <a:pt x="734044" y="2609213"/>
                </a:cubicBezTo>
                <a:cubicBezTo>
                  <a:pt x="852392" y="2529652"/>
                  <a:pt x="1041116" y="2565490"/>
                  <a:pt x="1154546" y="2489964"/>
                </a:cubicBezTo>
                <a:cubicBezTo>
                  <a:pt x="1038651" y="2521827"/>
                  <a:pt x="913372" y="2445976"/>
                  <a:pt x="769983" y="2489964"/>
                </a:cubicBezTo>
                <a:cubicBezTo>
                  <a:pt x="626594" y="2533952"/>
                  <a:pt x="561270" y="2458818"/>
                  <a:pt x="415002" y="2489964"/>
                </a:cubicBezTo>
                <a:cubicBezTo>
                  <a:pt x="185308" y="2533195"/>
                  <a:pt x="15142" y="2289910"/>
                  <a:pt x="0" y="2074962"/>
                </a:cubicBezTo>
                <a:lnTo>
                  <a:pt x="0" y="2074970"/>
                </a:lnTo>
                <a:cubicBezTo>
                  <a:pt x="-2995" y="1941508"/>
                  <a:pt x="3875" y="1851359"/>
                  <a:pt x="0" y="1757500"/>
                </a:cubicBezTo>
                <a:cubicBezTo>
                  <a:pt x="-3875" y="1663641"/>
                  <a:pt x="25318" y="1532620"/>
                  <a:pt x="0" y="1452479"/>
                </a:cubicBezTo>
                <a:lnTo>
                  <a:pt x="0" y="1452479"/>
                </a:lnTo>
                <a:cubicBezTo>
                  <a:pt x="-22008" y="1245093"/>
                  <a:pt x="51920" y="1079241"/>
                  <a:pt x="0" y="954490"/>
                </a:cubicBezTo>
                <a:cubicBezTo>
                  <a:pt x="-51920" y="829739"/>
                  <a:pt x="58557" y="629428"/>
                  <a:pt x="0" y="415002"/>
                </a:cubicBezTo>
                <a:close/>
              </a:path>
              <a:path w="6927274" h="2489964" stroke="0" extrusionOk="0">
                <a:moveTo>
                  <a:pt x="0" y="415002"/>
                </a:moveTo>
                <a:cubicBezTo>
                  <a:pt x="13314" y="211077"/>
                  <a:pt x="129764" y="-22271"/>
                  <a:pt x="415002" y="0"/>
                </a:cubicBezTo>
                <a:cubicBezTo>
                  <a:pt x="513085" y="-29901"/>
                  <a:pt x="628281" y="14607"/>
                  <a:pt x="769983" y="0"/>
                </a:cubicBezTo>
                <a:cubicBezTo>
                  <a:pt x="911685" y="-14607"/>
                  <a:pt x="962878" y="40739"/>
                  <a:pt x="1154546" y="0"/>
                </a:cubicBezTo>
                <a:lnTo>
                  <a:pt x="1154546" y="0"/>
                </a:lnTo>
                <a:cubicBezTo>
                  <a:pt x="1409201" y="-67100"/>
                  <a:pt x="1585509" y="30757"/>
                  <a:pt x="1749137" y="0"/>
                </a:cubicBezTo>
                <a:cubicBezTo>
                  <a:pt x="1912765" y="-30757"/>
                  <a:pt x="2025901" y="18310"/>
                  <a:pt x="2274455" y="0"/>
                </a:cubicBezTo>
                <a:cubicBezTo>
                  <a:pt x="2523009" y="-18310"/>
                  <a:pt x="2724622" y="27121"/>
                  <a:pt x="2886364" y="0"/>
                </a:cubicBezTo>
                <a:cubicBezTo>
                  <a:pt x="3040225" y="-27000"/>
                  <a:pt x="3208429" y="54848"/>
                  <a:pt x="3368092" y="0"/>
                </a:cubicBezTo>
                <a:cubicBezTo>
                  <a:pt x="3527755" y="-54848"/>
                  <a:pt x="3742742" y="59537"/>
                  <a:pt x="3922338" y="0"/>
                </a:cubicBezTo>
                <a:cubicBezTo>
                  <a:pt x="4101934" y="-59537"/>
                  <a:pt x="4243783" y="28886"/>
                  <a:pt x="4404065" y="0"/>
                </a:cubicBezTo>
                <a:cubicBezTo>
                  <a:pt x="4564347" y="-28886"/>
                  <a:pt x="4703845" y="24489"/>
                  <a:pt x="4813275" y="0"/>
                </a:cubicBezTo>
                <a:cubicBezTo>
                  <a:pt x="4922705" y="-24489"/>
                  <a:pt x="5116013" y="17415"/>
                  <a:pt x="5331262" y="0"/>
                </a:cubicBezTo>
                <a:cubicBezTo>
                  <a:pt x="5546511" y="-17415"/>
                  <a:pt x="5729835" y="26489"/>
                  <a:pt x="5849249" y="0"/>
                </a:cubicBezTo>
                <a:cubicBezTo>
                  <a:pt x="5968663" y="-26489"/>
                  <a:pt x="6286493" y="57820"/>
                  <a:pt x="6512272" y="0"/>
                </a:cubicBezTo>
                <a:cubicBezTo>
                  <a:pt x="6789690" y="29325"/>
                  <a:pt x="6916840" y="167601"/>
                  <a:pt x="6927274" y="415002"/>
                </a:cubicBezTo>
                <a:cubicBezTo>
                  <a:pt x="6963334" y="650189"/>
                  <a:pt x="6877309" y="811182"/>
                  <a:pt x="6927274" y="944115"/>
                </a:cubicBezTo>
                <a:cubicBezTo>
                  <a:pt x="6977239" y="1077048"/>
                  <a:pt x="6871873" y="1245610"/>
                  <a:pt x="6927274" y="1452479"/>
                </a:cubicBezTo>
                <a:lnTo>
                  <a:pt x="6927274" y="1452479"/>
                </a:lnTo>
                <a:cubicBezTo>
                  <a:pt x="6947656" y="1590640"/>
                  <a:pt x="6916460" y="1683214"/>
                  <a:pt x="6927274" y="1745050"/>
                </a:cubicBezTo>
                <a:cubicBezTo>
                  <a:pt x="6938088" y="1806886"/>
                  <a:pt x="6917231" y="1924316"/>
                  <a:pt x="6927274" y="2074970"/>
                </a:cubicBezTo>
                <a:lnTo>
                  <a:pt x="6927274" y="2074962"/>
                </a:lnTo>
                <a:cubicBezTo>
                  <a:pt x="6955964" y="2268371"/>
                  <a:pt x="6758222" y="2423977"/>
                  <a:pt x="6512272" y="2489964"/>
                </a:cubicBezTo>
                <a:cubicBezTo>
                  <a:pt x="6402874" y="2517786"/>
                  <a:pt x="6108284" y="2472939"/>
                  <a:pt x="5994285" y="2489964"/>
                </a:cubicBezTo>
                <a:cubicBezTo>
                  <a:pt x="5880286" y="2506989"/>
                  <a:pt x="5769785" y="2458672"/>
                  <a:pt x="5585076" y="2489964"/>
                </a:cubicBezTo>
                <a:cubicBezTo>
                  <a:pt x="5400367" y="2521256"/>
                  <a:pt x="5171801" y="2449389"/>
                  <a:pt x="5067089" y="2489964"/>
                </a:cubicBezTo>
                <a:cubicBezTo>
                  <a:pt x="4962377" y="2530539"/>
                  <a:pt x="4627341" y="2457191"/>
                  <a:pt x="4476584" y="2489964"/>
                </a:cubicBezTo>
                <a:cubicBezTo>
                  <a:pt x="4325828" y="2522737"/>
                  <a:pt x="4173854" y="2424124"/>
                  <a:pt x="3922338" y="2489964"/>
                </a:cubicBezTo>
                <a:cubicBezTo>
                  <a:pt x="3670822" y="2555804"/>
                  <a:pt x="3522858" y="2480905"/>
                  <a:pt x="3368092" y="2489964"/>
                </a:cubicBezTo>
                <a:cubicBezTo>
                  <a:pt x="3213326" y="2499023"/>
                  <a:pt x="3032652" y="2483565"/>
                  <a:pt x="2886364" y="2489964"/>
                </a:cubicBezTo>
                <a:cubicBezTo>
                  <a:pt x="2734774" y="2558164"/>
                  <a:pt x="2417760" y="2511049"/>
                  <a:pt x="2305712" y="2572776"/>
                </a:cubicBezTo>
                <a:cubicBezTo>
                  <a:pt x="2193664" y="2634503"/>
                  <a:pt x="1891071" y="2624587"/>
                  <a:pt x="1725060" y="2655588"/>
                </a:cubicBezTo>
                <a:cubicBezTo>
                  <a:pt x="1559049" y="2686589"/>
                  <a:pt x="1282760" y="2663080"/>
                  <a:pt x="1144409" y="2738400"/>
                </a:cubicBezTo>
                <a:cubicBezTo>
                  <a:pt x="1006058" y="2813720"/>
                  <a:pt x="622762" y="2772561"/>
                  <a:pt x="494078" y="2831149"/>
                </a:cubicBezTo>
                <a:cubicBezTo>
                  <a:pt x="365395" y="2889737"/>
                  <a:pt x="-160337" y="2872564"/>
                  <a:pt x="-597547" y="2986836"/>
                </a:cubicBezTo>
                <a:cubicBezTo>
                  <a:pt x="-422657" y="2930915"/>
                  <a:pt x="-326419" y="2949256"/>
                  <a:pt x="-124482" y="2852681"/>
                </a:cubicBezTo>
                <a:cubicBezTo>
                  <a:pt x="77455" y="2756106"/>
                  <a:pt x="157489" y="2816349"/>
                  <a:pt x="260979" y="2743369"/>
                </a:cubicBezTo>
                <a:cubicBezTo>
                  <a:pt x="364469" y="2670389"/>
                  <a:pt x="606911" y="2696143"/>
                  <a:pt x="699002" y="2619151"/>
                </a:cubicBezTo>
                <a:cubicBezTo>
                  <a:pt x="791093" y="2542159"/>
                  <a:pt x="1004638" y="2554522"/>
                  <a:pt x="1154546" y="2489964"/>
                </a:cubicBezTo>
                <a:cubicBezTo>
                  <a:pt x="1026758" y="2529773"/>
                  <a:pt x="922227" y="2447252"/>
                  <a:pt x="777379" y="2489964"/>
                </a:cubicBezTo>
                <a:cubicBezTo>
                  <a:pt x="632531" y="2532676"/>
                  <a:pt x="490283" y="2478384"/>
                  <a:pt x="415002" y="2489964"/>
                </a:cubicBezTo>
                <a:cubicBezTo>
                  <a:pt x="214129" y="2472047"/>
                  <a:pt x="-19507" y="2342692"/>
                  <a:pt x="0" y="2074962"/>
                </a:cubicBezTo>
                <a:lnTo>
                  <a:pt x="0" y="2074970"/>
                </a:lnTo>
                <a:cubicBezTo>
                  <a:pt x="-3152" y="1931794"/>
                  <a:pt x="10373" y="1906699"/>
                  <a:pt x="0" y="1763725"/>
                </a:cubicBezTo>
                <a:cubicBezTo>
                  <a:pt x="-10373" y="1620751"/>
                  <a:pt x="29447" y="1567226"/>
                  <a:pt x="0" y="1452479"/>
                </a:cubicBezTo>
                <a:lnTo>
                  <a:pt x="0" y="1452479"/>
                </a:lnTo>
                <a:cubicBezTo>
                  <a:pt x="-28928" y="1264323"/>
                  <a:pt x="11637" y="1104933"/>
                  <a:pt x="0" y="912991"/>
                </a:cubicBezTo>
                <a:cubicBezTo>
                  <a:pt x="-11637" y="721049"/>
                  <a:pt x="23281" y="519261"/>
                  <a:pt x="0" y="415002"/>
                </a:cubicBezTo>
                <a:close/>
              </a:path>
            </a:pathLst>
          </a:custGeom>
          <a:solidFill>
            <a:srgbClr val="F9E3E6">
              <a:alpha val="60000"/>
            </a:srgbClr>
          </a:solidFill>
          <a:ln w="38100">
            <a:solidFill>
              <a:srgbClr val="CC2245"/>
            </a:solidFill>
            <a:prstDash val="lgDash"/>
            <a:extLst>
              <a:ext uri="{C807C97D-BFC1-408E-A445-0C87EB9F89A2}">
                <ask:lineSketchStyleProps xmlns:ask="http://schemas.microsoft.com/office/drawing/2018/sketchyshapes" sd="1137415784">
                  <a:prstGeom prst="wedgeRoundRectCallout">
                    <a:avLst>
                      <a:gd name="adj1" fmla="val -58626"/>
                      <a:gd name="adj2" fmla="val 69955"/>
                      <a:gd name="adj3" fmla="val 16667"/>
                    </a:avLst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0" i="0" u="none" strike="noStrike" kern="1200" cap="none" spc="0" normalizeH="0" baseline="0" noProof="0" dirty="0">
                <a:ln>
                  <a:noFill/>
                </a:ln>
                <a:solidFill>
                  <a:srgbClr val="CC2245"/>
                </a:solidFill>
                <a:effectLst/>
                <a:uLnTx/>
                <a:uFillTx/>
                <a:latin typeface="#9Slide05 Rusulica Script" panose="00000500000000000000" pitchFamily="2" charset="0"/>
                <a:ea typeface="+mn-ea"/>
                <a:cs typeface="+mn-cs"/>
              </a:rPr>
              <a:t>Bây giờ, chúng mình cùng chọn đồ chơi cho </a:t>
            </a:r>
            <a:r>
              <a:rPr lang="en-US" sz="4000" dirty="0">
                <a:solidFill>
                  <a:srgbClr val="CC2245"/>
                </a:solidFill>
                <a:latin typeface="#9Slide05 Rusulica Script" panose="00000500000000000000" pitchFamily="2" charset="0"/>
              </a:rPr>
              <a:t>Miu</a:t>
            </a:r>
            <a:r>
              <a:rPr kumimoji="0" lang="vi-VN" sz="4000" b="0" i="0" u="none" strike="noStrike" kern="1200" cap="none" spc="0" normalizeH="0" baseline="0" noProof="0" dirty="0">
                <a:ln>
                  <a:noFill/>
                </a:ln>
                <a:solidFill>
                  <a:srgbClr val="CC2245"/>
                </a:solidFill>
                <a:effectLst/>
                <a:uLnTx/>
                <a:uFillTx/>
                <a:latin typeface="#9Slide05 Rusulica Script" panose="00000500000000000000" pitchFamily="2" charset="0"/>
                <a:ea typeface="+mn-ea"/>
                <a:cs typeface="+mn-cs"/>
              </a:rPr>
              <a:t> để bạn ấy luôn vui vẻ nhé!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CC2245"/>
              </a:solidFill>
              <a:effectLst/>
              <a:uLnTx/>
              <a:uFillTx/>
              <a:latin typeface="#9Slide05 Rusulica Script" panose="00000500000000000000" pitchFamily="2" charset="0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5369585-F70E-47AD-A54C-9E261586C12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885" b="89994" l="27036" r="50815">
                        <a14:foregroundMark x1="39931" y1="61189" x2="39931" y2="61189"/>
                        <a14:foregroundMark x1="42184" y1="61189" x2="42184" y2="6118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714" r="48583"/>
          <a:stretch/>
        </p:blipFill>
        <p:spPr>
          <a:xfrm>
            <a:off x="258618" y="-1256664"/>
            <a:ext cx="4583331" cy="10602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92435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2000">
        <p:split orient="vert"/>
      </p:transition>
    </mc:Choice>
    <mc:Fallback xmlns="">
      <p:transition spd="slow" advClick="0" advTm="200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F91C747-60CE-423B-904F-10F860BDAE5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Snip Diagonal Corner Rectangle 1">
                <a:extLst>
                  <a:ext uri="{FF2B5EF4-FFF2-40B4-BE49-F238E27FC236}">
                    <a16:creationId xmlns:a16="http://schemas.microsoft.com/office/drawing/2014/main" id="{C3EEC5D1-3507-4F84-A4F3-0EEFDE48F128}"/>
                  </a:ext>
                </a:extLst>
              </p:cNvPr>
              <p:cNvSpPr/>
              <p:nvPr/>
            </p:nvSpPr>
            <p:spPr>
              <a:xfrm>
                <a:off x="670784" y="320173"/>
                <a:ext cx="10451386" cy="1256539"/>
              </a:xfrm>
              <a:custGeom>
                <a:avLst/>
                <a:gdLst>
                  <a:gd name="connsiteX0" fmla="*/ 0 w 10451386"/>
                  <a:gd name="connsiteY0" fmla="*/ 0 h 1256539"/>
                  <a:gd name="connsiteX1" fmla="*/ 887636 w 10451386"/>
                  <a:gd name="connsiteY1" fmla="*/ 0 h 1256539"/>
                  <a:gd name="connsiteX2" fmla="*/ 1468014 w 10451386"/>
                  <a:gd name="connsiteY2" fmla="*/ 0 h 1256539"/>
                  <a:gd name="connsiteX3" fmla="*/ 1945972 w 10451386"/>
                  <a:gd name="connsiteY3" fmla="*/ 0 h 1256539"/>
                  <a:gd name="connsiteX4" fmla="*/ 2731189 w 10451386"/>
                  <a:gd name="connsiteY4" fmla="*/ 0 h 1256539"/>
                  <a:gd name="connsiteX5" fmla="*/ 3516406 w 10451386"/>
                  <a:gd name="connsiteY5" fmla="*/ 0 h 1256539"/>
                  <a:gd name="connsiteX6" fmla="*/ 4096784 w 10451386"/>
                  <a:gd name="connsiteY6" fmla="*/ 0 h 1256539"/>
                  <a:gd name="connsiteX7" fmla="*/ 4677161 w 10451386"/>
                  <a:gd name="connsiteY7" fmla="*/ 0 h 1256539"/>
                  <a:gd name="connsiteX8" fmla="*/ 5564798 w 10451386"/>
                  <a:gd name="connsiteY8" fmla="*/ 0 h 1256539"/>
                  <a:gd name="connsiteX9" fmla="*/ 6452434 w 10451386"/>
                  <a:gd name="connsiteY9" fmla="*/ 0 h 1256539"/>
                  <a:gd name="connsiteX10" fmla="*/ 6827973 w 10451386"/>
                  <a:gd name="connsiteY10" fmla="*/ 0 h 1256539"/>
                  <a:gd name="connsiteX11" fmla="*/ 7305931 w 10451386"/>
                  <a:gd name="connsiteY11" fmla="*/ 0 h 1256539"/>
                  <a:gd name="connsiteX12" fmla="*/ 8193567 w 10451386"/>
                  <a:gd name="connsiteY12" fmla="*/ 0 h 1256539"/>
                  <a:gd name="connsiteX13" fmla="*/ 8569106 w 10451386"/>
                  <a:gd name="connsiteY13" fmla="*/ 0 h 1256539"/>
                  <a:gd name="connsiteX14" fmla="*/ 9047064 w 10451386"/>
                  <a:gd name="connsiteY14" fmla="*/ 0 h 1256539"/>
                  <a:gd name="connsiteX15" fmla="*/ 9627441 w 10451386"/>
                  <a:gd name="connsiteY15" fmla="*/ 0 h 1256539"/>
                  <a:gd name="connsiteX16" fmla="*/ 10241959 w 10451386"/>
                  <a:gd name="connsiteY16" fmla="*/ 0 h 1256539"/>
                  <a:gd name="connsiteX17" fmla="*/ 10451386 w 10451386"/>
                  <a:gd name="connsiteY17" fmla="*/ 209427 h 1256539"/>
                  <a:gd name="connsiteX18" fmla="*/ 10451386 w 10451386"/>
                  <a:gd name="connsiteY18" fmla="*/ 753925 h 1256539"/>
                  <a:gd name="connsiteX19" fmla="*/ 10451386 w 10451386"/>
                  <a:gd name="connsiteY19" fmla="*/ 1256539 h 1256539"/>
                  <a:gd name="connsiteX20" fmla="*/ 10451386 w 10451386"/>
                  <a:gd name="connsiteY20" fmla="*/ 1256539 h 1256539"/>
                  <a:gd name="connsiteX21" fmla="*/ 9871008 w 10451386"/>
                  <a:gd name="connsiteY21" fmla="*/ 1256539 h 1256539"/>
                  <a:gd name="connsiteX22" fmla="*/ 9085791 w 10451386"/>
                  <a:gd name="connsiteY22" fmla="*/ 1256539 h 1256539"/>
                  <a:gd name="connsiteX23" fmla="*/ 8198155 w 10451386"/>
                  <a:gd name="connsiteY23" fmla="*/ 1256539 h 1256539"/>
                  <a:gd name="connsiteX24" fmla="*/ 7412938 w 10451386"/>
                  <a:gd name="connsiteY24" fmla="*/ 1256539 h 1256539"/>
                  <a:gd name="connsiteX25" fmla="*/ 6627721 w 10451386"/>
                  <a:gd name="connsiteY25" fmla="*/ 1256539 h 1256539"/>
                  <a:gd name="connsiteX26" fmla="*/ 5842504 w 10451386"/>
                  <a:gd name="connsiteY26" fmla="*/ 1256539 h 1256539"/>
                  <a:gd name="connsiteX27" fmla="*/ 5159707 w 10451386"/>
                  <a:gd name="connsiteY27" fmla="*/ 1256539 h 1256539"/>
                  <a:gd name="connsiteX28" fmla="*/ 4476910 w 10451386"/>
                  <a:gd name="connsiteY28" fmla="*/ 1256539 h 1256539"/>
                  <a:gd name="connsiteX29" fmla="*/ 3998952 w 10451386"/>
                  <a:gd name="connsiteY29" fmla="*/ 1256539 h 1256539"/>
                  <a:gd name="connsiteX30" fmla="*/ 3520994 w 10451386"/>
                  <a:gd name="connsiteY30" fmla="*/ 1256539 h 1256539"/>
                  <a:gd name="connsiteX31" fmla="*/ 2940616 w 10451386"/>
                  <a:gd name="connsiteY31" fmla="*/ 1256539 h 1256539"/>
                  <a:gd name="connsiteX32" fmla="*/ 2360238 w 10451386"/>
                  <a:gd name="connsiteY32" fmla="*/ 1256539 h 1256539"/>
                  <a:gd name="connsiteX33" fmla="*/ 1779861 w 10451386"/>
                  <a:gd name="connsiteY33" fmla="*/ 1256539 h 1256539"/>
                  <a:gd name="connsiteX34" fmla="*/ 1097063 w 10451386"/>
                  <a:gd name="connsiteY34" fmla="*/ 1256539 h 1256539"/>
                  <a:gd name="connsiteX35" fmla="*/ 209427 w 10451386"/>
                  <a:gd name="connsiteY35" fmla="*/ 1256539 h 1256539"/>
                  <a:gd name="connsiteX36" fmla="*/ 0 w 10451386"/>
                  <a:gd name="connsiteY36" fmla="*/ 1047112 h 1256539"/>
                  <a:gd name="connsiteX37" fmla="*/ 0 w 10451386"/>
                  <a:gd name="connsiteY37" fmla="*/ 523556 h 1256539"/>
                  <a:gd name="connsiteX38" fmla="*/ 0 w 10451386"/>
                  <a:gd name="connsiteY38" fmla="*/ 0 h 12565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10451386" h="1256539" fill="none" extrusionOk="0">
                    <a:moveTo>
                      <a:pt x="0" y="0"/>
                    </a:moveTo>
                    <a:cubicBezTo>
                      <a:pt x="408788" y="29144"/>
                      <a:pt x="554164" y="-22839"/>
                      <a:pt x="887636" y="0"/>
                    </a:cubicBezTo>
                    <a:cubicBezTo>
                      <a:pt x="1221108" y="22839"/>
                      <a:pt x="1345916" y="-6692"/>
                      <a:pt x="1468014" y="0"/>
                    </a:cubicBezTo>
                    <a:cubicBezTo>
                      <a:pt x="1590112" y="6692"/>
                      <a:pt x="1740208" y="-7083"/>
                      <a:pt x="1945972" y="0"/>
                    </a:cubicBezTo>
                    <a:cubicBezTo>
                      <a:pt x="2151736" y="7083"/>
                      <a:pt x="2534777" y="-33197"/>
                      <a:pt x="2731189" y="0"/>
                    </a:cubicBezTo>
                    <a:cubicBezTo>
                      <a:pt x="2927601" y="33197"/>
                      <a:pt x="3267599" y="-19934"/>
                      <a:pt x="3516406" y="0"/>
                    </a:cubicBezTo>
                    <a:cubicBezTo>
                      <a:pt x="3765213" y="19934"/>
                      <a:pt x="3907144" y="-23626"/>
                      <a:pt x="4096784" y="0"/>
                    </a:cubicBezTo>
                    <a:cubicBezTo>
                      <a:pt x="4286424" y="23626"/>
                      <a:pt x="4513776" y="2926"/>
                      <a:pt x="4677161" y="0"/>
                    </a:cubicBezTo>
                    <a:cubicBezTo>
                      <a:pt x="4840546" y="-2926"/>
                      <a:pt x="5168385" y="-27778"/>
                      <a:pt x="5564798" y="0"/>
                    </a:cubicBezTo>
                    <a:cubicBezTo>
                      <a:pt x="5961211" y="27778"/>
                      <a:pt x="6200562" y="28585"/>
                      <a:pt x="6452434" y="0"/>
                    </a:cubicBezTo>
                    <a:cubicBezTo>
                      <a:pt x="6704306" y="-28585"/>
                      <a:pt x="6675390" y="4203"/>
                      <a:pt x="6827973" y="0"/>
                    </a:cubicBezTo>
                    <a:cubicBezTo>
                      <a:pt x="6980556" y="-4203"/>
                      <a:pt x="7162730" y="-22426"/>
                      <a:pt x="7305931" y="0"/>
                    </a:cubicBezTo>
                    <a:cubicBezTo>
                      <a:pt x="7449132" y="22426"/>
                      <a:pt x="8012810" y="-27082"/>
                      <a:pt x="8193567" y="0"/>
                    </a:cubicBezTo>
                    <a:cubicBezTo>
                      <a:pt x="8374324" y="27082"/>
                      <a:pt x="8464783" y="7393"/>
                      <a:pt x="8569106" y="0"/>
                    </a:cubicBezTo>
                    <a:cubicBezTo>
                      <a:pt x="8673429" y="-7393"/>
                      <a:pt x="8839943" y="-16267"/>
                      <a:pt x="9047064" y="0"/>
                    </a:cubicBezTo>
                    <a:cubicBezTo>
                      <a:pt x="9254185" y="16267"/>
                      <a:pt x="9496103" y="5477"/>
                      <a:pt x="9627441" y="0"/>
                    </a:cubicBezTo>
                    <a:cubicBezTo>
                      <a:pt x="9758779" y="-5477"/>
                      <a:pt x="9984894" y="28420"/>
                      <a:pt x="10241959" y="0"/>
                    </a:cubicBezTo>
                    <a:cubicBezTo>
                      <a:pt x="10293163" y="68577"/>
                      <a:pt x="10349984" y="113110"/>
                      <a:pt x="10451386" y="209427"/>
                    </a:cubicBezTo>
                    <a:cubicBezTo>
                      <a:pt x="10433605" y="452277"/>
                      <a:pt x="10429381" y="594834"/>
                      <a:pt x="10451386" y="753925"/>
                    </a:cubicBezTo>
                    <a:cubicBezTo>
                      <a:pt x="10473391" y="913016"/>
                      <a:pt x="10447336" y="1097617"/>
                      <a:pt x="10451386" y="1256539"/>
                    </a:cubicBezTo>
                    <a:lnTo>
                      <a:pt x="10451386" y="1256539"/>
                    </a:lnTo>
                    <a:cubicBezTo>
                      <a:pt x="10305420" y="1253307"/>
                      <a:pt x="10118555" y="1259808"/>
                      <a:pt x="9871008" y="1256539"/>
                    </a:cubicBezTo>
                    <a:cubicBezTo>
                      <a:pt x="9623461" y="1253270"/>
                      <a:pt x="9410973" y="1271883"/>
                      <a:pt x="9085791" y="1256539"/>
                    </a:cubicBezTo>
                    <a:cubicBezTo>
                      <a:pt x="8760609" y="1241195"/>
                      <a:pt x="8478966" y="1225522"/>
                      <a:pt x="8198155" y="1256539"/>
                    </a:cubicBezTo>
                    <a:cubicBezTo>
                      <a:pt x="7917344" y="1287556"/>
                      <a:pt x="7759390" y="1223799"/>
                      <a:pt x="7412938" y="1256539"/>
                    </a:cubicBezTo>
                    <a:cubicBezTo>
                      <a:pt x="7066486" y="1289279"/>
                      <a:pt x="6830080" y="1289264"/>
                      <a:pt x="6627721" y="1256539"/>
                    </a:cubicBezTo>
                    <a:cubicBezTo>
                      <a:pt x="6425362" y="1223814"/>
                      <a:pt x="6197369" y="1269552"/>
                      <a:pt x="5842504" y="1256539"/>
                    </a:cubicBezTo>
                    <a:cubicBezTo>
                      <a:pt x="5487639" y="1243526"/>
                      <a:pt x="5344746" y="1284889"/>
                      <a:pt x="5159707" y="1256539"/>
                    </a:cubicBezTo>
                    <a:cubicBezTo>
                      <a:pt x="4974668" y="1228189"/>
                      <a:pt x="4802407" y="1276735"/>
                      <a:pt x="4476910" y="1256539"/>
                    </a:cubicBezTo>
                    <a:cubicBezTo>
                      <a:pt x="4151413" y="1236343"/>
                      <a:pt x="4150664" y="1251299"/>
                      <a:pt x="3998952" y="1256539"/>
                    </a:cubicBezTo>
                    <a:cubicBezTo>
                      <a:pt x="3847240" y="1261779"/>
                      <a:pt x="3678718" y="1242246"/>
                      <a:pt x="3520994" y="1256539"/>
                    </a:cubicBezTo>
                    <a:cubicBezTo>
                      <a:pt x="3363270" y="1270832"/>
                      <a:pt x="3217031" y="1284332"/>
                      <a:pt x="2940616" y="1256539"/>
                    </a:cubicBezTo>
                    <a:cubicBezTo>
                      <a:pt x="2664201" y="1228746"/>
                      <a:pt x="2486695" y="1229162"/>
                      <a:pt x="2360238" y="1256539"/>
                    </a:cubicBezTo>
                    <a:cubicBezTo>
                      <a:pt x="2233781" y="1283916"/>
                      <a:pt x="1897551" y="1277223"/>
                      <a:pt x="1779861" y="1256539"/>
                    </a:cubicBezTo>
                    <a:cubicBezTo>
                      <a:pt x="1662171" y="1235855"/>
                      <a:pt x="1320388" y="1238290"/>
                      <a:pt x="1097063" y="1256539"/>
                    </a:cubicBezTo>
                    <a:cubicBezTo>
                      <a:pt x="873738" y="1274788"/>
                      <a:pt x="498419" y="1261588"/>
                      <a:pt x="209427" y="1256539"/>
                    </a:cubicBezTo>
                    <a:cubicBezTo>
                      <a:pt x="148164" y="1215242"/>
                      <a:pt x="70605" y="1097385"/>
                      <a:pt x="0" y="1047112"/>
                    </a:cubicBezTo>
                    <a:cubicBezTo>
                      <a:pt x="-14117" y="864038"/>
                      <a:pt x="-1616" y="708558"/>
                      <a:pt x="0" y="523556"/>
                    </a:cubicBezTo>
                    <a:cubicBezTo>
                      <a:pt x="1616" y="338554"/>
                      <a:pt x="-9370" y="111604"/>
                      <a:pt x="0" y="0"/>
                    </a:cubicBezTo>
                    <a:close/>
                  </a:path>
                  <a:path w="10451386" h="1256539" stroke="0" extrusionOk="0">
                    <a:moveTo>
                      <a:pt x="0" y="0"/>
                    </a:moveTo>
                    <a:cubicBezTo>
                      <a:pt x="188474" y="43726"/>
                      <a:pt x="610362" y="-40513"/>
                      <a:pt x="887636" y="0"/>
                    </a:cubicBezTo>
                    <a:cubicBezTo>
                      <a:pt x="1164910" y="40513"/>
                      <a:pt x="1538298" y="37980"/>
                      <a:pt x="1775273" y="0"/>
                    </a:cubicBezTo>
                    <a:cubicBezTo>
                      <a:pt x="2012248" y="-37980"/>
                      <a:pt x="2302698" y="-3535"/>
                      <a:pt x="2662909" y="0"/>
                    </a:cubicBezTo>
                    <a:cubicBezTo>
                      <a:pt x="3023120" y="3535"/>
                      <a:pt x="3057845" y="-23350"/>
                      <a:pt x="3448126" y="0"/>
                    </a:cubicBezTo>
                    <a:cubicBezTo>
                      <a:pt x="3838407" y="23350"/>
                      <a:pt x="3746874" y="-17859"/>
                      <a:pt x="3926084" y="0"/>
                    </a:cubicBezTo>
                    <a:cubicBezTo>
                      <a:pt x="4105294" y="17859"/>
                      <a:pt x="4364547" y="10817"/>
                      <a:pt x="4608882" y="0"/>
                    </a:cubicBezTo>
                    <a:cubicBezTo>
                      <a:pt x="4853217" y="-10817"/>
                      <a:pt x="5123039" y="29966"/>
                      <a:pt x="5394098" y="0"/>
                    </a:cubicBezTo>
                    <a:cubicBezTo>
                      <a:pt x="5665157" y="-29966"/>
                      <a:pt x="5941833" y="39951"/>
                      <a:pt x="6281735" y="0"/>
                    </a:cubicBezTo>
                    <a:cubicBezTo>
                      <a:pt x="6621637" y="-39951"/>
                      <a:pt x="6639902" y="-5893"/>
                      <a:pt x="6862113" y="0"/>
                    </a:cubicBezTo>
                    <a:cubicBezTo>
                      <a:pt x="7084324" y="5893"/>
                      <a:pt x="7389157" y="-4036"/>
                      <a:pt x="7544910" y="0"/>
                    </a:cubicBezTo>
                    <a:cubicBezTo>
                      <a:pt x="7700663" y="4036"/>
                      <a:pt x="7899811" y="7481"/>
                      <a:pt x="8022868" y="0"/>
                    </a:cubicBezTo>
                    <a:cubicBezTo>
                      <a:pt x="8145925" y="-7481"/>
                      <a:pt x="8540235" y="26198"/>
                      <a:pt x="8808085" y="0"/>
                    </a:cubicBezTo>
                    <a:cubicBezTo>
                      <a:pt x="9075935" y="-26198"/>
                      <a:pt x="9333676" y="-3318"/>
                      <a:pt x="9490882" y="0"/>
                    </a:cubicBezTo>
                    <a:cubicBezTo>
                      <a:pt x="9648088" y="3318"/>
                      <a:pt x="10006272" y="-5960"/>
                      <a:pt x="10241959" y="0"/>
                    </a:cubicBezTo>
                    <a:cubicBezTo>
                      <a:pt x="10324676" y="100197"/>
                      <a:pt x="10413259" y="151504"/>
                      <a:pt x="10451386" y="209427"/>
                    </a:cubicBezTo>
                    <a:cubicBezTo>
                      <a:pt x="10475433" y="425665"/>
                      <a:pt x="10453182" y="578087"/>
                      <a:pt x="10451386" y="743454"/>
                    </a:cubicBezTo>
                    <a:cubicBezTo>
                      <a:pt x="10449590" y="908821"/>
                      <a:pt x="10442334" y="1007241"/>
                      <a:pt x="10451386" y="1256539"/>
                    </a:cubicBezTo>
                    <a:lnTo>
                      <a:pt x="10451386" y="1256539"/>
                    </a:lnTo>
                    <a:cubicBezTo>
                      <a:pt x="10331634" y="1245978"/>
                      <a:pt x="10102572" y="1262380"/>
                      <a:pt x="9973428" y="1256539"/>
                    </a:cubicBezTo>
                    <a:cubicBezTo>
                      <a:pt x="9844284" y="1250698"/>
                      <a:pt x="9497205" y="1237672"/>
                      <a:pt x="9188211" y="1256539"/>
                    </a:cubicBezTo>
                    <a:cubicBezTo>
                      <a:pt x="8879217" y="1275406"/>
                      <a:pt x="8681831" y="1263052"/>
                      <a:pt x="8402994" y="1256539"/>
                    </a:cubicBezTo>
                    <a:cubicBezTo>
                      <a:pt x="8124157" y="1250026"/>
                      <a:pt x="7898511" y="1283844"/>
                      <a:pt x="7617777" y="1256539"/>
                    </a:cubicBezTo>
                    <a:cubicBezTo>
                      <a:pt x="7337043" y="1229234"/>
                      <a:pt x="7219207" y="1277957"/>
                      <a:pt x="7037400" y="1256539"/>
                    </a:cubicBezTo>
                    <a:cubicBezTo>
                      <a:pt x="6855593" y="1235121"/>
                      <a:pt x="6602200" y="1234202"/>
                      <a:pt x="6354602" y="1256539"/>
                    </a:cubicBezTo>
                    <a:cubicBezTo>
                      <a:pt x="6107004" y="1278876"/>
                      <a:pt x="5793403" y="1236805"/>
                      <a:pt x="5569386" y="1256539"/>
                    </a:cubicBezTo>
                    <a:cubicBezTo>
                      <a:pt x="5345369" y="1276273"/>
                      <a:pt x="5061976" y="1265740"/>
                      <a:pt x="4784169" y="1256539"/>
                    </a:cubicBezTo>
                    <a:cubicBezTo>
                      <a:pt x="4506362" y="1247338"/>
                      <a:pt x="4526817" y="1245942"/>
                      <a:pt x="4408630" y="1256539"/>
                    </a:cubicBezTo>
                    <a:cubicBezTo>
                      <a:pt x="4290443" y="1267136"/>
                      <a:pt x="4182893" y="1247349"/>
                      <a:pt x="4033092" y="1256539"/>
                    </a:cubicBezTo>
                    <a:cubicBezTo>
                      <a:pt x="3883291" y="1265729"/>
                      <a:pt x="3518725" y="1235925"/>
                      <a:pt x="3145455" y="1256539"/>
                    </a:cubicBezTo>
                    <a:cubicBezTo>
                      <a:pt x="2772185" y="1277153"/>
                      <a:pt x="2859579" y="1250421"/>
                      <a:pt x="2769917" y="1256539"/>
                    </a:cubicBezTo>
                    <a:cubicBezTo>
                      <a:pt x="2680255" y="1262657"/>
                      <a:pt x="2344006" y="1235656"/>
                      <a:pt x="1984700" y="1256539"/>
                    </a:cubicBezTo>
                    <a:cubicBezTo>
                      <a:pt x="1625394" y="1277422"/>
                      <a:pt x="1576853" y="1232759"/>
                      <a:pt x="1301903" y="1256539"/>
                    </a:cubicBezTo>
                    <a:cubicBezTo>
                      <a:pt x="1026953" y="1280319"/>
                      <a:pt x="564283" y="1255069"/>
                      <a:pt x="209427" y="1256539"/>
                    </a:cubicBezTo>
                    <a:cubicBezTo>
                      <a:pt x="157763" y="1184550"/>
                      <a:pt x="106860" y="1142041"/>
                      <a:pt x="0" y="1047112"/>
                    </a:cubicBezTo>
                    <a:cubicBezTo>
                      <a:pt x="6626" y="935722"/>
                      <a:pt x="10225" y="656962"/>
                      <a:pt x="0" y="523556"/>
                    </a:cubicBezTo>
                    <a:cubicBezTo>
                      <a:pt x="-10225" y="390150"/>
                      <a:pt x="5034" y="231100"/>
                      <a:pt x="0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00B050">
                      <a:tint val="66000"/>
                      <a:satMod val="160000"/>
                    </a:srgbClr>
                  </a:gs>
                  <a:gs pos="50000">
                    <a:srgbClr val="00B050">
                      <a:tint val="44500"/>
                      <a:satMod val="160000"/>
                    </a:srgbClr>
                  </a:gs>
                  <a:gs pos="100000">
                    <a:srgbClr val="00B050">
                      <a:tint val="23500"/>
                      <a:satMod val="160000"/>
                    </a:srgbClr>
                  </a:gs>
                </a:gsLst>
                <a:path path="circle">
                  <a:fillToRect l="50000" t="50000" r="50000" b="50000"/>
                </a:path>
                <a:tileRect/>
              </a:gradFill>
              <a:ln w="50800" cmpd="sng">
                <a:solidFill>
                  <a:srgbClr val="CC2245"/>
                </a:solidFill>
                <a:prstDash val="sysDash"/>
                <a:extLst>
                  <a:ext uri="{C807C97D-BFC1-408E-A445-0C87EB9F89A2}">
                    <ask:lineSketchStyleProps xmlns:ask="http://schemas.microsoft.com/office/drawing/2018/sketchyshapes" sd="1961435781">
                      <a:prstGeom prst="snip2DiagRect">
                        <a:avLst/>
                      </a:prstGeom>
                      <ask:type>
                        <ask:lineSketchFreehand/>
                      </ask:type>
                    </ask:lineSketchStyleProps>
                  </a:ext>
                </a:extLst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0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𝟔</m:t>
                          </m:r>
                        </m:num>
                        <m:den>
                          <m:r>
                            <a:rPr lang="en-US" sz="40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𝟗</m:t>
                          </m:r>
                        </m:den>
                      </m:f>
                      <m:r>
                        <a:rPr lang="en-US" sz="4000" b="1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−</m:t>
                      </m:r>
                      <m:f>
                        <m:fPr>
                          <m:ctrlPr>
                            <a:rPr lang="en-US" sz="40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40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US" sz="40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𝟗</m:t>
                          </m:r>
                        </m:den>
                      </m:f>
                    </m:oMath>
                  </m:oMathPara>
                </a14:m>
                <a:endParaRPr kumimoji="0" lang="vi-VN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Snip Diagonal Corner Rectangle 1">
                <a:extLst>
                  <a:ext uri="{FF2B5EF4-FFF2-40B4-BE49-F238E27FC236}">
                    <a16:creationId xmlns:a16="http://schemas.microsoft.com/office/drawing/2014/main" id="{C3EEC5D1-3507-4F84-A4F3-0EEFDE48F12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0784" y="320173"/>
                <a:ext cx="10451386" cy="1256539"/>
              </a:xfrm>
              <a:custGeom>
                <a:avLst/>
                <a:gdLst>
                  <a:gd name="connsiteX0" fmla="*/ 0 w 10451386"/>
                  <a:gd name="connsiteY0" fmla="*/ 0 h 1256539"/>
                  <a:gd name="connsiteX1" fmla="*/ 887636 w 10451386"/>
                  <a:gd name="connsiteY1" fmla="*/ 0 h 1256539"/>
                  <a:gd name="connsiteX2" fmla="*/ 1468014 w 10451386"/>
                  <a:gd name="connsiteY2" fmla="*/ 0 h 1256539"/>
                  <a:gd name="connsiteX3" fmla="*/ 1945972 w 10451386"/>
                  <a:gd name="connsiteY3" fmla="*/ 0 h 1256539"/>
                  <a:gd name="connsiteX4" fmla="*/ 2731189 w 10451386"/>
                  <a:gd name="connsiteY4" fmla="*/ 0 h 1256539"/>
                  <a:gd name="connsiteX5" fmla="*/ 3516406 w 10451386"/>
                  <a:gd name="connsiteY5" fmla="*/ 0 h 1256539"/>
                  <a:gd name="connsiteX6" fmla="*/ 4096784 w 10451386"/>
                  <a:gd name="connsiteY6" fmla="*/ 0 h 1256539"/>
                  <a:gd name="connsiteX7" fmla="*/ 4677161 w 10451386"/>
                  <a:gd name="connsiteY7" fmla="*/ 0 h 1256539"/>
                  <a:gd name="connsiteX8" fmla="*/ 5564798 w 10451386"/>
                  <a:gd name="connsiteY8" fmla="*/ 0 h 1256539"/>
                  <a:gd name="connsiteX9" fmla="*/ 6452434 w 10451386"/>
                  <a:gd name="connsiteY9" fmla="*/ 0 h 1256539"/>
                  <a:gd name="connsiteX10" fmla="*/ 6827973 w 10451386"/>
                  <a:gd name="connsiteY10" fmla="*/ 0 h 1256539"/>
                  <a:gd name="connsiteX11" fmla="*/ 7305931 w 10451386"/>
                  <a:gd name="connsiteY11" fmla="*/ 0 h 1256539"/>
                  <a:gd name="connsiteX12" fmla="*/ 8193567 w 10451386"/>
                  <a:gd name="connsiteY12" fmla="*/ 0 h 1256539"/>
                  <a:gd name="connsiteX13" fmla="*/ 8569106 w 10451386"/>
                  <a:gd name="connsiteY13" fmla="*/ 0 h 1256539"/>
                  <a:gd name="connsiteX14" fmla="*/ 9047064 w 10451386"/>
                  <a:gd name="connsiteY14" fmla="*/ 0 h 1256539"/>
                  <a:gd name="connsiteX15" fmla="*/ 9627441 w 10451386"/>
                  <a:gd name="connsiteY15" fmla="*/ 0 h 1256539"/>
                  <a:gd name="connsiteX16" fmla="*/ 10241959 w 10451386"/>
                  <a:gd name="connsiteY16" fmla="*/ 0 h 1256539"/>
                  <a:gd name="connsiteX17" fmla="*/ 10451386 w 10451386"/>
                  <a:gd name="connsiteY17" fmla="*/ 209427 h 1256539"/>
                  <a:gd name="connsiteX18" fmla="*/ 10451386 w 10451386"/>
                  <a:gd name="connsiteY18" fmla="*/ 753925 h 1256539"/>
                  <a:gd name="connsiteX19" fmla="*/ 10451386 w 10451386"/>
                  <a:gd name="connsiteY19" fmla="*/ 1256539 h 1256539"/>
                  <a:gd name="connsiteX20" fmla="*/ 10451386 w 10451386"/>
                  <a:gd name="connsiteY20" fmla="*/ 1256539 h 1256539"/>
                  <a:gd name="connsiteX21" fmla="*/ 9871008 w 10451386"/>
                  <a:gd name="connsiteY21" fmla="*/ 1256539 h 1256539"/>
                  <a:gd name="connsiteX22" fmla="*/ 9085791 w 10451386"/>
                  <a:gd name="connsiteY22" fmla="*/ 1256539 h 1256539"/>
                  <a:gd name="connsiteX23" fmla="*/ 8198155 w 10451386"/>
                  <a:gd name="connsiteY23" fmla="*/ 1256539 h 1256539"/>
                  <a:gd name="connsiteX24" fmla="*/ 7412938 w 10451386"/>
                  <a:gd name="connsiteY24" fmla="*/ 1256539 h 1256539"/>
                  <a:gd name="connsiteX25" fmla="*/ 6627721 w 10451386"/>
                  <a:gd name="connsiteY25" fmla="*/ 1256539 h 1256539"/>
                  <a:gd name="connsiteX26" fmla="*/ 5842504 w 10451386"/>
                  <a:gd name="connsiteY26" fmla="*/ 1256539 h 1256539"/>
                  <a:gd name="connsiteX27" fmla="*/ 5159707 w 10451386"/>
                  <a:gd name="connsiteY27" fmla="*/ 1256539 h 1256539"/>
                  <a:gd name="connsiteX28" fmla="*/ 4476910 w 10451386"/>
                  <a:gd name="connsiteY28" fmla="*/ 1256539 h 1256539"/>
                  <a:gd name="connsiteX29" fmla="*/ 3998952 w 10451386"/>
                  <a:gd name="connsiteY29" fmla="*/ 1256539 h 1256539"/>
                  <a:gd name="connsiteX30" fmla="*/ 3520994 w 10451386"/>
                  <a:gd name="connsiteY30" fmla="*/ 1256539 h 1256539"/>
                  <a:gd name="connsiteX31" fmla="*/ 2940616 w 10451386"/>
                  <a:gd name="connsiteY31" fmla="*/ 1256539 h 1256539"/>
                  <a:gd name="connsiteX32" fmla="*/ 2360238 w 10451386"/>
                  <a:gd name="connsiteY32" fmla="*/ 1256539 h 1256539"/>
                  <a:gd name="connsiteX33" fmla="*/ 1779861 w 10451386"/>
                  <a:gd name="connsiteY33" fmla="*/ 1256539 h 1256539"/>
                  <a:gd name="connsiteX34" fmla="*/ 1097063 w 10451386"/>
                  <a:gd name="connsiteY34" fmla="*/ 1256539 h 1256539"/>
                  <a:gd name="connsiteX35" fmla="*/ 209427 w 10451386"/>
                  <a:gd name="connsiteY35" fmla="*/ 1256539 h 1256539"/>
                  <a:gd name="connsiteX36" fmla="*/ 0 w 10451386"/>
                  <a:gd name="connsiteY36" fmla="*/ 1047112 h 1256539"/>
                  <a:gd name="connsiteX37" fmla="*/ 0 w 10451386"/>
                  <a:gd name="connsiteY37" fmla="*/ 523556 h 1256539"/>
                  <a:gd name="connsiteX38" fmla="*/ 0 w 10451386"/>
                  <a:gd name="connsiteY38" fmla="*/ 0 h 12565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10451386" h="1256539" fill="none" extrusionOk="0">
                    <a:moveTo>
                      <a:pt x="0" y="0"/>
                    </a:moveTo>
                    <a:cubicBezTo>
                      <a:pt x="408788" y="29144"/>
                      <a:pt x="554164" y="-22839"/>
                      <a:pt x="887636" y="0"/>
                    </a:cubicBezTo>
                    <a:cubicBezTo>
                      <a:pt x="1221108" y="22839"/>
                      <a:pt x="1345916" y="-6692"/>
                      <a:pt x="1468014" y="0"/>
                    </a:cubicBezTo>
                    <a:cubicBezTo>
                      <a:pt x="1590112" y="6692"/>
                      <a:pt x="1740208" y="-7083"/>
                      <a:pt x="1945972" y="0"/>
                    </a:cubicBezTo>
                    <a:cubicBezTo>
                      <a:pt x="2151736" y="7083"/>
                      <a:pt x="2534777" y="-33197"/>
                      <a:pt x="2731189" y="0"/>
                    </a:cubicBezTo>
                    <a:cubicBezTo>
                      <a:pt x="2927601" y="33197"/>
                      <a:pt x="3267599" y="-19934"/>
                      <a:pt x="3516406" y="0"/>
                    </a:cubicBezTo>
                    <a:cubicBezTo>
                      <a:pt x="3765213" y="19934"/>
                      <a:pt x="3907144" y="-23626"/>
                      <a:pt x="4096784" y="0"/>
                    </a:cubicBezTo>
                    <a:cubicBezTo>
                      <a:pt x="4286424" y="23626"/>
                      <a:pt x="4513776" y="2926"/>
                      <a:pt x="4677161" y="0"/>
                    </a:cubicBezTo>
                    <a:cubicBezTo>
                      <a:pt x="4840546" y="-2926"/>
                      <a:pt x="5168385" y="-27778"/>
                      <a:pt x="5564798" y="0"/>
                    </a:cubicBezTo>
                    <a:cubicBezTo>
                      <a:pt x="5961211" y="27778"/>
                      <a:pt x="6200562" y="28585"/>
                      <a:pt x="6452434" y="0"/>
                    </a:cubicBezTo>
                    <a:cubicBezTo>
                      <a:pt x="6704306" y="-28585"/>
                      <a:pt x="6675390" y="4203"/>
                      <a:pt x="6827973" y="0"/>
                    </a:cubicBezTo>
                    <a:cubicBezTo>
                      <a:pt x="6980556" y="-4203"/>
                      <a:pt x="7162730" y="-22426"/>
                      <a:pt x="7305931" y="0"/>
                    </a:cubicBezTo>
                    <a:cubicBezTo>
                      <a:pt x="7449132" y="22426"/>
                      <a:pt x="8012810" y="-27082"/>
                      <a:pt x="8193567" y="0"/>
                    </a:cubicBezTo>
                    <a:cubicBezTo>
                      <a:pt x="8374324" y="27082"/>
                      <a:pt x="8464783" y="7393"/>
                      <a:pt x="8569106" y="0"/>
                    </a:cubicBezTo>
                    <a:cubicBezTo>
                      <a:pt x="8673429" y="-7393"/>
                      <a:pt x="8839943" y="-16267"/>
                      <a:pt x="9047064" y="0"/>
                    </a:cubicBezTo>
                    <a:cubicBezTo>
                      <a:pt x="9254185" y="16267"/>
                      <a:pt x="9496103" y="5477"/>
                      <a:pt x="9627441" y="0"/>
                    </a:cubicBezTo>
                    <a:cubicBezTo>
                      <a:pt x="9758779" y="-5477"/>
                      <a:pt x="9984894" y="28420"/>
                      <a:pt x="10241959" y="0"/>
                    </a:cubicBezTo>
                    <a:cubicBezTo>
                      <a:pt x="10293163" y="68577"/>
                      <a:pt x="10349984" y="113110"/>
                      <a:pt x="10451386" y="209427"/>
                    </a:cubicBezTo>
                    <a:cubicBezTo>
                      <a:pt x="10433605" y="452277"/>
                      <a:pt x="10429381" y="594834"/>
                      <a:pt x="10451386" y="753925"/>
                    </a:cubicBezTo>
                    <a:cubicBezTo>
                      <a:pt x="10473391" y="913016"/>
                      <a:pt x="10447336" y="1097617"/>
                      <a:pt x="10451386" y="1256539"/>
                    </a:cubicBezTo>
                    <a:lnTo>
                      <a:pt x="10451386" y="1256539"/>
                    </a:lnTo>
                    <a:cubicBezTo>
                      <a:pt x="10305420" y="1253307"/>
                      <a:pt x="10118555" y="1259808"/>
                      <a:pt x="9871008" y="1256539"/>
                    </a:cubicBezTo>
                    <a:cubicBezTo>
                      <a:pt x="9623461" y="1253270"/>
                      <a:pt x="9410973" y="1271883"/>
                      <a:pt x="9085791" y="1256539"/>
                    </a:cubicBezTo>
                    <a:cubicBezTo>
                      <a:pt x="8760609" y="1241195"/>
                      <a:pt x="8478966" y="1225522"/>
                      <a:pt x="8198155" y="1256539"/>
                    </a:cubicBezTo>
                    <a:cubicBezTo>
                      <a:pt x="7917344" y="1287556"/>
                      <a:pt x="7759390" y="1223799"/>
                      <a:pt x="7412938" y="1256539"/>
                    </a:cubicBezTo>
                    <a:cubicBezTo>
                      <a:pt x="7066486" y="1289279"/>
                      <a:pt x="6830080" y="1289264"/>
                      <a:pt x="6627721" y="1256539"/>
                    </a:cubicBezTo>
                    <a:cubicBezTo>
                      <a:pt x="6425362" y="1223814"/>
                      <a:pt x="6197369" y="1269552"/>
                      <a:pt x="5842504" y="1256539"/>
                    </a:cubicBezTo>
                    <a:cubicBezTo>
                      <a:pt x="5487639" y="1243526"/>
                      <a:pt x="5344746" y="1284889"/>
                      <a:pt x="5159707" y="1256539"/>
                    </a:cubicBezTo>
                    <a:cubicBezTo>
                      <a:pt x="4974668" y="1228189"/>
                      <a:pt x="4802407" y="1276735"/>
                      <a:pt x="4476910" y="1256539"/>
                    </a:cubicBezTo>
                    <a:cubicBezTo>
                      <a:pt x="4151413" y="1236343"/>
                      <a:pt x="4150664" y="1251299"/>
                      <a:pt x="3998952" y="1256539"/>
                    </a:cubicBezTo>
                    <a:cubicBezTo>
                      <a:pt x="3847240" y="1261779"/>
                      <a:pt x="3678718" y="1242246"/>
                      <a:pt x="3520994" y="1256539"/>
                    </a:cubicBezTo>
                    <a:cubicBezTo>
                      <a:pt x="3363270" y="1270832"/>
                      <a:pt x="3217031" y="1284332"/>
                      <a:pt x="2940616" y="1256539"/>
                    </a:cubicBezTo>
                    <a:cubicBezTo>
                      <a:pt x="2664201" y="1228746"/>
                      <a:pt x="2486695" y="1229162"/>
                      <a:pt x="2360238" y="1256539"/>
                    </a:cubicBezTo>
                    <a:cubicBezTo>
                      <a:pt x="2233781" y="1283916"/>
                      <a:pt x="1897551" y="1277223"/>
                      <a:pt x="1779861" y="1256539"/>
                    </a:cubicBezTo>
                    <a:cubicBezTo>
                      <a:pt x="1662171" y="1235855"/>
                      <a:pt x="1320388" y="1238290"/>
                      <a:pt x="1097063" y="1256539"/>
                    </a:cubicBezTo>
                    <a:cubicBezTo>
                      <a:pt x="873738" y="1274788"/>
                      <a:pt x="498419" y="1261588"/>
                      <a:pt x="209427" y="1256539"/>
                    </a:cubicBezTo>
                    <a:cubicBezTo>
                      <a:pt x="148164" y="1215242"/>
                      <a:pt x="70605" y="1097385"/>
                      <a:pt x="0" y="1047112"/>
                    </a:cubicBezTo>
                    <a:cubicBezTo>
                      <a:pt x="-14117" y="864038"/>
                      <a:pt x="-1616" y="708558"/>
                      <a:pt x="0" y="523556"/>
                    </a:cubicBezTo>
                    <a:cubicBezTo>
                      <a:pt x="1616" y="338554"/>
                      <a:pt x="-9370" y="111604"/>
                      <a:pt x="0" y="0"/>
                    </a:cubicBezTo>
                    <a:close/>
                  </a:path>
                  <a:path w="10451386" h="1256539" stroke="0" extrusionOk="0">
                    <a:moveTo>
                      <a:pt x="0" y="0"/>
                    </a:moveTo>
                    <a:cubicBezTo>
                      <a:pt x="188474" y="43726"/>
                      <a:pt x="610362" y="-40513"/>
                      <a:pt x="887636" y="0"/>
                    </a:cubicBezTo>
                    <a:cubicBezTo>
                      <a:pt x="1164910" y="40513"/>
                      <a:pt x="1538298" y="37980"/>
                      <a:pt x="1775273" y="0"/>
                    </a:cubicBezTo>
                    <a:cubicBezTo>
                      <a:pt x="2012248" y="-37980"/>
                      <a:pt x="2302698" y="-3535"/>
                      <a:pt x="2662909" y="0"/>
                    </a:cubicBezTo>
                    <a:cubicBezTo>
                      <a:pt x="3023120" y="3535"/>
                      <a:pt x="3057845" y="-23350"/>
                      <a:pt x="3448126" y="0"/>
                    </a:cubicBezTo>
                    <a:cubicBezTo>
                      <a:pt x="3838407" y="23350"/>
                      <a:pt x="3746874" y="-17859"/>
                      <a:pt x="3926084" y="0"/>
                    </a:cubicBezTo>
                    <a:cubicBezTo>
                      <a:pt x="4105294" y="17859"/>
                      <a:pt x="4364547" y="10817"/>
                      <a:pt x="4608882" y="0"/>
                    </a:cubicBezTo>
                    <a:cubicBezTo>
                      <a:pt x="4853217" y="-10817"/>
                      <a:pt x="5123039" y="29966"/>
                      <a:pt x="5394098" y="0"/>
                    </a:cubicBezTo>
                    <a:cubicBezTo>
                      <a:pt x="5665157" y="-29966"/>
                      <a:pt x="5941833" y="39951"/>
                      <a:pt x="6281735" y="0"/>
                    </a:cubicBezTo>
                    <a:cubicBezTo>
                      <a:pt x="6621637" y="-39951"/>
                      <a:pt x="6639902" y="-5893"/>
                      <a:pt x="6862113" y="0"/>
                    </a:cubicBezTo>
                    <a:cubicBezTo>
                      <a:pt x="7084324" y="5893"/>
                      <a:pt x="7389157" y="-4036"/>
                      <a:pt x="7544910" y="0"/>
                    </a:cubicBezTo>
                    <a:cubicBezTo>
                      <a:pt x="7700663" y="4036"/>
                      <a:pt x="7899811" y="7481"/>
                      <a:pt x="8022868" y="0"/>
                    </a:cubicBezTo>
                    <a:cubicBezTo>
                      <a:pt x="8145925" y="-7481"/>
                      <a:pt x="8540235" y="26198"/>
                      <a:pt x="8808085" y="0"/>
                    </a:cubicBezTo>
                    <a:cubicBezTo>
                      <a:pt x="9075935" y="-26198"/>
                      <a:pt x="9333676" y="-3318"/>
                      <a:pt x="9490882" y="0"/>
                    </a:cubicBezTo>
                    <a:cubicBezTo>
                      <a:pt x="9648088" y="3318"/>
                      <a:pt x="10006272" y="-5960"/>
                      <a:pt x="10241959" y="0"/>
                    </a:cubicBezTo>
                    <a:cubicBezTo>
                      <a:pt x="10324676" y="100197"/>
                      <a:pt x="10413259" y="151504"/>
                      <a:pt x="10451386" y="209427"/>
                    </a:cubicBezTo>
                    <a:cubicBezTo>
                      <a:pt x="10475433" y="425665"/>
                      <a:pt x="10453182" y="578087"/>
                      <a:pt x="10451386" y="743454"/>
                    </a:cubicBezTo>
                    <a:cubicBezTo>
                      <a:pt x="10449590" y="908821"/>
                      <a:pt x="10442334" y="1007241"/>
                      <a:pt x="10451386" y="1256539"/>
                    </a:cubicBezTo>
                    <a:lnTo>
                      <a:pt x="10451386" y="1256539"/>
                    </a:lnTo>
                    <a:cubicBezTo>
                      <a:pt x="10331634" y="1245978"/>
                      <a:pt x="10102572" y="1262380"/>
                      <a:pt x="9973428" y="1256539"/>
                    </a:cubicBezTo>
                    <a:cubicBezTo>
                      <a:pt x="9844284" y="1250698"/>
                      <a:pt x="9497205" y="1237672"/>
                      <a:pt x="9188211" y="1256539"/>
                    </a:cubicBezTo>
                    <a:cubicBezTo>
                      <a:pt x="8879217" y="1275406"/>
                      <a:pt x="8681831" y="1263052"/>
                      <a:pt x="8402994" y="1256539"/>
                    </a:cubicBezTo>
                    <a:cubicBezTo>
                      <a:pt x="8124157" y="1250026"/>
                      <a:pt x="7898511" y="1283844"/>
                      <a:pt x="7617777" y="1256539"/>
                    </a:cubicBezTo>
                    <a:cubicBezTo>
                      <a:pt x="7337043" y="1229234"/>
                      <a:pt x="7219207" y="1277957"/>
                      <a:pt x="7037400" y="1256539"/>
                    </a:cubicBezTo>
                    <a:cubicBezTo>
                      <a:pt x="6855593" y="1235121"/>
                      <a:pt x="6602200" y="1234202"/>
                      <a:pt x="6354602" y="1256539"/>
                    </a:cubicBezTo>
                    <a:cubicBezTo>
                      <a:pt x="6107004" y="1278876"/>
                      <a:pt x="5793403" y="1236805"/>
                      <a:pt x="5569386" y="1256539"/>
                    </a:cubicBezTo>
                    <a:cubicBezTo>
                      <a:pt x="5345369" y="1276273"/>
                      <a:pt x="5061976" y="1265740"/>
                      <a:pt x="4784169" y="1256539"/>
                    </a:cubicBezTo>
                    <a:cubicBezTo>
                      <a:pt x="4506362" y="1247338"/>
                      <a:pt x="4526817" y="1245942"/>
                      <a:pt x="4408630" y="1256539"/>
                    </a:cubicBezTo>
                    <a:cubicBezTo>
                      <a:pt x="4290443" y="1267136"/>
                      <a:pt x="4182893" y="1247349"/>
                      <a:pt x="4033092" y="1256539"/>
                    </a:cubicBezTo>
                    <a:cubicBezTo>
                      <a:pt x="3883291" y="1265729"/>
                      <a:pt x="3518725" y="1235925"/>
                      <a:pt x="3145455" y="1256539"/>
                    </a:cubicBezTo>
                    <a:cubicBezTo>
                      <a:pt x="2772185" y="1277153"/>
                      <a:pt x="2859579" y="1250421"/>
                      <a:pt x="2769917" y="1256539"/>
                    </a:cubicBezTo>
                    <a:cubicBezTo>
                      <a:pt x="2680255" y="1262657"/>
                      <a:pt x="2344006" y="1235656"/>
                      <a:pt x="1984700" y="1256539"/>
                    </a:cubicBezTo>
                    <a:cubicBezTo>
                      <a:pt x="1625394" y="1277422"/>
                      <a:pt x="1576853" y="1232759"/>
                      <a:pt x="1301903" y="1256539"/>
                    </a:cubicBezTo>
                    <a:cubicBezTo>
                      <a:pt x="1026953" y="1280319"/>
                      <a:pt x="564283" y="1255069"/>
                      <a:pt x="209427" y="1256539"/>
                    </a:cubicBezTo>
                    <a:cubicBezTo>
                      <a:pt x="157763" y="1184550"/>
                      <a:pt x="106860" y="1142041"/>
                      <a:pt x="0" y="1047112"/>
                    </a:cubicBezTo>
                    <a:cubicBezTo>
                      <a:pt x="6626" y="935722"/>
                      <a:pt x="10225" y="656962"/>
                      <a:pt x="0" y="523556"/>
                    </a:cubicBezTo>
                    <a:cubicBezTo>
                      <a:pt x="-10225" y="390150"/>
                      <a:pt x="5034" y="231100"/>
                      <a:pt x="0" y="0"/>
                    </a:cubicBezTo>
                    <a:close/>
                  </a:path>
                </a:pathLst>
              </a:custGeom>
              <a:blipFill>
                <a:blip r:embed="rId6"/>
                <a:stretch>
                  <a:fillRect/>
                </a:stretch>
              </a:blipFill>
              <a:ln w="50800" cmpd="sng">
                <a:solidFill>
                  <a:srgbClr val="CC2245"/>
                </a:solidFill>
                <a:prstDash val="sysDash"/>
                <a:extLst>
                  <a:ext uri="{C807C97D-BFC1-408E-A445-0C87EB9F89A2}">
                    <ask:lineSketchStyleProps xmlns:ask="http://schemas.microsoft.com/office/drawing/2018/sketchyshapes" xmlns="" sd="1961435781">
                      <a:prstGeom prst="snip2DiagRect">
                        <a:avLst/>
                      </a:prstGeom>
                      <ask:type>
                        <ask:lineSketchFreehand/>
                      </ask:type>
                    </ask:lineSketchStyleProps>
                  </a:ext>
                </a:extLst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" name="Group 1">
            <a:extLst>
              <a:ext uri="{FF2B5EF4-FFF2-40B4-BE49-F238E27FC236}">
                <a16:creationId xmlns:a16="http://schemas.microsoft.com/office/drawing/2014/main" id="{C837098A-BB02-4548-8236-52F32AC15F76}"/>
              </a:ext>
            </a:extLst>
          </p:cNvPr>
          <p:cNvGrpSpPr/>
          <p:nvPr/>
        </p:nvGrpSpPr>
        <p:grpSpPr>
          <a:xfrm>
            <a:off x="28476" y="1421657"/>
            <a:ext cx="5987844" cy="1568450"/>
            <a:chOff x="0" y="1454471"/>
            <a:chExt cx="5987844" cy="1568450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" name="Snip Diagonal Corner Rectangle 2">
                  <a:extLst>
                    <a:ext uri="{FF2B5EF4-FFF2-40B4-BE49-F238E27FC236}">
                      <a16:creationId xmlns:a16="http://schemas.microsoft.com/office/drawing/2014/main" id="{F8E85D31-8F36-4B69-BF0D-BCA3B159915D}"/>
                    </a:ext>
                  </a:extLst>
                </p:cNvPr>
                <p:cNvSpPr/>
                <p:nvPr/>
              </p:nvSpPr>
              <p:spPr>
                <a:xfrm>
                  <a:off x="378040" y="1980044"/>
                  <a:ext cx="5609804" cy="804153"/>
                </a:xfrm>
                <a:custGeom>
                  <a:avLst/>
                  <a:gdLst>
                    <a:gd name="connsiteX0" fmla="*/ 0 w 5609804"/>
                    <a:gd name="connsiteY0" fmla="*/ 0 h 804153"/>
                    <a:gd name="connsiteX1" fmla="*/ 5475776 w 5609804"/>
                    <a:gd name="connsiteY1" fmla="*/ 0 h 804153"/>
                    <a:gd name="connsiteX2" fmla="*/ 5609804 w 5609804"/>
                    <a:gd name="connsiteY2" fmla="*/ 134028 h 804153"/>
                    <a:gd name="connsiteX3" fmla="*/ 5609804 w 5609804"/>
                    <a:gd name="connsiteY3" fmla="*/ 804153 h 804153"/>
                    <a:gd name="connsiteX4" fmla="*/ 5609804 w 5609804"/>
                    <a:gd name="connsiteY4" fmla="*/ 804153 h 804153"/>
                    <a:gd name="connsiteX5" fmla="*/ 134028 w 5609804"/>
                    <a:gd name="connsiteY5" fmla="*/ 804153 h 804153"/>
                    <a:gd name="connsiteX6" fmla="*/ 0 w 5609804"/>
                    <a:gd name="connsiteY6" fmla="*/ 670125 h 804153"/>
                    <a:gd name="connsiteX7" fmla="*/ 0 w 5609804"/>
                    <a:gd name="connsiteY7" fmla="*/ 0 h 8041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5609804" h="804153" fill="none" extrusionOk="0">
                      <a:moveTo>
                        <a:pt x="0" y="0"/>
                      </a:moveTo>
                      <a:cubicBezTo>
                        <a:pt x="1049219" y="-163733"/>
                        <a:pt x="4324921" y="8092"/>
                        <a:pt x="5475776" y="0"/>
                      </a:cubicBezTo>
                      <a:cubicBezTo>
                        <a:pt x="5522647" y="41345"/>
                        <a:pt x="5556479" y="73630"/>
                        <a:pt x="5609804" y="134028"/>
                      </a:cubicBezTo>
                      <a:cubicBezTo>
                        <a:pt x="5582299" y="368849"/>
                        <a:pt x="5570438" y="623435"/>
                        <a:pt x="5609804" y="804153"/>
                      </a:cubicBezTo>
                      <a:lnTo>
                        <a:pt x="5609804" y="804153"/>
                      </a:lnTo>
                      <a:cubicBezTo>
                        <a:pt x="4641111" y="803328"/>
                        <a:pt x="2290819" y="848860"/>
                        <a:pt x="134028" y="804153"/>
                      </a:cubicBezTo>
                      <a:cubicBezTo>
                        <a:pt x="112346" y="778813"/>
                        <a:pt x="51742" y="717933"/>
                        <a:pt x="0" y="670125"/>
                      </a:cubicBezTo>
                      <a:cubicBezTo>
                        <a:pt x="-10818" y="403095"/>
                        <a:pt x="5560" y="294789"/>
                        <a:pt x="0" y="0"/>
                      </a:cubicBezTo>
                      <a:close/>
                    </a:path>
                    <a:path w="5609804" h="804153" stroke="0" extrusionOk="0">
                      <a:moveTo>
                        <a:pt x="0" y="0"/>
                      </a:moveTo>
                      <a:cubicBezTo>
                        <a:pt x="2478222" y="51761"/>
                        <a:pt x="4648157" y="-6647"/>
                        <a:pt x="5475776" y="0"/>
                      </a:cubicBezTo>
                      <a:cubicBezTo>
                        <a:pt x="5507167" y="49602"/>
                        <a:pt x="5563606" y="94691"/>
                        <a:pt x="5609804" y="134028"/>
                      </a:cubicBezTo>
                      <a:cubicBezTo>
                        <a:pt x="5648378" y="288740"/>
                        <a:pt x="5665936" y="573457"/>
                        <a:pt x="5609804" y="804153"/>
                      </a:cubicBezTo>
                      <a:lnTo>
                        <a:pt x="5609804" y="804153"/>
                      </a:lnTo>
                      <a:cubicBezTo>
                        <a:pt x="3882749" y="770936"/>
                        <a:pt x="2389115" y="681229"/>
                        <a:pt x="134028" y="804153"/>
                      </a:cubicBezTo>
                      <a:cubicBezTo>
                        <a:pt x="76680" y="769220"/>
                        <a:pt x="35999" y="705812"/>
                        <a:pt x="0" y="670125"/>
                      </a:cubicBezTo>
                      <a:cubicBezTo>
                        <a:pt x="-1653" y="348987"/>
                        <a:pt x="-33895" y="326224"/>
                        <a:pt x="0" y="0"/>
                      </a:cubicBezTo>
                      <a:close/>
                    </a:path>
                  </a:pathLst>
                </a:custGeom>
                <a:solidFill>
                  <a:schemeClr val="bg1">
                    <a:alpha val="93000"/>
                  </a:schemeClr>
                </a:solidFill>
                <a:ln w="50800" cmpd="sng">
                  <a:solidFill>
                    <a:srgbClr val="FDBBCA"/>
                  </a:solidFill>
                  <a:prstDash val="sysDash"/>
                  <a:extLst>
                    <a:ext uri="{C807C97D-BFC1-408E-A445-0C87EB9F89A2}">
                      <ask:lineSketchStyleProps xmlns:ask="http://schemas.microsoft.com/office/drawing/2018/sketchyshapes" sd="3726150081">
                        <a:prstGeom prst="snip2DiagRect">
                          <a:avLst/>
                        </a:prstGeom>
                        <ask:type>
                          <ask:lineSketchCurved/>
                        </ask:type>
                      </ask:lineSketchStyleProps>
                    </a:ext>
                  </a:extLst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lvl="0" algn="ctr"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32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sz="32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𝟔</m:t>
                            </m:r>
                          </m:num>
                          <m:den>
                            <m:r>
                              <a:rPr lang="en-US" sz="32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𝟗</m:t>
                            </m:r>
                          </m:den>
                        </m:f>
                      </m:oMath>
                    </m:oMathPara>
                  </a14:m>
                  <a:endParaRPr kumimoji="0" lang="en-US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6" name="Snip Diagonal Corner Rectangle 2">
                  <a:extLst>
                    <a:ext uri="{FF2B5EF4-FFF2-40B4-BE49-F238E27FC236}">
                      <a16:creationId xmlns:a16="http://schemas.microsoft.com/office/drawing/2014/main" id="{F8E85D31-8F36-4B69-BF0D-BCA3B159915D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78040" y="1980044"/>
                  <a:ext cx="5609804" cy="804153"/>
                </a:xfrm>
                <a:custGeom>
                  <a:avLst/>
                  <a:gdLst>
                    <a:gd name="connsiteX0" fmla="*/ 0 w 5609804"/>
                    <a:gd name="connsiteY0" fmla="*/ 0 h 804153"/>
                    <a:gd name="connsiteX1" fmla="*/ 5475776 w 5609804"/>
                    <a:gd name="connsiteY1" fmla="*/ 0 h 804153"/>
                    <a:gd name="connsiteX2" fmla="*/ 5609804 w 5609804"/>
                    <a:gd name="connsiteY2" fmla="*/ 134028 h 804153"/>
                    <a:gd name="connsiteX3" fmla="*/ 5609804 w 5609804"/>
                    <a:gd name="connsiteY3" fmla="*/ 804153 h 804153"/>
                    <a:gd name="connsiteX4" fmla="*/ 5609804 w 5609804"/>
                    <a:gd name="connsiteY4" fmla="*/ 804153 h 804153"/>
                    <a:gd name="connsiteX5" fmla="*/ 134028 w 5609804"/>
                    <a:gd name="connsiteY5" fmla="*/ 804153 h 804153"/>
                    <a:gd name="connsiteX6" fmla="*/ 0 w 5609804"/>
                    <a:gd name="connsiteY6" fmla="*/ 670125 h 804153"/>
                    <a:gd name="connsiteX7" fmla="*/ 0 w 5609804"/>
                    <a:gd name="connsiteY7" fmla="*/ 0 h 8041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5609804" h="804153" fill="none" extrusionOk="0">
                      <a:moveTo>
                        <a:pt x="0" y="0"/>
                      </a:moveTo>
                      <a:cubicBezTo>
                        <a:pt x="1049219" y="-163733"/>
                        <a:pt x="4324921" y="8092"/>
                        <a:pt x="5475776" y="0"/>
                      </a:cubicBezTo>
                      <a:cubicBezTo>
                        <a:pt x="5522647" y="41345"/>
                        <a:pt x="5556479" y="73630"/>
                        <a:pt x="5609804" y="134028"/>
                      </a:cubicBezTo>
                      <a:cubicBezTo>
                        <a:pt x="5582299" y="368849"/>
                        <a:pt x="5570438" y="623435"/>
                        <a:pt x="5609804" y="804153"/>
                      </a:cubicBezTo>
                      <a:lnTo>
                        <a:pt x="5609804" y="804153"/>
                      </a:lnTo>
                      <a:cubicBezTo>
                        <a:pt x="4641111" y="803328"/>
                        <a:pt x="2290819" y="848860"/>
                        <a:pt x="134028" y="804153"/>
                      </a:cubicBezTo>
                      <a:cubicBezTo>
                        <a:pt x="112346" y="778813"/>
                        <a:pt x="51742" y="717933"/>
                        <a:pt x="0" y="670125"/>
                      </a:cubicBezTo>
                      <a:cubicBezTo>
                        <a:pt x="-10818" y="403095"/>
                        <a:pt x="5560" y="294789"/>
                        <a:pt x="0" y="0"/>
                      </a:cubicBezTo>
                      <a:close/>
                    </a:path>
                    <a:path w="5609804" h="804153" stroke="0" extrusionOk="0">
                      <a:moveTo>
                        <a:pt x="0" y="0"/>
                      </a:moveTo>
                      <a:cubicBezTo>
                        <a:pt x="2478222" y="51761"/>
                        <a:pt x="4648157" y="-6647"/>
                        <a:pt x="5475776" y="0"/>
                      </a:cubicBezTo>
                      <a:cubicBezTo>
                        <a:pt x="5507167" y="49602"/>
                        <a:pt x="5563606" y="94691"/>
                        <a:pt x="5609804" y="134028"/>
                      </a:cubicBezTo>
                      <a:cubicBezTo>
                        <a:pt x="5648378" y="288740"/>
                        <a:pt x="5665936" y="573457"/>
                        <a:pt x="5609804" y="804153"/>
                      </a:cubicBezTo>
                      <a:lnTo>
                        <a:pt x="5609804" y="804153"/>
                      </a:lnTo>
                      <a:cubicBezTo>
                        <a:pt x="3882749" y="770936"/>
                        <a:pt x="2389115" y="681229"/>
                        <a:pt x="134028" y="804153"/>
                      </a:cubicBezTo>
                      <a:cubicBezTo>
                        <a:pt x="76680" y="769220"/>
                        <a:pt x="35999" y="705812"/>
                        <a:pt x="0" y="670125"/>
                      </a:cubicBezTo>
                      <a:cubicBezTo>
                        <a:pt x="-1653" y="348987"/>
                        <a:pt x="-33895" y="326224"/>
                        <a:pt x="0" y="0"/>
                      </a:cubicBezTo>
                      <a:close/>
                    </a:path>
                  </a:pathLst>
                </a:custGeom>
                <a:blipFill>
                  <a:blip r:embed="rId7"/>
                  <a:stretch>
                    <a:fillRect/>
                  </a:stretch>
                </a:blipFill>
                <a:ln w="50800" cmpd="sng">
                  <a:solidFill>
                    <a:srgbClr val="FDBBCA"/>
                  </a:solidFill>
                  <a:prstDash val="sysDash"/>
                  <a:extLst>
                    <a:ext uri="{C807C97D-BFC1-408E-A445-0C87EB9F89A2}">
                      <ask:lineSketchStyleProps xmlns:ask="http://schemas.microsoft.com/office/drawing/2018/sketchyshapes" xmlns="" sd="3726150081">
                        <a:prstGeom prst="snip2DiagRect">
                          <a:avLst/>
                        </a:prstGeom>
                        <ask:type>
                          <ask:lineSketchCurved/>
                        </ask:type>
                      </ask:lineSketchStyleProps>
                    </a:ext>
                  </a:extLst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pic>
          <p:nvPicPr>
            <p:cNvPr id="26" name="Picture 2" descr="4th Monthly Test in English for Kinder 1 | English - Quizizz">
              <a:extLst>
                <a:ext uri="{FF2B5EF4-FFF2-40B4-BE49-F238E27FC236}">
                  <a16:creationId xmlns:a16="http://schemas.microsoft.com/office/drawing/2014/main" id="{C1E1D0FC-B80C-4974-BE21-EA66049B6DE8}"/>
                </a:ext>
              </a:extLst>
            </p:cNvPr>
            <p:cNvPicPr>
              <a:picLocks noChangeAspect="1" noChangeArrowheads="1" noCrop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1454471"/>
              <a:ext cx="1568450" cy="15684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370D0987-25AB-4C73-8DA1-6AB1299EEFE6}"/>
              </a:ext>
            </a:extLst>
          </p:cNvPr>
          <p:cNvGrpSpPr/>
          <p:nvPr/>
        </p:nvGrpSpPr>
        <p:grpSpPr>
          <a:xfrm>
            <a:off x="-49173" y="3915663"/>
            <a:ext cx="5945650" cy="1743588"/>
            <a:chOff x="-49173" y="3915663"/>
            <a:chExt cx="5945650" cy="1743588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" name="Snip Diagonal Corner Rectangle 4">
                  <a:extLst>
                    <a:ext uri="{FF2B5EF4-FFF2-40B4-BE49-F238E27FC236}">
                      <a16:creationId xmlns:a16="http://schemas.microsoft.com/office/drawing/2014/main" id="{3BF5987B-7A6C-4842-B950-1D10E3B44F17}"/>
                    </a:ext>
                  </a:extLst>
                </p:cNvPr>
                <p:cNvSpPr/>
                <p:nvPr/>
              </p:nvSpPr>
              <p:spPr>
                <a:xfrm>
                  <a:off x="469406" y="4307039"/>
                  <a:ext cx="5427071" cy="804153"/>
                </a:xfrm>
                <a:custGeom>
                  <a:avLst/>
                  <a:gdLst>
                    <a:gd name="connsiteX0" fmla="*/ 0 w 5427071"/>
                    <a:gd name="connsiteY0" fmla="*/ 0 h 804153"/>
                    <a:gd name="connsiteX1" fmla="*/ 5293043 w 5427071"/>
                    <a:gd name="connsiteY1" fmla="*/ 0 h 804153"/>
                    <a:gd name="connsiteX2" fmla="*/ 5427071 w 5427071"/>
                    <a:gd name="connsiteY2" fmla="*/ 134028 h 804153"/>
                    <a:gd name="connsiteX3" fmla="*/ 5427071 w 5427071"/>
                    <a:gd name="connsiteY3" fmla="*/ 804153 h 804153"/>
                    <a:gd name="connsiteX4" fmla="*/ 5427071 w 5427071"/>
                    <a:gd name="connsiteY4" fmla="*/ 804153 h 804153"/>
                    <a:gd name="connsiteX5" fmla="*/ 134028 w 5427071"/>
                    <a:gd name="connsiteY5" fmla="*/ 804153 h 804153"/>
                    <a:gd name="connsiteX6" fmla="*/ 0 w 5427071"/>
                    <a:gd name="connsiteY6" fmla="*/ 670125 h 804153"/>
                    <a:gd name="connsiteX7" fmla="*/ 0 w 5427071"/>
                    <a:gd name="connsiteY7" fmla="*/ 0 h 8041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5427071" h="804153" fill="none" extrusionOk="0">
                      <a:moveTo>
                        <a:pt x="0" y="0"/>
                      </a:moveTo>
                      <a:cubicBezTo>
                        <a:pt x="749298" y="75240"/>
                        <a:pt x="4007902" y="-82539"/>
                        <a:pt x="5293043" y="0"/>
                      </a:cubicBezTo>
                      <a:cubicBezTo>
                        <a:pt x="5349199" y="64018"/>
                        <a:pt x="5369039" y="74726"/>
                        <a:pt x="5427071" y="134028"/>
                      </a:cubicBezTo>
                      <a:cubicBezTo>
                        <a:pt x="5428568" y="275075"/>
                        <a:pt x="5481198" y="688762"/>
                        <a:pt x="5427071" y="804153"/>
                      </a:cubicBezTo>
                      <a:lnTo>
                        <a:pt x="5427071" y="804153"/>
                      </a:lnTo>
                      <a:cubicBezTo>
                        <a:pt x="4397072" y="839828"/>
                        <a:pt x="2216251" y="738376"/>
                        <a:pt x="134028" y="804153"/>
                      </a:cubicBezTo>
                      <a:cubicBezTo>
                        <a:pt x="111296" y="761372"/>
                        <a:pt x="33429" y="712702"/>
                        <a:pt x="0" y="670125"/>
                      </a:cubicBezTo>
                      <a:cubicBezTo>
                        <a:pt x="-58434" y="426259"/>
                        <a:pt x="28233" y="102294"/>
                        <a:pt x="0" y="0"/>
                      </a:cubicBezTo>
                      <a:close/>
                    </a:path>
                    <a:path w="5427071" h="804153" stroke="0" extrusionOk="0">
                      <a:moveTo>
                        <a:pt x="0" y="0"/>
                      </a:moveTo>
                      <a:cubicBezTo>
                        <a:pt x="1481420" y="-79517"/>
                        <a:pt x="2685615" y="-19842"/>
                        <a:pt x="5293043" y="0"/>
                      </a:cubicBezTo>
                      <a:cubicBezTo>
                        <a:pt x="5345337" y="33949"/>
                        <a:pt x="5358040" y="81350"/>
                        <a:pt x="5427071" y="134028"/>
                      </a:cubicBezTo>
                      <a:cubicBezTo>
                        <a:pt x="5410203" y="453041"/>
                        <a:pt x="5392444" y="603229"/>
                        <a:pt x="5427071" y="804153"/>
                      </a:cubicBezTo>
                      <a:lnTo>
                        <a:pt x="5427071" y="804153"/>
                      </a:lnTo>
                      <a:cubicBezTo>
                        <a:pt x="4017614" y="827522"/>
                        <a:pt x="2248452" y="906030"/>
                        <a:pt x="134028" y="804153"/>
                      </a:cubicBezTo>
                      <a:cubicBezTo>
                        <a:pt x="91349" y="752234"/>
                        <a:pt x="29130" y="676549"/>
                        <a:pt x="0" y="670125"/>
                      </a:cubicBezTo>
                      <a:cubicBezTo>
                        <a:pt x="-30004" y="495923"/>
                        <a:pt x="-25214" y="138417"/>
                        <a:pt x="0" y="0"/>
                      </a:cubicBezTo>
                      <a:close/>
                    </a:path>
                  </a:pathLst>
                </a:custGeom>
                <a:solidFill>
                  <a:schemeClr val="bg1">
                    <a:alpha val="93000"/>
                  </a:schemeClr>
                </a:solidFill>
                <a:ln w="50800" cmpd="sng">
                  <a:solidFill>
                    <a:srgbClr val="FA9DB0"/>
                  </a:solidFill>
                  <a:prstDash val="sysDash"/>
                  <a:extLst>
                    <a:ext uri="{C807C97D-BFC1-408E-A445-0C87EB9F89A2}">
                      <ask:lineSketchStyleProps xmlns:ask="http://schemas.microsoft.com/office/drawing/2018/sketchyshapes" sd="763009324">
                        <a:prstGeom prst="snip2DiagRect">
                          <a:avLst/>
                        </a:prstGeom>
                        <ask:type>
                          <ask:lineSketchCurved/>
                        </ask:type>
                      </ask:lineSketchStyleProps>
                    </a:ext>
                  </a:extLst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lvl="0" algn="ctr"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3200" b="1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sz="3200" b="1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𝟑</m:t>
                            </m:r>
                          </m:num>
                          <m:den>
                            <m:r>
                              <a:rPr lang="en-US" sz="3200" b="1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𝟎</m:t>
                            </m:r>
                          </m:den>
                        </m:f>
                      </m:oMath>
                    </m:oMathPara>
                  </a14:m>
                  <a:endParaRPr kumimoji="0" lang="en-US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2" name="Snip Diagonal Corner Rectangle 4">
                  <a:extLst>
                    <a:ext uri="{FF2B5EF4-FFF2-40B4-BE49-F238E27FC236}">
                      <a16:creationId xmlns:a16="http://schemas.microsoft.com/office/drawing/2014/main" id="{3BF5987B-7A6C-4842-B950-1D10E3B44F17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69406" y="4307039"/>
                  <a:ext cx="5427071" cy="804153"/>
                </a:xfrm>
                <a:custGeom>
                  <a:avLst/>
                  <a:gdLst>
                    <a:gd name="connsiteX0" fmla="*/ 0 w 5427071"/>
                    <a:gd name="connsiteY0" fmla="*/ 0 h 804153"/>
                    <a:gd name="connsiteX1" fmla="*/ 5293043 w 5427071"/>
                    <a:gd name="connsiteY1" fmla="*/ 0 h 804153"/>
                    <a:gd name="connsiteX2" fmla="*/ 5427071 w 5427071"/>
                    <a:gd name="connsiteY2" fmla="*/ 134028 h 804153"/>
                    <a:gd name="connsiteX3" fmla="*/ 5427071 w 5427071"/>
                    <a:gd name="connsiteY3" fmla="*/ 804153 h 804153"/>
                    <a:gd name="connsiteX4" fmla="*/ 5427071 w 5427071"/>
                    <a:gd name="connsiteY4" fmla="*/ 804153 h 804153"/>
                    <a:gd name="connsiteX5" fmla="*/ 134028 w 5427071"/>
                    <a:gd name="connsiteY5" fmla="*/ 804153 h 804153"/>
                    <a:gd name="connsiteX6" fmla="*/ 0 w 5427071"/>
                    <a:gd name="connsiteY6" fmla="*/ 670125 h 804153"/>
                    <a:gd name="connsiteX7" fmla="*/ 0 w 5427071"/>
                    <a:gd name="connsiteY7" fmla="*/ 0 h 8041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5427071" h="804153" fill="none" extrusionOk="0">
                      <a:moveTo>
                        <a:pt x="0" y="0"/>
                      </a:moveTo>
                      <a:cubicBezTo>
                        <a:pt x="749298" y="75240"/>
                        <a:pt x="4007902" y="-82539"/>
                        <a:pt x="5293043" y="0"/>
                      </a:cubicBezTo>
                      <a:cubicBezTo>
                        <a:pt x="5349199" y="64018"/>
                        <a:pt x="5369039" y="74726"/>
                        <a:pt x="5427071" y="134028"/>
                      </a:cubicBezTo>
                      <a:cubicBezTo>
                        <a:pt x="5428568" y="275075"/>
                        <a:pt x="5481198" y="688762"/>
                        <a:pt x="5427071" y="804153"/>
                      </a:cubicBezTo>
                      <a:lnTo>
                        <a:pt x="5427071" y="804153"/>
                      </a:lnTo>
                      <a:cubicBezTo>
                        <a:pt x="4397072" y="839828"/>
                        <a:pt x="2216251" y="738376"/>
                        <a:pt x="134028" y="804153"/>
                      </a:cubicBezTo>
                      <a:cubicBezTo>
                        <a:pt x="111296" y="761372"/>
                        <a:pt x="33429" y="712702"/>
                        <a:pt x="0" y="670125"/>
                      </a:cubicBezTo>
                      <a:cubicBezTo>
                        <a:pt x="-58434" y="426259"/>
                        <a:pt x="28233" y="102294"/>
                        <a:pt x="0" y="0"/>
                      </a:cubicBezTo>
                      <a:close/>
                    </a:path>
                    <a:path w="5427071" h="804153" stroke="0" extrusionOk="0">
                      <a:moveTo>
                        <a:pt x="0" y="0"/>
                      </a:moveTo>
                      <a:cubicBezTo>
                        <a:pt x="1481420" y="-79517"/>
                        <a:pt x="2685615" y="-19842"/>
                        <a:pt x="5293043" y="0"/>
                      </a:cubicBezTo>
                      <a:cubicBezTo>
                        <a:pt x="5345337" y="33949"/>
                        <a:pt x="5358040" y="81350"/>
                        <a:pt x="5427071" y="134028"/>
                      </a:cubicBezTo>
                      <a:cubicBezTo>
                        <a:pt x="5410203" y="453041"/>
                        <a:pt x="5392444" y="603229"/>
                        <a:pt x="5427071" y="804153"/>
                      </a:cubicBezTo>
                      <a:lnTo>
                        <a:pt x="5427071" y="804153"/>
                      </a:lnTo>
                      <a:cubicBezTo>
                        <a:pt x="4017614" y="827522"/>
                        <a:pt x="2248452" y="906030"/>
                        <a:pt x="134028" y="804153"/>
                      </a:cubicBezTo>
                      <a:cubicBezTo>
                        <a:pt x="91349" y="752234"/>
                        <a:pt x="29130" y="676549"/>
                        <a:pt x="0" y="670125"/>
                      </a:cubicBezTo>
                      <a:cubicBezTo>
                        <a:pt x="-30004" y="495923"/>
                        <a:pt x="-25214" y="138417"/>
                        <a:pt x="0" y="0"/>
                      </a:cubicBezTo>
                      <a:close/>
                    </a:path>
                  </a:pathLst>
                </a:custGeom>
                <a:blipFill>
                  <a:blip r:embed="rId9"/>
                  <a:stretch>
                    <a:fillRect/>
                  </a:stretch>
                </a:blipFill>
                <a:ln w="50800" cmpd="sng">
                  <a:solidFill>
                    <a:srgbClr val="FA9DB0"/>
                  </a:solidFill>
                  <a:prstDash val="sysDash"/>
                  <a:extLst>
                    <a:ext uri="{C807C97D-BFC1-408E-A445-0C87EB9F89A2}">
                      <ask:lineSketchStyleProps xmlns:ask="http://schemas.microsoft.com/office/drawing/2018/sketchyshapes" xmlns="" sd="763009324">
                        <a:prstGeom prst="snip2DiagRect">
                          <a:avLst/>
                        </a:prstGeom>
                        <ask:type>
                          <ask:lineSketchCurved/>
                        </ask:type>
                      </ask:lineSketchStyleProps>
                    </a:ext>
                  </a:extLst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7272496F-AE4C-4C05-8444-F2068617DE01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49173" y="3915663"/>
              <a:ext cx="1743588" cy="1743588"/>
            </a:xfrm>
            <a:prstGeom prst="rect">
              <a:avLst/>
            </a:prstGeom>
          </p:spPr>
        </p:pic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D60589EC-EC04-44EE-9F54-3F5142B39AAC}"/>
              </a:ext>
            </a:extLst>
          </p:cNvPr>
          <p:cNvGrpSpPr/>
          <p:nvPr/>
        </p:nvGrpSpPr>
        <p:grpSpPr>
          <a:xfrm>
            <a:off x="-50042" y="2690564"/>
            <a:ext cx="6066362" cy="1568450"/>
            <a:chOff x="-50042" y="2690564"/>
            <a:chExt cx="6066362" cy="1568450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" name="Snip Diagonal Corner Rectangle 3">
                  <a:extLst>
                    <a:ext uri="{FF2B5EF4-FFF2-40B4-BE49-F238E27FC236}">
                      <a16:creationId xmlns:a16="http://schemas.microsoft.com/office/drawing/2014/main" id="{BCC48856-6F14-42DA-AB01-0F9033ED95DE}"/>
                    </a:ext>
                  </a:extLst>
                </p:cNvPr>
                <p:cNvSpPr/>
                <p:nvPr/>
              </p:nvSpPr>
              <p:spPr>
                <a:xfrm>
                  <a:off x="406516" y="3162537"/>
                  <a:ext cx="5609804" cy="804153"/>
                </a:xfrm>
                <a:custGeom>
                  <a:avLst/>
                  <a:gdLst>
                    <a:gd name="connsiteX0" fmla="*/ 0 w 5609804"/>
                    <a:gd name="connsiteY0" fmla="*/ 0 h 804153"/>
                    <a:gd name="connsiteX1" fmla="*/ 5475776 w 5609804"/>
                    <a:gd name="connsiteY1" fmla="*/ 0 h 804153"/>
                    <a:gd name="connsiteX2" fmla="*/ 5609804 w 5609804"/>
                    <a:gd name="connsiteY2" fmla="*/ 134028 h 804153"/>
                    <a:gd name="connsiteX3" fmla="*/ 5609804 w 5609804"/>
                    <a:gd name="connsiteY3" fmla="*/ 804153 h 804153"/>
                    <a:gd name="connsiteX4" fmla="*/ 5609804 w 5609804"/>
                    <a:gd name="connsiteY4" fmla="*/ 804153 h 804153"/>
                    <a:gd name="connsiteX5" fmla="*/ 134028 w 5609804"/>
                    <a:gd name="connsiteY5" fmla="*/ 804153 h 804153"/>
                    <a:gd name="connsiteX6" fmla="*/ 0 w 5609804"/>
                    <a:gd name="connsiteY6" fmla="*/ 670125 h 804153"/>
                    <a:gd name="connsiteX7" fmla="*/ 0 w 5609804"/>
                    <a:gd name="connsiteY7" fmla="*/ 0 h 8041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5609804" h="804153" fill="none" extrusionOk="0">
                      <a:moveTo>
                        <a:pt x="0" y="0"/>
                      </a:moveTo>
                      <a:cubicBezTo>
                        <a:pt x="946184" y="9969"/>
                        <a:pt x="3610121" y="147239"/>
                        <a:pt x="5475776" y="0"/>
                      </a:cubicBezTo>
                      <a:cubicBezTo>
                        <a:pt x="5485853" y="26521"/>
                        <a:pt x="5560167" y="75417"/>
                        <a:pt x="5609804" y="134028"/>
                      </a:cubicBezTo>
                      <a:cubicBezTo>
                        <a:pt x="5602218" y="361744"/>
                        <a:pt x="5583345" y="579666"/>
                        <a:pt x="5609804" y="804153"/>
                      </a:cubicBezTo>
                      <a:lnTo>
                        <a:pt x="5609804" y="804153"/>
                      </a:lnTo>
                      <a:cubicBezTo>
                        <a:pt x="3299530" y="916450"/>
                        <a:pt x="2067748" y="643146"/>
                        <a:pt x="134028" y="804153"/>
                      </a:cubicBezTo>
                      <a:cubicBezTo>
                        <a:pt x="104542" y="752119"/>
                        <a:pt x="17902" y="689473"/>
                        <a:pt x="0" y="670125"/>
                      </a:cubicBezTo>
                      <a:cubicBezTo>
                        <a:pt x="7911" y="541222"/>
                        <a:pt x="-14712" y="232930"/>
                        <a:pt x="0" y="0"/>
                      </a:cubicBezTo>
                      <a:close/>
                    </a:path>
                    <a:path w="5609804" h="804153" stroke="0" extrusionOk="0">
                      <a:moveTo>
                        <a:pt x="0" y="0"/>
                      </a:moveTo>
                      <a:cubicBezTo>
                        <a:pt x="2431817" y="140996"/>
                        <a:pt x="3048538" y="-4395"/>
                        <a:pt x="5475776" y="0"/>
                      </a:cubicBezTo>
                      <a:cubicBezTo>
                        <a:pt x="5508766" y="28361"/>
                        <a:pt x="5583763" y="90190"/>
                        <a:pt x="5609804" y="134028"/>
                      </a:cubicBezTo>
                      <a:cubicBezTo>
                        <a:pt x="5626280" y="374767"/>
                        <a:pt x="5570418" y="653714"/>
                        <a:pt x="5609804" y="804153"/>
                      </a:cubicBezTo>
                      <a:lnTo>
                        <a:pt x="5609804" y="804153"/>
                      </a:lnTo>
                      <a:cubicBezTo>
                        <a:pt x="4043673" y="908201"/>
                        <a:pt x="1675154" y="766287"/>
                        <a:pt x="134028" y="804153"/>
                      </a:cubicBezTo>
                      <a:cubicBezTo>
                        <a:pt x="100446" y="764900"/>
                        <a:pt x="49412" y="719315"/>
                        <a:pt x="0" y="670125"/>
                      </a:cubicBezTo>
                      <a:cubicBezTo>
                        <a:pt x="-31288" y="472291"/>
                        <a:pt x="45730" y="205863"/>
                        <a:pt x="0" y="0"/>
                      </a:cubicBezTo>
                      <a:close/>
                    </a:path>
                  </a:pathLst>
                </a:custGeom>
                <a:solidFill>
                  <a:schemeClr val="bg1">
                    <a:alpha val="93000"/>
                  </a:schemeClr>
                </a:solidFill>
                <a:ln w="50800" cmpd="sng">
                  <a:solidFill>
                    <a:srgbClr val="FDBBCA"/>
                  </a:solidFill>
                  <a:prstDash val="sysDash"/>
                  <a:extLst>
                    <a:ext uri="{C807C97D-BFC1-408E-A445-0C87EB9F89A2}">
                      <ask:lineSketchStyleProps xmlns:ask="http://schemas.microsoft.com/office/drawing/2018/sketchyshapes" sd="3897290515">
                        <a:prstGeom prst="snip2DiagRect">
                          <a:avLst/>
                        </a:prstGeom>
                        <ask:type>
                          <ask:lineSketchCurved/>
                        </ask:type>
                      </ask:lineSketchStyleProps>
                    </a:ext>
                  </a:extLst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lvl="0" algn="ctr"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3200" b="1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sz="3200" b="1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𝟑</m:t>
                            </m:r>
                          </m:num>
                          <m:den>
                            <m:r>
                              <a:rPr lang="en-US" sz="32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𝟗</m:t>
                            </m:r>
                          </m:den>
                        </m:f>
                      </m:oMath>
                    </m:oMathPara>
                  </a14:m>
                  <a:endParaRPr kumimoji="0" lang="en-US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9" name="Snip Diagonal Corner Rectangle 3">
                  <a:extLst>
                    <a:ext uri="{FF2B5EF4-FFF2-40B4-BE49-F238E27FC236}">
                      <a16:creationId xmlns:a16="http://schemas.microsoft.com/office/drawing/2014/main" id="{BCC48856-6F14-42DA-AB01-0F9033ED95DE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06516" y="3162537"/>
                  <a:ext cx="5609804" cy="804153"/>
                </a:xfrm>
                <a:custGeom>
                  <a:avLst/>
                  <a:gdLst>
                    <a:gd name="connsiteX0" fmla="*/ 0 w 5609804"/>
                    <a:gd name="connsiteY0" fmla="*/ 0 h 804153"/>
                    <a:gd name="connsiteX1" fmla="*/ 5475776 w 5609804"/>
                    <a:gd name="connsiteY1" fmla="*/ 0 h 804153"/>
                    <a:gd name="connsiteX2" fmla="*/ 5609804 w 5609804"/>
                    <a:gd name="connsiteY2" fmla="*/ 134028 h 804153"/>
                    <a:gd name="connsiteX3" fmla="*/ 5609804 w 5609804"/>
                    <a:gd name="connsiteY3" fmla="*/ 804153 h 804153"/>
                    <a:gd name="connsiteX4" fmla="*/ 5609804 w 5609804"/>
                    <a:gd name="connsiteY4" fmla="*/ 804153 h 804153"/>
                    <a:gd name="connsiteX5" fmla="*/ 134028 w 5609804"/>
                    <a:gd name="connsiteY5" fmla="*/ 804153 h 804153"/>
                    <a:gd name="connsiteX6" fmla="*/ 0 w 5609804"/>
                    <a:gd name="connsiteY6" fmla="*/ 670125 h 804153"/>
                    <a:gd name="connsiteX7" fmla="*/ 0 w 5609804"/>
                    <a:gd name="connsiteY7" fmla="*/ 0 h 8041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5609804" h="804153" fill="none" extrusionOk="0">
                      <a:moveTo>
                        <a:pt x="0" y="0"/>
                      </a:moveTo>
                      <a:cubicBezTo>
                        <a:pt x="946184" y="9969"/>
                        <a:pt x="3610121" y="147239"/>
                        <a:pt x="5475776" y="0"/>
                      </a:cubicBezTo>
                      <a:cubicBezTo>
                        <a:pt x="5485853" y="26521"/>
                        <a:pt x="5560167" y="75417"/>
                        <a:pt x="5609804" y="134028"/>
                      </a:cubicBezTo>
                      <a:cubicBezTo>
                        <a:pt x="5602218" y="361744"/>
                        <a:pt x="5583345" y="579666"/>
                        <a:pt x="5609804" y="804153"/>
                      </a:cubicBezTo>
                      <a:lnTo>
                        <a:pt x="5609804" y="804153"/>
                      </a:lnTo>
                      <a:cubicBezTo>
                        <a:pt x="3299530" y="916450"/>
                        <a:pt x="2067748" y="643146"/>
                        <a:pt x="134028" y="804153"/>
                      </a:cubicBezTo>
                      <a:cubicBezTo>
                        <a:pt x="104542" y="752119"/>
                        <a:pt x="17902" y="689473"/>
                        <a:pt x="0" y="670125"/>
                      </a:cubicBezTo>
                      <a:cubicBezTo>
                        <a:pt x="7911" y="541222"/>
                        <a:pt x="-14712" y="232930"/>
                        <a:pt x="0" y="0"/>
                      </a:cubicBezTo>
                      <a:close/>
                    </a:path>
                    <a:path w="5609804" h="804153" stroke="0" extrusionOk="0">
                      <a:moveTo>
                        <a:pt x="0" y="0"/>
                      </a:moveTo>
                      <a:cubicBezTo>
                        <a:pt x="2431817" y="140996"/>
                        <a:pt x="3048538" y="-4395"/>
                        <a:pt x="5475776" y="0"/>
                      </a:cubicBezTo>
                      <a:cubicBezTo>
                        <a:pt x="5508766" y="28361"/>
                        <a:pt x="5583763" y="90190"/>
                        <a:pt x="5609804" y="134028"/>
                      </a:cubicBezTo>
                      <a:cubicBezTo>
                        <a:pt x="5626280" y="374767"/>
                        <a:pt x="5570418" y="653714"/>
                        <a:pt x="5609804" y="804153"/>
                      </a:cubicBezTo>
                      <a:lnTo>
                        <a:pt x="5609804" y="804153"/>
                      </a:lnTo>
                      <a:cubicBezTo>
                        <a:pt x="4043673" y="908201"/>
                        <a:pt x="1675154" y="766287"/>
                        <a:pt x="134028" y="804153"/>
                      </a:cubicBezTo>
                      <a:cubicBezTo>
                        <a:pt x="100446" y="764900"/>
                        <a:pt x="49412" y="719315"/>
                        <a:pt x="0" y="670125"/>
                      </a:cubicBezTo>
                      <a:cubicBezTo>
                        <a:pt x="-31288" y="472291"/>
                        <a:pt x="45730" y="205863"/>
                        <a:pt x="0" y="0"/>
                      </a:cubicBezTo>
                      <a:close/>
                    </a:path>
                  </a:pathLst>
                </a:custGeom>
                <a:blipFill>
                  <a:blip r:embed="rId11"/>
                  <a:stretch>
                    <a:fillRect/>
                  </a:stretch>
                </a:blipFill>
                <a:ln w="50800" cmpd="sng">
                  <a:solidFill>
                    <a:srgbClr val="FDBBCA"/>
                  </a:solidFill>
                  <a:prstDash val="sysDash"/>
                  <a:extLst>
                    <a:ext uri="{C807C97D-BFC1-408E-A445-0C87EB9F89A2}">
                      <ask:lineSketchStyleProps xmlns:ask="http://schemas.microsoft.com/office/drawing/2018/sketchyshapes" xmlns="" sd="3897290515">
                        <a:prstGeom prst="snip2DiagRect">
                          <a:avLst/>
                        </a:prstGeom>
                        <ask:type>
                          <ask:lineSketchCurved/>
                        </ask:type>
                      </ask:lineSketchStyleProps>
                    </a:ext>
                  </a:extLst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pic>
          <p:nvPicPr>
            <p:cNvPr id="28" name="Picture 2" descr="4th Monthly Test in English for Kinder 1 | English - Quizizz">
              <a:extLst>
                <a:ext uri="{FF2B5EF4-FFF2-40B4-BE49-F238E27FC236}">
                  <a16:creationId xmlns:a16="http://schemas.microsoft.com/office/drawing/2014/main" id="{E5505A0F-36E2-41CF-B637-7DDCF5D051F2}"/>
                </a:ext>
              </a:extLst>
            </p:cNvPr>
            <p:cNvPicPr>
              <a:picLocks noChangeAspect="1" noChangeArrowheads="1" noCrop="1"/>
            </p:cNvPicPr>
            <p:nvPr/>
          </p:nvPicPr>
          <p:blipFill>
            <a:blip r:embed="rId8" cstate="print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50042" y="2690564"/>
              <a:ext cx="1694415" cy="15684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1F092673-83A6-414F-8ECD-CBD81E40724B}"/>
              </a:ext>
            </a:extLst>
          </p:cNvPr>
          <p:cNvGrpSpPr/>
          <p:nvPr/>
        </p:nvGrpSpPr>
        <p:grpSpPr>
          <a:xfrm>
            <a:off x="-1" y="5205444"/>
            <a:ext cx="5987845" cy="1568450"/>
            <a:chOff x="-1" y="5205444"/>
            <a:chExt cx="5987845" cy="1568450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Snip Diagonal Corner Rectangle 5">
                  <a:extLst>
                    <a:ext uri="{FF2B5EF4-FFF2-40B4-BE49-F238E27FC236}">
                      <a16:creationId xmlns:a16="http://schemas.microsoft.com/office/drawing/2014/main" id="{815A2855-F00F-4E99-AD24-DDB3178D4049}"/>
                    </a:ext>
                  </a:extLst>
                </p:cNvPr>
                <p:cNvSpPr/>
                <p:nvPr/>
              </p:nvSpPr>
              <p:spPr>
                <a:xfrm>
                  <a:off x="378040" y="5522068"/>
                  <a:ext cx="5609804" cy="804153"/>
                </a:xfrm>
                <a:custGeom>
                  <a:avLst/>
                  <a:gdLst>
                    <a:gd name="connsiteX0" fmla="*/ 0 w 5609804"/>
                    <a:gd name="connsiteY0" fmla="*/ 0 h 804153"/>
                    <a:gd name="connsiteX1" fmla="*/ 5475776 w 5609804"/>
                    <a:gd name="connsiteY1" fmla="*/ 0 h 804153"/>
                    <a:gd name="connsiteX2" fmla="*/ 5609804 w 5609804"/>
                    <a:gd name="connsiteY2" fmla="*/ 134028 h 804153"/>
                    <a:gd name="connsiteX3" fmla="*/ 5609804 w 5609804"/>
                    <a:gd name="connsiteY3" fmla="*/ 804153 h 804153"/>
                    <a:gd name="connsiteX4" fmla="*/ 5609804 w 5609804"/>
                    <a:gd name="connsiteY4" fmla="*/ 804153 h 804153"/>
                    <a:gd name="connsiteX5" fmla="*/ 134028 w 5609804"/>
                    <a:gd name="connsiteY5" fmla="*/ 804153 h 804153"/>
                    <a:gd name="connsiteX6" fmla="*/ 0 w 5609804"/>
                    <a:gd name="connsiteY6" fmla="*/ 670125 h 804153"/>
                    <a:gd name="connsiteX7" fmla="*/ 0 w 5609804"/>
                    <a:gd name="connsiteY7" fmla="*/ 0 h 8041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5609804" h="804153" fill="none" extrusionOk="0">
                      <a:moveTo>
                        <a:pt x="0" y="0"/>
                      </a:moveTo>
                      <a:cubicBezTo>
                        <a:pt x="809103" y="13096"/>
                        <a:pt x="2748672" y="-29434"/>
                        <a:pt x="5475776" y="0"/>
                      </a:cubicBezTo>
                      <a:cubicBezTo>
                        <a:pt x="5496566" y="33792"/>
                        <a:pt x="5584491" y="131971"/>
                        <a:pt x="5609804" y="134028"/>
                      </a:cubicBezTo>
                      <a:cubicBezTo>
                        <a:pt x="5668760" y="400761"/>
                        <a:pt x="5600738" y="484502"/>
                        <a:pt x="5609804" y="804153"/>
                      </a:cubicBezTo>
                      <a:lnTo>
                        <a:pt x="5609804" y="804153"/>
                      </a:lnTo>
                      <a:cubicBezTo>
                        <a:pt x="3245367" y="969440"/>
                        <a:pt x="1006480" y="960914"/>
                        <a:pt x="134028" y="804153"/>
                      </a:cubicBezTo>
                      <a:cubicBezTo>
                        <a:pt x="108889" y="759349"/>
                        <a:pt x="22555" y="678190"/>
                        <a:pt x="0" y="670125"/>
                      </a:cubicBezTo>
                      <a:cubicBezTo>
                        <a:pt x="-12112" y="473605"/>
                        <a:pt x="-19628" y="72824"/>
                        <a:pt x="0" y="0"/>
                      </a:cubicBezTo>
                      <a:close/>
                    </a:path>
                    <a:path w="5609804" h="804153" stroke="0" extrusionOk="0">
                      <a:moveTo>
                        <a:pt x="0" y="0"/>
                      </a:moveTo>
                      <a:cubicBezTo>
                        <a:pt x="1456837" y="12344"/>
                        <a:pt x="3765463" y="155067"/>
                        <a:pt x="5475776" y="0"/>
                      </a:cubicBezTo>
                      <a:cubicBezTo>
                        <a:pt x="5540862" y="59849"/>
                        <a:pt x="5569135" y="96500"/>
                        <a:pt x="5609804" y="134028"/>
                      </a:cubicBezTo>
                      <a:cubicBezTo>
                        <a:pt x="5654545" y="426059"/>
                        <a:pt x="5630249" y="556059"/>
                        <a:pt x="5609804" y="804153"/>
                      </a:cubicBezTo>
                      <a:lnTo>
                        <a:pt x="5609804" y="804153"/>
                      </a:lnTo>
                      <a:cubicBezTo>
                        <a:pt x="4806903" y="781273"/>
                        <a:pt x="898963" y="896692"/>
                        <a:pt x="134028" y="804153"/>
                      </a:cubicBezTo>
                      <a:cubicBezTo>
                        <a:pt x="109110" y="755824"/>
                        <a:pt x="16784" y="682953"/>
                        <a:pt x="0" y="670125"/>
                      </a:cubicBezTo>
                      <a:cubicBezTo>
                        <a:pt x="13332" y="428282"/>
                        <a:pt x="23758" y="318115"/>
                        <a:pt x="0" y="0"/>
                      </a:cubicBezTo>
                      <a:close/>
                    </a:path>
                  </a:pathLst>
                </a:custGeom>
                <a:solidFill>
                  <a:schemeClr val="bg1">
                    <a:alpha val="93000"/>
                  </a:schemeClr>
                </a:solidFill>
                <a:ln w="50800" cmpd="sng">
                  <a:solidFill>
                    <a:srgbClr val="FDBBCA"/>
                  </a:solidFill>
                  <a:prstDash val="sysDash"/>
                  <a:extLst>
                    <a:ext uri="{C807C97D-BFC1-408E-A445-0C87EB9F89A2}">
                      <ask:lineSketchStyleProps xmlns:ask="http://schemas.microsoft.com/office/drawing/2018/sketchyshapes" sd="4027667423">
                        <a:prstGeom prst="snip2DiagRect">
                          <a:avLst/>
                        </a:prstGeom>
                        <ask:type>
                          <ask:lineSketchCurved/>
                        </ask:type>
                      </ask:lineSketchStyleProps>
                    </a:ext>
                  </a:extLst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lvl="0" algn="ctr"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3200" b="1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sz="3200" b="1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num>
                          <m:den>
                            <m:r>
                              <a:rPr lang="en-US" sz="3200" b="1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𝟗</m:t>
                            </m:r>
                          </m:den>
                        </m:f>
                      </m:oMath>
                    </m:oMathPara>
                  </a14:m>
                  <a:endParaRPr kumimoji="0" lang="en-US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5" name="Snip Diagonal Corner Rectangle 5">
                  <a:extLst>
                    <a:ext uri="{FF2B5EF4-FFF2-40B4-BE49-F238E27FC236}">
                      <a16:creationId xmlns:a16="http://schemas.microsoft.com/office/drawing/2014/main" id="{815A2855-F00F-4E99-AD24-DDB3178D4049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78040" y="5522068"/>
                  <a:ext cx="5609804" cy="804153"/>
                </a:xfrm>
                <a:custGeom>
                  <a:avLst/>
                  <a:gdLst>
                    <a:gd name="connsiteX0" fmla="*/ 0 w 5609804"/>
                    <a:gd name="connsiteY0" fmla="*/ 0 h 804153"/>
                    <a:gd name="connsiteX1" fmla="*/ 5475776 w 5609804"/>
                    <a:gd name="connsiteY1" fmla="*/ 0 h 804153"/>
                    <a:gd name="connsiteX2" fmla="*/ 5609804 w 5609804"/>
                    <a:gd name="connsiteY2" fmla="*/ 134028 h 804153"/>
                    <a:gd name="connsiteX3" fmla="*/ 5609804 w 5609804"/>
                    <a:gd name="connsiteY3" fmla="*/ 804153 h 804153"/>
                    <a:gd name="connsiteX4" fmla="*/ 5609804 w 5609804"/>
                    <a:gd name="connsiteY4" fmla="*/ 804153 h 804153"/>
                    <a:gd name="connsiteX5" fmla="*/ 134028 w 5609804"/>
                    <a:gd name="connsiteY5" fmla="*/ 804153 h 804153"/>
                    <a:gd name="connsiteX6" fmla="*/ 0 w 5609804"/>
                    <a:gd name="connsiteY6" fmla="*/ 670125 h 804153"/>
                    <a:gd name="connsiteX7" fmla="*/ 0 w 5609804"/>
                    <a:gd name="connsiteY7" fmla="*/ 0 h 8041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5609804" h="804153" fill="none" extrusionOk="0">
                      <a:moveTo>
                        <a:pt x="0" y="0"/>
                      </a:moveTo>
                      <a:cubicBezTo>
                        <a:pt x="809103" y="13096"/>
                        <a:pt x="2748672" y="-29434"/>
                        <a:pt x="5475776" y="0"/>
                      </a:cubicBezTo>
                      <a:cubicBezTo>
                        <a:pt x="5496566" y="33792"/>
                        <a:pt x="5584491" y="131971"/>
                        <a:pt x="5609804" y="134028"/>
                      </a:cubicBezTo>
                      <a:cubicBezTo>
                        <a:pt x="5668760" y="400761"/>
                        <a:pt x="5600738" y="484502"/>
                        <a:pt x="5609804" y="804153"/>
                      </a:cubicBezTo>
                      <a:lnTo>
                        <a:pt x="5609804" y="804153"/>
                      </a:lnTo>
                      <a:cubicBezTo>
                        <a:pt x="3245367" y="969440"/>
                        <a:pt x="1006480" y="960914"/>
                        <a:pt x="134028" y="804153"/>
                      </a:cubicBezTo>
                      <a:cubicBezTo>
                        <a:pt x="108889" y="759349"/>
                        <a:pt x="22555" y="678190"/>
                        <a:pt x="0" y="670125"/>
                      </a:cubicBezTo>
                      <a:cubicBezTo>
                        <a:pt x="-12112" y="473605"/>
                        <a:pt x="-19628" y="72824"/>
                        <a:pt x="0" y="0"/>
                      </a:cubicBezTo>
                      <a:close/>
                    </a:path>
                    <a:path w="5609804" h="804153" stroke="0" extrusionOk="0">
                      <a:moveTo>
                        <a:pt x="0" y="0"/>
                      </a:moveTo>
                      <a:cubicBezTo>
                        <a:pt x="1456837" y="12344"/>
                        <a:pt x="3765463" y="155067"/>
                        <a:pt x="5475776" y="0"/>
                      </a:cubicBezTo>
                      <a:cubicBezTo>
                        <a:pt x="5540862" y="59849"/>
                        <a:pt x="5569135" y="96500"/>
                        <a:pt x="5609804" y="134028"/>
                      </a:cubicBezTo>
                      <a:cubicBezTo>
                        <a:pt x="5654545" y="426059"/>
                        <a:pt x="5630249" y="556059"/>
                        <a:pt x="5609804" y="804153"/>
                      </a:cubicBezTo>
                      <a:lnTo>
                        <a:pt x="5609804" y="804153"/>
                      </a:lnTo>
                      <a:cubicBezTo>
                        <a:pt x="4806903" y="781273"/>
                        <a:pt x="898963" y="896692"/>
                        <a:pt x="134028" y="804153"/>
                      </a:cubicBezTo>
                      <a:cubicBezTo>
                        <a:pt x="109110" y="755824"/>
                        <a:pt x="16784" y="682953"/>
                        <a:pt x="0" y="670125"/>
                      </a:cubicBezTo>
                      <a:cubicBezTo>
                        <a:pt x="13332" y="428282"/>
                        <a:pt x="23758" y="318115"/>
                        <a:pt x="0" y="0"/>
                      </a:cubicBezTo>
                      <a:close/>
                    </a:path>
                  </a:pathLst>
                </a:custGeom>
                <a:blipFill>
                  <a:blip r:embed="rId12"/>
                  <a:stretch>
                    <a:fillRect/>
                  </a:stretch>
                </a:blipFill>
                <a:ln w="50800" cmpd="sng">
                  <a:solidFill>
                    <a:srgbClr val="FDBBCA"/>
                  </a:solidFill>
                  <a:prstDash val="sysDash"/>
                  <a:extLst>
                    <a:ext uri="{C807C97D-BFC1-408E-A445-0C87EB9F89A2}">
                      <ask:lineSketchStyleProps xmlns:ask="http://schemas.microsoft.com/office/drawing/2018/sketchyshapes" xmlns="" sd="4027667423">
                        <a:prstGeom prst="snip2DiagRect">
                          <a:avLst/>
                        </a:prstGeom>
                        <ask:type>
                          <ask:lineSketchCurved/>
                        </ask:type>
                      </ask:lineSketchStyleProps>
                    </a:ext>
                  </a:extLst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pic>
          <p:nvPicPr>
            <p:cNvPr id="29" name="Picture 2" descr="4th Monthly Test in English for Kinder 1 | English - Quizizz">
              <a:extLst>
                <a:ext uri="{FF2B5EF4-FFF2-40B4-BE49-F238E27FC236}">
                  <a16:creationId xmlns:a16="http://schemas.microsoft.com/office/drawing/2014/main" id="{F000DA73-6508-4C51-82DF-34CC63AA584C}"/>
                </a:ext>
              </a:extLst>
            </p:cNvPr>
            <p:cNvPicPr>
              <a:picLocks noChangeAspect="1" noChangeArrowheads="1" noCrop="1"/>
            </p:cNvPicPr>
            <p:nvPr/>
          </p:nvPicPr>
          <p:blipFill>
            <a:blip r:embed="rId8" cstate="print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" y="5205444"/>
              <a:ext cx="1694415" cy="15684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4" name="Picture 13">
            <a:extLst>
              <a:ext uri="{FF2B5EF4-FFF2-40B4-BE49-F238E27FC236}">
                <a16:creationId xmlns:a16="http://schemas.microsoft.com/office/drawing/2014/main" id="{C0E8C919-56D0-497C-AA8E-7CCFECE1B6FD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7062" y="1923756"/>
            <a:ext cx="728696" cy="723838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FFE3D35F-4BB2-41C3-A77D-A018F106D58B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7062" y="4266451"/>
            <a:ext cx="728696" cy="723838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5ADC7468-7637-47A6-A376-8CF628887AD5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0725" y="5522068"/>
            <a:ext cx="728696" cy="723838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FB778D19-4111-405A-A10B-74DDF7BBA909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4238" y="3009001"/>
            <a:ext cx="1154344" cy="861550"/>
          </a:xfrm>
          <a:prstGeom prst="rect">
            <a:avLst/>
          </a:prstGeom>
        </p:spPr>
      </p:pic>
      <p:pic>
        <p:nvPicPr>
          <p:cNvPr id="24" name="Picture 23" descr="Engineering drawing&#10;&#10;Description automatically generated">
            <a:extLst>
              <a:ext uri="{FF2B5EF4-FFF2-40B4-BE49-F238E27FC236}">
                <a16:creationId xmlns:a16="http://schemas.microsoft.com/office/drawing/2014/main" id="{E44DBBF5-CCB9-4D6C-9F20-012997C680A0}"/>
              </a:ext>
            </a:extLst>
          </p:cNvPr>
          <p:cNvPicPr>
            <a:picLocks noChangeAspect="1"/>
          </p:cNvPicPr>
          <p:nvPr/>
        </p:nvPicPr>
        <p:blipFill rotWithShape="1"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63995" b="95927" l="56009" r="96179">
                        <a14:foregroundMark x1="94037" y1="79138" x2="94037" y2="79138"/>
                        <a14:foregroundMark x1="58464" y1="88172" x2="73288" y2="90601"/>
                        <a14:foregroundMark x1="73288" y1="90601" x2="78678" y2="86893"/>
                        <a14:foregroundMark x1="85675" y1="89896" x2="85675" y2="89896"/>
                        <a14:foregroundMark x1="95108" y1="90966" x2="92062" y2="80653"/>
                        <a14:foregroundMark x1="92062" y1="80653" x2="92062" y2="80653"/>
                        <a14:foregroundMark x1="96013" y1="79582" x2="96013" y2="79582"/>
                        <a14:foregroundMark x1="91157" y1="93969" x2="91157" y2="93969"/>
                        <a14:foregroundMark x1="91914" y1="94621" x2="91914" y2="94621"/>
                        <a14:foregroundMark x1="56637" y1="87755" x2="56637" y2="87755"/>
                        <a14:foregroundMark x1="57560" y1="77859" x2="58759" y2="80418"/>
                        <a14:foregroundMark x1="83090" y1="89034" x2="87632" y2="92167"/>
                        <a14:foregroundMark x1="87632" y1="92167" x2="93687" y2="91906"/>
                        <a14:foregroundMark x1="93687" y1="91906" x2="94499" y2="90966"/>
                        <a14:foregroundMark x1="56637" y1="88825" x2="62544" y2="94935"/>
                        <a14:foregroundMark x1="62544" y1="94935" x2="67731" y2="95065"/>
                        <a14:foregroundMark x1="56784" y1="76136" x2="58759" y2="78068"/>
                        <a14:foregroundMark x1="57098" y1="76997" x2="59535" y2="92898"/>
                        <a14:foregroundMark x1="56027" y1="88172" x2="58926" y2="92898"/>
                        <a14:foregroundMark x1="66974" y1="70966" x2="67584" y2="70966"/>
                        <a14:foregroundMark x1="69706" y1="86449" x2="78660" y2="69556"/>
                        <a14:foregroundMark x1="78660" y1="69556" x2="75669" y2="85796"/>
                        <a14:foregroundMark x1="75669" y1="85796" x2="84770" y2="90104"/>
                        <a14:foregroundMark x1="84770" y1="90104" x2="86893" y2="89243"/>
                        <a14:foregroundMark x1="58926" y1="75065" x2="70390" y2="68433"/>
                        <a14:foregroundMark x1="70390" y1="68433" x2="83459" y2="66110"/>
                        <a14:foregroundMark x1="83459" y1="66110" x2="92302" y2="74935"/>
                        <a14:foregroundMark x1="92302" y1="74935" x2="86967" y2="78616"/>
                        <a14:foregroundMark x1="86967" y1="78616" x2="69466" y2="72689"/>
                        <a14:foregroundMark x1="69466" y1="72689" x2="66974" y2="84073"/>
                        <a14:foregroundMark x1="61658" y1="81279" x2="81706" y2="80183"/>
                        <a14:foregroundMark x1="81706" y1="80183" x2="90696" y2="87389"/>
                        <a14:foregroundMark x1="90696" y1="87389" x2="91157" y2="90104"/>
                        <a14:foregroundMark x1="93428" y1="73551" x2="94111" y2="84726"/>
                        <a14:foregroundMark x1="94111" y1="84726" x2="93742" y2="84935"/>
                        <a14:foregroundMark x1="96179" y1="78721" x2="96179" y2="78721"/>
                        <a14:foregroundMark x1="65922" y1="74621" x2="63707" y2="87206"/>
                        <a14:foregroundMark x1="63707" y1="87206" x2="64242" y2="90313"/>
                        <a14:foregroundMark x1="65313" y1="91410" x2="65313" y2="9141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3724" t="60000"/>
          <a:stretch/>
        </p:blipFill>
        <p:spPr>
          <a:xfrm rot="9363382">
            <a:off x="6151858" y="2728626"/>
            <a:ext cx="5937340" cy="36286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992210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F91C747-60CE-423B-904F-10F860BDAE5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6789" y="0"/>
            <a:ext cx="12192000" cy="68580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Snip Diagonal Corner Rectangle 1">
                <a:extLst>
                  <a:ext uri="{FF2B5EF4-FFF2-40B4-BE49-F238E27FC236}">
                    <a16:creationId xmlns:a16="http://schemas.microsoft.com/office/drawing/2014/main" id="{C3EEC5D1-3507-4F84-A4F3-0EEFDE48F128}"/>
                  </a:ext>
                </a:extLst>
              </p:cNvPr>
              <p:cNvSpPr/>
              <p:nvPr/>
            </p:nvSpPr>
            <p:spPr>
              <a:xfrm>
                <a:off x="853518" y="320727"/>
                <a:ext cx="10451386" cy="1256539"/>
              </a:xfrm>
              <a:custGeom>
                <a:avLst/>
                <a:gdLst>
                  <a:gd name="connsiteX0" fmla="*/ 0 w 10451386"/>
                  <a:gd name="connsiteY0" fmla="*/ 0 h 1256539"/>
                  <a:gd name="connsiteX1" fmla="*/ 887636 w 10451386"/>
                  <a:gd name="connsiteY1" fmla="*/ 0 h 1256539"/>
                  <a:gd name="connsiteX2" fmla="*/ 1468014 w 10451386"/>
                  <a:gd name="connsiteY2" fmla="*/ 0 h 1256539"/>
                  <a:gd name="connsiteX3" fmla="*/ 1945972 w 10451386"/>
                  <a:gd name="connsiteY3" fmla="*/ 0 h 1256539"/>
                  <a:gd name="connsiteX4" fmla="*/ 2731189 w 10451386"/>
                  <a:gd name="connsiteY4" fmla="*/ 0 h 1256539"/>
                  <a:gd name="connsiteX5" fmla="*/ 3516406 w 10451386"/>
                  <a:gd name="connsiteY5" fmla="*/ 0 h 1256539"/>
                  <a:gd name="connsiteX6" fmla="*/ 4096784 w 10451386"/>
                  <a:gd name="connsiteY6" fmla="*/ 0 h 1256539"/>
                  <a:gd name="connsiteX7" fmla="*/ 4677161 w 10451386"/>
                  <a:gd name="connsiteY7" fmla="*/ 0 h 1256539"/>
                  <a:gd name="connsiteX8" fmla="*/ 5564798 w 10451386"/>
                  <a:gd name="connsiteY8" fmla="*/ 0 h 1256539"/>
                  <a:gd name="connsiteX9" fmla="*/ 6452434 w 10451386"/>
                  <a:gd name="connsiteY9" fmla="*/ 0 h 1256539"/>
                  <a:gd name="connsiteX10" fmla="*/ 6827973 w 10451386"/>
                  <a:gd name="connsiteY10" fmla="*/ 0 h 1256539"/>
                  <a:gd name="connsiteX11" fmla="*/ 7305931 w 10451386"/>
                  <a:gd name="connsiteY11" fmla="*/ 0 h 1256539"/>
                  <a:gd name="connsiteX12" fmla="*/ 8193567 w 10451386"/>
                  <a:gd name="connsiteY12" fmla="*/ 0 h 1256539"/>
                  <a:gd name="connsiteX13" fmla="*/ 8569106 w 10451386"/>
                  <a:gd name="connsiteY13" fmla="*/ 0 h 1256539"/>
                  <a:gd name="connsiteX14" fmla="*/ 9047064 w 10451386"/>
                  <a:gd name="connsiteY14" fmla="*/ 0 h 1256539"/>
                  <a:gd name="connsiteX15" fmla="*/ 9627441 w 10451386"/>
                  <a:gd name="connsiteY15" fmla="*/ 0 h 1256539"/>
                  <a:gd name="connsiteX16" fmla="*/ 10241959 w 10451386"/>
                  <a:gd name="connsiteY16" fmla="*/ 0 h 1256539"/>
                  <a:gd name="connsiteX17" fmla="*/ 10451386 w 10451386"/>
                  <a:gd name="connsiteY17" fmla="*/ 209427 h 1256539"/>
                  <a:gd name="connsiteX18" fmla="*/ 10451386 w 10451386"/>
                  <a:gd name="connsiteY18" fmla="*/ 753925 h 1256539"/>
                  <a:gd name="connsiteX19" fmla="*/ 10451386 w 10451386"/>
                  <a:gd name="connsiteY19" fmla="*/ 1256539 h 1256539"/>
                  <a:gd name="connsiteX20" fmla="*/ 10451386 w 10451386"/>
                  <a:gd name="connsiteY20" fmla="*/ 1256539 h 1256539"/>
                  <a:gd name="connsiteX21" fmla="*/ 9871008 w 10451386"/>
                  <a:gd name="connsiteY21" fmla="*/ 1256539 h 1256539"/>
                  <a:gd name="connsiteX22" fmla="*/ 9085791 w 10451386"/>
                  <a:gd name="connsiteY22" fmla="*/ 1256539 h 1256539"/>
                  <a:gd name="connsiteX23" fmla="*/ 8198155 w 10451386"/>
                  <a:gd name="connsiteY23" fmla="*/ 1256539 h 1256539"/>
                  <a:gd name="connsiteX24" fmla="*/ 7412938 w 10451386"/>
                  <a:gd name="connsiteY24" fmla="*/ 1256539 h 1256539"/>
                  <a:gd name="connsiteX25" fmla="*/ 6627721 w 10451386"/>
                  <a:gd name="connsiteY25" fmla="*/ 1256539 h 1256539"/>
                  <a:gd name="connsiteX26" fmla="*/ 5842504 w 10451386"/>
                  <a:gd name="connsiteY26" fmla="*/ 1256539 h 1256539"/>
                  <a:gd name="connsiteX27" fmla="*/ 5159707 w 10451386"/>
                  <a:gd name="connsiteY27" fmla="*/ 1256539 h 1256539"/>
                  <a:gd name="connsiteX28" fmla="*/ 4476910 w 10451386"/>
                  <a:gd name="connsiteY28" fmla="*/ 1256539 h 1256539"/>
                  <a:gd name="connsiteX29" fmla="*/ 3998952 w 10451386"/>
                  <a:gd name="connsiteY29" fmla="*/ 1256539 h 1256539"/>
                  <a:gd name="connsiteX30" fmla="*/ 3520994 w 10451386"/>
                  <a:gd name="connsiteY30" fmla="*/ 1256539 h 1256539"/>
                  <a:gd name="connsiteX31" fmla="*/ 2940616 w 10451386"/>
                  <a:gd name="connsiteY31" fmla="*/ 1256539 h 1256539"/>
                  <a:gd name="connsiteX32" fmla="*/ 2360238 w 10451386"/>
                  <a:gd name="connsiteY32" fmla="*/ 1256539 h 1256539"/>
                  <a:gd name="connsiteX33" fmla="*/ 1779861 w 10451386"/>
                  <a:gd name="connsiteY33" fmla="*/ 1256539 h 1256539"/>
                  <a:gd name="connsiteX34" fmla="*/ 1097063 w 10451386"/>
                  <a:gd name="connsiteY34" fmla="*/ 1256539 h 1256539"/>
                  <a:gd name="connsiteX35" fmla="*/ 209427 w 10451386"/>
                  <a:gd name="connsiteY35" fmla="*/ 1256539 h 1256539"/>
                  <a:gd name="connsiteX36" fmla="*/ 0 w 10451386"/>
                  <a:gd name="connsiteY36" fmla="*/ 1047112 h 1256539"/>
                  <a:gd name="connsiteX37" fmla="*/ 0 w 10451386"/>
                  <a:gd name="connsiteY37" fmla="*/ 523556 h 1256539"/>
                  <a:gd name="connsiteX38" fmla="*/ 0 w 10451386"/>
                  <a:gd name="connsiteY38" fmla="*/ 0 h 12565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10451386" h="1256539" fill="none" extrusionOk="0">
                    <a:moveTo>
                      <a:pt x="0" y="0"/>
                    </a:moveTo>
                    <a:cubicBezTo>
                      <a:pt x="408788" y="29144"/>
                      <a:pt x="554164" y="-22839"/>
                      <a:pt x="887636" y="0"/>
                    </a:cubicBezTo>
                    <a:cubicBezTo>
                      <a:pt x="1221108" y="22839"/>
                      <a:pt x="1345916" y="-6692"/>
                      <a:pt x="1468014" y="0"/>
                    </a:cubicBezTo>
                    <a:cubicBezTo>
                      <a:pt x="1590112" y="6692"/>
                      <a:pt x="1740208" y="-7083"/>
                      <a:pt x="1945972" y="0"/>
                    </a:cubicBezTo>
                    <a:cubicBezTo>
                      <a:pt x="2151736" y="7083"/>
                      <a:pt x="2534777" y="-33197"/>
                      <a:pt x="2731189" y="0"/>
                    </a:cubicBezTo>
                    <a:cubicBezTo>
                      <a:pt x="2927601" y="33197"/>
                      <a:pt x="3267599" y="-19934"/>
                      <a:pt x="3516406" y="0"/>
                    </a:cubicBezTo>
                    <a:cubicBezTo>
                      <a:pt x="3765213" y="19934"/>
                      <a:pt x="3907144" y="-23626"/>
                      <a:pt x="4096784" y="0"/>
                    </a:cubicBezTo>
                    <a:cubicBezTo>
                      <a:pt x="4286424" y="23626"/>
                      <a:pt x="4513776" y="2926"/>
                      <a:pt x="4677161" y="0"/>
                    </a:cubicBezTo>
                    <a:cubicBezTo>
                      <a:pt x="4840546" y="-2926"/>
                      <a:pt x="5168385" y="-27778"/>
                      <a:pt x="5564798" y="0"/>
                    </a:cubicBezTo>
                    <a:cubicBezTo>
                      <a:pt x="5961211" y="27778"/>
                      <a:pt x="6200562" y="28585"/>
                      <a:pt x="6452434" y="0"/>
                    </a:cubicBezTo>
                    <a:cubicBezTo>
                      <a:pt x="6704306" y="-28585"/>
                      <a:pt x="6675390" y="4203"/>
                      <a:pt x="6827973" y="0"/>
                    </a:cubicBezTo>
                    <a:cubicBezTo>
                      <a:pt x="6980556" y="-4203"/>
                      <a:pt x="7162730" y="-22426"/>
                      <a:pt x="7305931" y="0"/>
                    </a:cubicBezTo>
                    <a:cubicBezTo>
                      <a:pt x="7449132" y="22426"/>
                      <a:pt x="8012810" y="-27082"/>
                      <a:pt x="8193567" y="0"/>
                    </a:cubicBezTo>
                    <a:cubicBezTo>
                      <a:pt x="8374324" y="27082"/>
                      <a:pt x="8464783" y="7393"/>
                      <a:pt x="8569106" y="0"/>
                    </a:cubicBezTo>
                    <a:cubicBezTo>
                      <a:pt x="8673429" y="-7393"/>
                      <a:pt x="8839943" y="-16267"/>
                      <a:pt x="9047064" y="0"/>
                    </a:cubicBezTo>
                    <a:cubicBezTo>
                      <a:pt x="9254185" y="16267"/>
                      <a:pt x="9496103" y="5477"/>
                      <a:pt x="9627441" y="0"/>
                    </a:cubicBezTo>
                    <a:cubicBezTo>
                      <a:pt x="9758779" y="-5477"/>
                      <a:pt x="9984894" y="28420"/>
                      <a:pt x="10241959" y="0"/>
                    </a:cubicBezTo>
                    <a:cubicBezTo>
                      <a:pt x="10293163" y="68577"/>
                      <a:pt x="10349984" y="113110"/>
                      <a:pt x="10451386" y="209427"/>
                    </a:cubicBezTo>
                    <a:cubicBezTo>
                      <a:pt x="10433605" y="452277"/>
                      <a:pt x="10429381" y="594834"/>
                      <a:pt x="10451386" y="753925"/>
                    </a:cubicBezTo>
                    <a:cubicBezTo>
                      <a:pt x="10473391" y="913016"/>
                      <a:pt x="10447336" y="1097617"/>
                      <a:pt x="10451386" y="1256539"/>
                    </a:cubicBezTo>
                    <a:lnTo>
                      <a:pt x="10451386" y="1256539"/>
                    </a:lnTo>
                    <a:cubicBezTo>
                      <a:pt x="10305420" y="1253307"/>
                      <a:pt x="10118555" y="1259808"/>
                      <a:pt x="9871008" y="1256539"/>
                    </a:cubicBezTo>
                    <a:cubicBezTo>
                      <a:pt x="9623461" y="1253270"/>
                      <a:pt x="9410973" y="1271883"/>
                      <a:pt x="9085791" y="1256539"/>
                    </a:cubicBezTo>
                    <a:cubicBezTo>
                      <a:pt x="8760609" y="1241195"/>
                      <a:pt x="8478966" y="1225522"/>
                      <a:pt x="8198155" y="1256539"/>
                    </a:cubicBezTo>
                    <a:cubicBezTo>
                      <a:pt x="7917344" y="1287556"/>
                      <a:pt x="7759390" y="1223799"/>
                      <a:pt x="7412938" y="1256539"/>
                    </a:cubicBezTo>
                    <a:cubicBezTo>
                      <a:pt x="7066486" y="1289279"/>
                      <a:pt x="6830080" y="1289264"/>
                      <a:pt x="6627721" y="1256539"/>
                    </a:cubicBezTo>
                    <a:cubicBezTo>
                      <a:pt x="6425362" y="1223814"/>
                      <a:pt x="6197369" y="1269552"/>
                      <a:pt x="5842504" y="1256539"/>
                    </a:cubicBezTo>
                    <a:cubicBezTo>
                      <a:pt x="5487639" y="1243526"/>
                      <a:pt x="5344746" y="1284889"/>
                      <a:pt x="5159707" y="1256539"/>
                    </a:cubicBezTo>
                    <a:cubicBezTo>
                      <a:pt x="4974668" y="1228189"/>
                      <a:pt x="4802407" y="1276735"/>
                      <a:pt x="4476910" y="1256539"/>
                    </a:cubicBezTo>
                    <a:cubicBezTo>
                      <a:pt x="4151413" y="1236343"/>
                      <a:pt x="4150664" y="1251299"/>
                      <a:pt x="3998952" y="1256539"/>
                    </a:cubicBezTo>
                    <a:cubicBezTo>
                      <a:pt x="3847240" y="1261779"/>
                      <a:pt x="3678718" y="1242246"/>
                      <a:pt x="3520994" y="1256539"/>
                    </a:cubicBezTo>
                    <a:cubicBezTo>
                      <a:pt x="3363270" y="1270832"/>
                      <a:pt x="3217031" y="1284332"/>
                      <a:pt x="2940616" y="1256539"/>
                    </a:cubicBezTo>
                    <a:cubicBezTo>
                      <a:pt x="2664201" y="1228746"/>
                      <a:pt x="2486695" y="1229162"/>
                      <a:pt x="2360238" y="1256539"/>
                    </a:cubicBezTo>
                    <a:cubicBezTo>
                      <a:pt x="2233781" y="1283916"/>
                      <a:pt x="1897551" y="1277223"/>
                      <a:pt x="1779861" y="1256539"/>
                    </a:cubicBezTo>
                    <a:cubicBezTo>
                      <a:pt x="1662171" y="1235855"/>
                      <a:pt x="1320388" y="1238290"/>
                      <a:pt x="1097063" y="1256539"/>
                    </a:cubicBezTo>
                    <a:cubicBezTo>
                      <a:pt x="873738" y="1274788"/>
                      <a:pt x="498419" y="1261588"/>
                      <a:pt x="209427" y="1256539"/>
                    </a:cubicBezTo>
                    <a:cubicBezTo>
                      <a:pt x="148164" y="1215242"/>
                      <a:pt x="70605" y="1097385"/>
                      <a:pt x="0" y="1047112"/>
                    </a:cubicBezTo>
                    <a:cubicBezTo>
                      <a:pt x="-14117" y="864038"/>
                      <a:pt x="-1616" y="708558"/>
                      <a:pt x="0" y="523556"/>
                    </a:cubicBezTo>
                    <a:cubicBezTo>
                      <a:pt x="1616" y="338554"/>
                      <a:pt x="-9370" y="111604"/>
                      <a:pt x="0" y="0"/>
                    </a:cubicBezTo>
                    <a:close/>
                  </a:path>
                  <a:path w="10451386" h="1256539" stroke="0" extrusionOk="0">
                    <a:moveTo>
                      <a:pt x="0" y="0"/>
                    </a:moveTo>
                    <a:cubicBezTo>
                      <a:pt x="188474" y="43726"/>
                      <a:pt x="610362" y="-40513"/>
                      <a:pt x="887636" y="0"/>
                    </a:cubicBezTo>
                    <a:cubicBezTo>
                      <a:pt x="1164910" y="40513"/>
                      <a:pt x="1538298" y="37980"/>
                      <a:pt x="1775273" y="0"/>
                    </a:cubicBezTo>
                    <a:cubicBezTo>
                      <a:pt x="2012248" y="-37980"/>
                      <a:pt x="2302698" y="-3535"/>
                      <a:pt x="2662909" y="0"/>
                    </a:cubicBezTo>
                    <a:cubicBezTo>
                      <a:pt x="3023120" y="3535"/>
                      <a:pt x="3057845" y="-23350"/>
                      <a:pt x="3448126" y="0"/>
                    </a:cubicBezTo>
                    <a:cubicBezTo>
                      <a:pt x="3838407" y="23350"/>
                      <a:pt x="3746874" y="-17859"/>
                      <a:pt x="3926084" y="0"/>
                    </a:cubicBezTo>
                    <a:cubicBezTo>
                      <a:pt x="4105294" y="17859"/>
                      <a:pt x="4364547" y="10817"/>
                      <a:pt x="4608882" y="0"/>
                    </a:cubicBezTo>
                    <a:cubicBezTo>
                      <a:pt x="4853217" y="-10817"/>
                      <a:pt x="5123039" y="29966"/>
                      <a:pt x="5394098" y="0"/>
                    </a:cubicBezTo>
                    <a:cubicBezTo>
                      <a:pt x="5665157" y="-29966"/>
                      <a:pt x="5941833" y="39951"/>
                      <a:pt x="6281735" y="0"/>
                    </a:cubicBezTo>
                    <a:cubicBezTo>
                      <a:pt x="6621637" y="-39951"/>
                      <a:pt x="6639902" y="-5893"/>
                      <a:pt x="6862113" y="0"/>
                    </a:cubicBezTo>
                    <a:cubicBezTo>
                      <a:pt x="7084324" y="5893"/>
                      <a:pt x="7389157" y="-4036"/>
                      <a:pt x="7544910" y="0"/>
                    </a:cubicBezTo>
                    <a:cubicBezTo>
                      <a:pt x="7700663" y="4036"/>
                      <a:pt x="7899811" y="7481"/>
                      <a:pt x="8022868" y="0"/>
                    </a:cubicBezTo>
                    <a:cubicBezTo>
                      <a:pt x="8145925" y="-7481"/>
                      <a:pt x="8540235" y="26198"/>
                      <a:pt x="8808085" y="0"/>
                    </a:cubicBezTo>
                    <a:cubicBezTo>
                      <a:pt x="9075935" y="-26198"/>
                      <a:pt x="9333676" y="-3318"/>
                      <a:pt x="9490882" y="0"/>
                    </a:cubicBezTo>
                    <a:cubicBezTo>
                      <a:pt x="9648088" y="3318"/>
                      <a:pt x="10006272" y="-5960"/>
                      <a:pt x="10241959" y="0"/>
                    </a:cubicBezTo>
                    <a:cubicBezTo>
                      <a:pt x="10324676" y="100197"/>
                      <a:pt x="10413259" y="151504"/>
                      <a:pt x="10451386" y="209427"/>
                    </a:cubicBezTo>
                    <a:cubicBezTo>
                      <a:pt x="10475433" y="425665"/>
                      <a:pt x="10453182" y="578087"/>
                      <a:pt x="10451386" y="743454"/>
                    </a:cubicBezTo>
                    <a:cubicBezTo>
                      <a:pt x="10449590" y="908821"/>
                      <a:pt x="10442334" y="1007241"/>
                      <a:pt x="10451386" y="1256539"/>
                    </a:cubicBezTo>
                    <a:lnTo>
                      <a:pt x="10451386" y="1256539"/>
                    </a:lnTo>
                    <a:cubicBezTo>
                      <a:pt x="10331634" y="1245978"/>
                      <a:pt x="10102572" y="1262380"/>
                      <a:pt x="9973428" y="1256539"/>
                    </a:cubicBezTo>
                    <a:cubicBezTo>
                      <a:pt x="9844284" y="1250698"/>
                      <a:pt x="9497205" y="1237672"/>
                      <a:pt x="9188211" y="1256539"/>
                    </a:cubicBezTo>
                    <a:cubicBezTo>
                      <a:pt x="8879217" y="1275406"/>
                      <a:pt x="8681831" y="1263052"/>
                      <a:pt x="8402994" y="1256539"/>
                    </a:cubicBezTo>
                    <a:cubicBezTo>
                      <a:pt x="8124157" y="1250026"/>
                      <a:pt x="7898511" y="1283844"/>
                      <a:pt x="7617777" y="1256539"/>
                    </a:cubicBezTo>
                    <a:cubicBezTo>
                      <a:pt x="7337043" y="1229234"/>
                      <a:pt x="7219207" y="1277957"/>
                      <a:pt x="7037400" y="1256539"/>
                    </a:cubicBezTo>
                    <a:cubicBezTo>
                      <a:pt x="6855593" y="1235121"/>
                      <a:pt x="6602200" y="1234202"/>
                      <a:pt x="6354602" y="1256539"/>
                    </a:cubicBezTo>
                    <a:cubicBezTo>
                      <a:pt x="6107004" y="1278876"/>
                      <a:pt x="5793403" y="1236805"/>
                      <a:pt x="5569386" y="1256539"/>
                    </a:cubicBezTo>
                    <a:cubicBezTo>
                      <a:pt x="5345369" y="1276273"/>
                      <a:pt x="5061976" y="1265740"/>
                      <a:pt x="4784169" y="1256539"/>
                    </a:cubicBezTo>
                    <a:cubicBezTo>
                      <a:pt x="4506362" y="1247338"/>
                      <a:pt x="4526817" y="1245942"/>
                      <a:pt x="4408630" y="1256539"/>
                    </a:cubicBezTo>
                    <a:cubicBezTo>
                      <a:pt x="4290443" y="1267136"/>
                      <a:pt x="4182893" y="1247349"/>
                      <a:pt x="4033092" y="1256539"/>
                    </a:cubicBezTo>
                    <a:cubicBezTo>
                      <a:pt x="3883291" y="1265729"/>
                      <a:pt x="3518725" y="1235925"/>
                      <a:pt x="3145455" y="1256539"/>
                    </a:cubicBezTo>
                    <a:cubicBezTo>
                      <a:pt x="2772185" y="1277153"/>
                      <a:pt x="2859579" y="1250421"/>
                      <a:pt x="2769917" y="1256539"/>
                    </a:cubicBezTo>
                    <a:cubicBezTo>
                      <a:pt x="2680255" y="1262657"/>
                      <a:pt x="2344006" y="1235656"/>
                      <a:pt x="1984700" y="1256539"/>
                    </a:cubicBezTo>
                    <a:cubicBezTo>
                      <a:pt x="1625394" y="1277422"/>
                      <a:pt x="1576853" y="1232759"/>
                      <a:pt x="1301903" y="1256539"/>
                    </a:cubicBezTo>
                    <a:cubicBezTo>
                      <a:pt x="1026953" y="1280319"/>
                      <a:pt x="564283" y="1255069"/>
                      <a:pt x="209427" y="1256539"/>
                    </a:cubicBezTo>
                    <a:cubicBezTo>
                      <a:pt x="157763" y="1184550"/>
                      <a:pt x="106860" y="1142041"/>
                      <a:pt x="0" y="1047112"/>
                    </a:cubicBezTo>
                    <a:cubicBezTo>
                      <a:pt x="6626" y="935722"/>
                      <a:pt x="10225" y="656962"/>
                      <a:pt x="0" y="523556"/>
                    </a:cubicBezTo>
                    <a:cubicBezTo>
                      <a:pt x="-10225" y="390150"/>
                      <a:pt x="5034" y="231100"/>
                      <a:pt x="0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CC2245">
                      <a:tint val="66000"/>
                      <a:satMod val="160000"/>
                    </a:srgbClr>
                  </a:gs>
                  <a:gs pos="52000">
                    <a:srgbClr val="CC2245">
                      <a:tint val="44500"/>
                      <a:satMod val="160000"/>
                      <a:alpha val="35000"/>
                    </a:srgbClr>
                  </a:gs>
                  <a:gs pos="100000">
                    <a:srgbClr val="CC2245">
                      <a:tint val="23500"/>
                      <a:satMod val="160000"/>
                    </a:srgbClr>
                  </a:gs>
                </a:gsLst>
                <a:path path="circle">
                  <a:fillToRect l="50000" t="50000" r="50000" b="50000"/>
                </a:path>
                <a:tileRect/>
              </a:gradFill>
              <a:ln w="50800" cmpd="sng">
                <a:solidFill>
                  <a:schemeClr val="accent6">
                    <a:lumMod val="50000"/>
                  </a:schemeClr>
                </a:solidFill>
                <a:prstDash val="sysDash"/>
                <a:extLst>
                  <a:ext uri="{C807C97D-BFC1-408E-A445-0C87EB9F89A2}">
                    <ask:lineSketchStyleProps xmlns:ask="http://schemas.microsoft.com/office/drawing/2018/sketchyshapes" sd="1961435781">
                      <a:prstGeom prst="snip2DiagRect">
                        <a:avLst/>
                      </a:prstGeom>
                      <ask:type>
                        <ask:lineSketchFreehand/>
                      </ask:type>
                    </ask:lineSketchStyleProps>
                  </a:ext>
                </a:extLst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400" b="1" i="1" smtClean="0">
                              <a:solidFill>
                                <a:srgbClr val="83ECFF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4400" b="1" i="1" smtClean="0">
                              <a:solidFill>
                                <a:srgbClr val="83ECFF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𝟕</m:t>
                          </m:r>
                        </m:num>
                        <m:den>
                          <m:r>
                            <a:rPr lang="en-US" sz="4400" b="1" i="1" smtClean="0">
                              <a:solidFill>
                                <a:srgbClr val="83ECFF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𝟏𝟒</m:t>
                          </m:r>
                        </m:den>
                      </m:f>
                      <m:r>
                        <a:rPr lang="en-US" sz="4400" b="1" i="1">
                          <a:solidFill>
                            <a:srgbClr val="83ECFF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−</m:t>
                      </m:r>
                      <m:f>
                        <m:fPr>
                          <m:ctrlPr>
                            <a:rPr lang="en-US" sz="4400" b="1" i="1">
                              <a:solidFill>
                                <a:srgbClr val="83ECFF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4400" b="1" i="1" smtClean="0">
                              <a:solidFill>
                                <a:srgbClr val="83ECFF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400" b="1" i="1" smtClean="0">
                              <a:solidFill>
                                <a:srgbClr val="83ECFF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𝟒</m:t>
                          </m:r>
                        </m:den>
                      </m:f>
                    </m:oMath>
                  </m:oMathPara>
                </a14:m>
                <a:endParaRPr kumimoji="0" lang="vi-VN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Snip Diagonal Corner Rectangle 1">
                <a:extLst>
                  <a:ext uri="{FF2B5EF4-FFF2-40B4-BE49-F238E27FC236}">
                    <a16:creationId xmlns:a16="http://schemas.microsoft.com/office/drawing/2014/main" id="{C3EEC5D1-3507-4F84-A4F3-0EEFDE48F12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3518" y="320727"/>
                <a:ext cx="10451386" cy="1256539"/>
              </a:xfrm>
              <a:custGeom>
                <a:avLst/>
                <a:gdLst>
                  <a:gd name="connsiteX0" fmla="*/ 0 w 10451386"/>
                  <a:gd name="connsiteY0" fmla="*/ 0 h 1256539"/>
                  <a:gd name="connsiteX1" fmla="*/ 887636 w 10451386"/>
                  <a:gd name="connsiteY1" fmla="*/ 0 h 1256539"/>
                  <a:gd name="connsiteX2" fmla="*/ 1468014 w 10451386"/>
                  <a:gd name="connsiteY2" fmla="*/ 0 h 1256539"/>
                  <a:gd name="connsiteX3" fmla="*/ 1945972 w 10451386"/>
                  <a:gd name="connsiteY3" fmla="*/ 0 h 1256539"/>
                  <a:gd name="connsiteX4" fmla="*/ 2731189 w 10451386"/>
                  <a:gd name="connsiteY4" fmla="*/ 0 h 1256539"/>
                  <a:gd name="connsiteX5" fmla="*/ 3516406 w 10451386"/>
                  <a:gd name="connsiteY5" fmla="*/ 0 h 1256539"/>
                  <a:gd name="connsiteX6" fmla="*/ 4096784 w 10451386"/>
                  <a:gd name="connsiteY6" fmla="*/ 0 h 1256539"/>
                  <a:gd name="connsiteX7" fmla="*/ 4677161 w 10451386"/>
                  <a:gd name="connsiteY7" fmla="*/ 0 h 1256539"/>
                  <a:gd name="connsiteX8" fmla="*/ 5564798 w 10451386"/>
                  <a:gd name="connsiteY8" fmla="*/ 0 h 1256539"/>
                  <a:gd name="connsiteX9" fmla="*/ 6452434 w 10451386"/>
                  <a:gd name="connsiteY9" fmla="*/ 0 h 1256539"/>
                  <a:gd name="connsiteX10" fmla="*/ 6827973 w 10451386"/>
                  <a:gd name="connsiteY10" fmla="*/ 0 h 1256539"/>
                  <a:gd name="connsiteX11" fmla="*/ 7305931 w 10451386"/>
                  <a:gd name="connsiteY11" fmla="*/ 0 h 1256539"/>
                  <a:gd name="connsiteX12" fmla="*/ 8193567 w 10451386"/>
                  <a:gd name="connsiteY12" fmla="*/ 0 h 1256539"/>
                  <a:gd name="connsiteX13" fmla="*/ 8569106 w 10451386"/>
                  <a:gd name="connsiteY13" fmla="*/ 0 h 1256539"/>
                  <a:gd name="connsiteX14" fmla="*/ 9047064 w 10451386"/>
                  <a:gd name="connsiteY14" fmla="*/ 0 h 1256539"/>
                  <a:gd name="connsiteX15" fmla="*/ 9627441 w 10451386"/>
                  <a:gd name="connsiteY15" fmla="*/ 0 h 1256539"/>
                  <a:gd name="connsiteX16" fmla="*/ 10241959 w 10451386"/>
                  <a:gd name="connsiteY16" fmla="*/ 0 h 1256539"/>
                  <a:gd name="connsiteX17" fmla="*/ 10451386 w 10451386"/>
                  <a:gd name="connsiteY17" fmla="*/ 209427 h 1256539"/>
                  <a:gd name="connsiteX18" fmla="*/ 10451386 w 10451386"/>
                  <a:gd name="connsiteY18" fmla="*/ 753925 h 1256539"/>
                  <a:gd name="connsiteX19" fmla="*/ 10451386 w 10451386"/>
                  <a:gd name="connsiteY19" fmla="*/ 1256539 h 1256539"/>
                  <a:gd name="connsiteX20" fmla="*/ 10451386 w 10451386"/>
                  <a:gd name="connsiteY20" fmla="*/ 1256539 h 1256539"/>
                  <a:gd name="connsiteX21" fmla="*/ 9871008 w 10451386"/>
                  <a:gd name="connsiteY21" fmla="*/ 1256539 h 1256539"/>
                  <a:gd name="connsiteX22" fmla="*/ 9085791 w 10451386"/>
                  <a:gd name="connsiteY22" fmla="*/ 1256539 h 1256539"/>
                  <a:gd name="connsiteX23" fmla="*/ 8198155 w 10451386"/>
                  <a:gd name="connsiteY23" fmla="*/ 1256539 h 1256539"/>
                  <a:gd name="connsiteX24" fmla="*/ 7412938 w 10451386"/>
                  <a:gd name="connsiteY24" fmla="*/ 1256539 h 1256539"/>
                  <a:gd name="connsiteX25" fmla="*/ 6627721 w 10451386"/>
                  <a:gd name="connsiteY25" fmla="*/ 1256539 h 1256539"/>
                  <a:gd name="connsiteX26" fmla="*/ 5842504 w 10451386"/>
                  <a:gd name="connsiteY26" fmla="*/ 1256539 h 1256539"/>
                  <a:gd name="connsiteX27" fmla="*/ 5159707 w 10451386"/>
                  <a:gd name="connsiteY27" fmla="*/ 1256539 h 1256539"/>
                  <a:gd name="connsiteX28" fmla="*/ 4476910 w 10451386"/>
                  <a:gd name="connsiteY28" fmla="*/ 1256539 h 1256539"/>
                  <a:gd name="connsiteX29" fmla="*/ 3998952 w 10451386"/>
                  <a:gd name="connsiteY29" fmla="*/ 1256539 h 1256539"/>
                  <a:gd name="connsiteX30" fmla="*/ 3520994 w 10451386"/>
                  <a:gd name="connsiteY30" fmla="*/ 1256539 h 1256539"/>
                  <a:gd name="connsiteX31" fmla="*/ 2940616 w 10451386"/>
                  <a:gd name="connsiteY31" fmla="*/ 1256539 h 1256539"/>
                  <a:gd name="connsiteX32" fmla="*/ 2360238 w 10451386"/>
                  <a:gd name="connsiteY32" fmla="*/ 1256539 h 1256539"/>
                  <a:gd name="connsiteX33" fmla="*/ 1779861 w 10451386"/>
                  <a:gd name="connsiteY33" fmla="*/ 1256539 h 1256539"/>
                  <a:gd name="connsiteX34" fmla="*/ 1097063 w 10451386"/>
                  <a:gd name="connsiteY34" fmla="*/ 1256539 h 1256539"/>
                  <a:gd name="connsiteX35" fmla="*/ 209427 w 10451386"/>
                  <a:gd name="connsiteY35" fmla="*/ 1256539 h 1256539"/>
                  <a:gd name="connsiteX36" fmla="*/ 0 w 10451386"/>
                  <a:gd name="connsiteY36" fmla="*/ 1047112 h 1256539"/>
                  <a:gd name="connsiteX37" fmla="*/ 0 w 10451386"/>
                  <a:gd name="connsiteY37" fmla="*/ 523556 h 1256539"/>
                  <a:gd name="connsiteX38" fmla="*/ 0 w 10451386"/>
                  <a:gd name="connsiteY38" fmla="*/ 0 h 12565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10451386" h="1256539" fill="none" extrusionOk="0">
                    <a:moveTo>
                      <a:pt x="0" y="0"/>
                    </a:moveTo>
                    <a:cubicBezTo>
                      <a:pt x="408788" y="29144"/>
                      <a:pt x="554164" y="-22839"/>
                      <a:pt x="887636" y="0"/>
                    </a:cubicBezTo>
                    <a:cubicBezTo>
                      <a:pt x="1221108" y="22839"/>
                      <a:pt x="1345916" y="-6692"/>
                      <a:pt x="1468014" y="0"/>
                    </a:cubicBezTo>
                    <a:cubicBezTo>
                      <a:pt x="1590112" y="6692"/>
                      <a:pt x="1740208" y="-7083"/>
                      <a:pt x="1945972" y="0"/>
                    </a:cubicBezTo>
                    <a:cubicBezTo>
                      <a:pt x="2151736" y="7083"/>
                      <a:pt x="2534777" y="-33197"/>
                      <a:pt x="2731189" y="0"/>
                    </a:cubicBezTo>
                    <a:cubicBezTo>
                      <a:pt x="2927601" y="33197"/>
                      <a:pt x="3267599" y="-19934"/>
                      <a:pt x="3516406" y="0"/>
                    </a:cubicBezTo>
                    <a:cubicBezTo>
                      <a:pt x="3765213" y="19934"/>
                      <a:pt x="3907144" y="-23626"/>
                      <a:pt x="4096784" y="0"/>
                    </a:cubicBezTo>
                    <a:cubicBezTo>
                      <a:pt x="4286424" y="23626"/>
                      <a:pt x="4513776" y="2926"/>
                      <a:pt x="4677161" y="0"/>
                    </a:cubicBezTo>
                    <a:cubicBezTo>
                      <a:pt x="4840546" y="-2926"/>
                      <a:pt x="5168385" y="-27778"/>
                      <a:pt x="5564798" y="0"/>
                    </a:cubicBezTo>
                    <a:cubicBezTo>
                      <a:pt x="5961211" y="27778"/>
                      <a:pt x="6200562" y="28585"/>
                      <a:pt x="6452434" y="0"/>
                    </a:cubicBezTo>
                    <a:cubicBezTo>
                      <a:pt x="6704306" y="-28585"/>
                      <a:pt x="6675390" y="4203"/>
                      <a:pt x="6827973" y="0"/>
                    </a:cubicBezTo>
                    <a:cubicBezTo>
                      <a:pt x="6980556" y="-4203"/>
                      <a:pt x="7162730" y="-22426"/>
                      <a:pt x="7305931" y="0"/>
                    </a:cubicBezTo>
                    <a:cubicBezTo>
                      <a:pt x="7449132" y="22426"/>
                      <a:pt x="8012810" y="-27082"/>
                      <a:pt x="8193567" y="0"/>
                    </a:cubicBezTo>
                    <a:cubicBezTo>
                      <a:pt x="8374324" y="27082"/>
                      <a:pt x="8464783" y="7393"/>
                      <a:pt x="8569106" y="0"/>
                    </a:cubicBezTo>
                    <a:cubicBezTo>
                      <a:pt x="8673429" y="-7393"/>
                      <a:pt x="8839943" y="-16267"/>
                      <a:pt x="9047064" y="0"/>
                    </a:cubicBezTo>
                    <a:cubicBezTo>
                      <a:pt x="9254185" y="16267"/>
                      <a:pt x="9496103" y="5477"/>
                      <a:pt x="9627441" y="0"/>
                    </a:cubicBezTo>
                    <a:cubicBezTo>
                      <a:pt x="9758779" y="-5477"/>
                      <a:pt x="9984894" y="28420"/>
                      <a:pt x="10241959" y="0"/>
                    </a:cubicBezTo>
                    <a:cubicBezTo>
                      <a:pt x="10293163" y="68577"/>
                      <a:pt x="10349984" y="113110"/>
                      <a:pt x="10451386" y="209427"/>
                    </a:cubicBezTo>
                    <a:cubicBezTo>
                      <a:pt x="10433605" y="452277"/>
                      <a:pt x="10429381" y="594834"/>
                      <a:pt x="10451386" y="753925"/>
                    </a:cubicBezTo>
                    <a:cubicBezTo>
                      <a:pt x="10473391" y="913016"/>
                      <a:pt x="10447336" y="1097617"/>
                      <a:pt x="10451386" y="1256539"/>
                    </a:cubicBezTo>
                    <a:lnTo>
                      <a:pt x="10451386" y="1256539"/>
                    </a:lnTo>
                    <a:cubicBezTo>
                      <a:pt x="10305420" y="1253307"/>
                      <a:pt x="10118555" y="1259808"/>
                      <a:pt x="9871008" y="1256539"/>
                    </a:cubicBezTo>
                    <a:cubicBezTo>
                      <a:pt x="9623461" y="1253270"/>
                      <a:pt x="9410973" y="1271883"/>
                      <a:pt x="9085791" y="1256539"/>
                    </a:cubicBezTo>
                    <a:cubicBezTo>
                      <a:pt x="8760609" y="1241195"/>
                      <a:pt x="8478966" y="1225522"/>
                      <a:pt x="8198155" y="1256539"/>
                    </a:cubicBezTo>
                    <a:cubicBezTo>
                      <a:pt x="7917344" y="1287556"/>
                      <a:pt x="7759390" y="1223799"/>
                      <a:pt x="7412938" y="1256539"/>
                    </a:cubicBezTo>
                    <a:cubicBezTo>
                      <a:pt x="7066486" y="1289279"/>
                      <a:pt x="6830080" y="1289264"/>
                      <a:pt x="6627721" y="1256539"/>
                    </a:cubicBezTo>
                    <a:cubicBezTo>
                      <a:pt x="6425362" y="1223814"/>
                      <a:pt x="6197369" y="1269552"/>
                      <a:pt x="5842504" y="1256539"/>
                    </a:cubicBezTo>
                    <a:cubicBezTo>
                      <a:pt x="5487639" y="1243526"/>
                      <a:pt x="5344746" y="1284889"/>
                      <a:pt x="5159707" y="1256539"/>
                    </a:cubicBezTo>
                    <a:cubicBezTo>
                      <a:pt x="4974668" y="1228189"/>
                      <a:pt x="4802407" y="1276735"/>
                      <a:pt x="4476910" y="1256539"/>
                    </a:cubicBezTo>
                    <a:cubicBezTo>
                      <a:pt x="4151413" y="1236343"/>
                      <a:pt x="4150664" y="1251299"/>
                      <a:pt x="3998952" y="1256539"/>
                    </a:cubicBezTo>
                    <a:cubicBezTo>
                      <a:pt x="3847240" y="1261779"/>
                      <a:pt x="3678718" y="1242246"/>
                      <a:pt x="3520994" y="1256539"/>
                    </a:cubicBezTo>
                    <a:cubicBezTo>
                      <a:pt x="3363270" y="1270832"/>
                      <a:pt x="3217031" y="1284332"/>
                      <a:pt x="2940616" y="1256539"/>
                    </a:cubicBezTo>
                    <a:cubicBezTo>
                      <a:pt x="2664201" y="1228746"/>
                      <a:pt x="2486695" y="1229162"/>
                      <a:pt x="2360238" y="1256539"/>
                    </a:cubicBezTo>
                    <a:cubicBezTo>
                      <a:pt x="2233781" y="1283916"/>
                      <a:pt x="1897551" y="1277223"/>
                      <a:pt x="1779861" y="1256539"/>
                    </a:cubicBezTo>
                    <a:cubicBezTo>
                      <a:pt x="1662171" y="1235855"/>
                      <a:pt x="1320388" y="1238290"/>
                      <a:pt x="1097063" y="1256539"/>
                    </a:cubicBezTo>
                    <a:cubicBezTo>
                      <a:pt x="873738" y="1274788"/>
                      <a:pt x="498419" y="1261588"/>
                      <a:pt x="209427" y="1256539"/>
                    </a:cubicBezTo>
                    <a:cubicBezTo>
                      <a:pt x="148164" y="1215242"/>
                      <a:pt x="70605" y="1097385"/>
                      <a:pt x="0" y="1047112"/>
                    </a:cubicBezTo>
                    <a:cubicBezTo>
                      <a:pt x="-14117" y="864038"/>
                      <a:pt x="-1616" y="708558"/>
                      <a:pt x="0" y="523556"/>
                    </a:cubicBezTo>
                    <a:cubicBezTo>
                      <a:pt x="1616" y="338554"/>
                      <a:pt x="-9370" y="111604"/>
                      <a:pt x="0" y="0"/>
                    </a:cubicBezTo>
                    <a:close/>
                  </a:path>
                  <a:path w="10451386" h="1256539" stroke="0" extrusionOk="0">
                    <a:moveTo>
                      <a:pt x="0" y="0"/>
                    </a:moveTo>
                    <a:cubicBezTo>
                      <a:pt x="188474" y="43726"/>
                      <a:pt x="610362" y="-40513"/>
                      <a:pt x="887636" y="0"/>
                    </a:cubicBezTo>
                    <a:cubicBezTo>
                      <a:pt x="1164910" y="40513"/>
                      <a:pt x="1538298" y="37980"/>
                      <a:pt x="1775273" y="0"/>
                    </a:cubicBezTo>
                    <a:cubicBezTo>
                      <a:pt x="2012248" y="-37980"/>
                      <a:pt x="2302698" y="-3535"/>
                      <a:pt x="2662909" y="0"/>
                    </a:cubicBezTo>
                    <a:cubicBezTo>
                      <a:pt x="3023120" y="3535"/>
                      <a:pt x="3057845" y="-23350"/>
                      <a:pt x="3448126" y="0"/>
                    </a:cubicBezTo>
                    <a:cubicBezTo>
                      <a:pt x="3838407" y="23350"/>
                      <a:pt x="3746874" y="-17859"/>
                      <a:pt x="3926084" y="0"/>
                    </a:cubicBezTo>
                    <a:cubicBezTo>
                      <a:pt x="4105294" y="17859"/>
                      <a:pt x="4364547" y="10817"/>
                      <a:pt x="4608882" y="0"/>
                    </a:cubicBezTo>
                    <a:cubicBezTo>
                      <a:pt x="4853217" y="-10817"/>
                      <a:pt x="5123039" y="29966"/>
                      <a:pt x="5394098" y="0"/>
                    </a:cubicBezTo>
                    <a:cubicBezTo>
                      <a:pt x="5665157" y="-29966"/>
                      <a:pt x="5941833" y="39951"/>
                      <a:pt x="6281735" y="0"/>
                    </a:cubicBezTo>
                    <a:cubicBezTo>
                      <a:pt x="6621637" y="-39951"/>
                      <a:pt x="6639902" y="-5893"/>
                      <a:pt x="6862113" y="0"/>
                    </a:cubicBezTo>
                    <a:cubicBezTo>
                      <a:pt x="7084324" y="5893"/>
                      <a:pt x="7389157" y="-4036"/>
                      <a:pt x="7544910" y="0"/>
                    </a:cubicBezTo>
                    <a:cubicBezTo>
                      <a:pt x="7700663" y="4036"/>
                      <a:pt x="7899811" y="7481"/>
                      <a:pt x="8022868" y="0"/>
                    </a:cubicBezTo>
                    <a:cubicBezTo>
                      <a:pt x="8145925" y="-7481"/>
                      <a:pt x="8540235" y="26198"/>
                      <a:pt x="8808085" y="0"/>
                    </a:cubicBezTo>
                    <a:cubicBezTo>
                      <a:pt x="9075935" y="-26198"/>
                      <a:pt x="9333676" y="-3318"/>
                      <a:pt x="9490882" y="0"/>
                    </a:cubicBezTo>
                    <a:cubicBezTo>
                      <a:pt x="9648088" y="3318"/>
                      <a:pt x="10006272" y="-5960"/>
                      <a:pt x="10241959" y="0"/>
                    </a:cubicBezTo>
                    <a:cubicBezTo>
                      <a:pt x="10324676" y="100197"/>
                      <a:pt x="10413259" y="151504"/>
                      <a:pt x="10451386" y="209427"/>
                    </a:cubicBezTo>
                    <a:cubicBezTo>
                      <a:pt x="10475433" y="425665"/>
                      <a:pt x="10453182" y="578087"/>
                      <a:pt x="10451386" y="743454"/>
                    </a:cubicBezTo>
                    <a:cubicBezTo>
                      <a:pt x="10449590" y="908821"/>
                      <a:pt x="10442334" y="1007241"/>
                      <a:pt x="10451386" y="1256539"/>
                    </a:cubicBezTo>
                    <a:lnTo>
                      <a:pt x="10451386" y="1256539"/>
                    </a:lnTo>
                    <a:cubicBezTo>
                      <a:pt x="10331634" y="1245978"/>
                      <a:pt x="10102572" y="1262380"/>
                      <a:pt x="9973428" y="1256539"/>
                    </a:cubicBezTo>
                    <a:cubicBezTo>
                      <a:pt x="9844284" y="1250698"/>
                      <a:pt x="9497205" y="1237672"/>
                      <a:pt x="9188211" y="1256539"/>
                    </a:cubicBezTo>
                    <a:cubicBezTo>
                      <a:pt x="8879217" y="1275406"/>
                      <a:pt x="8681831" y="1263052"/>
                      <a:pt x="8402994" y="1256539"/>
                    </a:cubicBezTo>
                    <a:cubicBezTo>
                      <a:pt x="8124157" y="1250026"/>
                      <a:pt x="7898511" y="1283844"/>
                      <a:pt x="7617777" y="1256539"/>
                    </a:cubicBezTo>
                    <a:cubicBezTo>
                      <a:pt x="7337043" y="1229234"/>
                      <a:pt x="7219207" y="1277957"/>
                      <a:pt x="7037400" y="1256539"/>
                    </a:cubicBezTo>
                    <a:cubicBezTo>
                      <a:pt x="6855593" y="1235121"/>
                      <a:pt x="6602200" y="1234202"/>
                      <a:pt x="6354602" y="1256539"/>
                    </a:cubicBezTo>
                    <a:cubicBezTo>
                      <a:pt x="6107004" y="1278876"/>
                      <a:pt x="5793403" y="1236805"/>
                      <a:pt x="5569386" y="1256539"/>
                    </a:cubicBezTo>
                    <a:cubicBezTo>
                      <a:pt x="5345369" y="1276273"/>
                      <a:pt x="5061976" y="1265740"/>
                      <a:pt x="4784169" y="1256539"/>
                    </a:cubicBezTo>
                    <a:cubicBezTo>
                      <a:pt x="4506362" y="1247338"/>
                      <a:pt x="4526817" y="1245942"/>
                      <a:pt x="4408630" y="1256539"/>
                    </a:cubicBezTo>
                    <a:cubicBezTo>
                      <a:pt x="4290443" y="1267136"/>
                      <a:pt x="4182893" y="1247349"/>
                      <a:pt x="4033092" y="1256539"/>
                    </a:cubicBezTo>
                    <a:cubicBezTo>
                      <a:pt x="3883291" y="1265729"/>
                      <a:pt x="3518725" y="1235925"/>
                      <a:pt x="3145455" y="1256539"/>
                    </a:cubicBezTo>
                    <a:cubicBezTo>
                      <a:pt x="2772185" y="1277153"/>
                      <a:pt x="2859579" y="1250421"/>
                      <a:pt x="2769917" y="1256539"/>
                    </a:cubicBezTo>
                    <a:cubicBezTo>
                      <a:pt x="2680255" y="1262657"/>
                      <a:pt x="2344006" y="1235656"/>
                      <a:pt x="1984700" y="1256539"/>
                    </a:cubicBezTo>
                    <a:cubicBezTo>
                      <a:pt x="1625394" y="1277422"/>
                      <a:pt x="1576853" y="1232759"/>
                      <a:pt x="1301903" y="1256539"/>
                    </a:cubicBezTo>
                    <a:cubicBezTo>
                      <a:pt x="1026953" y="1280319"/>
                      <a:pt x="564283" y="1255069"/>
                      <a:pt x="209427" y="1256539"/>
                    </a:cubicBezTo>
                    <a:cubicBezTo>
                      <a:pt x="157763" y="1184550"/>
                      <a:pt x="106860" y="1142041"/>
                      <a:pt x="0" y="1047112"/>
                    </a:cubicBezTo>
                    <a:cubicBezTo>
                      <a:pt x="6626" y="935722"/>
                      <a:pt x="10225" y="656962"/>
                      <a:pt x="0" y="523556"/>
                    </a:cubicBezTo>
                    <a:cubicBezTo>
                      <a:pt x="-10225" y="390150"/>
                      <a:pt x="5034" y="231100"/>
                      <a:pt x="0" y="0"/>
                    </a:cubicBezTo>
                    <a:close/>
                  </a:path>
                </a:pathLst>
              </a:custGeom>
              <a:blipFill>
                <a:blip r:embed="rId6"/>
                <a:stretch>
                  <a:fillRect/>
                </a:stretch>
              </a:blipFill>
              <a:ln w="50800" cmpd="sng">
                <a:solidFill>
                  <a:schemeClr val="accent6">
                    <a:lumMod val="50000"/>
                  </a:schemeClr>
                </a:solidFill>
                <a:prstDash val="sysDash"/>
                <a:extLst>
                  <a:ext uri="{C807C97D-BFC1-408E-A445-0C87EB9F89A2}">
                    <ask:lineSketchStyleProps xmlns:ask="http://schemas.microsoft.com/office/drawing/2018/sketchyshapes" xmlns="" sd="1961435781">
                      <a:prstGeom prst="snip2DiagRect">
                        <a:avLst/>
                      </a:prstGeom>
                      <ask:type>
                        <ask:lineSketchFreehand/>
                      </ask:type>
                    </ask:lineSketchStyleProps>
                  </a:ext>
                </a:extLst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" name="Group 1">
            <a:extLst>
              <a:ext uri="{FF2B5EF4-FFF2-40B4-BE49-F238E27FC236}">
                <a16:creationId xmlns:a16="http://schemas.microsoft.com/office/drawing/2014/main" id="{24CBD2C6-5241-419B-984A-1271603263ED}"/>
              </a:ext>
            </a:extLst>
          </p:cNvPr>
          <p:cNvGrpSpPr/>
          <p:nvPr/>
        </p:nvGrpSpPr>
        <p:grpSpPr>
          <a:xfrm>
            <a:off x="298408" y="1699924"/>
            <a:ext cx="6832909" cy="1078002"/>
            <a:chOff x="298408" y="1699924"/>
            <a:chExt cx="6832909" cy="1078002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" name="Snip Diagonal Corner Rectangle 2">
                  <a:extLst>
                    <a:ext uri="{FF2B5EF4-FFF2-40B4-BE49-F238E27FC236}">
                      <a16:creationId xmlns:a16="http://schemas.microsoft.com/office/drawing/2014/main" id="{F8E85D31-8F36-4B69-BF0D-BCA3B159915D}"/>
                    </a:ext>
                  </a:extLst>
                </p:cNvPr>
                <p:cNvSpPr/>
                <p:nvPr/>
              </p:nvSpPr>
              <p:spPr>
                <a:xfrm>
                  <a:off x="366223" y="1805067"/>
                  <a:ext cx="6765094" cy="948980"/>
                </a:xfrm>
                <a:custGeom>
                  <a:avLst/>
                  <a:gdLst>
                    <a:gd name="connsiteX0" fmla="*/ 0 w 6765094"/>
                    <a:gd name="connsiteY0" fmla="*/ 0 h 948980"/>
                    <a:gd name="connsiteX1" fmla="*/ 6606928 w 6765094"/>
                    <a:gd name="connsiteY1" fmla="*/ 0 h 948980"/>
                    <a:gd name="connsiteX2" fmla="*/ 6765094 w 6765094"/>
                    <a:gd name="connsiteY2" fmla="*/ 158166 h 948980"/>
                    <a:gd name="connsiteX3" fmla="*/ 6765094 w 6765094"/>
                    <a:gd name="connsiteY3" fmla="*/ 948980 h 948980"/>
                    <a:gd name="connsiteX4" fmla="*/ 6765094 w 6765094"/>
                    <a:gd name="connsiteY4" fmla="*/ 948980 h 948980"/>
                    <a:gd name="connsiteX5" fmla="*/ 158166 w 6765094"/>
                    <a:gd name="connsiteY5" fmla="*/ 948980 h 948980"/>
                    <a:gd name="connsiteX6" fmla="*/ 0 w 6765094"/>
                    <a:gd name="connsiteY6" fmla="*/ 790814 h 948980"/>
                    <a:gd name="connsiteX7" fmla="*/ 0 w 6765094"/>
                    <a:gd name="connsiteY7" fmla="*/ 0 h 9489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6765094" h="948980" fill="none" extrusionOk="0">
                      <a:moveTo>
                        <a:pt x="0" y="0"/>
                      </a:moveTo>
                      <a:cubicBezTo>
                        <a:pt x="730379" y="-163733"/>
                        <a:pt x="4640395" y="8092"/>
                        <a:pt x="6606928" y="0"/>
                      </a:cubicBezTo>
                      <a:cubicBezTo>
                        <a:pt x="6650449" y="60225"/>
                        <a:pt x="6695013" y="114206"/>
                        <a:pt x="6765094" y="158166"/>
                      </a:cubicBezTo>
                      <a:cubicBezTo>
                        <a:pt x="6773765" y="258908"/>
                        <a:pt x="6761986" y="682217"/>
                        <a:pt x="6765094" y="948980"/>
                      </a:cubicBezTo>
                      <a:lnTo>
                        <a:pt x="6765094" y="948980"/>
                      </a:lnTo>
                      <a:cubicBezTo>
                        <a:pt x="5878758" y="948155"/>
                        <a:pt x="2574302" y="993687"/>
                        <a:pt x="158166" y="948980"/>
                      </a:cubicBezTo>
                      <a:cubicBezTo>
                        <a:pt x="115119" y="877557"/>
                        <a:pt x="66312" y="857945"/>
                        <a:pt x="0" y="790814"/>
                      </a:cubicBezTo>
                      <a:cubicBezTo>
                        <a:pt x="-63671" y="543531"/>
                        <a:pt x="21323" y="219047"/>
                        <a:pt x="0" y="0"/>
                      </a:cubicBezTo>
                      <a:close/>
                    </a:path>
                    <a:path w="6765094" h="948980" stroke="0" extrusionOk="0">
                      <a:moveTo>
                        <a:pt x="0" y="0"/>
                      </a:moveTo>
                      <a:cubicBezTo>
                        <a:pt x="3042003" y="51761"/>
                        <a:pt x="4689280" y="-6647"/>
                        <a:pt x="6606928" y="0"/>
                      </a:cubicBezTo>
                      <a:cubicBezTo>
                        <a:pt x="6630389" y="50235"/>
                        <a:pt x="6715046" y="88259"/>
                        <a:pt x="6765094" y="158166"/>
                      </a:cubicBezTo>
                      <a:cubicBezTo>
                        <a:pt x="6736498" y="328213"/>
                        <a:pt x="6747229" y="788662"/>
                        <a:pt x="6765094" y="948980"/>
                      </a:cubicBezTo>
                      <a:lnTo>
                        <a:pt x="6765094" y="948980"/>
                      </a:lnTo>
                      <a:cubicBezTo>
                        <a:pt x="4884811" y="915763"/>
                        <a:pt x="3030317" y="826056"/>
                        <a:pt x="158166" y="948980"/>
                      </a:cubicBezTo>
                      <a:cubicBezTo>
                        <a:pt x="131092" y="901291"/>
                        <a:pt x="35094" y="838027"/>
                        <a:pt x="0" y="790814"/>
                      </a:cubicBezTo>
                      <a:cubicBezTo>
                        <a:pt x="-21638" y="699563"/>
                        <a:pt x="22696" y="302760"/>
                        <a:pt x="0" y="0"/>
                      </a:cubicBezTo>
                      <a:close/>
                    </a:path>
                  </a:pathLst>
                </a:custGeom>
                <a:solidFill>
                  <a:schemeClr val="bg1">
                    <a:alpha val="93000"/>
                  </a:schemeClr>
                </a:solidFill>
                <a:ln w="50800" cmpd="sng">
                  <a:solidFill>
                    <a:srgbClr val="639729"/>
                  </a:solidFill>
                  <a:prstDash val="sysDash"/>
                  <a:extLst>
                    <a:ext uri="{C807C97D-BFC1-408E-A445-0C87EB9F89A2}">
                      <ask:lineSketchStyleProps xmlns:ask="http://schemas.microsoft.com/office/drawing/2018/sketchyshapes" sd="3726150081">
                        <a:prstGeom prst="snip2DiagRect">
                          <a:avLst/>
                        </a:prstGeom>
                        <ask:type>
                          <ask:lineSketchCurved/>
                        </ask:type>
                      </ask:lineSketchStyleProps>
                    </a:ext>
                  </a:extLst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lvl="0" algn="ctr"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3200" b="1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sz="3200" b="1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𝟔</m:t>
                            </m:r>
                          </m:num>
                          <m:den>
                            <m:r>
                              <a:rPr lang="en-US" sz="3200" b="1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𝟏𝟎</m:t>
                            </m:r>
                          </m:den>
                        </m:f>
                      </m:oMath>
                    </m:oMathPara>
                  </a14:m>
                  <a:endParaRPr kumimoji="0" lang="en-US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6" name="Snip Diagonal Corner Rectangle 2">
                  <a:extLst>
                    <a:ext uri="{FF2B5EF4-FFF2-40B4-BE49-F238E27FC236}">
                      <a16:creationId xmlns:a16="http://schemas.microsoft.com/office/drawing/2014/main" id="{F8E85D31-8F36-4B69-BF0D-BCA3B159915D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66223" y="1805067"/>
                  <a:ext cx="6765094" cy="948980"/>
                </a:xfrm>
                <a:custGeom>
                  <a:avLst/>
                  <a:gdLst>
                    <a:gd name="connsiteX0" fmla="*/ 0 w 6765094"/>
                    <a:gd name="connsiteY0" fmla="*/ 0 h 804153"/>
                    <a:gd name="connsiteX1" fmla="*/ 6631066 w 6765094"/>
                    <a:gd name="connsiteY1" fmla="*/ 0 h 804153"/>
                    <a:gd name="connsiteX2" fmla="*/ 6765094 w 6765094"/>
                    <a:gd name="connsiteY2" fmla="*/ 134028 h 804153"/>
                    <a:gd name="connsiteX3" fmla="*/ 6765094 w 6765094"/>
                    <a:gd name="connsiteY3" fmla="*/ 804153 h 804153"/>
                    <a:gd name="connsiteX4" fmla="*/ 6765094 w 6765094"/>
                    <a:gd name="connsiteY4" fmla="*/ 804153 h 804153"/>
                    <a:gd name="connsiteX5" fmla="*/ 134028 w 6765094"/>
                    <a:gd name="connsiteY5" fmla="*/ 804153 h 804153"/>
                    <a:gd name="connsiteX6" fmla="*/ 0 w 6765094"/>
                    <a:gd name="connsiteY6" fmla="*/ 670125 h 804153"/>
                    <a:gd name="connsiteX7" fmla="*/ 0 w 6765094"/>
                    <a:gd name="connsiteY7" fmla="*/ 0 h 8041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6765094" h="804153" fill="none" extrusionOk="0">
                      <a:moveTo>
                        <a:pt x="0" y="0"/>
                      </a:moveTo>
                      <a:cubicBezTo>
                        <a:pt x="3095564" y="-163733"/>
                        <a:pt x="5418020" y="8092"/>
                        <a:pt x="6631066" y="0"/>
                      </a:cubicBezTo>
                      <a:cubicBezTo>
                        <a:pt x="6677937" y="41345"/>
                        <a:pt x="6711769" y="73630"/>
                        <a:pt x="6765094" y="134028"/>
                      </a:cubicBezTo>
                      <a:cubicBezTo>
                        <a:pt x="6737589" y="368849"/>
                        <a:pt x="6725728" y="623435"/>
                        <a:pt x="6765094" y="804153"/>
                      </a:cubicBezTo>
                      <a:lnTo>
                        <a:pt x="6765094" y="804153"/>
                      </a:lnTo>
                      <a:cubicBezTo>
                        <a:pt x="3648746" y="803328"/>
                        <a:pt x="2322208" y="848860"/>
                        <a:pt x="134028" y="804153"/>
                      </a:cubicBezTo>
                      <a:cubicBezTo>
                        <a:pt x="112346" y="778813"/>
                        <a:pt x="51742" y="717933"/>
                        <a:pt x="0" y="670125"/>
                      </a:cubicBezTo>
                      <a:cubicBezTo>
                        <a:pt x="-10818" y="403095"/>
                        <a:pt x="5560" y="294789"/>
                        <a:pt x="0" y="0"/>
                      </a:cubicBezTo>
                      <a:close/>
                    </a:path>
                    <a:path w="6765094" h="804153" stroke="0" extrusionOk="0">
                      <a:moveTo>
                        <a:pt x="0" y="0"/>
                      </a:moveTo>
                      <a:cubicBezTo>
                        <a:pt x="2785123" y="51761"/>
                        <a:pt x="4643418" y="-6647"/>
                        <a:pt x="6631066" y="0"/>
                      </a:cubicBezTo>
                      <a:cubicBezTo>
                        <a:pt x="6662457" y="49602"/>
                        <a:pt x="6718896" y="94691"/>
                        <a:pt x="6765094" y="134028"/>
                      </a:cubicBezTo>
                      <a:cubicBezTo>
                        <a:pt x="6803668" y="288740"/>
                        <a:pt x="6821226" y="573457"/>
                        <a:pt x="6765094" y="804153"/>
                      </a:cubicBezTo>
                      <a:lnTo>
                        <a:pt x="6765094" y="804153"/>
                      </a:lnTo>
                      <a:cubicBezTo>
                        <a:pt x="4250659" y="770936"/>
                        <a:pt x="3346525" y="681229"/>
                        <a:pt x="134028" y="804153"/>
                      </a:cubicBezTo>
                      <a:cubicBezTo>
                        <a:pt x="76680" y="769220"/>
                        <a:pt x="35999" y="705812"/>
                        <a:pt x="0" y="670125"/>
                      </a:cubicBezTo>
                      <a:cubicBezTo>
                        <a:pt x="-1653" y="348987"/>
                        <a:pt x="-33895" y="326224"/>
                        <a:pt x="0" y="0"/>
                      </a:cubicBezTo>
                      <a:close/>
                    </a:path>
                  </a:pathLst>
                </a:custGeom>
                <a:blipFill>
                  <a:blip r:embed="rId7"/>
                  <a:stretch>
                    <a:fillRect/>
                  </a:stretch>
                </a:blipFill>
                <a:ln w="50800" cmpd="sng">
                  <a:solidFill>
                    <a:srgbClr val="639729"/>
                  </a:solidFill>
                  <a:prstDash val="sysDash"/>
                  <a:extLst>
                    <a:ext uri="{C807C97D-BFC1-408E-A445-0C87EB9F89A2}">
                      <ask:lineSketchStyleProps xmlns:ask="http://schemas.microsoft.com/office/drawing/2018/sketchyshapes" xmlns="" sd="3726150081">
                        <a:prstGeom prst="snip2DiagRect">
                          <a:avLst/>
                        </a:prstGeom>
                        <ask:type>
                          <ask:lineSketchCurved/>
                        </ask:type>
                      </ask:lineSketchStyleProps>
                    </a:ext>
                  </a:extLst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pic>
          <p:nvPicPr>
            <p:cNvPr id="27" name="Picture 2" descr="Pillow Png Clipart - Pillow Clipart Transparent (#5398783) - PinClipart">
              <a:extLst>
                <a:ext uri="{FF2B5EF4-FFF2-40B4-BE49-F238E27FC236}">
                  <a16:creationId xmlns:a16="http://schemas.microsoft.com/office/drawing/2014/main" id="{8365121A-6669-47F1-9275-5F05257FBAA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1236" b="97079" l="1364" r="97955">
                          <a14:foregroundMark x1="51023" y1="30562" x2="51023" y2="30562"/>
                          <a14:foregroundMark x1="49659" y1="26292" x2="49659" y2="26292"/>
                          <a14:foregroundMark x1="49659" y1="26180" x2="49659" y2="26180"/>
                          <a14:foregroundMark x1="49659" y1="26180" x2="49659" y2="26180"/>
                          <a14:foregroundMark x1="44432" y1="33820" x2="44432" y2="33820"/>
                          <a14:foregroundMark x1="44432" y1="33933" x2="44432" y2="33933"/>
                          <a14:foregroundMark x1="46591" y1="34270" x2="46591" y2="34270"/>
                          <a14:foregroundMark x1="51705" y1="34270" x2="51705" y2="34270"/>
                          <a14:foregroundMark x1="51818" y1="34494" x2="51818" y2="34494"/>
                          <a14:foregroundMark x1="52500" y1="34607" x2="52500" y2="34607"/>
                          <a14:foregroundMark x1="65000" y1="26180" x2="65000" y2="2618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0302025">
              <a:off x="298408" y="1699924"/>
              <a:ext cx="1065889" cy="10780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30CD0BB5-1A0F-4522-B25C-DD2961C18C73}"/>
              </a:ext>
            </a:extLst>
          </p:cNvPr>
          <p:cNvGrpSpPr/>
          <p:nvPr/>
        </p:nvGrpSpPr>
        <p:grpSpPr>
          <a:xfrm>
            <a:off x="254626" y="4056020"/>
            <a:ext cx="6765094" cy="1159254"/>
            <a:chOff x="254626" y="4056020"/>
            <a:chExt cx="6765094" cy="1159254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" name="Snip Diagonal Corner Rectangle 4">
                  <a:extLst>
                    <a:ext uri="{FF2B5EF4-FFF2-40B4-BE49-F238E27FC236}">
                      <a16:creationId xmlns:a16="http://schemas.microsoft.com/office/drawing/2014/main" id="{3BF5987B-7A6C-4842-B950-1D10E3B44F17}"/>
                    </a:ext>
                  </a:extLst>
                </p:cNvPr>
                <p:cNvSpPr/>
                <p:nvPr/>
              </p:nvSpPr>
              <p:spPr>
                <a:xfrm>
                  <a:off x="254626" y="4056020"/>
                  <a:ext cx="6765094" cy="1062579"/>
                </a:xfrm>
                <a:custGeom>
                  <a:avLst/>
                  <a:gdLst>
                    <a:gd name="connsiteX0" fmla="*/ 0 w 6765094"/>
                    <a:gd name="connsiteY0" fmla="*/ 0 h 1062579"/>
                    <a:gd name="connsiteX1" fmla="*/ 6587994 w 6765094"/>
                    <a:gd name="connsiteY1" fmla="*/ 0 h 1062579"/>
                    <a:gd name="connsiteX2" fmla="*/ 6765094 w 6765094"/>
                    <a:gd name="connsiteY2" fmla="*/ 177100 h 1062579"/>
                    <a:gd name="connsiteX3" fmla="*/ 6765094 w 6765094"/>
                    <a:gd name="connsiteY3" fmla="*/ 1062579 h 1062579"/>
                    <a:gd name="connsiteX4" fmla="*/ 6765094 w 6765094"/>
                    <a:gd name="connsiteY4" fmla="*/ 1062579 h 1062579"/>
                    <a:gd name="connsiteX5" fmla="*/ 177100 w 6765094"/>
                    <a:gd name="connsiteY5" fmla="*/ 1062579 h 1062579"/>
                    <a:gd name="connsiteX6" fmla="*/ 0 w 6765094"/>
                    <a:gd name="connsiteY6" fmla="*/ 885479 h 1062579"/>
                    <a:gd name="connsiteX7" fmla="*/ 0 w 6765094"/>
                    <a:gd name="connsiteY7" fmla="*/ 0 h 10625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6765094" h="1062579" fill="none" extrusionOk="0">
                      <a:moveTo>
                        <a:pt x="0" y="0"/>
                      </a:moveTo>
                      <a:cubicBezTo>
                        <a:pt x="870798" y="75240"/>
                        <a:pt x="3810190" y="-82539"/>
                        <a:pt x="6587994" y="0"/>
                      </a:cubicBezTo>
                      <a:cubicBezTo>
                        <a:pt x="6649284" y="85595"/>
                        <a:pt x="6708965" y="108522"/>
                        <a:pt x="6765094" y="177100"/>
                      </a:cubicBezTo>
                      <a:cubicBezTo>
                        <a:pt x="6715719" y="398083"/>
                        <a:pt x="6800333" y="837877"/>
                        <a:pt x="6765094" y="1062579"/>
                      </a:cubicBezTo>
                      <a:lnTo>
                        <a:pt x="6765094" y="1062579"/>
                      </a:lnTo>
                      <a:cubicBezTo>
                        <a:pt x="4197679" y="1098254"/>
                        <a:pt x="2452241" y="996802"/>
                        <a:pt x="177100" y="1062579"/>
                      </a:cubicBezTo>
                      <a:cubicBezTo>
                        <a:pt x="104157" y="987177"/>
                        <a:pt x="65194" y="958278"/>
                        <a:pt x="0" y="885479"/>
                      </a:cubicBezTo>
                      <a:cubicBezTo>
                        <a:pt x="16041" y="638577"/>
                        <a:pt x="45108" y="394953"/>
                        <a:pt x="0" y="0"/>
                      </a:cubicBezTo>
                      <a:close/>
                    </a:path>
                    <a:path w="6765094" h="1062579" stroke="0" extrusionOk="0">
                      <a:moveTo>
                        <a:pt x="0" y="0"/>
                      </a:moveTo>
                      <a:cubicBezTo>
                        <a:pt x="872312" y="-79517"/>
                        <a:pt x="3732765" y="-19842"/>
                        <a:pt x="6587994" y="0"/>
                      </a:cubicBezTo>
                      <a:cubicBezTo>
                        <a:pt x="6656489" y="82885"/>
                        <a:pt x="6701892" y="85736"/>
                        <a:pt x="6765094" y="177100"/>
                      </a:cubicBezTo>
                      <a:cubicBezTo>
                        <a:pt x="6692559" y="487330"/>
                        <a:pt x="6688446" y="862852"/>
                        <a:pt x="6765094" y="1062579"/>
                      </a:cubicBezTo>
                      <a:lnTo>
                        <a:pt x="6765094" y="1062579"/>
                      </a:lnTo>
                      <a:cubicBezTo>
                        <a:pt x="5532040" y="1085948"/>
                        <a:pt x="2819645" y="1164456"/>
                        <a:pt x="177100" y="1062579"/>
                      </a:cubicBezTo>
                      <a:cubicBezTo>
                        <a:pt x="123879" y="1017871"/>
                        <a:pt x="75025" y="986290"/>
                        <a:pt x="0" y="885479"/>
                      </a:cubicBezTo>
                      <a:cubicBezTo>
                        <a:pt x="-56632" y="458412"/>
                        <a:pt x="32503" y="207094"/>
                        <a:pt x="0" y="0"/>
                      </a:cubicBezTo>
                      <a:close/>
                    </a:path>
                  </a:pathLst>
                </a:custGeom>
                <a:solidFill>
                  <a:schemeClr val="bg1">
                    <a:alpha val="93000"/>
                  </a:schemeClr>
                </a:solidFill>
                <a:ln w="50800" cmpd="sng">
                  <a:solidFill>
                    <a:srgbClr val="639729"/>
                  </a:solidFill>
                  <a:prstDash val="sysDash"/>
                  <a:extLst>
                    <a:ext uri="{C807C97D-BFC1-408E-A445-0C87EB9F89A2}">
                      <ask:lineSketchStyleProps xmlns:ask="http://schemas.microsoft.com/office/drawing/2018/sketchyshapes" sd="763009324">
                        <a:prstGeom prst="snip2DiagRect">
                          <a:avLst/>
                        </a:prstGeom>
                        <ask:type>
                          <ask:lineSketchCurved/>
                        </ask:type>
                      </ask:lineSketchStyleProps>
                    </a:ext>
                  </a:extLst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lvl="0" algn="ctr"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3200" b="1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sz="3200" b="1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num>
                          <m:den>
                            <m:r>
                              <a:rPr lang="en-US" sz="3200" b="1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𝟒</m:t>
                            </m:r>
                          </m:den>
                        </m:f>
                      </m:oMath>
                    </m:oMathPara>
                  </a14:m>
                  <a:endParaRPr kumimoji="0" lang="en-US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2" name="Snip Diagonal Corner Rectangle 4">
                  <a:extLst>
                    <a:ext uri="{FF2B5EF4-FFF2-40B4-BE49-F238E27FC236}">
                      <a16:creationId xmlns:a16="http://schemas.microsoft.com/office/drawing/2014/main" id="{3BF5987B-7A6C-4842-B950-1D10E3B44F17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4626" y="4056020"/>
                  <a:ext cx="6765094" cy="1062579"/>
                </a:xfrm>
                <a:custGeom>
                  <a:avLst/>
                  <a:gdLst>
                    <a:gd name="connsiteX0" fmla="*/ 0 w 6765094"/>
                    <a:gd name="connsiteY0" fmla="*/ 0 h 804153"/>
                    <a:gd name="connsiteX1" fmla="*/ 6631066 w 6765094"/>
                    <a:gd name="connsiteY1" fmla="*/ 0 h 804153"/>
                    <a:gd name="connsiteX2" fmla="*/ 6765094 w 6765094"/>
                    <a:gd name="connsiteY2" fmla="*/ 134028 h 804153"/>
                    <a:gd name="connsiteX3" fmla="*/ 6765094 w 6765094"/>
                    <a:gd name="connsiteY3" fmla="*/ 804153 h 804153"/>
                    <a:gd name="connsiteX4" fmla="*/ 6765094 w 6765094"/>
                    <a:gd name="connsiteY4" fmla="*/ 804153 h 804153"/>
                    <a:gd name="connsiteX5" fmla="*/ 134028 w 6765094"/>
                    <a:gd name="connsiteY5" fmla="*/ 804153 h 804153"/>
                    <a:gd name="connsiteX6" fmla="*/ 0 w 6765094"/>
                    <a:gd name="connsiteY6" fmla="*/ 670125 h 804153"/>
                    <a:gd name="connsiteX7" fmla="*/ 0 w 6765094"/>
                    <a:gd name="connsiteY7" fmla="*/ 0 h 8041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6765094" h="804153" fill="none" extrusionOk="0">
                      <a:moveTo>
                        <a:pt x="0" y="0"/>
                      </a:moveTo>
                      <a:cubicBezTo>
                        <a:pt x="2165649" y="75240"/>
                        <a:pt x="5258485" y="-82539"/>
                        <a:pt x="6631066" y="0"/>
                      </a:cubicBezTo>
                      <a:cubicBezTo>
                        <a:pt x="6687222" y="64018"/>
                        <a:pt x="6707062" y="74726"/>
                        <a:pt x="6765094" y="134028"/>
                      </a:cubicBezTo>
                      <a:cubicBezTo>
                        <a:pt x="6766591" y="275075"/>
                        <a:pt x="6819221" y="688762"/>
                        <a:pt x="6765094" y="804153"/>
                      </a:cubicBezTo>
                      <a:lnTo>
                        <a:pt x="6765094" y="804153"/>
                      </a:lnTo>
                      <a:cubicBezTo>
                        <a:pt x="5625785" y="839828"/>
                        <a:pt x="2744862" y="738376"/>
                        <a:pt x="134028" y="804153"/>
                      </a:cubicBezTo>
                      <a:cubicBezTo>
                        <a:pt x="111296" y="761372"/>
                        <a:pt x="33429" y="712702"/>
                        <a:pt x="0" y="670125"/>
                      </a:cubicBezTo>
                      <a:cubicBezTo>
                        <a:pt x="-58434" y="426259"/>
                        <a:pt x="28233" y="102294"/>
                        <a:pt x="0" y="0"/>
                      </a:cubicBezTo>
                      <a:close/>
                    </a:path>
                    <a:path w="6765094" h="804153" stroke="0" extrusionOk="0">
                      <a:moveTo>
                        <a:pt x="0" y="0"/>
                      </a:moveTo>
                      <a:cubicBezTo>
                        <a:pt x="2236887" y="-79517"/>
                        <a:pt x="4424608" y="-19842"/>
                        <a:pt x="6631066" y="0"/>
                      </a:cubicBezTo>
                      <a:cubicBezTo>
                        <a:pt x="6683360" y="33949"/>
                        <a:pt x="6696063" y="81350"/>
                        <a:pt x="6765094" y="134028"/>
                      </a:cubicBezTo>
                      <a:cubicBezTo>
                        <a:pt x="6748226" y="453041"/>
                        <a:pt x="6730467" y="603229"/>
                        <a:pt x="6765094" y="804153"/>
                      </a:cubicBezTo>
                      <a:lnTo>
                        <a:pt x="6765094" y="804153"/>
                      </a:lnTo>
                      <a:cubicBezTo>
                        <a:pt x="5585881" y="827522"/>
                        <a:pt x="3030161" y="906030"/>
                        <a:pt x="134028" y="804153"/>
                      </a:cubicBezTo>
                      <a:cubicBezTo>
                        <a:pt x="91349" y="752234"/>
                        <a:pt x="29130" y="676549"/>
                        <a:pt x="0" y="670125"/>
                      </a:cubicBezTo>
                      <a:cubicBezTo>
                        <a:pt x="-30004" y="495923"/>
                        <a:pt x="-25214" y="138417"/>
                        <a:pt x="0" y="0"/>
                      </a:cubicBezTo>
                      <a:close/>
                    </a:path>
                  </a:pathLst>
                </a:custGeom>
                <a:blipFill>
                  <a:blip r:embed="rId10"/>
                  <a:stretch>
                    <a:fillRect/>
                  </a:stretch>
                </a:blipFill>
                <a:ln w="50800" cmpd="sng">
                  <a:solidFill>
                    <a:srgbClr val="639729"/>
                  </a:solidFill>
                  <a:prstDash val="sysDash"/>
                  <a:extLst>
                    <a:ext uri="{C807C97D-BFC1-408E-A445-0C87EB9F89A2}">
                      <ask:lineSketchStyleProps xmlns:ask="http://schemas.microsoft.com/office/drawing/2018/sketchyshapes" xmlns="" sd="763009324">
                        <a:prstGeom prst="snip2DiagRect">
                          <a:avLst/>
                        </a:prstGeom>
                        <ask:type>
                          <ask:lineSketchCurved/>
                        </ask:type>
                      </ask:lineSketchStyleProps>
                    </a:ext>
                  </a:extLst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pic>
          <p:nvPicPr>
            <p:cNvPr id="30" name="Picture 2" descr="Pillow Png Clipart - Pillow Clipart Transparent (#5398783) - PinClipart">
              <a:extLst>
                <a:ext uri="{FF2B5EF4-FFF2-40B4-BE49-F238E27FC236}">
                  <a16:creationId xmlns:a16="http://schemas.microsoft.com/office/drawing/2014/main" id="{7C950A73-0822-4589-895C-E383C8DFA98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1236" b="97079" l="1364" r="97955">
                          <a14:foregroundMark x1="51023" y1="30562" x2="51023" y2="30562"/>
                          <a14:foregroundMark x1="49659" y1="26292" x2="49659" y2="26292"/>
                          <a14:foregroundMark x1="49659" y1="26180" x2="49659" y2="26180"/>
                          <a14:foregroundMark x1="49659" y1="26180" x2="49659" y2="26180"/>
                          <a14:foregroundMark x1="44432" y1="33820" x2="44432" y2="33820"/>
                          <a14:foregroundMark x1="44432" y1="33933" x2="44432" y2="33933"/>
                          <a14:foregroundMark x1="46591" y1="34270" x2="46591" y2="34270"/>
                          <a14:foregroundMark x1="51705" y1="34270" x2="51705" y2="34270"/>
                          <a14:foregroundMark x1="51818" y1="34494" x2="51818" y2="34494"/>
                          <a14:foregroundMark x1="52500" y1="34607" x2="52500" y2="34607"/>
                          <a14:foregroundMark x1="65000" y1="26180" x2="65000" y2="2618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0302025">
              <a:off x="357967" y="4291524"/>
              <a:ext cx="991102" cy="923750"/>
            </a:xfrm>
            <a:prstGeom prst="rect">
              <a:avLst/>
            </a:prstGeom>
            <a:noFill/>
            <a:ln>
              <a:solidFill>
                <a:srgbClr val="F2E4FE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2CA3FAEE-742A-4F16-B31E-2EF3497CE010}"/>
              </a:ext>
            </a:extLst>
          </p:cNvPr>
          <p:cNvGrpSpPr/>
          <p:nvPr/>
        </p:nvGrpSpPr>
        <p:grpSpPr>
          <a:xfrm>
            <a:off x="345990" y="5373170"/>
            <a:ext cx="6673730" cy="1201697"/>
            <a:chOff x="345990" y="5601393"/>
            <a:chExt cx="6673730" cy="973474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Snip Diagonal Corner Rectangle 5">
                  <a:extLst>
                    <a:ext uri="{FF2B5EF4-FFF2-40B4-BE49-F238E27FC236}">
                      <a16:creationId xmlns:a16="http://schemas.microsoft.com/office/drawing/2014/main" id="{815A2855-F00F-4E99-AD24-DDB3178D4049}"/>
                    </a:ext>
                  </a:extLst>
                </p:cNvPr>
                <p:cNvSpPr/>
                <p:nvPr/>
              </p:nvSpPr>
              <p:spPr>
                <a:xfrm>
                  <a:off x="345990" y="5686055"/>
                  <a:ext cx="6673730" cy="804153"/>
                </a:xfrm>
                <a:custGeom>
                  <a:avLst/>
                  <a:gdLst>
                    <a:gd name="connsiteX0" fmla="*/ 0 w 6673730"/>
                    <a:gd name="connsiteY0" fmla="*/ 0 h 804153"/>
                    <a:gd name="connsiteX1" fmla="*/ 6539702 w 6673730"/>
                    <a:gd name="connsiteY1" fmla="*/ 0 h 804153"/>
                    <a:gd name="connsiteX2" fmla="*/ 6673730 w 6673730"/>
                    <a:gd name="connsiteY2" fmla="*/ 134028 h 804153"/>
                    <a:gd name="connsiteX3" fmla="*/ 6673730 w 6673730"/>
                    <a:gd name="connsiteY3" fmla="*/ 804153 h 804153"/>
                    <a:gd name="connsiteX4" fmla="*/ 6673730 w 6673730"/>
                    <a:gd name="connsiteY4" fmla="*/ 804153 h 804153"/>
                    <a:gd name="connsiteX5" fmla="*/ 134028 w 6673730"/>
                    <a:gd name="connsiteY5" fmla="*/ 804153 h 804153"/>
                    <a:gd name="connsiteX6" fmla="*/ 0 w 6673730"/>
                    <a:gd name="connsiteY6" fmla="*/ 670125 h 804153"/>
                    <a:gd name="connsiteX7" fmla="*/ 0 w 6673730"/>
                    <a:gd name="connsiteY7" fmla="*/ 0 h 8041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6673730" h="804153" fill="none" extrusionOk="0">
                      <a:moveTo>
                        <a:pt x="0" y="0"/>
                      </a:moveTo>
                      <a:cubicBezTo>
                        <a:pt x="2070469" y="13096"/>
                        <a:pt x="4037561" y="-29434"/>
                        <a:pt x="6539702" y="0"/>
                      </a:cubicBezTo>
                      <a:cubicBezTo>
                        <a:pt x="6560492" y="33792"/>
                        <a:pt x="6648417" y="131971"/>
                        <a:pt x="6673730" y="134028"/>
                      </a:cubicBezTo>
                      <a:cubicBezTo>
                        <a:pt x="6732686" y="400761"/>
                        <a:pt x="6664664" y="484502"/>
                        <a:pt x="6673730" y="804153"/>
                      </a:cubicBezTo>
                      <a:lnTo>
                        <a:pt x="6673730" y="804153"/>
                      </a:lnTo>
                      <a:cubicBezTo>
                        <a:pt x="4291806" y="969440"/>
                        <a:pt x="2842678" y="960914"/>
                        <a:pt x="134028" y="804153"/>
                      </a:cubicBezTo>
                      <a:cubicBezTo>
                        <a:pt x="108889" y="759349"/>
                        <a:pt x="22555" y="678190"/>
                        <a:pt x="0" y="670125"/>
                      </a:cubicBezTo>
                      <a:cubicBezTo>
                        <a:pt x="-12112" y="473605"/>
                        <a:pt x="-19628" y="72824"/>
                        <a:pt x="0" y="0"/>
                      </a:cubicBezTo>
                      <a:close/>
                    </a:path>
                    <a:path w="6673730" h="804153" stroke="0" extrusionOk="0">
                      <a:moveTo>
                        <a:pt x="0" y="0"/>
                      </a:moveTo>
                      <a:cubicBezTo>
                        <a:pt x="1408684" y="12344"/>
                        <a:pt x="3508744" y="155067"/>
                        <a:pt x="6539702" y="0"/>
                      </a:cubicBezTo>
                      <a:cubicBezTo>
                        <a:pt x="6604788" y="59849"/>
                        <a:pt x="6633061" y="96500"/>
                        <a:pt x="6673730" y="134028"/>
                      </a:cubicBezTo>
                      <a:cubicBezTo>
                        <a:pt x="6718471" y="426059"/>
                        <a:pt x="6694175" y="556059"/>
                        <a:pt x="6673730" y="804153"/>
                      </a:cubicBezTo>
                      <a:lnTo>
                        <a:pt x="6673730" y="804153"/>
                      </a:lnTo>
                      <a:cubicBezTo>
                        <a:pt x="4400898" y="781273"/>
                        <a:pt x="2670572" y="896692"/>
                        <a:pt x="134028" y="804153"/>
                      </a:cubicBezTo>
                      <a:cubicBezTo>
                        <a:pt x="109110" y="755824"/>
                        <a:pt x="16784" y="682953"/>
                        <a:pt x="0" y="670125"/>
                      </a:cubicBezTo>
                      <a:cubicBezTo>
                        <a:pt x="13332" y="428282"/>
                        <a:pt x="23758" y="318115"/>
                        <a:pt x="0" y="0"/>
                      </a:cubicBezTo>
                      <a:close/>
                    </a:path>
                  </a:pathLst>
                </a:custGeom>
                <a:solidFill>
                  <a:schemeClr val="bg1">
                    <a:alpha val="93000"/>
                  </a:schemeClr>
                </a:solidFill>
                <a:ln w="50800" cmpd="sng">
                  <a:solidFill>
                    <a:srgbClr val="639729"/>
                  </a:solidFill>
                  <a:prstDash val="sysDash"/>
                  <a:extLst>
                    <a:ext uri="{C807C97D-BFC1-408E-A445-0C87EB9F89A2}">
                      <ask:lineSketchStyleProps xmlns:ask="http://schemas.microsoft.com/office/drawing/2018/sketchyshapes" sd="4027667423">
                        <a:prstGeom prst="snip2DiagRect">
                          <a:avLst/>
                        </a:prstGeom>
                        <ask:type>
                          <ask:lineSketchCurved/>
                        </ask:type>
                      </ask:lineSketchStyleProps>
                    </a:ext>
                  </a:extLst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lvl="0" algn="ctr"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3200" b="1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sz="3200" b="1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𝟔</m:t>
                            </m:r>
                          </m:num>
                          <m:den>
                            <m:r>
                              <a:rPr lang="en-US" sz="3200" b="1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𝟏𝟒</m:t>
                            </m:r>
                          </m:den>
                        </m:f>
                      </m:oMath>
                    </m:oMathPara>
                  </a14:m>
                  <a:endParaRPr kumimoji="0" lang="en-US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5" name="Snip Diagonal Corner Rectangle 5">
                  <a:extLst>
                    <a:ext uri="{FF2B5EF4-FFF2-40B4-BE49-F238E27FC236}">
                      <a16:creationId xmlns:a16="http://schemas.microsoft.com/office/drawing/2014/main" id="{815A2855-F00F-4E99-AD24-DDB3178D4049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45990" y="5686055"/>
                  <a:ext cx="6673730" cy="804153"/>
                </a:xfrm>
                <a:custGeom>
                  <a:avLst/>
                  <a:gdLst>
                    <a:gd name="connsiteX0" fmla="*/ 0 w 6673730"/>
                    <a:gd name="connsiteY0" fmla="*/ 0 h 804153"/>
                    <a:gd name="connsiteX1" fmla="*/ 6539702 w 6673730"/>
                    <a:gd name="connsiteY1" fmla="*/ 0 h 804153"/>
                    <a:gd name="connsiteX2" fmla="*/ 6673730 w 6673730"/>
                    <a:gd name="connsiteY2" fmla="*/ 134028 h 804153"/>
                    <a:gd name="connsiteX3" fmla="*/ 6673730 w 6673730"/>
                    <a:gd name="connsiteY3" fmla="*/ 804153 h 804153"/>
                    <a:gd name="connsiteX4" fmla="*/ 6673730 w 6673730"/>
                    <a:gd name="connsiteY4" fmla="*/ 804153 h 804153"/>
                    <a:gd name="connsiteX5" fmla="*/ 134028 w 6673730"/>
                    <a:gd name="connsiteY5" fmla="*/ 804153 h 804153"/>
                    <a:gd name="connsiteX6" fmla="*/ 0 w 6673730"/>
                    <a:gd name="connsiteY6" fmla="*/ 670125 h 804153"/>
                    <a:gd name="connsiteX7" fmla="*/ 0 w 6673730"/>
                    <a:gd name="connsiteY7" fmla="*/ 0 h 8041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6673730" h="804153" fill="none" extrusionOk="0">
                      <a:moveTo>
                        <a:pt x="0" y="0"/>
                      </a:moveTo>
                      <a:cubicBezTo>
                        <a:pt x="2070469" y="13096"/>
                        <a:pt x="4037561" y="-29434"/>
                        <a:pt x="6539702" y="0"/>
                      </a:cubicBezTo>
                      <a:cubicBezTo>
                        <a:pt x="6560492" y="33792"/>
                        <a:pt x="6648417" y="131971"/>
                        <a:pt x="6673730" y="134028"/>
                      </a:cubicBezTo>
                      <a:cubicBezTo>
                        <a:pt x="6732686" y="400761"/>
                        <a:pt x="6664664" y="484502"/>
                        <a:pt x="6673730" y="804153"/>
                      </a:cubicBezTo>
                      <a:lnTo>
                        <a:pt x="6673730" y="804153"/>
                      </a:lnTo>
                      <a:cubicBezTo>
                        <a:pt x="4291806" y="969440"/>
                        <a:pt x="2842678" y="960914"/>
                        <a:pt x="134028" y="804153"/>
                      </a:cubicBezTo>
                      <a:cubicBezTo>
                        <a:pt x="108889" y="759349"/>
                        <a:pt x="22555" y="678190"/>
                        <a:pt x="0" y="670125"/>
                      </a:cubicBezTo>
                      <a:cubicBezTo>
                        <a:pt x="-12112" y="473605"/>
                        <a:pt x="-19628" y="72824"/>
                        <a:pt x="0" y="0"/>
                      </a:cubicBezTo>
                      <a:close/>
                    </a:path>
                    <a:path w="6673730" h="804153" stroke="0" extrusionOk="0">
                      <a:moveTo>
                        <a:pt x="0" y="0"/>
                      </a:moveTo>
                      <a:cubicBezTo>
                        <a:pt x="1408684" y="12344"/>
                        <a:pt x="3508744" y="155067"/>
                        <a:pt x="6539702" y="0"/>
                      </a:cubicBezTo>
                      <a:cubicBezTo>
                        <a:pt x="6604788" y="59849"/>
                        <a:pt x="6633061" y="96500"/>
                        <a:pt x="6673730" y="134028"/>
                      </a:cubicBezTo>
                      <a:cubicBezTo>
                        <a:pt x="6718471" y="426059"/>
                        <a:pt x="6694175" y="556059"/>
                        <a:pt x="6673730" y="804153"/>
                      </a:cubicBezTo>
                      <a:lnTo>
                        <a:pt x="6673730" y="804153"/>
                      </a:lnTo>
                      <a:cubicBezTo>
                        <a:pt x="4400898" y="781273"/>
                        <a:pt x="2670572" y="896692"/>
                        <a:pt x="134028" y="804153"/>
                      </a:cubicBezTo>
                      <a:cubicBezTo>
                        <a:pt x="109110" y="755824"/>
                        <a:pt x="16784" y="682953"/>
                        <a:pt x="0" y="670125"/>
                      </a:cubicBezTo>
                      <a:cubicBezTo>
                        <a:pt x="13332" y="428282"/>
                        <a:pt x="23758" y="318115"/>
                        <a:pt x="0" y="0"/>
                      </a:cubicBezTo>
                      <a:close/>
                    </a:path>
                  </a:pathLst>
                </a:custGeom>
                <a:blipFill>
                  <a:blip r:embed="rId13"/>
                  <a:stretch>
                    <a:fillRect/>
                  </a:stretch>
                </a:blipFill>
                <a:ln w="50800" cmpd="sng">
                  <a:solidFill>
                    <a:srgbClr val="639729"/>
                  </a:solidFill>
                  <a:prstDash val="sysDash"/>
                  <a:extLst>
                    <a:ext uri="{C807C97D-BFC1-408E-A445-0C87EB9F89A2}">
                      <ask:lineSketchStyleProps xmlns:ask="http://schemas.microsoft.com/office/drawing/2018/sketchyshapes" xmlns="" sd="4027667423">
                        <a:prstGeom prst="snip2DiagRect">
                          <a:avLst/>
                        </a:prstGeom>
                        <ask:type>
                          <ask:lineSketchCurved/>
                        </ask:type>
                      </ask:lineSketchStyleProps>
                    </a:ext>
                  </a:extLst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pic>
          <p:nvPicPr>
            <p:cNvPr id="33" name="Picture 2" descr="Pillow Png Clipart - Pillow Clipart Transparent (#5398783) - PinClipart">
              <a:extLst>
                <a:ext uri="{FF2B5EF4-FFF2-40B4-BE49-F238E27FC236}">
                  <a16:creationId xmlns:a16="http://schemas.microsoft.com/office/drawing/2014/main" id="{2D069094-F5C4-465B-A9B5-6D174905C38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 cstate="print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1236" b="97079" l="1364" r="97955">
                          <a14:foregroundMark x1="51023" y1="30562" x2="51023" y2="30562"/>
                          <a14:foregroundMark x1="49659" y1="26292" x2="49659" y2="26292"/>
                          <a14:foregroundMark x1="49659" y1="26180" x2="49659" y2="26180"/>
                          <a14:foregroundMark x1="49659" y1="26180" x2="49659" y2="26180"/>
                          <a14:foregroundMark x1="44432" y1="33820" x2="44432" y2="33820"/>
                          <a14:foregroundMark x1="44432" y1="33933" x2="44432" y2="33933"/>
                          <a14:foregroundMark x1="46591" y1="34270" x2="46591" y2="34270"/>
                          <a14:foregroundMark x1="51705" y1="34270" x2="51705" y2="34270"/>
                          <a14:foregroundMark x1="51818" y1="34494" x2="51818" y2="34494"/>
                          <a14:foregroundMark x1="52500" y1="34607" x2="52500" y2="34607"/>
                          <a14:foregroundMark x1="65000" y1="26180" x2="65000" y2="2618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0302025">
              <a:off x="417390" y="5601393"/>
              <a:ext cx="962535" cy="97347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D830FA7C-5401-4119-8424-DD473775541E}"/>
              </a:ext>
            </a:extLst>
          </p:cNvPr>
          <p:cNvGrpSpPr/>
          <p:nvPr/>
        </p:nvGrpSpPr>
        <p:grpSpPr>
          <a:xfrm>
            <a:off x="300308" y="2839533"/>
            <a:ext cx="6765094" cy="1151891"/>
            <a:chOff x="300308" y="2839533"/>
            <a:chExt cx="6765094" cy="1151891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" name="Snip Diagonal Corner Rectangle 3">
                  <a:extLst>
                    <a:ext uri="{FF2B5EF4-FFF2-40B4-BE49-F238E27FC236}">
                      <a16:creationId xmlns:a16="http://schemas.microsoft.com/office/drawing/2014/main" id="{BCC48856-6F14-42DA-AB01-0F9033ED95DE}"/>
                    </a:ext>
                  </a:extLst>
                </p:cNvPr>
                <p:cNvSpPr/>
                <p:nvPr/>
              </p:nvSpPr>
              <p:spPr>
                <a:xfrm>
                  <a:off x="300308" y="2839533"/>
                  <a:ext cx="6765094" cy="981212"/>
                </a:xfrm>
                <a:custGeom>
                  <a:avLst/>
                  <a:gdLst>
                    <a:gd name="connsiteX0" fmla="*/ 0 w 6765094"/>
                    <a:gd name="connsiteY0" fmla="*/ 0 h 981212"/>
                    <a:gd name="connsiteX1" fmla="*/ 6601555 w 6765094"/>
                    <a:gd name="connsiteY1" fmla="*/ 0 h 981212"/>
                    <a:gd name="connsiteX2" fmla="*/ 6765094 w 6765094"/>
                    <a:gd name="connsiteY2" fmla="*/ 163539 h 981212"/>
                    <a:gd name="connsiteX3" fmla="*/ 6765094 w 6765094"/>
                    <a:gd name="connsiteY3" fmla="*/ 981212 h 981212"/>
                    <a:gd name="connsiteX4" fmla="*/ 6765094 w 6765094"/>
                    <a:gd name="connsiteY4" fmla="*/ 981212 h 981212"/>
                    <a:gd name="connsiteX5" fmla="*/ 163539 w 6765094"/>
                    <a:gd name="connsiteY5" fmla="*/ 981212 h 981212"/>
                    <a:gd name="connsiteX6" fmla="*/ 0 w 6765094"/>
                    <a:gd name="connsiteY6" fmla="*/ 817673 h 981212"/>
                    <a:gd name="connsiteX7" fmla="*/ 0 w 6765094"/>
                    <a:gd name="connsiteY7" fmla="*/ 0 h 9812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6765094" h="981212" fill="none" extrusionOk="0">
                      <a:moveTo>
                        <a:pt x="0" y="0"/>
                      </a:moveTo>
                      <a:cubicBezTo>
                        <a:pt x="896080" y="9969"/>
                        <a:pt x="4097198" y="147239"/>
                        <a:pt x="6601555" y="0"/>
                      </a:cubicBezTo>
                      <a:cubicBezTo>
                        <a:pt x="6682977" y="81395"/>
                        <a:pt x="6688709" y="111310"/>
                        <a:pt x="6765094" y="163539"/>
                      </a:cubicBezTo>
                      <a:cubicBezTo>
                        <a:pt x="6821633" y="477811"/>
                        <a:pt x="6719162" y="599304"/>
                        <a:pt x="6765094" y="981212"/>
                      </a:cubicBezTo>
                      <a:lnTo>
                        <a:pt x="6765094" y="981212"/>
                      </a:lnTo>
                      <a:cubicBezTo>
                        <a:pt x="5124410" y="1093509"/>
                        <a:pt x="1856924" y="820205"/>
                        <a:pt x="163539" y="981212"/>
                      </a:cubicBezTo>
                      <a:cubicBezTo>
                        <a:pt x="123815" y="920024"/>
                        <a:pt x="74388" y="865868"/>
                        <a:pt x="0" y="817673"/>
                      </a:cubicBezTo>
                      <a:cubicBezTo>
                        <a:pt x="67055" y="690639"/>
                        <a:pt x="67737" y="81928"/>
                        <a:pt x="0" y="0"/>
                      </a:cubicBezTo>
                      <a:close/>
                    </a:path>
                    <a:path w="6765094" h="981212" stroke="0" extrusionOk="0">
                      <a:moveTo>
                        <a:pt x="0" y="0"/>
                      </a:moveTo>
                      <a:cubicBezTo>
                        <a:pt x="1373163" y="140996"/>
                        <a:pt x="4539600" y="-4395"/>
                        <a:pt x="6601555" y="0"/>
                      </a:cubicBezTo>
                      <a:cubicBezTo>
                        <a:pt x="6613310" y="32034"/>
                        <a:pt x="6737097" y="106407"/>
                        <a:pt x="6765094" y="163539"/>
                      </a:cubicBezTo>
                      <a:cubicBezTo>
                        <a:pt x="6743583" y="535665"/>
                        <a:pt x="6810734" y="874962"/>
                        <a:pt x="6765094" y="981212"/>
                      </a:cubicBezTo>
                      <a:lnTo>
                        <a:pt x="6765094" y="981212"/>
                      </a:lnTo>
                      <a:cubicBezTo>
                        <a:pt x="4979514" y="1085260"/>
                        <a:pt x="1904641" y="943346"/>
                        <a:pt x="163539" y="981212"/>
                      </a:cubicBezTo>
                      <a:cubicBezTo>
                        <a:pt x="149366" y="956980"/>
                        <a:pt x="69140" y="900699"/>
                        <a:pt x="0" y="817673"/>
                      </a:cubicBezTo>
                      <a:cubicBezTo>
                        <a:pt x="-9856" y="540929"/>
                        <a:pt x="-26281" y="247344"/>
                        <a:pt x="0" y="0"/>
                      </a:cubicBezTo>
                      <a:close/>
                    </a:path>
                  </a:pathLst>
                </a:custGeom>
                <a:solidFill>
                  <a:schemeClr val="bg1">
                    <a:alpha val="93000"/>
                  </a:schemeClr>
                </a:solidFill>
                <a:ln w="50800" cmpd="sng">
                  <a:solidFill>
                    <a:srgbClr val="639729"/>
                  </a:solidFill>
                  <a:prstDash val="sysDash"/>
                  <a:extLst>
                    <a:ext uri="{C807C97D-BFC1-408E-A445-0C87EB9F89A2}">
                      <ask:lineSketchStyleProps xmlns:ask="http://schemas.microsoft.com/office/drawing/2018/sketchyshapes" sd="3897290515">
                        <a:prstGeom prst="snip2DiagRect">
                          <a:avLst/>
                        </a:prstGeom>
                        <ask:type>
                          <ask:lineSketchCurved/>
                        </ask:type>
                      </ask:lineSketchStyleProps>
                    </a:ext>
                  </a:extLst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lvl="0" algn="ctr"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3200" b="1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sz="3200" b="1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num>
                          <m:den>
                            <m:r>
                              <a:rPr lang="en-US" sz="3200" b="1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den>
                        </m:f>
                      </m:oMath>
                    </m:oMathPara>
                  </a14:m>
                  <a:endParaRPr kumimoji="0" lang="en-US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9" name="Snip Diagonal Corner Rectangle 3">
                  <a:extLst>
                    <a:ext uri="{FF2B5EF4-FFF2-40B4-BE49-F238E27FC236}">
                      <a16:creationId xmlns:a16="http://schemas.microsoft.com/office/drawing/2014/main" id="{BCC48856-6F14-42DA-AB01-0F9033ED95DE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00308" y="2839533"/>
                  <a:ext cx="6765094" cy="981212"/>
                </a:xfrm>
                <a:custGeom>
                  <a:avLst/>
                  <a:gdLst>
                    <a:gd name="connsiteX0" fmla="*/ 0 w 6765094"/>
                    <a:gd name="connsiteY0" fmla="*/ 0 h 804153"/>
                    <a:gd name="connsiteX1" fmla="*/ 6631066 w 6765094"/>
                    <a:gd name="connsiteY1" fmla="*/ 0 h 804153"/>
                    <a:gd name="connsiteX2" fmla="*/ 6765094 w 6765094"/>
                    <a:gd name="connsiteY2" fmla="*/ 134028 h 804153"/>
                    <a:gd name="connsiteX3" fmla="*/ 6765094 w 6765094"/>
                    <a:gd name="connsiteY3" fmla="*/ 804153 h 804153"/>
                    <a:gd name="connsiteX4" fmla="*/ 6765094 w 6765094"/>
                    <a:gd name="connsiteY4" fmla="*/ 804153 h 804153"/>
                    <a:gd name="connsiteX5" fmla="*/ 134028 w 6765094"/>
                    <a:gd name="connsiteY5" fmla="*/ 804153 h 804153"/>
                    <a:gd name="connsiteX6" fmla="*/ 0 w 6765094"/>
                    <a:gd name="connsiteY6" fmla="*/ 670125 h 804153"/>
                    <a:gd name="connsiteX7" fmla="*/ 0 w 6765094"/>
                    <a:gd name="connsiteY7" fmla="*/ 0 h 8041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6765094" h="804153" fill="none" extrusionOk="0">
                      <a:moveTo>
                        <a:pt x="0" y="0"/>
                      </a:moveTo>
                      <a:cubicBezTo>
                        <a:pt x="1100822" y="9969"/>
                        <a:pt x="4580566" y="147239"/>
                        <a:pt x="6631066" y="0"/>
                      </a:cubicBezTo>
                      <a:cubicBezTo>
                        <a:pt x="6641143" y="26521"/>
                        <a:pt x="6715457" y="75417"/>
                        <a:pt x="6765094" y="134028"/>
                      </a:cubicBezTo>
                      <a:cubicBezTo>
                        <a:pt x="6757508" y="361744"/>
                        <a:pt x="6738635" y="579666"/>
                        <a:pt x="6765094" y="804153"/>
                      </a:cubicBezTo>
                      <a:lnTo>
                        <a:pt x="6765094" y="804153"/>
                      </a:lnTo>
                      <a:cubicBezTo>
                        <a:pt x="5636173" y="916450"/>
                        <a:pt x="948596" y="643146"/>
                        <a:pt x="134028" y="804153"/>
                      </a:cubicBezTo>
                      <a:cubicBezTo>
                        <a:pt x="104542" y="752119"/>
                        <a:pt x="17902" y="689473"/>
                        <a:pt x="0" y="670125"/>
                      </a:cubicBezTo>
                      <a:cubicBezTo>
                        <a:pt x="7911" y="541222"/>
                        <a:pt x="-14712" y="232930"/>
                        <a:pt x="0" y="0"/>
                      </a:cubicBezTo>
                      <a:close/>
                    </a:path>
                    <a:path w="6765094" h="804153" stroke="0" extrusionOk="0">
                      <a:moveTo>
                        <a:pt x="0" y="0"/>
                      </a:moveTo>
                      <a:cubicBezTo>
                        <a:pt x="908617" y="140996"/>
                        <a:pt x="5863314" y="-4395"/>
                        <a:pt x="6631066" y="0"/>
                      </a:cubicBezTo>
                      <a:cubicBezTo>
                        <a:pt x="6664056" y="28361"/>
                        <a:pt x="6739053" y="90190"/>
                        <a:pt x="6765094" y="134028"/>
                      </a:cubicBezTo>
                      <a:cubicBezTo>
                        <a:pt x="6781570" y="374767"/>
                        <a:pt x="6725708" y="653714"/>
                        <a:pt x="6765094" y="804153"/>
                      </a:cubicBezTo>
                      <a:lnTo>
                        <a:pt x="6765094" y="804153"/>
                      </a:lnTo>
                      <a:cubicBezTo>
                        <a:pt x="5422896" y="908201"/>
                        <a:pt x="1364696" y="766287"/>
                        <a:pt x="134028" y="804153"/>
                      </a:cubicBezTo>
                      <a:cubicBezTo>
                        <a:pt x="100446" y="764900"/>
                        <a:pt x="49412" y="719315"/>
                        <a:pt x="0" y="670125"/>
                      </a:cubicBezTo>
                      <a:cubicBezTo>
                        <a:pt x="-31288" y="472291"/>
                        <a:pt x="45730" y="205863"/>
                        <a:pt x="0" y="0"/>
                      </a:cubicBezTo>
                      <a:close/>
                    </a:path>
                  </a:pathLst>
                </a:custGeom>
                <a:blipFill>
                  <a:blip r:embed="rId14"/>
                  <a:stretch>
                    <a:fillRect/>
                  </a:stretch>
                </a:blipFill>
                <a:ln w="50800" cmpd="sng">
                  <a:solidFill>
                    <a:srgbClr val="639729"/>
                  </a:solidFill>
                  <a:prstDash val="sysDash"/>
                  <a:extLst>
                    <a:ext uri="{C807C97D-BFC1-408E-A445-0C87EB9F89A2}">
                      <ask:lineSketchStyleProps xmlns:ask="http://schemas.microsoft.com/office/drawing/2018/sketchyshapes" xmlns="" sd="3897290515">
                        <a:prstGeom prst="snip2DiagRect">
                          <a:avLst/>
                        </a:prstGeom>
                        <ask:type>
                          <ask:lineSketchCurved/>
                        </ask:type>
                      </ask:lineSketchStyleProps>
                    </a:ext>
                  </a:extLst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pic>
          <p:nvPicPr>
            <p:cNvPr id="36" name="Picture 2" descr="Pillow Png Clipart - Pillow Clipart Transparent (#5398783) - PinClipart">
              <a:extLst>
                <a:ext uri="{FF2B5EF4-FFF2-40B4-BE49-F238E27FC236}">
                  <a16:creationId xmlns:a16="http://schemas.microsoft.com/office/drawing/2014/main" id="{EA9048DD-2CA3-4E9A-B1EA-526A2FB7A08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 cstate="print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1236" b="97079" l="1364" r="97955">
                          <a14:foregroundMark x1="51023" y1="30562" x2="51023" y2="30562"/>
                          <a14:foregroundMark x1="49659" y1="26292" x2="49659" y2="26292"/>
                          <a14:foregroundMark x1="49659" y1="26180" x2="49659" y2="26180"/>
                          <a14:foregroundMark x1="49659" y1="26180" x2="49659" y2="26180"/>
                          <a14:foregroundMark x1="44432" y1="33820" x2="44432" y2="33820"/>
                          <a14:foregroundMark x1="44432" y1="33933" x2="44432" y2="33933"/>
                          <a14:foregroundMark x1="46591" y1="34270" x2="46591" y2="34270"/>
                          <a14:foregroundMark x1="51705" y1="34270" x2="51705" y2="34270"/>
                          <a14:foregroundMark x1="51818" y1="34494" x2="51818" y2="34494"/>
                          <a14:foregroundMark x1="52500" y1="34607" x2="52500" y2="34607"/>
                          <a14:foregroundMark x1="65000" y1="26180" x2="65000" y2="2618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0302025">
              <a:off x="318683" y="2966391"/>
              <a:ext cx="1078556" cy="10250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3" name="Picture 12">
            <a:extLst>
              <a:ext uri="{FF2B5EF4-FFF2-40B4-BE49-F238E27FC236}">
                <a16:creationId xmlns:a16="http://schemas.microsoft.com/office/drawing/2014/main" id="{F3A5E2E7-9717-46C4-832D-166B08BD18B0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588" y="1860655"/>
            <a:ext cx="728696" cy="72383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6A4E97B9-A3ED-4799-8D58-33BA3EAF5EAD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9211" y="3086357"/>
            <a:ext cx="728696" cy="723838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977607EE-446F-4221-9798-5D28DEAEFA41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6962" y="5857791"/>
            <a:ext cx="728696" cy="723838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80E3FCAA-B4C2-42AE-B698-5378063D6374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854" y="4283820"/>
            <a:ext cx="1154344" cy="861550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D3CA5A66-DE8D-41FC-8C00-600D3D3651C2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6738" y="2703063"/>
            <a:ext cx="4734691" cy="4337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869984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>
            <a:extLst>
              <a:ext uri="{FF2B5EF4-FFF2-40B4-BE49-F238E27FC236}">
                <a16:creationId xmlns:a16="http://schemas.microsoft.com/office/drawing/2014/main" id="{2BD87B02-BAC3-4415-B931-8FF99AB7868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809297" y="-112335"/>
            <a:ext cx="13763298" cy="6961264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6DEFDA7D-D8F0-4EB6-876A-7DBCF71FD6B4}"/>
              </a:ext>
            </a:extLst>
          </p:cNvPr>
          <p:cNvSpPr/>
          <p:nvPr/>
        </p:nvSpPr>
        <p:spPr>
          <a:xfrm>
            <a:off x="3352800" y="5475890"/>
            <a:ext cx="5496909" cy="9354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Heart 4">
            <a:extLst>
              <a:ext uri="{FF2B5EF4-FFF2-40B4-BE49-F238E27FC236}">
                <a16:creationId xmlns:a16="http://schemas.microsoft.com/office/drawing/2014/main" id="{FE784865-74FF-4E0C-95E8-E9C425474452}"/>
              </a:ext>
            </a:extLst>
          </p:cNvPr>
          <p:cNvSpPr/>
          <p:nvPr/>
        </p:nvSpPr>
        <p:spPr>
          <a:xfrm>
            <a:off x="3141892" y="5411938"/>
            <a:ext cx="421815" cy="321880"/>
          </a:xfrm>
          <a:prstGeom prst="hear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Heart 5">
            <a:extLst>
              <a:ext uri="{FF2B5EF4-FFF2-40B4-BE49-F238E27FC236}">
                <a16:creationId xmlns:a16="http://schemas.microsoft.com/office/drawing/2014/main" id="{194DCC1C-259B-41B9-A6BE-41E9BB7BC7E6}"/>
              </a:ext>
            </a:extLst>
          </p:cNvPr>
          <p:cNvSpPr/>
          <p:nvPr/>
        </p:nvSpPr>
        <p:spPr>
          <a:xfrm rot="20973364">
            <a:off x="8349771" y="5452351"/>
            <a:ext cx="557048" cy="520262"/>
          </a:xfrm>
          <a:prstGeom prst="heart">
            <a:avLst/>
          </a:prstGeom>
          <a:solidFill>
            <a:srgbClr val="FF99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Heart 6">
            <a:extLst>
              <a:ext uri="{FF2B5EF4-FFF2-40B4-BE49-F238E27FC236}">
                <a16:creationId xmlns:a16="http://schemas.microsoft.com/office/drawing/2014/main" id="{8BE3352B-A65F-405A-B824-F3CF6370BBFD}"/>
              </a:ext>
            </a:extLst>
          </p:cNvPr>
          <p:cNvSpPr/>
          <p:nvPr/>
        </p:nvSpPr>
        <p:spPr>
          <a:xfrm rot="20718198">
            <a:off x="1812345" y="5146041"/>
            <a:ext cx="557048" cy="520262"/>
          </a:xfrm>
          <a:prstGeom prst="hear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Heart 7">
            <a:extLst>
              <a:ext uri="{FF2B5EF4-FFF2-40B4-BE49-F238E27FC236}">
                <a16:creationId xmlns:a16="http://schemas.microsoft.com/office/drawing/2014/main" id="{E6077ED3-F19E-4C32-A693-DFB7E585A03B}"/>
              </a:ext>
            </a:extLst>
          </p:cNvPr>
          <p:cNvSpPr/>
          <p:nvPr/>
        </p:nvSpPr>
        <p:spPr>
          <a:xfrm>
            <a:off x="8949360" y="6145197"/>
            <a:ext cx="343930" cy="311215"/>
          </a:xfrm>
          <a:prstGeom prst="hear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8B76181-5CF4-4883-9803-62DC1DDCC9C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2803" y="-468366"/>
            <a:ext cx="3985942" cy="247174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C4CADC6-B047-4009-B94D-04D805B77B8F}"/>
              </a:ext>
            </a:extLst>
          </p:cNvPr>
          <p:cNvSpPr txBox="1"/>
          <p:nvPr/>
        </p:nvSpPr>
        <p:spPr>
          <a:xfrm>
            <a:off x="757327" y="5716034"/>
            <a:ext cx="10237077" cy="1015663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  <a:sp3d extrusionH="57150">
              <a:bevelT w="38100" h="3810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>
                <a:ln w="76200">
                  <a:noFill/>
                </a:ln>
                <a:solidFill>
                  <a:srgbClr val="CC2245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#9Slide05 SVNAngellife" panose="02000500000000020003" pitchFamily="2" charset="0"/>
                <a:ea typeface="+mn-ea"/>
                <a:cs typeface="+mn-cs"/>
              </a:rPr>
              <a:t>Chăm sóc mèo con</a:t>
            </a:r>
            <a:endParaRPr kumimoji="0" lang="en-US" sz="6000" b="1" i="0" u="none" strike="noStrike" kern="1200" cap="none" spc="0" normalizeH="0" baseline="0" noProof="0" dirty="0">
              <a:ln w="76200">
                <a:noFill/>
              </a:ln>
              <a:solidFill>
                <a:srgbClr val="CC2245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#9Slide05 SVNAngellife" panose="02000500000000020003" pitchFamily="2" charset="0"/>
              <a:ea typeface="+mn-ea"/>
              <a:cs typeface="+mn-cs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EB98925-8200-419B-B17D-A3C3B014DE70}"/>
              </a:ext>
            </a:extLst>
          </p:cNvPr>
          <p:cNvSpPr txBox="1"/>
          <p:nvPr/>
        </p:nvSpPr>
        <p:spPr>
          <a:xfrm>
            <a:off x="1382369" y="342518"/>
            <a:ext cx="3985942" cy="1015663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  <a:sp3d extrusionH="57150">
              <a:bevelT w="38100" h="3810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 w="76200">
                  <a:noFill/>
                </a:ln>
                <a:solidFill>
                  <a:prstClr val="black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#9Slide05 Rusulica Script" panose="00000500000000000000" pitchFamily="2" charset="0"/>
                <a:ea typeface="+mn-ea"/>
                <a:cs typeface="+mn-cs"/>
              </a:rPr>
              <a:t>Trò chơi</a:t>
            </a:r>
          </a:p>
        </p:txBody>
      </p:sp>
      <p:pic>
        <p:nvPicPr>
          <p:cNvPr id="28" name="HocMeoKeu-TieuPhongPhongXiaoFengFengTieuPhanPhanXiaoPanPan-5468692">
            <a:hlinkClick r:id="" action="ppaction://media"/>
            <a:extLst>
              <a:ext uri="{FF2B5EF4-FFF2-40B4-BE49-F238E27FC236}">
                <a16:creationId xmlns:a16="http://schemas.microsoft.com/office/drawing/2014/main" id="{06605365-9BD2-43FC-BCF2-4ECDA8EBBE0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2988414" y="-329393"/>
            <a:ext cx="1552165" cy="1552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3168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/>
    </mc:Choice>
    <mc:Fallback xmlns="">
      <p:transition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" presetID="34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2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3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4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5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6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36585" numSld="99">
                <p:cTn id="2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8"/>
                </p:tgtEl>
              </p:cMediaNode>
            </p:audio>
          </p:childTnLst>
        </p:cTn>
      </p:par>
    </p:tnLst>
    <p:bldLst>
      <p:bldP spid="10" grpId="0"/>
      <p:bldP spid="10" grpId="1"/>
      <p:bldP spid="2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BD413BD7-CF5E-49A5-9EC9-A922B93694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ounded Rectangular Callout 4">
            <a:extLst>
              <a:ext uri="{FF2B5EF4-FFF2-40B4-BE49-F238E27FC236}">
                <a16:creationId xmlns:a16="http://schemas.microsoft.com/office/drawing/2014/main" id="{23E840A9-4340-4E1C-B3AC-C29B05B85B81}"/>
              </a:ext>
            </a:extLst>
          </p:cNvPr>
          <p:cNvSpPr/>
          <p:nvPr/>
        </p:nvSpPr>
        <p:spPr>
          <a:xfrm>
            <a:off x="3230880" y="1030147"/>
            <a:ext cx="8696959" cy="3027872"/>
          </a:xfrm>
          <a:custGeom>
            <a:avLst/>
            <a:gdLst>
              <a:gd name="connsiteX0" fmla="*/ 0 w 8696959"/>
              <a:gd name="connsiteY0" fmla="*/ 504655 h 3027872"/>
              <a:gd name="connsiteX1" fmla="*/ 504655 w 8696959"/>
              <a:gd name="connsiteY1" fmla="*/ 0 h 3027872"/>
              <a:gd name="connsiteX2" fmla="*/ 995971 w 8696959"/>
              <a:gd name="connsiteY2" fmla="*/ 0 h 3027872"/>
              <a:gd name="connsiteX3" fmla="*/ 1449493 w 8696959"/>
              <a:gd name="connsiteY3" fmla="*/ 0 h 3027872"/>
              <a:gd name="connsiteX4" fmla="*/ 1449493 w 8696959"/>
              <a:gd name="connsiteY4" fmla="*/ 0 h 3027872"/>
              <a:gd name="connsiteX5" fmla="*/ 1993053 w 8696959"/>
              <a:gd name="connsiteY5" fmla="*/ 0 h 3027872"/>
              <a:gd name="connsiteX6" fmla="*/ 2558355 w 8696959"/>
              <a:gd name="connsiteY6" fmla="*/ 0 h 3027872"/>
              <a:gd name="connsiteX7" fmla="*/ 3101915 w 8696959"/>
              <a:gd name="connsiteY7" fmla="*/ 0 h 3027872"/>
              <a:gd name="connsiteX8" fmla="*/ 3623733 w 8696959"/>
              <a:gd name="connsiteY8" fmla="*/ 0 h 3027872"/>
              <a:gd name="connsiteX9" fmla="*/ 4286176 w 8696959"/>
              <a:gd name="connsiteY9" fmla="*/ 0 h 3027872"/>
              <a:gd name="connsiteX10" fmla="*/ 4811561 w 8696959"/>
              <a:gd name="connsiteY10" fmla="*/ 0 h 3027872"/>
              <a:gd name="connsiteX11" fmla="*/ 5474004 w 8696959"/>
              <a:gd name="connsiteY11" fmla="*/ 0 h 3027872"/>
              <a:gd name="connsiteX12" fmla="*/ 5953704 w 8696959"/>
              <a:gd name="connsiteY12" fmla="*/ 0 h 3027872"/>
              <a:gd name="connsiteX13" fmla="*/ 6479090 w 8696959"/>
              <a:gd name="connsiteY13" fmla="*/ 0 h 3027872"/>
              <a:gd name="connsiteX14" fmla="*/ 7050161 w 8696959"/>
              <a:gd name="connsiteY14" fmla="*/ 0 h 3027872"/>
              <a:gd name="connsiteX15" fmla="*/ 7529861 w 8696959"/>
              <a:gd name="connsiteY15" fmla="*/ 0 h 3027872"/>
              <a:gd name="connsiteX16" fmla="*/ 8192304 w 8696959"/>
              <a:gd name="connsiteY16" fmla="*/ 0 h 3027872"/>
              <a:gd name="connsiteX17" fmla="*/ 8696959 w 8696959"/>
              <a:gd name="connsiteY17" fmla="*/ 504655 h 3027872"/>
              <a:gd name="connsiteX18" fmla="*/ 8696959 w 8696959"/>
              <a:gd name="connsiteY18" fmla="*/ 887342 h 3027872"/>
              <a:gd name="connsiteX19" fmla="*/ 8696959 w 8696959"/>
              <a:gd name="connsiteY19" fmla="*/ 1270028 h 3027872"/>
              <a:gd name="connsiteX20" fmla="*/ 8696959 w 8696959"/>
              <a:gd name="connsiteY20" fmla="*/ 1766259 h 3027872"/>
              <a:gd name="connsiteX21" fmla="*/ 8696959 w 8696959"/>
              <a:gd name="connsiteY21" fmla="*/ 1766259 h 3027872"/>
              <a:gd name="connsiteX22" fmla="*/ 8696959 w 8696959"/>
              <a:gd name="connsiteY22" fmla="*/ 2144743 h 3027872"/>
              <a:gd name="connsiteX23" fmla="*/ 8696959 w 8696959"/>
              <a:gd name="connsiteY23" fmla="*/ 2523227 h 3027872"/>
              <a:gd name="connsiteX24" fmla="*/ 8696959 w 8696959"/>
              <a:gd name="connsiteY24" fmla="*/ 2523217 h 3027872"/>
              <a:gd name="connsiteX25" fmla="*/ 8192304 w 8696959"/>
              <a:gd name="connsiteY25" fmla="*/ 3027872 h 3027872"/>
              <a:gd name="connsiteX26" fmla="*/ 7529861 w 8696959"/>
              <a:gd name="connsiteY26" fmla="*/ 3027872 h 3027872"/>
              <a:gd name="connsiteX27" fmla="*/ 7095847 w 8696959"/>
              <a:gd name="connsiteY27" fmla="*/ 3027872 h 3027872"/>
              <a:gd name="connsiteX28" fmla="*/ 6479090 w 8696959"/>
              <a:gd name="connsiteY28" fmla="*/ 3027872 h 3027872"/>
              <a:gd name="connsiteX29" fmla="*/ 5862333 w 8696959"/>
              <a:gd name="connsiteY29" fmla="*/ 3027872 h 3027872"/>
              <a:gd name="connsiteX30" fmla="*/ 5245576 w 8696959"/>
              <a:gd name="connsiteY30" fmla="*/ 3027872 h 3027872"/>
              <a:gd name="connsiteX31" fmla="*/ 4720190 w 8696959"/>
              <a:gd name="connsiteY31" fmla="*/ 3027872 h 3027872"/>
              <a:gd name="connsiteX32" fmla="*/ 4194804 w 8696959"/>
              <a:gd name="connsiteY32" fmla="*/ 3027872 h 3027872"/>
              <a:gd name="connsiteX33" fmla="*/ 3623733 w 8696959"/>
              <a:gd name="connsiteY33" fmla="*/ 3027872 h 3027872"/>
              <a:gd name="connsiteX34" fmla="*/ 3053053 w 8696959"/>
              <a:gd name="connsiteY34" fmla="*/ 3144004 h 3027872"/>
              <a:gd name="connsiteX35" fmla="*/ 2482373 w 8696959"/>
              <a:gd name="connsiteY35" fmla="*/ 3260136 h 3027872"/>
              <a:gd name="connsiteX36" fmla="*/ 2033982 w 8696959"/>
              <a:gd name="connsiteY36" fmla="*/ 3351383 h 3027872"/>
              <a:gd name="connsiteX37" fmla="*/ 1585591 w 8696959"/>
              <a:gd name="connsiteY37" fmla="*/ 3442630 h 3027872"/>
              <a:gd name="connsiteX38" fmla="*/ 1137200 w 8696959"/>
              <a:gd name="connsiteY38" fmla="*/ 3533877 h 3027872"/>
              <a:gd name="connsiteX39" fmla="*/ 566520 w 8696959"/>
              <a:gd name="connsiteY39" fmla="*/ 3650009 h 3027872"/>
              <a:gd name="connsiteX40" fmla="*/ 990347 w 8696959"/>
              <a:gd name="connsiteY40" fmla="*/ 3351383 h 3027872"/>
              <a:gd name="connsiteX41" fmla="*/ 1449493 w 8696959"/>
              <a:gd name="connsiteY41" fmla="*/ 3027872 h 3027872"/>
              <a:gd name="connsiteX42" fmla="*/ 1005419 w 8696959"/>
              <a:gd name="connsiteY42" fmla="*/ 3027872 h 3027872"/>
              <a:gd name="connsiteX43" fmla="*/ 504655 w 8696959"/>
              <a:gd name="connsiteY43" fmla="*/ 3027872 h 3027872"/>
              <a:gd name="connsiteX44" fmla="*/ 0 w 8696959"/>
              <a:gd name="connsiteY44" fmla="*/ 2523217 h 3027872"/>
              <a:gd name="connsiteX45" fmla="*/ 0 w 8696959"/>
              <a:gd name="connsiteY45" fmla="*/ 2523227 h 3027872"/>
              <a:gd name="connsiteX46" fmla="*/ 0 w 8696959"/>
              <a:gd name="connsiteY46" fmla="*/ 2129604 h 3027872"/>
              <a:gd name="connsiteX47" fmla="*/ 0 w 8696959"/>
              <a:gd name="connsiteY47" fmla="*/ 1766259 h 3027872"/>
              <a:gd name="connsiteX48" fmla="*/ 0 w 8696959"/>
              <a:gd name="connsiteY48" fmla="*/ 1766259 h 3027872"/>
              <a:gd name="connsiteX49" fmla="*/ 0 w 8696959"/>
              <a:gd name="connsiteY49" fmla="*/ 1345724 h 3027872"/>
              <a:gd name="connsiteX50" fmla="*/ 0 w 8696959"/>
              <a:gd name="connsiteY50" fmla="*/ 950422 h 3027872"/>
              <a:gd name="connsiteX51" fmla="*/ 0 w 8696959"/>
              <a:gd name="connsiteY51" fmla="*/ 504655 h 30278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8696959" h="3027872" fill="none" extrusionOk="0">
                <a:moveTo>
                  <a:pt x="0" y="504655"/>
                </a:moveTo>
                <a:cubicBezTo>
                  <a:pt x="45018" y="291876"/>
                  <a:pt x="227236" y="11491"/>
                  <a:pt x="504655" y="0"/>
                </a:cubicBezTo>
                <a:cubicBezTo>
                  <a:pt x="702753" y="-2865"/>
                  <a:pt x="826489" y="587"/>
                  <a:pt x="995971" y="0"/>
                </a:cubicBezTo>
                <a:cubicBezTo>
                  <a:pt x="1165453" y="-587"/>
                  <a:pt x="1342544" y="28226"/>
                  <a:pt x="1449493" y="0"/>
                </a:cubicBezTo>
                <a:lnTo>
                  <a:pt x="1449493" y="0"/>
                </a:lnTo>
                <a:cubicBezTo>
                  <a:pt x="1603734" y="-36893"/>
                  <a:pt x="1733429" y="43809"/>
                  <a:pt x="1993053" y="0"/>
                </a:cubicBezTo>
                <a:cubicBezTo>
                  <a:pt x="2252677" y="-43809"/>
                  <a:pt x="2317657" y="47968"/>
                  <a:pt x="2558355" y="0"/>
                </a:cubicBezTo>
                <a:cubicBezTo>
                  <a:pt x="2799053" y="-47968"/>
                  <a:pt x="2842122" y="916"/>
                  <a:pt x="3101915" y="0"/>
                </a:cubicBezTo>
                <a:cubicBezTo>
                  <a:pt x="3361708" y="-916"/>
                  <a:pt x="3460663" y="59011"/>
                  <a:pt x="3623733" y="0"/>
                </a:cubicBezTo>
                <a:cubicBezTo>
                  <a:pt x="3905875" y="-70966"/>
                  <a:pt x="4144962" y="30971"/>
                  <a:pt x="4286176" y="0"/>
                </a:cubicBezTo>
                <a:cubicBezTo>
                  <a:pt x="4427390" y="-30971"/>
                  <a:pt x="4665298" y="60216"/>
                  <a:pt x="4811561" y="0"/>
                </a:cubicBezTo>
                <a:cubicBezTo>
                  <a:pt x="4957824" y="-60216"/>
                  <a:pt x="5162972" y="38597"/>
                  <a:pt x="5474004" y="0"/>
                </a:cubicBezTo>
                <a:cubicBezTo>
                  <a:pt x="5785036" y="-38597"/>
                  <a:pt x="5810754" y="24641"/>
                  <a:pt x="5953704" y="0"/>
                </a:cubicBezTo>
                <a:cubicBezTo>
                  <a:pt x="6096654" y="-24641"/>
                  <a:pt x="6248958" y="42526"/>
                  <a:pt x="6479090" y="0"/>
                </a:cubicBezTo>
                <a:cubicBezTo>
                  <a:pt x="6709222" y="-42526"/>
                  <a:pt x="6918014" y="1615"/>
                  <a:pt x="7050161" y="0"/>
                </a:cubicBezTo>
                <a:cubicBezTo>
                  <a:pt x="7182308" y="-1615"/>
                  <a:pt x="7405031" y="22605"/>
                  <a:pt x="7529861" y="0"/>
                </a:cubicBezTo>
                <a:cubicBezTo>
                  <a:pt x="7654691" y="-22605"/>
                  <a:pt x="7947784" y="37620"/>
                  <a:pt x="8192304" y="0"/>
                </a:cubicBezTo>
                <a:cubicBezTo>
                  <a:pt x="8443628" y="-64959"/>
                  <a:pt x="8657862" y="186261"/>
                  <a:pt x="8696959" y="504655"/>
                </a:cubicBezTo>
                <a:cubicBezTo>
                  <a:pt x="8717979" y="606223"/>
                  <a:pt x="8688726" y="788342"/>
                  <a:pt x="8696959" y="887342"/>
                </a:cubicBezTo>
                <a:cubicBezTo>
                  <a:pt x="8705192" y="986342"/>
                  <a:pt x="8658788" y="1108078"/>
                  <a:pt x="8696959" y="1270028"/>
                </a:cubicBezTo>
                <a:cubicBezTo>
                  <a:pt x="8735130" y="1431978"/>
                  <a:pt x="8677832" y="1653401"/>
                  <a:pt x="8696959" y="1766259"/>
                </a:cubicBezTo>
                <a:lnTo>
                  <a:pt x="8696959" y="1766259"/>
                </a:lnTo>
                <a:cubicBezTo>
                  <a:pt x="8722304" y="1906716"/>
                  <a:pt x="8665015" y="1991150"/>
                  <a:pt x="8696959" y="2144743"/>
                </a:cubicBezTo>
                <a:cubicBezTo>
                  <a:pt x="8728903" y="2298336"/>
                  <a:pt x="8674962" y="2416242"/>
                  <a:pt x="8696959" y="2523227"/>
                </a:cubicBezTo>
                <a:cubicBezTo>
                  <a:pt x="8696958" y="2523225"/>
                  <a:pt x="8696959" y="2523222"/>
                  <a:pt x="8696959" y="2523217"/>
                </a:cubicBezTo>
                <a:cubicBezTo>
                  <a:pt x="8643172" y="2797599"/>
                  <a:pt x="8477606" y="3017838"/>
                  <a:pt x="8192304" y="3027872"/>
                </a:cubicBezTo>
                <a:cubicBezTo>
                  <a:pt x="8004637" y="3056869"/>
                  <a:pt x="7837067" y="3025134"/>
                  <a:pt x="7529861" y="3027872"/>
                </a:cubicBezTo>
                <a:cubicBezTo>
                  <a:pt x="7222655" y="3030610"/>
                  <a:pt x="7192320" y="3018612"/>
                  <a:pt x="7095847" y="3027872"/>
                </a:cubicBezTo>
                <a:cubicBezTo>
                  <a:pt x="6999374" y="3037132"/>
                  <a:pt x="6629697" y="2971222"/>
                  <a:pt x="6479090" y="3027872"/>
                </a:cubicBezTo>
                <a:cubicBezTo>
                  <a:pt x="6328483" y="3084522"/>
                  <a:pt x="6106973" y="2957982"/>
                  <a:pt x="5862333" y="3027872"/>
                </a:cubicBezTo>
                <a:cubicBezTo>
                  <a:pt x="5617693" y="3097762"/>
                  <a:pt x="5379489" y="3027044"/>
                  <a:pt x="5245576" y="3027872"/>
                </a:cubicBezTo>
                <a:cubicBezTo>
                  <a:pt x="5111663" y="3028700"/>
                  <a:pt x="4949242" y="3023356"/>
                  <a:pt x="4720190" y="3027872"/>
                </a:cubicBezTo>
                <a:cubicBezTo>
                  <a:pt x="4491138" y="3032388"/>
                  <a:pt x="4422698" y="2966953"/>
                  <a:pt x="4194804" y="3027872"/>
                </a:cubicBezTo>
                <a:cubicBezTo>
                  <a:pt x="3966910" y="3088791"/>
                  <a:pt x="3847848" y="2962368"/>
                  <a:pt x="3623733" y="3027872"/>
                </a:cubicBezTo>
                <a:cubicBezTo>
                  <a:pt x="3461279" y="3112263"/>
                  <a:pt x="3322013" y="3051523"/>
                  <a:pt x="3053053" y="3144004"/>
                </a:cubicBezTo>
                <a:cubicBezTo>
                  <a:pt x="2784093" y="3236485"/>
                  <a:pt x="2630816" y="3179587"/>
                  <a:pt x="2482373" y="3260136"/>
                </a:cubicBezTo>
                <a:cubicBezTo>
                  <a:pt x="2333930" y="3340685"/>
                  <a:pt x="2208250" y="3275998"/>
                  <a:pt x="2033982" y="3351383"/>
                </a:cubicBezTo>
                <a:cubicBezTo>
                  <a:pt x="1859714" y="3426768"/>
                  <a:pt x="1672851" y="3388171"/>
                  <a:pt x="1585591" y="3442630"/>
                </a:cubicBezTo>
                <a:cubicBezTo>
                  <a:pt x="1498331" y="3497089"/>
                  <a:pt x="1234014" y="3469213"/>
                  <a:pt x="1137200" y="3533877"/>
                </a:cubicBezTo>
                <a:cubicBezTo>
                  <a:pt x="1040386" y="3598541"/>
                  <a:pt x="687429" y="3563341"/>
                  <a:pt x="566520" y="3650009"/>
                </a:cubicBezTo>
                <a:cubicBezTo>
                  <a:pt x="664196" y="3554128"/>
                  <a:pt x="890247" y="3456568"/>
                  <a:pt x="990347" y="3351383"/>
                </a:cubicBezTo>
                <a:cubicBezTo>
                  <a:pt x="1090447" y="3246198"/>
                  <a:pt x="1306265" y="3160494"/>
                  <a:pt x="1449493" y="3027872"/>
                </a:cubicBezTo>
                <a:cubicBezTo>
                  <a:pt x="1291667" y="3062684"/>
                  <a:pt x="1193132" y="3017501"/>
                  <a:pt x="1005419" y="3027872"/>
                </a:cubicBezTo>
                <a:cubicBezTo>
                  <a:pt x="817706" y="3038243"/>
                  <a:pt x="661591" y="3026271"/>
                  <a:pt x="504655" y="3027872"/>
                </a:cubicBezTo>
                <a:cubicBezTo>
                  <a:pt x="193174" y="3076016"/>
                  <a:pt x="-9092" y="2734444"/>
                  <a:pt x="0" y="2523217"/>
                </a:cubicBezTo>
                <a:cubicBezTo>
                  <a:pt x="1" y="2523222"/>
                  <a:pt x="-1" y="2523222"/>
                  <a:pt x="0" y="2523227"/>
                </a:cubicBezTo>
                <a:cubicBezTo>
                  <a:pt x="-37396" y="2345806"/>
                  <a:pt x="21113" y="2270541"/>
                  <a:pt x="0" y="2129604"/>
                </a:cubicBezTo>
                <a:cubicBezTo>
                  <a:pt x="-21113" y="1988667"/>
                  <a:pt x="10528" y="1855566"/>
                  <a:pt x="0" y="1766259"/>
                </a:cubicBezTo>
                <a:lnTo>
                  <a:pt x="0" y="1766259"/>
                </a:lnTo>
                <a:cubicBezTo>
                  <a:pt x="-36084" y="1621876"/>
                  <a:pt x="10831" y="1528405"/>
                  <a:pt x="0" y="1345724"/>
                </a:cubicBezTo>
                <a:cubicBezTo>
                  <a:pt x="-10831" y="1163044"/>
                  <a:pt x="22127" y="1072133"/>
                  <a:pt x="0" y="950422"/>
                </a:cubicBezTo>
                <a:cubicBezTo>
                  <a:pt x="-22127" y="828711"/>
                  <a:pt x="2975" y="653181"/>
                  <a:pt x="0" y="504655"/>
                </a:cubicBezTo>
                <a:close/>
              </a:path>
              <a:path w="8696959" h="3027872" stroke="0" extrusionOk="0">
                <a:moveTo>
                  <a:pt x="0" y="504655"/>
                </a:moveTo>
                <a:cubicBezTo>
                  <a:pt x="10841" y="251272"/>
                  <a:pt x="270161" y="51251"/>
                  <a:pt x="504655" y="0"/>
                </a:cubicBezTo>
                <a:cubicBezTo>
                  <a:pt x="695199" y="-12941"/>
                  <a:pt x="836473" y="43377"/>
                  <a:pt x="995971" y="0"/>
                </a:cubicBezTo>
                <a:cubicBezTo>
                  <a:pt x="1155469" y="-43377"/>
                  <a:pt x="1239773" y="32732"/>
                  <a:pt x="1449493" y="0"/>
                </a:cubicBezTo>
                <a:lnTo>
                  <a:pt x="1449493" y="0"/>
                </a:lnTo>
                <a:cubicBezTo>
                  <a:pt x="1689109" y="-12669"/>
                  <a:pt x="1812850" y="14894"/>
                  <a:pt x="1993053" y="0"/>
                </a:cubicBezTo>
                <a:cubicBezTo>
                  <a:pt x="2173256" y="-14894"/>
                  <a:pt x="2387559" y="45218"/>
                  <a:pt x="2580098" y="0"/>
                </a:cubicBezTo>
                <a:cubicBezTo>
                  <a:pt x="2772638" y="-45218"/>
                  <a:pt x="3240150" y="15527"/>
                  <a:pt x="3623733" y="0"/>
                </a:cubicBezTo>
                <a:cubicBezTo>
                  <a:pt x="3950231" y="-65005"/>
                  <a:pt x="4031437" y="8544"/>
                  <a:pt x="4286176" y="0"/>
                </a:cubicBezTo>
                <a:cubicBezTo>
                  <a:pt x="4540915" y="-8544"/>
                  <a:pt x="4691815" y="67953"/>
                  <a:pt x="4857247" y="0"/>
                </a:cubicBezTo>
                <a:cubicBezTo>
                  <a:pt x="5022679" y="-67953"/>
                  <a:pt x="5161900" y="62176"/>
                  <a:pt x="5428319" y="0"/>
                </a:cubicBezTo>
                <a:cubicBezTo>
                  <a:pt x="5694738" y="-62176"/>
                  <a:pt x="5853989" y="9043"/>
                  <a:pt x="5999390" y="0"/>
                </a:cubicBezTo>
                <a:cubicBezTo>
                  <a:pt x="6144791" y="-9043"/>
                  <a:pt x="6398923" y="11289"/>
                  <a:pt x="6524776" y="0"/>
                </a:cubicBezTo>
                <a:cubicBezTo>
                  <a:pt x="6650629" y="-11289"/>
                  <a:pt x="6806183" y="27610"/>
                  <a:pt x="7050161" y="0"/>
                </a:cubicBezTo>
                <a:cubicBezTo>
                  <a:pt x="7294139" y="-27610"/>
                  <a:pt x="7407011" y="7570"/>
                  <a:pt x="7529861" y="0"/>
                </a:cubicBezTo>
                <a:cubicBezTo>
                  <a:pt x="7652711" y="-7570"/>
                  <a:pt x="8057697" y="38071"/>
                  <a:pt x="8192304" y="0"/>
                </a:cubicBezTo>
                <a:cubicBezTo>
                  <a:pt x="8485605" y="6819"/>
                  <a:pt x="8736189" y="173752"/>
                  <a:pt x="8696959" y="504655"/>
                </a:cubicBezTo>
                <a:cubicBezTo>
                  <a:pt x="8709543" y="610108"/>
                  <a:pt x="8663976" y="704637"/>
                  <a:pt x="8696959" y="899958"/>
                </a:cubicBezTo>
                <a:cubicBezTo>
                  <a:pt x="8729942" y="1095279"/>
                  <a:pt x="8665674" y="1245900"/>
                  <a:pt x="8696959" y="1345724"/>
                </a:cubicBezTo>
                <a:cubicBezTo>
                  <a:pt x="8728244" y="1445548"/>
                  <a:pt x="8660407" y="1657432"/>
                  <a:pt x="8696959" y="1766259"/>
                </a:cubicBezTo>
                <a:lnTo>
                  <a:pt x="8696959" y="1766259"/>
                </a:lnTo>
                <a:cubicBezTo>
                  <a:pt x="8731552" y="1849099"/>
                  <a:pt x="8662739" y="2034863"/>
                  <a:pt x="8696959" y="2129604"/>
                </a:cubicBezTo>
                <a:cubicBezTo>
                  <a:pt x="8731179" y="2224346"/>
                  <a:pt x="8657209" y="2359258"/>
                  <a:pt x="8696959" y="2523227"/>
                </a:cubicBezTo>
                <a:cubicBezTo>
                  <a:pt x="8696958" y="2523223"/>
                  <a:pt x="8696959" y="2523219"/>
                  <a:pt x="8696959" y="2523217"/>
                </a:cubicBezTo>
                <a:cubicBezTo>
                  <a:pt x="8723933" y="2811478"/>
                  <a:pt x="8441228" y="3006676"/>
                  <a:pt x="8192304" y="3027872"/>
                </a:cubicBezTo>
                <a:cubicBezTo>
                  <a:pt x="8030763" y="3073549"/>
                  <a:pt x="7763468" y="2986732"/>
                  <a:pt x="7621233" y="3027872"/>
                </a:cubicBezTo>
                <a:cubicBezTo>
                  <a:pt x="7478998" y="3069012"/>
                  <a:pt x="7301257" y="2994254"/>
                  <a:pt x="7050161" y="3027872"/>
                </a:cubicBezTo>
                <a:cubicBezTo>
                  <a:pt x="6799065" y="3061490"/>
                  <a:pt x="6645205" y="3023991"/>
                  <a:pt x="6524776" y="3027872"/>
                </a:cubicBezTo>
                <a:cubicBezTo>
                  <a:pt x="6404347" y="3031753"/>
                  <a:pt x="6253236" y="2981450"/>
                  <a:pt x="5999390" y="3027872"/>
                </a:cubicBezTo>
                <a:cubicBezTo>
                  <a:pt x="5745544" y="3074294"/>
                  <a:pt x="5597146" y="3016492"/>
                  <a:pt x="5382633" y="3027872"/>
                </a:cubicBezTo>
                <a:cubicBezTo>
                  <a:pt x="5168120" y="3039252"/>
                  <a:pt x="5050712" y="3009349"/>
                  <a:pt x="4857247" y="3027872"/>
                </a:cubicBezTo>
                <a:cubicBezTo>
                  <a:pt x="4663782" y="3046395"/>
                  <a:pt x="4552268" y="3011520"/>
                  <a:pt x="4377547" y="3027872"/>
                </a:cubicBezTo>
                <a:cubicBezTo>
                  <a:pt x="4202826" y="3044224"/>
                  <a:pt x="3877352" y="2958872"/>
                  <a:pt x="3623733" y="3027872"/>
                </a:cubicBezTo>
                <a:cubicBezTo>
                  <a:pt x="3459594" y="3103887"/>
                  <a:pt x="3363765" y="3064333"/>
                  <a:pt x="3205914" y="3112897"/>
                </a:cubicBezTo>
                <a:cubicBezTo>
                  <a:pt x="3048063" y="3161461"/>
                  <a:pt x="2904546" y="3162185"/>
                  <a:pt x="2757523" y="3204144"/>
                </a:cubicBezTo>
                <a:cubicBezTo>
                  <a:pt x="2610500" y="3246103"/>
                  <a:pt x="2477805" y="3252848"/>
                  <a:pt x="2278559" y="3301612"/>
                </a:cubicBezTo>
                <a:cubicBezTo>
                  <a:pt x="2079313" y="3350376"/>
                  <a:pt x="1877060" y="3358611"/>
                  <a:pt x="1769024" y="3405302"/>
                </a:cubicBezTo>
                <a:cubicBezTo>
                  <a:pt x="1660988" y="3451993"/>
                  <a:pt x="1472320" y="3464309"/>
                  <a:pt x="1198344" y="3521434"/>
                </a:cubicBezTo>
                <a:cubicBezTo>
                  <a:pt x="924368" y="3578559"/>
                  <a:pt x="866748" y="3560628"/>
                  <a:pt x="566520" y="3650009"/>
                </a:cubicBezTo>
                <a:cubicBezTo>
                  <a:pt x="661041" y="3561962"/>
                  <a:pt x="949356" y="3447693"/>
                  <a:pt x="1025666" y="3326498"/>
                </a:cubicBezTo>
                <a:cubicBezTo>
                  <a:pt x="1101976" y="3205303"/>
                  <a:pt x="1350941" y="3155775"/>
                  <a:pt x="1449493" y="3027872"/>
                </a:cubicBezTo>
                <a:cubicBezTo>
                  <a:pt x="1271245" y="3065531"/>
                  <a:pt x="1157516" y="2999172"/>
                  <a:pt x="967626" y="3027872"/>
                </a:cubicBezTo>
                <a:cubicBezTo>
                  <a:pt x="777736" y="3056572"/>
                  <a:pt x="616009" y="2973521"/>
                  <a:pt x="504655" y="3027872"/>
                </a:cubicBezTo>
                <a:cubicBezTo>
                  <a:pt x="240749" y="3076060"/>
                  <a:pt x="10499" y="2788112"/>
                  <a:pt x="0" y="2523217"/>
                </a:cubicBezTo>
                <a:cubicBezTo>
                  <a:pt x="1" y="2523221"/>
                  <a:pt x="-1" y="2523223"/>
                  <a:pt x="0" y="2523227"/>
                </a:cubicBezTo>
                <a:cubicBezTo>
                  <a:pt x="-44043" y="2392990"/>
                  <a:pt x="45530" y="2271816"/>
                  <a:pt x="0" y="2137173"/>
                </a:cubicBezTo>
                <a:cubicBezTo>
                  <a:pt x="-45530" y="2002530"/>
                  <a:pt x="36596" y="1842218"/>
                  <a:pt x="0" y="1766259"/>
                </a:cubicBezTo>
                <a:lnTo>
                  <a:pt x="0" y="1766259"/>
                </a:lnTo>
                <a:cubicBezTo>
                  <a:pt x="-11414" y="1659902"/>
                  <a:pt x="36115" y="1511466"/>
                  <a:pt x="0" y="1358340"/>
                </a:cubicBezTo>
                <a:cubicBezTo>
                  <a:pt x="-36115" y="1205214"/>
                  <a:pt x="22058" y="1125440"/>
                  <a:pt x="0" y="950422"/>
                </a:cubicBezTo>
                <a:cubicBezTo>
                  <a:pt x="-22058" y="775404"/>
                  <a:pt x="32327" y="595922"/>
                  <a:pt x="0" y="504655"/>
                </a:cubicBezTo>
                <a:close/>
              </a:path>
            </a:pathLst>
          </a:custGeom>
          <a:solidFill>
            <a:srgbClr val="F9E3E6">
              <a:alpha val="60000"/>
            </a:srgbClr>
          </a:solidFill>
          <a:ln w="38100">
            <a:solidFill>
              <a:srgbClr val="002060"/>
            </a:solidFill>
            <a:extLst>
              <a:ext uri="{C807C97D-BFC1-408E-A445-0C87EB9F89A2}">
                <ask:lineSketchStyleProps xmlns:ask="http://schemas.microsoft.com/office/drawing/2018/sketchyshapes" sd="3941018269">
                  <a:prstGeom prst="wedgeRoundRectCallout">
                    <a:avLst>
                      <a:gd name="adj1" fmla="val -43486"/>
                      <a:gd name="adj2" fmla="val 70547"/>
                      <a:gd name="adj3" fmla="val 16667"/>
                    </a:avLst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1200" cap="none" spc="0" normalizeH="0" baseline="0" noProof="0" dirty="0">
                <a:ln>
                  <a:noFill/>
                </a:ln>
                <a:solidFill>
                  <a:srgbClr val="CC2245"/>
                </a:solidFill>
                <a:effectLst/>
                <a:uLnTx/>
                <a:uFillTx/>
                <a:latin typeface="#9Slide05 Rusulica Script" panose="00000500000000000000" pitchFamily="2" charset="0"/>
                <a:ea typeface="+mn-ea"/>
                <a:cs typeface="+mn-cs"/>
              </a:rPr>
              <a:t>Hôm nay, mình được mẹ giao nhiệm vụ chăm sóc </a:t>
            </a:r>
            <a:r>
              <a:rPr lang="en-US" sz="4000" b="1" noProof="0" dirty="0">
                <a:solidFill>
                  <a:srgbClr val="CC2245"/>
                </a:solidFill>
                <a:latin typeface="#9Slide05 Rusulica Script" panose="00000500000000000000" pitchFamily="2" charset="0"/>
              </a:rPr>
              <a:t>Miu</a:t>
            </a:r>
            <a:r>
              <a:rPr kumimoji="0" lang="vi-VN" sz="4000" b="1" i="0" u="none" strike="noStrike" kern="1200" cap="none" spc="0" normalizeH="0" baseline="0" noProof="0" dirty="0">
                <a:ln>
                  <a:noFill/>
                </a:ln>
                <a:solidFill>
                  <a:srgbClr val="CC2245"/>
                </a:solidFill>
                <a:effectLst/>
                <a:uLnTx/>
                <a:uFillTx/>
                <a:latin typeface="#9Slide05 Rusulica Script" panose="00000500000000000000" pitchFamily="2" charset="0"/>
                <a:ea typeface="+mn-ea"/>
                <a:cs typeface="+mn-cs"/>
              </a:rPr>
              <a:t>. Các bạn cùng mình chăm sóc “bé cưng” này nhé!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CC2245"/>
              </a:solidFill>
              <a:effectLst/>
              <a:uLnTx/>
              <a:uFillTx/>
              <a:latin typeface="#9Slide05 Rusulica Script" panose="00000500000000000000" pitchFamily="2" charset="0"/>
              <a:ea typeface="+mn-ea"/>
              <a:cs typeface="+mn-c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9577555-FBFE-4267-9DE5-95DEEE6B72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5298707" y="1157468"/>
            <a:ext cx="5505316" cy="7190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0679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 advTm="3000">
        <p:circle/>
      </p:transition>
    </mc:Choice>
    <mc:Fallback xmlns="">
      <p:transition advClick="0" advTm="3000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-4.07407E-6 L 0.36263 -0.0050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138" y="-2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B5D1912-8429-4101-B3FD-BC3ACF40C79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45706" y1="84597" x2="45706" y2="84597"/>
                        <a14:foregroundMark x1="52499" y1="84839" x2="52499" y2="8483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43649" y="2095221"/>
            <a:ext cx="6581993" cy="526534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162DF04-4680-4EF5-8C0C-222AE1DCE8F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2802" y="-468366"/>
            <a:ext cx="5456203" cy="33834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BFCCC92-00E0-4453-9C60-CFA96DC1358E}"/>
              </a:ext>
            </a:extLst>
          </p:cNvPr>
          <p:cNvSpPr txBox="1"/>
          <p:nvPr/>
        </p:nvSpPr>
        <p:spPr>
          <a:xfrm>
            <a:off x="2198784" y="819462"/>
            <a:ext cx="3985942" cy="1015663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  <a:sp3d extrusionH="57150">
              <a:bevelT w="38100" h="3810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>
                <a:ln w="76200">
                  <a:noFill/>
                </a:ln>
                <a:solidFill>
                  <a:prstClr val="black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#9Slide07 SVNMelissa" panose="00000500000000000000" pitchFamily="2" charset="0"/>
                <a:ea typeface="+mn-ea"/>
                <a:cs typeface="+mn-cs"/>
              </a:rPr>
              <a:t>Tắm cho Miu</a:t>
            </a:r>
            <a:endParaRPr kumimoji="0" lang="en-US" sz="6000" b="1" i="0" u="none" strike="noStrike" kern="1200" cap="none" spc="0" normalizeH="0" baseline="0" noProof="0" dirty="0">
              <a:ln w="76200">
                <a:noFill/>
              </a:ln>
              <a:solidFill>
                <a:prstClr val="black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#9Slide07 SVNMelissa" panose="00000500000000000000" pitchFamily="2" charset="0"/>
              <a:ea typeface="+mn-ea"/>
              <a:cs typeface="+mn-cs"/>
            </a:endParaRPr>
          </a:p>
        </p:txBody>
      </p:sp>
      <p:sp>
        <p:nvSpPr>
          <p:cNvPr id="7" name="Rounded Rectangular Callout 4">
            <a:extLst>
              <a:ext uri="{FF2B5EF4-FFF2-40B4-BE49-F238E27FC236}">
                <a16:creationId xmlns:a16="http://schemas.microsoft.com/office/drawing/2014/main" id="{B2B811EB-30A8-4F56-BEBC-C6F78D7CEDA2}"/>
              </a:ext>
            </a:extLst>
          </p:cNvPr>
          <p:cNvSpPr/>
          <p:nvPr/>
        </p:nvSpPr>
        <p:spPr>
          <a:xfrm rot="20802275" flipH="1">
            <a:off x="3310358" y="2441373"/>
            <a:ext cx="3321935" cy="2673215"/>
          </a:xfrm>
          <a:custGeom>
            <a:avLst/>
            <a:gdLst>
              <a:gd name="connsiteX0" fmla="*/ 156530 w 3321935"/>
              <a:gd name="connsiteY0" fmla="*/ 2603578 h 2673215"/>
              <a:gd name="connsiteX1" fmla="*/ 305428 w 3321935"/>
              <a:gd name="connsiteY1" fmla="*/ 2109020 h 2673215"/>
              <a:gd name="connsiteX2" fmla="*/ 843031 w 3321935"/>
              <a:gd name="connsiteY2" fmla="*/ 173299 h 2673215"/>
              <a:gd name="connsiteX3" fmla="*/ 2798975 w 3321935"/>
              <a:gd name="connsiteY3" fmla="*/ 363015 h 2673215"/>
              <a:gd name="connsiteX4" fmla="*/ 2723924 w 3321935"/>
              <a:gd name="connsiteY4" fmla="*/ 2363666 h 2673215"/>
              <a:gd name="connsiteX5" fmla="*/ 763702 w 3321935"/>
              <a:gd name="connsiteY5" fmla="*/ 2461407 h 2673215"/>
              <a:gd name="connsiteX6" fmla="*/ 156530 w 3321935"/>
              <a:gd name="connsiteY6" fmla="*/ 2603578 h 26732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321935" h="2673215" fill="none" extrusionOk="0">
                <a:moveTo>
                  <a:pt x="156530" y="2603578"/>
                </a:moveTo>
                <a:cubicBezTo>
                  <a:pt x="215885" y="2411248"/>
                  <a:pt x="274617" y="2266776"/>
                  <a:pt x="305428" y="2109020"/>
                </a:cubicBezTo>
                <a:cubicBezTo>
                  <a:pt x="-231286" y="1424378"/>
                  <a:pt x="182610" y="552519"/>
                  <a:pt x="843031" y="173299"/>
                </a:cubicBezTo>
                <a:cubicBezTo>
                  <a:pt x="1458301" y="-108890"/>
                  <a:pt x="2353156" y="27887"/>
                  <a:pt x="2798975" y="363015"/>
                </a:cubicBezTo>
                <a:cubicBezTo>
                  <a:pt x="3391883" y="864607"/>
                  <a:pt x="3457034" y="2016731"/>
                  <a:pt x="2723924" y="2363666"/>
                </a:cubicBezTo>
                <a:cubicBezTo>
                  <a:pt x="2186515" y="2754361"/>
                  <a:pt x="1368355" y="2739641"/>
                  <a:pt x="763702" y="2461407"/>
                </a:cubicBezTo>
                <a:cubicBezTo>
                  <a:pt x="484089" y="2533193"/>
                  <a:pt x="398605" y="2541067"/>
                  <a:pt x="156530" y="2603578"/>
                </a:cubicBezTo>
                <a:close/>
              </a:path>
              <a:path w="3321935" h="2673215" stroke="0" extrusionOk="0">
                <a:moveTo>
                  <a:pt x="156530" y="2603578"/>
                </a:moveTo>
                <a:cubicBezTo>
                  <a:pt x="245603" y="2362940"/>
                  <a:pt x="287176" y="2220294"/>
                  <a:pt x="305428" y="2109020"/>
                </a:cubicBezTo>
                <a:cubicBezTo>
                  <a:pt x="-369372" y="1396227"/>
                  <a:pt x="-76143" y="579344"/>
                  <a:pt x="843031" y="173299"/>
                </a:cubicBezTo>
                <a:cubicBezTo>
                  <a:pt x="1515077" y="-186664"/>
                  <a:pt x="2252679" y="-56005"/>
                  <a:pt x="2798975" y="363015"/>
                </a:cubicBezTo>
                <a:cubicBezTo>
                  <a:pt x="3426813" y="1103913"/>
                  <a:pt x="3454527" y="1790731"/>
                  <a:pt x="2723924" y="2363666"/>
                </a:cubicBezTo>
                <a:cubicBezTo>
                  <a:pt x="2312578" y="2823383"/>
                  <a:pt x="1348979" y="2733253"/>
                  <a:pt x="763702" y="2461407"/>
                </a:cubicBezTo>
                <a:cubicBezTo>
                  <a:pt x="532368" y="2501415"/>
                  <a:pt x="433994" y="2515725"/>
                  <a:pt x="156530" y="2603578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  <a:alpha val="60000"/>
            </a:schemeClr>
          </a:solidFill>
          <a:ln w="38100">
            <a:solidFill>
              <a:srgbClr val="002060"/>
            </a:solidFill>
            <a:extLst>
              <a:ext uri="{C807C97D-BFC1-408E-A445-0C87EB9F89A2}">
                <ask:lineSketchStyleProps xmlns:ask="http://schemas.microsoft.com/office/drawing/2018/sketchyshapes" sd="3941018269">
                  <a:prstGeom prst="wedgeEllipseCallout">
                    <a:avLst>
                      <a:gd name="adj1" fmla="val -45288"/>
                      <a:gd name="adj2" fmla="val 47395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5 Rusulica Script" panose="00000500000000000000" pitchFamily="2" charset="0"/>
                <a:ea typeface="+mn-ea"/>
                <a:cs typeface="+mn-cs"/>
              </a:rPr>
              <a:t>Cùng tắm cho bé Miu nào!!!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#9Slide05 Rusulica Script" panose="00000500000000000000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46842092"/>
      </p:ext>
    </p:extLst>
  </p:cSld>
  <p:clrMapOvr>
    <a:masterClrMapping/>
  </p:clrMapOvr>
  <p:transition spd="slow" advClick="0" advTm="200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-1.85185E-6 L -0.51836 0.01273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924" y="62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500"/>
                            </p:stCondLst>
                            <p:childTnLst>
                              <p:par>
                                <p:cTn id="12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DA2422B9-6810-4289-A18F-1D6D90A2BBEE}"/>
              </a:ext>
            </a:extLst>
          </p:cNvPr>
          <p:cNvGrpSpPr/>
          <p:nvPr/>
        </p:nvGrpSpPr>
        <p:grpSpPr>
          <a:xfrm>
            <a:off x="6651802" y="4046223"/>
            <a:ext cx="5029134" cy="871503"/>
            <a:chOff x="6637614" y="3969139"/>
            <a:chExt cx="5029134" cy="871503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2" name="Snip Diagonal Corner Rectangle 5">
                  <a:extLst>
                    <a:ext uri="{FF2B5EF4-FFF2-40B4-BE49-F238E27FC236}">
                      <a16:creationId xmlns:a16="http://schemas.microsoft.com/office/drawing/2014/main" id="{FF22CCEE-A5EF-4358-90DF-ABF83F8786A0}"/>
                    </a:ext>
                  </a:extLst>
                </p:cNvPr>
                <p:cNvSpPr/>
                <p:nvPr/>
              </p:nvSpPr>
              <p:spPr>
                <a:xfrm>
                  <a:off x="6732424" y="3969139"/>
                  <a:ext cx="4934324" cy="804153"/>
                </a:xfrm>
                <a:custGeom>
                  <a:avLst/>
                  <a:gdLst>
                    <a:gd name="connsiteX0" fmla="*/ 0 w 4934324"/>
                    <a:gd name="connsiteY0" fmla="*/ 0 h 804153"/>
                    <a:gd name="connsiteX1" fmla="*/ 4800296 w 4934324"/>
                    <a:gd name="connsiteY1" fmla="*/ 0 h 804153"/>
                    <a:gd name="connsiteX2" fmla="*/ 4934324 w 4934324"/>
                    <a:gd name="connsiteY2" fmla="*/ 134028 h 804153"/>
                    <a:gd name="connsiteX3" fmla="*/ 4934324 w 4934324"/>
                    <a:gd name="connsiteY3" fmla="*/ 804153 h 804153"/>
                    <a:gd name="connsiteX4" fmla="*/ 4934324 w 4934324"/>
                    <a:gd name="connsiteY4" fmla="*/ 804153 h 804153"/>
                    <a:gd name="connsiteX5" fmla="*/ 134028 w 4934324"/>
                    <a:gd name="connsiteY5" fmla="*/ 804153 h 804153"/>
                    <a:gd name="connsiteX6" fmla="*/ 0 w 4934324"/>
                    <a:gd name="connsiteY6" fmla="*/ 670125 h 804153"/>
                    <a:gd name="connsiteX7" fmla="*/ 0 w 4934324"/>
                    <a:gd name="connsiteY7" fmla="*/ 0 h 8041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4934324" h="804153" fill="none" extrusionOk="0">
                      <a:moveTo>
                        <a:pt x="0" y="0"/>
                      </a:moveTo>
                      <a:cubicBezTo>
                        <a:pt x="2199784" y="13096"/>
                        <a:pt x="3547767" y="-29434"/>
                        <a:pt x="4800296" y="0"/>
                      </a:cubicBezTo>
                      <a:cubicBezTo>
                        <a:pt x="4821086" y="33792"/>
                        <a:pt x="4909011" y="131971"/>
                        <a:pt x="4934324" y="134028"/>
                      </a:cubicBezTo>
                      <a:cubicBezTo>
                        <a:pt x="4993280" y="400761"/>
                        <a:pt x="4925258" y="484502"/>
                        <a:pt x="4934324" y="804153"/>
                      </a:cubicBezTo>
                      <a:lnTo>
                        <a:pt x="4934324" y="804153"/>
                      </a:lnTo>
                      <a:cubicBezTo>
                        <a:pt x="2841417" y="969440"/>
                        <a:pt x="1186698" y="960914"/>
                        <a:pt x="134028" y="804153"/>
                      </a:cubicBezTo>
                      <a:cubicBezTo>
                        <a:pt x="108889" y="759349"/>
                        <a:pt x="22555" y="678190"/>
                        <a:pt x="0" y="670125"/>
                      </a:cubicBezTo>
                      <a:cubicBezTo>
                        <a:pt x="-12112" y="473605"/>
                        <a:pt x="-19628" y="72824"/>
                        <a:pt x="0" y="0"/>
                      </a:cubicBezTo>
                      <a:close/>
                    </a:path>
                    <a:path w="4934324" h="804153" stroke="0" extrusionOk="0">
                      <a:moveTo>
                        <a:pt x="0" y="0"/>
                      </a:moveTo>
                      <a:cubicBezTo>
                        <a:pt x="1733524" y="12344"/>
                        <a:pt x="3669139" y="155067"/>
                        <a:pt x="4800296" y="0"/>
                      </a:cubicBezTo>
                      <a:cubicBezTo>
                        <a:pt x="4865382" y="59849"/>
                        <a:pt x="4893655" y="96500"/>
                        <a:pt x="4934324" y="134028"/>
                      </a:cubicBezTo>
                      <a:cubicBezTo>
                        <a:pt x="4979065" y="426059"/>
                        <a:pt x="4954769" y="556059"/>
                        <a:pt x="4934324" y="804153"/>
                      </a:cubicBezTo>
                      <a:lnTo>
                        <a:pt x="4934324" y="804153"/>
                      </a:lnTo>
                      <a:cubicBezTo>
                        <a:pt x="4287852" y="781273"/>
                        <a:pt x="1089980" y="896692"/>
                        <a:pt x="134028" y="804153"/>
                      </a:cubicBezTo>
                      <a:cubicBezTo>
                        <a:pt x="109110" y="755824"/>
                        <a:pt x="16784" y="682953"/>
                        <a:pt x="0" y="670125"/>
                      </a:cubicBezTo>
                      <a:cubicBezTo>
                        <a:pt x="13332" y="428282"/>
                        <a:pt x="23758" y="318115"/>
                        <a:pt x="0" y="0"/>
                      </a:cubicBezTo>
                      <a:close/>
                    </a:path>
                  </a:pathLst>
                </a:custGeom>
                <a:solidFill>
                  <a:schemeClr val="bg1">
                    <a:alpha val="93000"/>
                  </a:schemeClr>
                </a:solidFill>
                <a:ln w="50800" cmpd="sng">
                  <a:solidFill>
                    <a:srgbClr val="FDBBCA"/>
                  </a:solidFill>
                  <a:prstDash val="sysDash"/>
                  <a:extLst>
                    <a:ext uri="{C807C97D-BFC1-408E-A445-0C87EB9F89A2}">
                      <ask:lineSketchStyleProps xmlns:ask="http://schemas.microsoft.com/office/drawing/2018/sketchyshapes" sd="4027667423">
                        <a:prstGeom prst="snip2DiagRect">
                          <a:avLst/>
                        </a:prstGeom>
                        <ask:type>
                          <ask:lineSketchCurved/>
                        </ask:type>
                      </ask:lineSketchStyleProps>
                    </a:ext>
                  </a:extLst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kumimoji="0" lang="en-US" sz="32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206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kumimoji="0" lang="en-US" sz="32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206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𝟗</m:t>
                            </m:r>
                          </m:num>
                          <m:den>
                            <m:r>
                              <a:rPr kumimoji="0" lang="en-US" sz="3200" b="1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00206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𝟓</m:t>
                            </m:r>
                            <m:r>
                              <a:rPr kumimoji="0" lang="en-US" sz="3200" b="1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00206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 </m:t>
                            </m:r>
                          </m:den>
                        </m:f>
                      </m:oMath>
                    </m:oMathPara>
                  </a14:m>
                  <a:endParaRPr kumimoji="0" lang="en-US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22" name="Snip Diagonal Corner Rectangle 5">
                  <a:extLst>
                    <a:ext uri="{FF2B5EF4-FFF2-40B4-BE49-F238E27FC236}">
                      <a16:creationId xmlns:a16="http://schemas.microsoft.com/office/drawing/2014/main" id="{FF22CCEE-A5EF-4358-90DF-ABF83F8786A0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732424" y="3969139"/>
                  <a:ext cx="4934324" cy="804153"/>
                </a:xfrm>
                <a:custGeom>
                  <a:avLst/>
                  <a:gdLst>
                    <a:gd name="connsiteX0" fmla="*/ 0 w 3947111"/>
                    <a:gd name="connsiteY0" fmla="*/ 0 h 804153"/>
                    <a:gd name="connsiteX1" fmla="*/ 3813083 w 3947111"/>
                    <a:gd name="connsiteY1" fmla="*/ 0 h 804153"/>
                    <a:gd name="connsiteX2" fmla="*/ 3947111 w 3947111"/>
                    <a:gd name="connsiteY2" fmla="*/ 134028 h 804153"/>
                    <a:gd name="connsiteX3" fmla="*/ 3947111 w 3947111"/>
                    <a:gd name="connsiteY3" fmla="*/ 804153 h 804153"/>
                    <a:gd name="connsiteX4" fmla="*/ 3947111 w 3947111"/>
                    <a:gd name="connsiteY4" fmla="*/ 804153 h 804153"/>
                    <a:gd name="connsiteX5" fmla="*/ 134028 w 3947111"/>
                    <a:gd name="connsiteY5" fmla="*/ 804153 h 804153"/>
                    <a:gd name="connsiteX6" fmla="*/ 0 w 3947111"/>
                    <a:gd name="connsiteY6" fmla="*/ 670125 h 804153"/>
                    <a:gd name="connsiteX7" fmla="*/ 0 w 3947111"/>
                    <a:gd name="connsiteY7" fmla="*/ 0 h 8041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3947111" h="804153" fill="none" extrusionOk="0">
                      <a:moveTo>
                        <a:pt x="0" y="0"/>
                      </a:moveTo>
                      <a:cubicBezTo>
                        <a:pt x="1371830" y="13096"/>
                        <a:pt x="2344317" y="-29434"/>
                        <a:pt x="3813083" y="0"/>
                      </a:cubicBezTo>
                      <a:cubicBezTo>
                        <a:pt x="3833873" y="33792"/>
                        <a:pt x="3921798" y="131971"/>
                        <a:pt x="3947111" y="134028"/>
                      </a:cubicBezTo>
                      <a:cubicBezTo>
                        <a:pt x="4006067" y="400761"/>
                        <a:pt x="3938045" y="484502"/>
                        <a:pt x="3947111" y="804153"/>
                      </a:cubicBezTo>
                      <a:lnTo>
                        <a:pt x="3947111" y="804153"/>
                      </a:lnTo>
                      <a:cubicBezTo>
                        <a:pt x="2751899" y="969440"/>
                        <a:pt x="1788522" y="960914"/>
                        <a:pt x="134028" y="804153"/>
                      </a:cubicBezTo>
                      <a:cubicBezTo>
                        <a:pt x="108889" y="759349"/>
                        <a:pt x="22555" y="678190"/>
                        <a:pt x="0" y="670125"/>
                      </a:cubicBezTo>
                      <a:cubicBezTo>
                        <a:pt x="-12112" y="473605"/>
                        <a:pt x="-19628" y="72824"/>
                        <a:pt x="0" y="0"/>
                      </a:cubicBezTo>
                      <a:close/>
                    </a:path>
                    <a:path w="3947111" h="804153" stroke="0" extrusionOk="0">
                      <a:moveTo>
                        <a:pt x="0" y="0"/>
                      </a:moveTo>
                      <a:cubicBezTo>
                        <a:pt x="844337" y="12344"/>
                        <a:pt x="2153797" y="155067"/>
                        <a:pt x="3813083" y="0"/>
                      </a:cubicBezTo>
                      <a:cubicBezTo>
                        <a:pt x="3878169" y="59849"/>
                        <a:pt x="3906442" y="96500"/>
                        <a:pt x="3947111" y="134028"/>
                      </a:cubicBezTo>
                      <a:cubicBezTo>
                        <a:pt x="3991852" y="426059"/>
                        <a:pt x="3967556" y="556059"/>
                        <a:pt x="3947111" y="804153"/>
                      </a:cubicBezTo>
                      <a:lnTo>
                        <a:pt x="3947111" y="804153"/>
                      </a:lnTo>
                      <a:cubicBezTo>
                        <a:pt x="3107552" y="781273"/>
                        <a:pt x="2004391" y="896692"/>
                        <a:pt x="134028" y="804153"/>
                      </a:cubicBezTo>
                      <a:cubicBezTo>
                        <a:pt x="109110" y="755824"/>
                        <a:pt x="16784" y="682953"/>
                        <a:pt x="0" y="670125"/>
                      </a:cubicBezTo>
                      <a:cubicBezTo>
                        <a:pt x="13332" y="428282"/>
                        <a:pt x="23758" y="318115"/>
                        <a:pt x="0" y="0"/>
                      </a:cubicBezTo>
                      <a:close/>
                    </a:path>
                  </a:pathLst>
                </a:custGeom>
                <a:blipFill>
                  <a:blip r:embed="rId7"/>
                  <a:stretch>
                    <a:fillRect/>
                  </a:stretch>
                </a:blipFill>
                <a:ln w="50800" cmpd="sng">
                  <a:solidFill>
                    <a:srgbClr val="FDBBCA"/>
                  </a:solidFill>
                  <a:prstDash val="sysDash"/>
                  <a:extLst>
                    <a:ext uri="{C807C97D-BFC1-408E-A445-0C87EB9F89A2}">
                      <ask:lineSketchStyleProps xmlns:ask="http://schemas.microsoft.com/office/drawing/2018/sketchyshapes" xmlns="" sd="4027667423">
                        <a:prstGeom prst="snip2DiagRect">
                          <a:avLst/>
                        </a:prstGeom>
                        <ask:type>
                          <ask:lineSketchCurved/>
                        </ask:type>
                      </ask:lineSketchStyleProps>
                    </a:ext>
                  </a:extLst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pic>
          <p:nvPicPr>
            <p:cNvPr id="34" name="Picture 33">
              <a:extLst>
                <a:ext uri="{FF2B5EF4-FFF2-40B4-BE49-F238E27FC236}">
                  <a16:creationId xmlns:a16="http://schemas.microsoft.com/office/drawing/2014/main" id="{346F85EC-8916-4F32-9CB2-C33C8A9584C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6822" b="20635" l="58508" r="70672"/>
                      </a14:imgEffect>
                    </a14:imgLayer>
                  </a14:imgProps>
                </a:ext>
              </a:extLst>
            </a:blip>
            <a:srcRect l="56987" t="5095" r="27807" b="77638"/>
            <a:stretch/>
          </p:blipFill>
          <p:spPr>
            <a:xfrm>
              <a:off x="6637614" y="3982104"/>
              <a:ext cx="986391" cy="858538"/>
            </a:xfrm>
            <a:prstGeom prst="rect">
              <a:avLst/>
            </a:prstGeom>
          </p:spPr>
        </p:pic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43C4074B-C83B-4AB6-91F3-9C4F9E64DD81}"/>
              </a:ext>
            </a:extLst>
          </p:cNvPr>
          <p:cNvGrpSpPr/>
          <p:nvPr/>
        </p:nvGrpSpPr>
        <p:grpSpPr>
          <a:xfrm>
            <a:off x="559516" y="3853565"/>
            <a:ext cx="4980684" cy="971805"/>
            <a:chOff x="559516" y="3853565"/>
            <a:chExt cx="4980684" cy="971805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" name="Snip Diagonal Corner Rectangle 4">
                  <a:extLst>
                    <a:ext uri="{FF2B5EF4-FFF2-40B4-BE49-F238E27FC236}">
                      <a16:creationId xmlns:a16="http://schemas.microsoft.com/office/drawing/2014/main" id="{85F46886-4DD0-400D-84E8-F04DD4A607F2}"/>
                    </a:ext>
                  </a:extLst>
                </p:cNvPr>
                <p:cNvSpPr/>
                <p:nvPr/>
              </p:nvSpPr>
              <p:spPr>
                <a:xfrm>
                  <a:off x="560774" y="3943740"/>
                  <a:ext cx="4979426" cy="804153"/>
                </a:xfrm>
                <a:custGeom>
                  <a:avLst/>
                  <a:gdLst>
                    <a:gd name="connsiteX0" fmla="*/ 0 w 4979426"/>
                    <a:gd name="connsiteY0" fmla="*/ 0 h 804153"/>
                    <a:gd name="connsiteX1" fmla="*/ 4845398 w 4979426"/>
                    <a:gd name="connsiteY1" fmla="*/ 0 h 804153"/>
                    <a:gd name="connsiteX2" fmla="*/ 4979426 w 4979426"/>
                    <a:gd name="connsiteY2" fmla="*/ 134028 h 804153"/>
                    <a:gd name="connsiteX3" fmla="*/ 4979426 w 4979426"/>
                    <a:gd name="connsiteY3" fmla="*/ 804153 h 804153"/>
                    <a:gd name="connsiteX4" fmla="*/ 4979426 w 4979426"/>
                    <a:gd name="connsiteY4" fmla="*/ 804153 h 804153"/>
                    <a:gd name="connsiteX5" fmla="*/ 134028 w 4979426"/>
                    <a:gd name="connsiteY5" fmla="*/ 804153 h 804153"/>
                    <a:gd name="connsiteX6" fmla="*/ 0 w 4979426"/>
                    <a:gd name="connsiteY6" fmla="*/ 670125 h 804153"/>
                    <a:gd name="connsiteX7" fmla="*/ 0 w 4979426"/>
                    <a:gd name="connsiteY7" fmla="*/ 0 h 8041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4979426" h="804153" fill="none" extrusionOk="0">
                      <a:moveTo>
                        <a:pt x="0" y="0"/>
                      </a:moveTo>
                      <a:cubicBezTo>
                        <a:pt x="2239189" y="75240"/>
                        <a:pt x="4271761" y="-82539"/>
                        <a:pt x="4845398" y="0"/>
                      </a:cubicBezTo>
                      <a:cubicBezTo>
                        <a:pt x="4901554" y="64018"/>
                        <a:pt x="4921394" y="74726"/>
                        <a:pt x="4979426" y="134028"/>
                      </a:cubicBezTo>
                      <a:cubicBezTo>
                        <a:pt x="4980923" y="275075"/>
                        <a:pt x="5033553" y="688762"/>
                        <a:pt x="4979426" y="804153"/>
                      </a:cubicBezTo>
                      <a:lnTo>
                        <a:pt x="4979426" y="804153"/>
                      </a:lnTo>
                      <a:cubicBezTo>
                        <a:pt x="2579741" y="839828"/>
                        <a:pt x="770948" y="738376"/>
                        <a:pt x="134028" y="804153"/>
                      </a:cubicBezTo>
                      <a:cubicBezTo>
                        <a:pt x="111296" y="761372"/>
                        <a:pt x="33429" y="712702"/>
                        <a:pt x="0" y="670125"/>
                      </a:cubicBezTo>
                      <a:cubicBezTo>
                        <a:pt x="-58434" y="426259"/>
                        <a:pt x="28233" y="102294"/>
                        <a:pt x="0" y="0"/>
                      </a:cubicBezTo>
                      <a:close/>
                    </a:path>
                    <a:path w="4979426" h="804153" stroke="0" extrusionOk="0">
                      <a:moveTo>
                        <a:pt x="0" y="0"/>
                      </a:moveTo>
                      <a:cubicBezTo>
                        <a:pt x="645607" y="-79517"/>
                        <a:pt x="4301417" y="-19842"/>
                        <a:pt x="4845398" y="0"/>
                      </a:cubicBezTo>
                      <a:cubicBezTo>
                        <a:pt x="4897692" y="33949"/>
                        <a:pt x="4910395" y="81350"/>
                        <a:pt x="4979426" y="134028"/>
                      </a:cubicBezTo>
                      <a:cubicBezTo>
                        <a:pt x="4962558" y="453041"/>
                        <a:pt x="4944799" y="603229"/>
                        <a:pt x="4979426" y="804153"/>
                      </a:cubicBezTo>
                      <a:lnTo>
                        <a:pt x="4979426" y="804153"/>
                      </a:lnTo>
                      <a:cubicBezTo>
                        <a:pt x="3621336" y="827522"/>
                        <a:pt x="898031" y="906030"/>
                        <a:pt x="134028" y="804153"/>
                      </a:cubicBezTo>
                      <a:cubicBezTo>
                        <a:pt x="91349" y="752234"/>
                        <a:pt x="29130" y="676549"/>
                        <a:pt x="0" y="670125"/>
                      </a:cubicBezTo>
                      <a:cubicBezTo>
                        <a:pt x="-30004" y="495923"/>
                        <a:pt x="-25214" y="138417"/>
                        <a:pt x="0" y="0"/>
                      </a:cubicBezTo>
                      <a:close/>
                    </a:path>
                  </a:pathLst>
                </a:custGeom>
                <a:solidFill>
                  <a:schemeClr val="bg1">
                    <a:alpha val="93000"/>
                  </a:schemeClr>
                </a:solidFill>
                <a:ln w="50800" cmpd="sng">
                  <a:solidFill>
                    <a:srgbClr val="FA9DB0"/>
                  </a:solidFill>
                  <a:prstDash val="sysDash"/>
                  <a:extLst>
                    <a:ext uri="{C807C97D-BFC1-408E-A445-0C87EB9F89A2}">
                      <ask:lineSketchStyleProps xmlns:ask="http://schemas.microsoft.com/office/drawing/2018/sketchyshapes" sd="763009324">
                        <a:prstGeom prst="snip2DiagRect">
                          <a:avLst/>
                        </a:prstGeom>
                        <ask:type>
                          <ask:lineSketchCurved/>
                        </ask:type>
                      </ask:lineSketchStyleProps>
                    </a:ext>
                  </a:extLst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kumimoji="0" lang="en-US" sz="32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206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kumimoji="0" lang="en-US" sz="32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206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𝟏𝟖</m:t>
                            </m:r>
                          </m:num>
                          <m:den>
                            <m:r>
                              <a:rPr kumimoji="0" lang="en-US" sz="3200" b="1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00206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𝟓</m:t>
                            </m:r>
                            <m:r>
                              <a:rPr kumimoji="0" lang="en-US" sz="3200" b="1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00206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 </m:t>
                            </m:r>
                          </m:den>
                        </m:f>
                      </m:oMath>
                    </m:oMathPara>
                  </a14:m>
                  <a:endParaRPr kumimoji="0" lang="en-US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9" name="Snip Diagonal Corner Rectangle 4">
                  <a:extLst>
                    <a:ext uri="{FF2B5EF4-FFF2-40B4-BE49-F238E27FC236}">
                      <a16:creationId xmlns:a16="http://schemas.microsoft.com/office/drawing/2014/main" id="{85F46886-4DD0-400D-84E8-F04DD4A607F2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60774" y="3943740"/>
                  <a:ext cx="4979426" cy="804153"/>
                </a:xfrm>
                <a:custGeom>
                  <a:avLst/>
                  <a:gdLst>
                    <a:gd name="connsiteX0" fmla="*/ 0 w 3947111"/>
                    <a:gd name="connsiteY0" fmla="*/ 0 h 804153"/>
                    <a:gd name="connsiteX1" fmla="*/ 3813083 w 3947111"/>
                    <a:gd name="connsiteY1" fmla="*/ 0 h 804153"/>
                    <a:gd name="connsiteX2" fmla="*/ 3947111 w 3947111"/>
                    <a:gd name="connsiteY2" fmla="*/ 134028 h 804153"/>
                    <a:gd name="connsiteX3" fmla="*/ 3947111 w 3947111"/>
                    <a:gd name="connsiteY3" fmla="*/ 804153 h 804153"/>
                    <a:gd name="connsiteX4" fmla="*/ 3947111 w 3947111"/>
                    <a:gd name="connsiteY4" fmla="*/ 804153 h 804153"/>
                    <a:gd name="connsiteX5" fmla="*/ 134028 w 3947111"/>
                    <a:gd name="connsiteY5" fmla="*/ 804153 h 804153"/>
                    <a:gd name="connsiteX6" fmla="*/ 0 w 3947111"/>
                    <a:gd name="connsiteY6" fmla="*/ 670125 h 804153"/>
                    <a:gd name="connsiteX7" fmla="*/ 0 w 3947111"/>
                    <a:gd name="connsiteY7" fmla="*/ 0 h 8041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3947111" h="804153" fill="none" extrusionOk="0">
                      <a:moveTo>
                        <a:pt x="0" y="0"/>
                      </a:moveTo>
                      <a:cubicBezTo>
                        <a:pt x="1450432" y="75240"/>
                        <a:pt x="2242890" y="-82539"/>
                        <a:pt x="3813083" y="0"/>
                      </a:cubicBezTo>
                      <a:cubicBezTo>
                        <a:pt x="3869239" y="64018"/>
                        <a:pt x="3889079" y="74726"/>
                        <a:pt x="3947111" y="134028"/>
                      </a:cubicBezTo>
                      <a:cubicBezTo>
                        <a:pt x="3948608" y="275075"/>
                        <a:pt x="4001238" y="688762"/>
                        <a:pt x="3947111" y="804153"/>
                      </a:cubicBezTo>
                      <a:lnTo>
                        <a:pt x="3947111" y="804153"/>
                      </a:lnTo>
                      <a:cubicBezTo>
                        <a:pt x="2244566" y="839828"/>
                        <a:pt x="1854197" y="738376"/>
                        <a:pt x="134028" y="804153"/>
                      </a:cubicBezTo>
                      <a:cubicBezTo>
                        <a:pt x="111296" y="761372"/>
                        <a:pt x="33429" y="712702"/>
                        <a:pt x="0" y="670125"/>
                      </a:cubicBezTo>
                      <a:cubicBezTo>
                        <a:pt x="-58434" y="426259"/>
                        <a:pt x="28233" y="102294"/>
                        <a:pt x="0" y="0"/>
                      </a:cubicBezTo>
                      <a:close/>
                    </a:path>
                    <a:path w="3947111" h="804153" stroke="0" extrusionOk="0">
                      <a:moveTo>
                        <a:pt x="0" y="0"/>
                      </a:moveTo>
                      <a:cubicBezTo>
                        <a:pt x="1479505" y="-79517"/>
                        <a:pt x="1979830" y="-19842"/>
                        <a:pt x="3813083" y="0"/>
                      </a:cubicBezTo>
                      <a:cubicBezTo>
                        <a:pt x="3865377" y="33949"/>
                        <a:pt x="3878080" y="81350"/>
                        <a:pt x="3947111" y="134028"/>
                      </a:cubicBezTo>
                      <a:cubicBezTo>
                        <a:pt x="3930243" y="453041"/>
                        <a:pt x="3912484" y="603229"/>
                        <a:pt x="3947111" y="804153"/>
                      </a:cubicBezTo>
                      <a:lnTo>
                        <a:pt x="3947111" y="804153"/>
                      </a:lnTo>
                      <a:cubicBezTo>
                        <a:pt x="3371059" y="827522"/>
                        <a:pt x="1129050" y="906030"/>
                        <a:pt x="134028" y="804153"/>
                      </a:cubicBezTo>
                      <a:cubicBezTo>
                        <a:pt x="91349" y="752234"/>
                        <a:pt x="29130" y="676549"/>
                        <a:pt x="0" y="670125"/>
                      </a:cubicBezTo>
                      <a:cubicBezTo>
                        <a:pt x="-30004" y="495923"/>
                        <a:pt x="-25214" y="138417"/>
                        <a:pt x="0" y="0"/>
                      </a:cubicBezTo>
                      <a:close/>
                    </a:path>
                  </a:pathLst>
                </a:custGeom>
                <a:blipFill>
                  <a:blip r:embed="rId10"/>
                  <a:stretch>
                    <a:fillRect/>
                  </a:stretch>
                </a:blipFill>
                <a:ln w="50800" cmpd="sng">
                  <a:solidFill>
                    <a:srgbClr val="FA9DB0"/>
                  </a:solidFill>
                  <a:prstDash val="sysDash"/>
                  <a:extLst>
                    <a:ext uri="{C807C97D-BFC1-408E-A445-0C87EB9F89A2}">
                      <ask:lineSketchStyleProps xmlns:ask="http://schemas.microsoft.com/office/drawing/2018/sketchyshapes" xmlns="" sd="763009324">
                        <a:prstGeom prst="snip2DiagRect">
                          <a:avLst/>
                        </a:prstGeom>
                        <ask:type>
                          <ask:lineSketchCurved/>
                        </ask:type>
                      </ask:lineSketchStyleProps>
                    </a:ext>
                  </a:extLst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30612737-172E-4394-97A9-95D286E5829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3354" b="20655" l="45187" r="57351"/>
                      </a14:imgEffect>
                    </a14:imgLayer>
                  </a14:imgProps>
                </a:ext>
              </a:extLst>
            </a:blip>
            <a:srcRect l="43666" t="1191" r="41128" b="77182"/>
            <a:stretch/>
          </p:blipFill>
          <p:spPr>
            <a:xfrm>
              <a:off x="559516" y="3853565"/>
              <a:ext cx="891465" cy="971805"/>
            </a:xfrm>
            <a:prstGeom prst="rect">
              <a:avLst/>
            </a:prstGeom>
          </p:spPr>
        </p:pic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64766620-A971-4430-A136-B87153F480AB}"/>
              </a:ext>
            </a:extLst>
          </p:cNvPr>
          <p:cNvGrpSpPr/>
          <p:nvPr/>
        </p:nvGrpSpPr>
        <p:grpSpPr>
          <a:xfrm>
            <a:off x="6687322" y="2600387"/>
            <a:ext cx="5054004" cy="971805"/>
            <a:chOff x="6687322" y="2600387"/>
            <a:chExt cx="5054004" cy="971805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" name="Snip Diagonal Corner Rectangle 3">
                  <a:extLst>
                    <a:ext uri="{FF2B5EF4-FFF2-40B4-BE49-F238E27FC236}">
                      <a16:creationId xmlns:a16="http://schemas.microsoft.com/office/drawing/2014/main" id="{8523E691-EF77-4A6F-B48F-9ED05118FB39}"/>
                    </a:ext>
                  </a:extLst>
                </p:cNvPr>
                <p:cNvSpPr/>
                <p:nvPr/>
              </p:nvSpPr>
              <p:spPr>
                <a:xfrm>
                  <a:off x="6687322" y="2763856"/>
                  <a:ext cx="5054004" cy="804153"/>
                </a:xfrm>
                <a:custGeom>
                  <a:avLst/>
                  <a:gdLst>
                    <a:gd name="connsiteX0" fmla="*/ 0 w 5054004"/>
                    <a:gd name="connsiteY0" fmla="*/ 0 h 804153"/>
                    <a:gd name="connsiteX1" fmla="*/ 4919976 w 5054004"/>
                    <a:gd name="connsiteY1" fmla="*/ 0 h 804153"/>
                    <a:gd name="connsiteX2" fmla="*/ 5054004 w 5054004"/>
                    <a:gd name="connsiteY2" fmla="*/ 134028 h 804153"/>
                    <a:gd name="connsiteX3" fmla="*/ 5054004 w 5054004"/>
                    <a:gd name="connsiteY3" fmla="*/ 804153 h 804153"/>
                    <a:gd name="connsiteX4" fmla="*/ 5054004 w 5054004"/>
                    <a:gd name="connsiteY4" fmla="*/ 804153 h 804153"/>
                    <a:gd name="connsiteX5" fmla="*/ 134028 w 5054004"/>
                    <a:gd name="connsiteY5" fmla="*/ 804153 h 804153"/>
                    <a:gd name="connsiteX6" fmla="*/ 0 w 5054004"/>
                    <a:gd name="connsiteY6" fmla="*/ 670125 h 804153"/>
                    <a:gd name="connsiteX7" fmla="*/ 0 w 5054004"/>
                    <a:gd name="connsiteY7" fmla="*/ 0 h 8041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5054004" h="804153" fill="none" extrusionOk="0">
                      <a:moveTo>
                        <a:pt x="0" y="0"/>
                      </a:moveTo>
                      <a:cubicBezTo>
                        <a:pt x="1816809" y="9969"/>
                        <a:pt x="3709796" y="147239"/>
                        <a:pt x="4919976" y="0"/>
                      </a:cubicBezTo>
                      <a:cubicBezTo>
                        <a:pt x="4930053" y="26521"/>
                        <a:pt x="5004367" y="75417"/>
                        <a:pt x="5054004" y="134028"/>
                      </a:cubicBezTo>
                      <a:cubicBezTo>
                        <a:pt x="5046418" y="361744"/>
                        <a:pt x="5027545" y="579666"/>
                        <a:pt x="5054004" y="804153"/>
                      </a:cubicBezTo>
                      <a:lnTo>
                        <a:pt x="5054004" y="804153"/>
                      </a:lnTo>
                      <a:cubicBezTo>
                        <a:pt x="2596654" y="916450"/>
                        <a:pt x="1132076" y="643146"/>
                        <a:pt x="134028" y="804153"/>
                      </a:cubicBezTo>
                      <a:cubicBezTo>
                        <a:pt x="104542" y="752119"/>
                        <a:pt x="17902" y="689473"/>
                        <a:pt x="0" y="670125"/>
                      </a:cubicBezTo>
                      <a:cubicBezTo>
                        <a:pt x="7911" y="541222"/>
                        <a:pt x="-14712" y="232930"/>
                        <a:pt x="0" y="0"/>
                      </a:cubicBezTo>
                      <a:close/>
                    </a:path>
                    <a:path w="5054004" h="804153" stroke="0" extrusionOk="0">
                      <a:moveTo>
                        <a:pt x="0" y="0"/>
                      </a:moveTo>
                      <a:cubicBezTo>
                        <a:pt x="1467293" y="140996"/>
                        <a:pt x="3090509" y="-4395"/>
                        <a:pt x="4919976" y="0"/>
                      </a:cubicBezTo>
                      <a:cubicBezTo>
                        <a:pt x="4952966" y="28361"/>
                        <a:pt x="5027963" y="90190"/>
                        <a:pt x="5054004" y="134028"/>
                      </a:cubicBezTo>
                      <a:cubicBezTo>
                        <a:pt x="5070480" y="374767"/>
                        <a:pt x="5014618" y="653714"/>
                        <a:pt x="5054004" y="804153"/>
                      </a:cubicBezTo>
                      <a:lnTo>
                        <a:pt x="5054004" y="804153"/>
                      </a:lnTo>
                      <a:cubicBezTo>
                        <a:pt x="3997107" y="908201"/>
                        <a:pt x="1453670" y="766287"/>
                        <a:pt x="134028" y="804153"/>
                      </a:cubicBezTo>
                      <a:cubicBezTo>
                        <a:pt x="100446" y="764900"/>
                        <a:pt x="49412" y="719315"/>
                        <a:pt x="0" y="670125"/>
                      </a:cubicBezTo>
                      <a:cubicBezTo>
                        <a:pt x="-31288" y="472291"/>
                        <a:pt x="45730" y="205863"/>
                        <a:pt x="0" y="0"/>
                      </a:cubicBezTo>
                      <a:close/>
                    </a:path>
                  </a:pathLst>
                </a:custGeom>
                <a:solidFill>
                  <a:schemeClr val="bg1">
                    <a:alpha val="93000"/>
                  </a:schemeClr>
                </a:solidFill>
                <a:ln w="50800" cmpd="sng">
                  <a:solidFill>
                    <a:srgbClr val="FDBBCA"/>
                  </a:solidFill>
                  <a:prstDash val="sysDash"/>
                  <a:extLst>
                    <a:ext uri="{C807C97D-BFC1-408E-A445-0C87EB9F89A2}">
                      <ask:lineSketchStyleProps xmlns:ask="http://schemas.microsoft.com/office/drawing/2018/sketchyshapes" sd="3897290515">
                        <a:prstGeom prst="snip2DiagRect">
                          <a:avLst/>
                        </a:prstGeom>
                        <ask:type>
                          <ask:lineSketchCurved/>
                        </ask:type>
                      </ask:lineSketchStyleProps>
                    </a:ext>
                  </a:extLst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kumimoji="0" lang="en-US" sz="32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206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kumimoji="0" lang="en-US" sz="32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206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𝟐𝟎</m:t>
                            </m:r>
                          </m:num>
                          <m:den>
                            <m:r>
                              <a:rPr kumimoji="0" lang="en-US" sz="3200" b="1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00206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𝟓</m:t>
                            </m:r>
                            <m:r>
                              <a:rPr kumimoji="0" lang="en-US" sz="3200" b="1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00206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 </m:t>
                            </m:r>
                          </m:den>
                        </m:f>
                      </m:oMath>
                    </m:oMathPara>
                  </a14:m>
                  <a:endParaRPr kumimoji="0" lang="en-US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6" name="Snip Diagonal Corner Rectangle 3">
                  <a:extLst>
                    <a:ext uri="{FF2B5EF4-FFF2-40B4-BE49-F238E27FC236}">
                      <a16:creationId xmlns:a16="http://schemas.microsoft.com/office/drawing/2014/main" id="{8523E691-EF77-4A6F-B48F-9ED05118FB39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687322" y="2763856"/>
                  <a:ext cx="5054004" cy="804153"/>
                </a:xfrm>
                <a:custGeom>
                  <a:avLst/>
                  <a:gdLst>
                    <a:gd name="connsiteX0" fmla="*/ 0 w 4021690"/>
                    <a:gd name="connsiteY0" fmla="*/ 0 h 804153"/>
                    <a:gd name="connsiteX1" fmla="*/ 3887662 w 4021690"/>
                    <a:gd name="connsiteY1" fmla="*/ 0 h 804153"/>
                    <a:gd name="connsiteX2" fmla="*/ 4021690 w 4021690"/>
                    <a:gd name="connsiteY2" fmla="*/ 134028 h 804153"/>
                    <a:gd name="connsiteX3" fmla="*/ 4021690 w 4021690"/>
                    <a:gd name="connsiteY3" fmla="*/ 804153 h 804153"/>
                    <a:gd name="connsiteX4" fmla="*/ 4021690 w 4021690"/>
                    <a:gd name="connsiteY4" fmla="*/ 804153 h 804153"/>
                    <a:gd name="connsiteX5" fmla="*/ 134028 w 4021690"/>
                    <a:gd name="connsiteY5" fmla="*/ 804153 h 804153"/>
                    <a:gd name="connsiteX6" fmla="*/ 0 w 4021690"/>
                    <a:gd name="connsiteY6" fmla="*/ 670125 h 804153"/>
                    <a:gd name="connsiteX7" fmla="*/ 0 w 4021690"/>
                    <a:gd name="connsiteY7" fmla="*/ 0 h 8041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4021690" h="804153" fill="none" extrusionOk="0">
                      <a:moveTo>
                        <a:pt x="0" y="0"/>
                      </a:moveTo>
                      <a:cubicBezTo>
                        <a:pt x="1615634" y="9969"/>
                        <a:pt x="2964845" y="147239"/>
                        <a:pt x="3887662" y="0"/>
                      </a:cubicBezTo>
                      <a:cubicBezTo>
                        <a:pt x="3897739" y="26521"/>
                        <a:pt x="3972053" y="75417"/>
                        <a:pt x="4021690" y="134028"/>
                      </a:cubicBezTo>
                      <a:cubicBezTo>
                        <a:pt x="4014104" y="361744"/>
                        <a:pt x="3995231" y="579666"/>
                        <a:pt x="4021690" y="804153"/>
                      </a:cubicBezTo>
                      <a:lnTo>
                        <a:pt x="4021690" y="804153"/>
                      </a:lnTo>
                      <a:cubicBezTo>
                        <a:pt x="2415330" y="916450"/>
                        <a:pt x="2004352" y="643146"/>
                        <a:pt x="134028" y="804153"/>
                      </a:cubicBezTo>
                      <a:cubicBezTo>
                        <a:pt x="104542" y="752119"/>
                        <a:pt x="17902" y="689473"/>
                        <a:pt x="0" y="670125"/>
                      </a:cubicBezTo>
                      <a:cubicBezTo>
                        <a:pt x="7911" y="541222"/>
                        <a:pt x="-14712" y="232930"/>
                        <a:pt x="0" y="0"/>
                      </a:cubicBezTo>
                      <a:close/>
                    </a:path>
                    <a:path w="4021690" h="804153" stroke="0" extrusionOk="0">
                      <a:moveTo>
                        <a:pt x="0" y="0"/>
                      </a:moveTo>
                      <a:cubicBezTo>
                        <a:pt x="1661806" y="140996"/>
                        <a:pt x="2545098" y="-4395"/>
                        <a:pt x="3887662" y="0"/>
                      </a:cubicBezTo>
                      <a:cubicBezTo>
                        <a:pt x="3920652" y="28361"/>
                        <a:pt x="3995649" y="90190"/>
                        <a:pt x="4021690" y="134028"/>
                      </a:cubicBezTo>
                      <a:cubicBezTo>
                        <a:pt x="4038166" y="374767"/>
                        <a:pt x="3982304" y="653714"/>
                        <a:pt x="4021690" y="804153"/>
                      </a:cubicBezTo>
                      <a:lnTo>
                        <a:pt x="4021690" y="804153"/>
                      </a:lnTo>
                      <a:cubicBezTo>
                        <a:pt x="3228914" y="908201"/>
                        <a:pt x="1721577" y="766287"/>
                        <a:pt x="134028" y="804153"/>
                      </a:cubicBezTo>
                      <a:cubicBezTo>
                        <a:pt x="100446" y="764900"/>
                        <a:pt x="49412" y="719315"/>
                        <a:pt x="0" y="670125"/>
                      </a:cubicBezTo>
                      <a:cubicBezTo>
                        <a:pt x="-31288" y="472291"/>
                        <a:pt x="45730" y="205863"/>
                        <a:pt x="0" y="0"/>
                      </a:cubicBezTo>
                      <a:close/>
                    </a:path>
                  </a:pathLst>
                </a:custGeom>
                <a:blipFill>
                  <a:blip r:embed="rId12"/>
                  <a:stretch>
                    <a:fillRect/>
                  </a:stretch>
                </a:blipFill>
                <a:ln w="50800" cmpd="sng">
                  <a:solidFill>
                    <a:srgbClr val="FDBBCA"/>
                  </a:solidFill>
                  <a:prstDash val="sysDash"/>
                  <a:extLst>
                    <a:ext uri="{C807C97D-BFC1-408E-A445-0C87EB9F89A2}">
                      <ask:lineSketchStyleProps xmlns:ask="http://schemas.microsoft.com/office/drawing/2018/sketchyshapes" xmlns="" sd="3897290515">
                        <a:prstGeom prst="snip2DiagRect">
                          <a:avLst/>
                        </a:prstGeom>
                        <ask:type>
                          <ask:lineSketchCurved/>
                        </ask:type>
                      </ask:lineSketchStyleProps>
                    </a:ext>
                  </a:extLst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8EC331B9-8FF6-4B11-8E7E-6C58204ED2B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3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2163" b="19464" l="31364" r="43528"/>
                      </a14:imgEffect>
                    </a14:imgLayer>
                  </a14:imgProps>
                </a:ext>
              </a:extLst>
            </a:blip>
            <a:srcRect l="29843" r="54951" b="78373"/>
            <a:stretch/>
          </p:blipFill>
          <p:spPr>
            <a:xfrm>
              <a:off x="6690793" y="2600387"/>
              <a:ext cx="891465" cy="971805"/>
            </a:xfrm>
            <a:prstGeom prst="rect">
              <a:avLst/>
            </a:prstGeom>
          </p:spPr>
        </p:pic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298DB3E3-04C5-4590-8EC0-517A13ACF52D}"/>
              </a:ext>
            </a:extLst>
          </p:cNvPr>
          <p:cNvGrpSpPr/>
          <p:nvPr/>
        </p:nvGrpSpPr>
        <p:grpSpPr>
          <a:xfrm>
            <a:off x="98865" y="2551196"/>
            <a:ext cx="5478624" cy="985009"/>
            <a:chOff x="98865" y="2551196"/>
            <a:chExt cx="5478624" cy="985009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" name="Snip Diagonal Corner Rectangle 2">
                  <a:extLst>
                    <a:ext uri="{FF2B5EF4-FFF2-40B4-BE49-F238E27FC236}">
                      <a16:creationId xmlns:a16="http://schemas.microsoft.com/office/drawing/2014/main" id="{0683F072-1B50-4692-95F2-BA41A5102B7D}"/>
                    </a:ext>
                  </a:extLst>
                </p:cNvPr>
                <p:cNvSpPr/>
                <p:nvPr/>
              </p:nvSpPr>
              <p:spPr>
                <a:xfrm>
                  <a:off x="523485" y="2732052"/>
                  <a:ext cx="5054004" cy="804153"/>
                </a:xfrm>
                <a:custGeom>
                  <a:avLst/>
                  <a:gdLst>
                    <a:gd name="connsiteX0" fmla="*/ 0 w 5054004"/>
                    <a:gd name="connsiteY0" fmla="*/ 0 h 804153"/>
                    <a:gd name="connsiteX1" fmla="*/ 4919976 w 5054004"/>
                    <a:gd name="connsiteY1" fmla="*/ 0 h 804153"/>
                    <a:gd name="connsiteX2" fmla="*/ 5054004 w 5054004"/>
                    <a:gd name="connsiteY2" fmla="*/ 134028 h 804153"/>
                    <a:gd name="connsiteX3" fmla="*/ 5054004 w 5054004"/>
                    <a:gd name="connsiteY3" fmla="*/ 804153 h 804153"/>
                    <a:gd name="connsiteX4" fmla="*/ 5054004 w 5054004"/>
                    <a:gd name="connsiteY4" fmla="*/ 804153 h 804153"/>
                    <a:gd name="connsiteX5" fmla="*/ 134028 w 5054004"/>
                    <a:gd name="connsiteY5" fmla="*/ 804153 h 804153"/>
                    <a:gd name="connsiteX6" fmla="*/ 0 w 5054004"/>
                    <a:gd name="connsiteY6" fmla="*/ 670125 h 804153"/>
                    <a:gd name="connsiteX7" fmla="*/ 0 w 5054004"/>
                    <a:gd name="connsiteY7" fmla="*/ 0 h 8041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5054004" h="804153" fill="none" extrusionOk="0">
                      <a:moveTo>
                        <a:pt x="0" y="0"/>
                      </a:moveTo>
                      <a:cubicBezTo>
                        <a:pt x="1125194" y="-163733"/>
                        <a:pt x="3748621" y="8092"/>
                        <a:pt x="4919976" y="0"/>
                      </a:cubicBezTo>
                      <a:cubicBezTo>
                        <a:pt x="4966847" y="41345"/>
                        <a:pt x="5000679" y="73630"/>
                        <a:pt x="5054004" y="134028"/>
                      </a:cubicBezTo>
                      <a:cubicBezTo>
                        <a:pt x="5026499" y="368849"/>
                        <a:pt x="5014638" y="623435"/>
                        <a:pt x="5054004" y="804153"/>
                      </a:cubicBezTo>
                      <a:lnTo>
                        <a:pt x="5054004" y="804153"/>
                      </a:lnTo>
                      <a:cubicBezTo>
                        <a:pt x="4165879" y="803328"/>
                        <a:pt x="1212944" y="848860"/>
                        <a:pt x="134028" y="804153"/>
                      </a:cubicBezTo>
                      <a:cubicBezTo>
                        <a:pt x="112346" y="778813"/>
                        <a:pt x="51742" y="717933"/>
                        <a:pt x="0" y="670125"/>
                      </a:cubicBezTo>
                      <a:cubicBezTo>
                        <a:pt x="-10818" y="403095"/>
                        <a:pt x="5560" y="294789"/>
                        <a:pt x="0" y="0"/>
                      </a:cubicBezTo>
                      <a:close/>
                    </a:path>
                    <a:path w="5054004" h="804153" stroke="0" extrusionOk="0">
                      <a:moveTo>
                        <a:pt x="0" y="0"/>
                      </a:moveTo>
                      <a:cubicBezTo>
                        <a:pt x="2458279" y="51761"/>
                        <a:pt x="3958506" y="-6647"/>
                        <a:pt x="4919976" y="0"/>
                      </a:cubicBezTo>
                      <a:cubicBezTo>
                        <a:pt x="4951367" y="49602"/>
                        <a:pt x="5007806" y="94691"/>
                        <a:pt x="5054004" y="134028"/>
                      </a:cubicBezTo>
                      <a:cubicBezTo>
                        <a:pt x="5092578" y="288740"/>
                        <a:pt x="5110136" y="573457"/>
                        <a:pt x="5054004" y="804153"/>
                      </a:cubicBezTo>
                      <a:lnTo>
                        <a:pt x="5054004" y="804153"/>
                      </a:lnTo>
                      <a:cubicBezTo>
                        <a:pt x="3435081" y="770936"/>
                        <a:pt x="868061" y="681229"/>
                        <a:pt x="134028" y="804153"/>
                      </a:cubicBezTo>
                      <a:cubicBezTo>
                        <a:pt x="76680" y="769220"/>
                        <a:pt x="35999" y="705812"/>
                        <a:pt x="0" y="670125"/>
                      </a:cubicBezTo>
                      <a:cubicBezTo>
                        <a:pt x="-1653" y="348987"/>
                        <a:pt x="-33895" y="326224"/>
                        <a:pt x="0" y="0"/>
                      </a:cubicBezTo>
                      <a:close/>
                    </a:path>
                  </a:pathLst>
                </a:custGeom>
                <a:solidFill>
                  <a:schemeClr val="bg1">
                    <a:alpha val="93000"/>
                  </a:schemeClr>
                </a:solidFill>
                <a:ln w="50800" cmpd="sng">
                  <a:solidFill>
                    <a:srgbClr val="FDBBCA"/>
                  </a:solidFill>
                  <a:prstDash val="sysDash"/>
                  <a:extLst>
                    <a:ext uri="{C807C97D-BFC1-408E-A445-0C87EB9F89A2}">
                      <ask:lineSketchStyleProps xmlns:ask="http://schemas.microsoft.com/office/drawing/2018/sketchyshapes" sd="3726150081">
                        <a:prstGeom prst="snip2DiagRect">
                          <a:avLst/>
                        </a:prstGeom>
                        <ask:type>
                          <ask:lineSketchCurved/>
                        </ask:type>
                      </ask:lineSketchStyleProps>
                    </a:ext>
                  </a:extLst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kumimoji="0" lang="en-US" sz="32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206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kumimoji="0" lang="en-US" sz="32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206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𝟏𝟖</m:t>
                            </m:r>
                          </m:num>
                          <m:den>
                            <m:r>
                              <a:rPr kumimoji="0" lang="en-US" sz="32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206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𝟏𝟎</m:t>
                            </m:r>
                            <m:r>
                              <a:rPr kumimoji="0" lang="en-US" sz="3200" b="1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00206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 </m:t>
                            </m:r>
                          </m:den>
                        </m:f>
                      </m:oMath>
                    </m:oMathPara>
                  </a14:m>
                  <a:endParaRPr kumimoji="0" lang="en-US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3" name="Snip Diagonal Corner Rectangle 2">
                  <a:extLst>
                    <a:ext uri="{FF2B5EF4-FFF2-40B4-BE49-F238E27FC236}">
                      <a16:creationId xmlns:a16="http://schemas.microsoft.com/office/drawing/2014/main" id="{0683F072-1B50-4692-95F2-BA41A5102B7D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23485" y="2732052"/>
                  <a:ext cx="5054004" cy="804153"/>
                </a:xfrm>
                <a:custGeom>
                  <a:avLst/>
                  <a:gdLst>
                    <a:gd name="connsiteX0" fmla="*/ 0 w 4021689"/>
                    <a:gd name="connsiteY0" fmla="*/ 0 h 804153"/>
                    <a:gd name="connsiteX1" fmla="*/ 3887661 w 4021689"/>
                    <a:gd name="connsiteY1" fmla="*/ 0 h 804153"/>
                    <a:gd name="connsiteX2" fmla="*/ 4021689 w 4021689"/>
                    <a:gd name="connsiteY2" fmla="*/ 134028 h 804153"/>
                    <a:gd name="connsiteX3" fmla="*/ 4021689 w 4021689"/>
                    <a:gd name="connsiteY3" fmla="*/ 804153 h 804153"/>
                    <a:gd name="connsiteX4" fmla="*/ 4021689 w 4021689"/>
                    <a:gd name="connsiteY4" fmla="*/ 804153 h 804153"/>
                    <a:gd name="connsiteX5" fmla="*/ 134028 w 4021689"/>
                    <a:gd name="connsiteY5" fmla="*/ 804153 h 804153"/>
                    <a:gd name="connsiteX6" fmla="*/ 0 w 4021689"/>
                    <a:gd name="connsiteY6" fmla="*/ 670125 h 804153"/>
                    <a:gd name="connsiteX7" fmla="*/ 0 w 4021689"/>
                    <a:gd name="connsiteY7" fmla="*/ 0 h 8041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4021689" h="804153" fill="none" extrusionOk="0">
                      <a:moveTo>
                        <a:pt x="0" y="0"/>
                      </a:moveTo>
                      <a:cubicBezTo>
                        <a:pt x="433283" y="-163733"/>
                        <a:pt x="2430922" y="8092"/>
                        <a:pt x="3887661" y="0"/>
                      </a:cubicBezTo>
                      <a:cubicBezTo>
                        <a:pt x="3934532" y="41345"/>
                        <a:pt x="3968364" y="73630"/>
                        <a:pt x="4021689" y="134028"/>
                      </a:cubicBezTo>
                      <a:cubicBezTo>
                        <a:pt x="3994184" y="368849"/>
                        <a:pt x="3982323" y="623435"/>
                        <a:pt x="4021689" y="804153"/>
                      </a:cubicBezTo>
                      <a:lnTo>
                        <a:pt x="4021689" y="804153"/>
                      </a:lnTo>
                      <a:cubicBezTo>
                        <a:pt x="2200142" y="803328"/>
                        <a:pt x="847542" y="848860"/>
                        <a:pt x="134028" y="804153"/>
                      </a:cubicBezTo>
                      <a:cubicBezTo>
                        <a:pt x="112346" y="778813"/>
                        <a:pt x="51742" y="717933"/>
                        <a:pt x="0" y="670125"/>
                      </a:cubicBezTo>
                      <a:cubicBezTo>
                        <a:pt x="-10818" y="403095"/>
                        <a:pt x="5560" y="294789"/>
                        <a:pt x="0" y="0"/>
                      </a:cubicBezTo>
                      <a:close/>
                    </a:path>
                    <a:path w="4021689" h="804153" stroke="0" extrusionOk="0">
                      <a:moveTo>
                        <a:pt x="0" y="0"/>
                      </a:moveTo>
                      <a:cubicBezTo>
                        <a:pt x="1589584" y="51761"/>
                        <a:pt x="2080560" y="-6647"/>
                        <a:pt x="3887661" y="0"/>
                      </a:cubicBezTo>
                      <a:cubicBezTo>
                        <a:pt x="3919052" y="49602"/>
                        <a:pt x="3975491" y="94691"/>
                        <a:pt x="4021689" y="134028"/>
                      </a:cubicBezTo>
                      <a:cubicBezTo>
                        <a:pt x="4060263" y="288740"/>
                        <a:pt x="4077821" y="573457"/>
                        <a:pt x="4021689" y="804153"/>
                      </a:cubicBezTo>
                      <a:lnTo>
                        <a:pt x="4021689" y="804153"/>
                      </a:lnTo>
                      <a:cubicBezTo>
                        <a:pt x="3130412" y="770936"/>
                        <a:pt x="1986084" y="681229"/>
                        <a:pt x="134028" y="804153"/>
                      </a:cubicBezTo>
                      <a:cubicBezTo>
                        <a:pt x="76680" y="769220"/>
                        <a:pt x="35999" y="705812"/>
                        <a:pt x="0" y="670125"/>
                      </a:cubicBezTo>
                      <a:cubicBezTo>
                        <a:pt x="-1653" y="348987"/>
                        <a:pt x="-33895" y="326224"/>
                        <a:pt x="0" y="0"/>
                      </a:cubicBezTo>
                      <a:close/>
                    </a:path>
                  </a:pathLst>
                </a:custGeom>
                <a:blipFill>
                  <a:blip r:embed="rId14"/>
                  <a:stretch>
                    <a:fillRect/>
                  </a:stretch>
                </a:blipFill>
                <a:ln w="50800" cmpd="sng">
                  <a:solidFill>
                    <a:srgbClr val="FDBBCA"/>
                  </a:solidFill>
                  <a:prstDash val="sysDash"/>
                  <a:extLst>
                    <a:ext uri="{C807C97D-BFC1-408E-A445-0C87EB9F89A2}">
                      <ask:lineSketchStyleProps xmlns:ask="http://schemas.microsoft.com/office/drawing/2018/sketchyshapes" xmlns="" sd="3726150081">
                        <a:prstGeom prst="snip2DiagRect">
                          <a:avLst/>
                        </a:prstGeom>
                        <ask:type>
                          <ask:lineSketchCurved/>
                        </ask:type>
                      </ask:lineSketchStyleProps>
                    </a:ext>
                  </a:extLst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013FDD46-A88F-4CA4-8772-9BE1EC3B6D4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5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2150" b="19450" l="2950" r="27650">
                          <a14:foregroundMark x1="27650" y1="18050" x2="27650" y2="18050"/>
                        </a14:backgroundRemoval>
                      </a14:imgEffect>
                    </a14:imgLayer>
                  </a14:imgProps>
                </a:ext>
              </a:extLst>
            </a:blip>
            <a:srcRect r="70171" b="78373"/>
            <a:stretch/>
          </p:blipFill>
          <p:spPr>
            <a:xfrm>
              <a:off x="98865" y="2551196"/>
              <a:ext cx="1185869" cy="919186"/>
            </a:xfrm>
            <a:prstGeom prst="rect">
              <a:avLst/>
            </a:prstGeom>
          </p:spPr>
        </p:pic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Snip Diagonal Corner Rectangle 1">
                <a:extLst>
                  <a:ext uri="{FF2B5EF4-FFF2-40B4-BE49-F238E27FC236}">
                    <a16:creationId xmlns:a16="http://schemas.microsoft.com/office/drawing/2014/main" id="{9D7C57DF-5086-41AB-93AF-BDE166644E85}"/>
                  </a:ext>
                </a:extLst>
              </p:cNvPr>
              <p:cNvSpPr/>
              <p:nvPr/>
            </p:nvSpPr>
            <p:spPr>
              <a:xfrm>
                <a:off x="825910" y="911474"/>
                <a:ext cx="10451386" cy="1445041"/>
              </a:xfrm>
              <a:custGeom>
                <a:avLst/>
                <a:gdLst>
                  <a:gd name="connsiteX0" fmla="*/ 0 w 10451386"/>
                  <a:gd name="connsiteY0" fmla="*/ 0 h 1445041"/>
                  <a:gd name="connsiteX1" fmla="*/ 884914 w 10451386"/>
                  <a:gd name="connsiteY1" fmla="*/ 0 h 1445041"/>
                  <a:gd name="connsiteX2" fmla="*/ 1463511 w 10451386"/>
                  <a:gd name="connsiteY2" fmla="*/ 0 h 1445041"/>
                  <a:gd name="connsiteX3" fmla="*/ 1940003 w 10451386"/>
                  <a:gd name="connsiteY3" fmla="*/ 0 h 1445041"/>
                  <a:gd name="connsiteX4" fmla="*/ 2722811 w 10451386"/>
                  <a:gd name="connsiteY4" fmla="*/ 0 h 1445041"/>
                  <a:gd name="connsiteX5" fmla="*/ 3505619 w 10451386"/>
                  <a:gd name="connsiteY5" fmla="*/ 0 h 1445041"/>
                  <a:gd name="connsiteX6" fmla="*/ 4084216 w 10451386"/>
                  <a:gd name="connsiteY6" fmla="*/ 0 h 1445041"/>
                  <a:gd name="connsiteX7" fmla="*/ 4662814 w 10451386"/>
                  <a:gd name="connsiteY7" fmla="*/ 0 h 1445041"/>
                  <a:gd name="connsiteX8" fmla="*/ 5547727 w 10451386"/>
                  <a:gd name="connsiteY8" fmla="*/ 0 h 1445041"/>
                  <a:gd name="connsiteX9" fmla="*/ 6432641 w 10451386"/>
                  <a:gd name="connsiteY9" fmla="*/ 0 h 1445041"/>
                  <a:gd name="connsiteX10" fmla="*/ 6807027 w 10451386"/>
                  <a:gd name="connsiteY10" fmla="*/ 0 h 1445041"/>
                  <a:gd name="connsiteX11" fmla="*/ 7283519 w 10451386"/>
                  <a:gd name="connsiteY11" fmla="*/ 0 h 1445041"/>
                  <a:gd name="connsiteX12" fmla="*/ 8168433 w 10451386"/>
                  <a:gd name="connsiteY12" fmla="*/ 0 h 1445041"/>
                  <a:gd name="connsiteX13" fmla="*/ 8542819 w 10451386"/>
                  <a:gd name="connsiteY13" fmla="*/ 0 h 1445041"/>
                  <a:gd name="connsiteX14" fmla="*/ 9019311 w 10451386"/>
                  <a:gd name="connsiteY14" fmla="*/ 0 h 1445041"/>
                  <a:gd name="connsiteX15" fmla="*/ 9597909 w 10451386"/>
                  <a:gd name="connsiteY15" fmla="*/ 0 h 1445041"/>
                  <a:gd name="connsiteX16" fmla="*/ 10210541 w 10451386"/>
                  <a:gd name="connsiteY16" fmla="*/ 0 h 1445041"/>
                  <a:gd name="connsiteX17" fmla="*/ 10451386 w 10451386"/>
                  <a:gd name="connsiteY17" fmla="*/ 240845 h 1445041"/>
                  <a:gd name="connsiteX18" fmla="*/ 10451386 w 10451386"/>
                  <a:gd name="connsiteY18" fmla="*/ 867027 h 1445041"/>
                  <a:gd name="connsiteX19" fmla="*/ 10451386 w 10451386"/>
                  <a:gd name="connsiteY19" fmla="*/ 1445041 h 1445041"/>
                  <a:gd name="connsiteX20" fmla="*/ 10451386 w 10451386"/>
                  <a:gd name="connsiteY20" fmla="*/ 1445041 h 1445041"/>
                  <a:gd name="connsiteX21" fmla="*/ 9872789 w 10451386"/>
                  <a:gd name="connsiteY21" fmla="*/ 1445041 h 1445041"/>
                  <a:gd name="connsiteX22" fmla="*/ 9089981 w 10451386"/>
                  <a:gd name="connsiteY22" fmla="*/ 1445041 h 1445041"/>
                  <a:gd name="connsiteX23" fmla="*/ 8205067 w 10451386"/>
                  <a:gd name="connsiteY23" fmla="*/ 1445041 h 1445041"/>
                  <a:gd name="connsiteX24" fmla="*/ 7422259 w 10451386"/>
                  <a:gd name="connsiteY24" fmla="*/ 1445041 h 1445041"/>
                  <a:gd name="connsiteX25" fmla="*/ 6639451 w 10451386"/>
                  <a:gd name="connsiteY25" fmla="*/ 1445041 h 1445041"/>
                  <a:gd name="connsiteX26" fmla="*/ 5856643 w 10451386"/>
                  <a:gd name="connsiteY26" fmla="*/ 1445041 h 1445041"/>
                  <a:gd name="connsiteX27" fmla="*/ 5175940 w 10451386"/>
                  <a:gd name="connsiteY27" fmla="*/ 1445041 h 1445041"/>
                  <a:gd name="connsiteX28" fmla="*/ 4495237 w 10451386"/>
                  <a:gd name="connsiteY28" fmla="*/ 1445041 h 1445041"/>
                  <a:gd name="connsiteX29" fmla="*/ 4018745 w 10451386"/>
                  <a:gd name="connsiteY29" fmla="*/ 1445041 h 1445041"/>
                  <a:gd name="connsiteX30" fmla="*/ 3542253 w 10451386"/>
                  <a:gd name="connsiteY30" fmla="*/ 1445041 h 1445041"/>
                  <a:gd name="connsiteX31" fmla="*/ 2963656 w 10451386"/>
                  <a:gd name="connsiteY31" fmla="*/ 1445041 h 1445041"/>
                  <a:gd name="connsiteX32" fmla="*/ 2385059 w 10451386"/>
                  <a:gd name="connsiteY32" fmla="*/ 1445041 h 1445041"/>
                  <a:gd name="connsiteX33" fmla="*/ 1806461 w 10451386"/>
                  <a:gd name="connsiteY33" fmla="*/ 1445041 h 1445041"/>
                  <a:gd name="connsiteX34" fmla="*/ 1125759 w 10451386"/>
                  <a:gd name="connsiteY34" fmla="*/ 1445041 h 1445041"/>
                  <a:gd name="connsiteX35" fmla="*/ 240845 w 10451386"/>
                  <a:gd name="connsiteY35" fmla="*/ 1445041 h 1445041"/>
                  <a:gd name="connsiteX36" fmla="*/ 0 w 10451386"/>
                  <a:gd name="connsiteY36" fmla="*/ 1204196 h 1445041"/>
                  <a:gd name="connsiteX37" fmla="*/ 0 w 10451386"/>
                  <a:gd name="connsiteY37" fmla="*/ 602098 h 1445041"/>
                  <a:gd name="connsiteX38" fmla="*/ 0 w 10451386"/>
                  <a:gd name="connsiteY38" fmla="*/ 0 h 14450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10451386" h="1445041" fill="none" extrusionOk="0">
                    <a:moveTo>
                      <a:pt x="0" y="0"/>
                    </a:moveTo>
                    <a:cubicBezTo>
                      <a:pt x="316383" y="3232"/>
                      <a:pt x="658239" y="-15750"/>
                      <a:pt x="884914" y="0"/>
                    </a:cubicBezTo>
                    <a:cubicBezTo>
                      <a:pt x="1111589" y="15750"/>
                      <a:pt x="1263252" y="9662"/>
                      <a:pt x="1463511" y="0"/>
                    </a:cubicBezTo>
                    <a:cubicBezTo>
                      <a:pt x="1663770" y="-9662"/>
                      <a:pt x="1786551" y="4370"/>
                      <a:pt x="1940003" y="0"/>
                    </a:cubicBezTo>
                    <a:cubicBezTo>
                      <a:pt x="2093455" y="-4370"/>
                      <a:pt x="2393311" y="36458"/>
                      <a:pt x="2722811" y="0"/>
                    </a:cubicBezTo>
                    <a:cubicBezTo>
                      <a:pt x="3052311" y="-36458"/>
                      <a:pt x="3261201" y="23612"/>
                      <a:pt x="3505619" y="0"/>
                    </a:cubicBezTo>
                    <a:cubicBezTo>
                      <a:pt x="3750037" y="-23612"/>
                      <a:pt x="3839274" y="13195"/>
                      <a:pt x="4084216" y="0"/>
                    </a:cubicBezTo>
                    <a:cubicBezTo>
                      <a:pt x="4329158" y="-13195"/>
                      <a:pt x="4391470" y="17412"/>
                      <a:pt x="4662814" y="0"/>
                    </a:cubicBezTo>
                    <a:cubicBezTo>
                      <a:pt x="4934158" y="-17412"/>
                      <a:pt x="5109433" y="-30802"/>
                      <a:pt x="5547727" y="0"/>
                    </a:cubicBezTo>
                    <a:cubicBezTo>
                      <a:pt x="5986021" y="30802"/>
                      <a:pt x="6183136" y="12285"/>
                      <a:pt x="6432641" y="0"/>
                    </a:cubicBezTo>
                    <a:cubicBezTo>
                      <a:pt x="6682146" y="-12285"/>
                      <a:pt x="6697474" y="17363"/>
                      <a:pt x="6807027" y="0"/>
                    </a:cubicBezTo>
                    <a:cubicBezTo>
                      <a:pt x="6916580" y="-17363"/>
                      <a:pt x="7069432" y="16152"/>
                      <a:pt x="7283519" y="0"/>
                    </a:cubicBezTo>
                    <a:cubicBezTo>
                      <a:pt x="7497606" y="-16152"/>
                      <a:pt x="7985209" y="-23787"/>
                      <a:pt x="8168433" y="0"/>
                    </a:cubicBezTo>
                    <a:cubicBezTo>
                      <a:pt x="8351657" y="23787"/>
                      <a:pt x="8386512" y="-4625"/>
                      <a:pt x="8542819" y="0"/>
                    </a:cubicBezTo>
                    <a:cubicBezTo>
                      <a:pt x="8699126" y="4625"/>
                      <a:pt x="8842979" y="-9842"/>
                      <a:pt x="9019311" y="0"/>
                    </a:cubicBezTo>
                    <a:cubicBezTo>
                      <a:pt x="9195643" y="9842"/>
                      <a:pt x="9449240" y="9272"/>
                      <a:pt x="9597909" y="0"/>
                    </a:cubicBezTo>
                    <a:cubicBezTo>
                      <a:pt x="9746578" y="-9272"/>
                      <a:pt x="9946592" y="-29356"/>
                      <a:pt x="10210541" y="0"/>
                    </a:cubicBezTo>
                    <a:cubicBezTo>
                      <a:pt x="10281606" y="54275"/>
                      <a:pt x="10390224" y="195797"/>
                      <a:pt x="10451386" y="240845"/>
                    </a:cubicBezTo>
                    <a:cubicBezTo>
                      <a:pt x="10475879" y="371275"/>
                      <a:pt x="10425146" y="629289"/>
                      <a:pt x="10451386" y="867027"/>
                    </a:cubicBezTo>
                    <a:cubicBezTo>
                      <a:pt x="10477626" y="1104765"/>
                      <a:pt x="10477365" y="1204080"/>
                      <a:pt x="10451386" y="1445041"/>
                    </a:cubicBezTo>
                    <a:lnTo>
                      <a:pt x="10451386" y="1445041"/>
                    </a:lnTo>
                    <a:cubicBezTo>
                      <a:pt x="10322907" y="1472085"/>
                      <a:pt x="9992724" y="1458884"/>
                      <a:pt x="9872789" y="1445041"/>
                    </a:cubicBezTo>
                    <a:cubicBezTo>
                      <a:pt x="9752854" y="1431198"/>
                      <a:pt x="9352440" y="1466501"/>
                      <a:pt x="9089981" y="1445041"/>
                    </a:cubicBezTo>
                    <a:cubicBezTo>
                      <a:pt x="8827522" y="1423581"/>
                      <a:pt x="8504261" y="1443388"/>
                      <a:pt x="8205067" y="1445041"/>
                    </a:cubicBezTo>
                    <a:cubicBezTo>
                      <a:pt x="7905873" y="1446694"/>
                      <a:pt x="7608423" y="1483306"/>
                      <a:pt x="7422259" y="1445041"/>
                    </a:cubicBezTo>
                    <a:cubicBezTo>
                      <a:pt x="7236095" y="1406776"/>
                      <a:pt x="6966785" y="1425496"/>
                      <a:pt x="6639451" y="1445041"/>
                    </a:cubicBezTo>
                    <a:cubicBezTo>
                      <a:pt x="6312117" y="1464586"/>
                      <a:pt x="6055516" y="1418973"/>
                      <a:pt x="5856643" y="1445041"/>
                    </a:cubicBezTo>
                    <a:cubicBezTo>
                      <a:pt x="5657770" y="1471109"/>
                      <a:pt x="5436199" y="1467109"/>
                      <a:pt x="5175940" y="1445041"/>
                    </a:cubicBezTo>
                    <a:cubicBezTo>
                      <a:pt x="4915681" y="1422973"/>
                      <a:pt x="4720901" y="1461750"/>
                      <a:pt x="4495237" y="1445041"/>
                    </a:cubicBezTo>
                    <a:cubicBezTo>
                      <a:pt x="4269573" y="1428332"/>
                      <a:pt x="4134785" y="1464851"/>
                      <a:pt x="4018745" y="1445041"/>
                    </a:cubicBezTo>
                    <a:cubicBezTo>
                      <a:pt x="3902705" y="1425231"/>
                      <a:pt x="3771403" y="1445450"/>
                      <a:pt x="3542253" y="1445041"/>
                    </a:cubicBezTo>
                    <a:cubicBezTo>
                      <a:pt x="3313103" y="1444632"/>
                      <a:pt x="3206231" y="1457787"/>
                      <a:pt x="2963656" y="1445041"/>
                    </a:cubicBezTo>
                    <a:cubicBezTo>
                      <a:pt x="2721081" y="1432295"/>
                      <a:pt x="2565441" y="1418100"/>
                      <a:pt x="2385059" y="1445041"/>
                    </a:cubicBezTo>
                    <a:cubicBezTo>
                      <a:pt x="2204677" y="1471982"/>
                      <a:pt x="2038699" y="1470757"/>
                      <a:pt x="1806461" y="1445041"/>
                    </a:cubicBezTo>
                    <a:cubicBezTo>
                      <a:pt x="1574223" y="1419325"/>
                      <a:pt x="1431623" y="1454375"/>
                      <a:pt x="1125759" y="1445041"/>
                    </a:cubicBezTo>
                    <a:cubicBezTo>
                      <a:pt x="819895" y="1435707"/>
                      <a:pt x="433226" y="1438683"/>
                      <a:pt x="240845" y="1445041"/>
                    </a:cubicBezTo>
                    <a:cubicBezTo>
                      <a:pt x="157244" y="1378686"/>
                      <a:pt x="57651" y="1277227"/>
                      <a:pt x="0" y="1204196"/>
                    </a:cubicBezTo>
                    <a:cubicBezTo>
                      <a:pt x="4801" y="1066744"/>
                      <a:pt x="13925" y="747870"/>
                      <a:pt x="0" y="602098"/>
                    </a:cubicBezTo>
                    <a:cubicBezTo>
                      <a:pt x="-13925" y="456326"/>
                      <a:pt x="29571" y="198552"/>
                      <a:pt x="0" y="0"/>
                    </a:cubicBezTo>
                    <a:close/>
                  </a:path>
                  <a:path w="10451386" h="1445041" stroke="0" extrusionOk="0">
                    <a:moveTo>
                      <a:pt x="0" y="0"/>
                    </a:moveTo>
                    <a:cubicBezTo>
                      <a:pt x="230357" y="-20043"/>
                      <a:pt x="449378" y="40050"/>
                      <a:pt x="884914" y="0"/>
                    </a:cubicBezTo>
                    <a:cubicBezTo>
                      <a:pt x="1320450" y="-40050"/>
                      <a:pt x="1386347" y="-19880"/>
                      <a:pt x="1769827" y="0"/>
                    </a:cubicBezTo>
                    <a:cubicBezTo>
                      <a:pt x="2153307" y="19880"/>
                      <a:pt x="2414742" y="-16480"/>
                      <a:pt x="2654741" y="0"/>
                    </a:cubicBezTo>
                    <a:cubicBezTo>
                      <a:pt x="2894740" y="16480"/>
                      <a:pt x="3254477" y="18756"/>
                      <a:pt x="3437549" y="0"/>
                    </a:cubicBezTo>
                    <a:cubicBezTo>
                      <a:pt x="3620621" y="-18756"/>
                      <a:pt x="3757931" y="16477"/>
                      <a:pt x="3914041" y="0"/>
                    </a:cubicBezTo>
                    <a:cubicBezTo>
                      <a:pt x="4070151" y="-16477"/>
                      <a:pt x="4350652" y="17488"/>
                      <a:pt x="4594743" y="0"/>
                    </a:cubicBezTo>
                    <a:cubicBezTo>
                      <a:pt x="4838834" y="-17488"/>
                      <a:pt x="5191840" y="22095"/>
                      <a:pt x="5377552" y="0"/>
                    </a:cubicBezTo>
                    <a:cubicBezTo>
                      <a:pt x="5563264" y="-22095"/>
                      <a:pt x="5952861" y="8312"/>
                      <a:pt x="6262465" y="0"/>
                    </a:cubicBezTo>
                    <a:cubicBezTo>
                      <a:pt x="6572069" y="-8312"/>
                      <a:pt x="6591520" y="-13271"/>
                      <a:pt x="6841062" y="0"/>
                    </a:cubicBezTo>
                    <a:cubicBezTo>
                      <a:pt x="7090604" y="13271"/>
                      <a:pt x="7331101" y="32868"/>
                      <a:pt x="7521765" y="0"/>
                    </a:cubicBezTo>
                    <a:cubicBezTo>
                      <a:pt x="7712429" y="-32868"/>
                      <a:pt x="7798397" y="139"/>
                      <a:pt x="7998257" y="0"/>
                    </a:cubicBezTo>
                    <a:cubicBezTo>
                      <a:pt x="8198117" y="-139"/>
                      <a:pt x="8392720" y="-23870"/>
                      <a:pt x="8781065" y="0"/>
                    </a:cubicBezTo>
                    <a:cubicBezTo>
                      <a:pt x="9169410" y="23870"/>
                      <a:pt x="9228743" y="-2522"/>
                      <a:pt x="9461768" y="0"/>
                    </a:cubicBezTo>
                    <a:cubicBezTo>
                      <a:pt x="9694793" y="2522"/>
                      <a:pt x="10042039" y="-17861"/>
                      <a:pt x="10210541" y="0"/>
                    </a:cubicBezTo>
                    <a:cubicBezTo>
                      <a:pt x="10319733" y="102976"/>
                      <a:pt x="10375935" y="146140"/>
                      <a:pt x="10451386" y="240845"/>
                    </a:cubicBezTo>
                    <a:cubicBezTo>
                      <a:pt x="10449431" y="540358"/>
                      <a:pt x="10476169" y="599922"/>
                      <a:pt x="10451386" y="854985"/>
                    </a:cubicBezTo>
                    <a:cubicBezTo>
                      <a:pt x="10426603" y="1110048"/>
                      <a:pt x="10470118" y="1203674"/>
                      <a:pt x="10451386" y="1445041"/>
                    </a:cubicBezTo>
                    <a:lnTo>
                      <a:pt x="10451386" y="1445041"/>
                    </a:lnTo>
                    <a:cubicBezTo>
                      <a:pt x="10295882" y="1459183"/>
                      <a:pt x="10076205" y="1454165"/>
                      <a:pt x="9974894" y="1445041"/>
                    </a:cubicBezTo>
                    <a:cubicBezTo>
                      <a:pt x="9873583" y="1435917"/>
                      <a:pt x="9502527" y="1458399"/>
                      <a:pt x="9192086" y="1445041"/>
                    </a:cubicBezTo>
                    <a:cubicBezTo>
                      <a:pt x="8881645" y="1431683"/>
                      <a:pt x="8723952" y="1431410"/>
                      <a:pt x="8409278" y="1445041"/>
                    </a:cubicBezTo>
                    <a:cubicBezTo>
                      <a:pt x="8094604" y="1458672"/>
                      <a:pt x="7893441" y="1423101"/>
                      <a:pt x="7626470" y="1445041"/>
                    </a:cubicBezTo>
                    <a:cubicBezTo>
                      <a:pt x="7359499" y="1466981"/>
                      <a:pt x="7206277" y="1473932"/>
                      <a:pt x="7047872" y="1445041"/>
                    </a:cubicBezTo>
                    <a:cubicBezTo>
                      <a:pt x="6889467" y="1416150"/>
                      <a:pt x="6702287" y="1413120"/>
                      <a:pt x="6367170" y="1445041"/>
                    </a:cubicBezTo>
                    <a:cubicBezTo>
                      <a:pt x="6032053" y="1476962"/>
                      <a:pt x="5841056" y="1445741"/>
                      <a:pt x="5584361" y="1445041"/>
                    </a:cubicBezTo>
                    <a:cubicBezTo>
                      <a:pt x="5327666" y="1444341"/>
                      <a:pt x="5066149" y="1456018"/>
                      <a:pt x="4801553" y="1445041"/>
                    </a:cubicBezTo>
                    <a:cubicBezTo>
                      <a:pt x="4536957" y="1434064"/>
                      <a:pt x="4567669" y="1460766"/>
                      <a:pt x="4427167" y="1445041"/>
                    </a:cubicBezTo>
                    <a:cubicBezTo>
                      <a:pt x="4286665" y="1429316"/>
                      <a:pt x="4182801" y="1449597"/>
                      <a:pt x="4052780" y="1445041"/>
                    </a:cubicBezTo>
                    <a:cubicBezTo>
                      <a:pt x="3922759" y="1440485"/>
                      <a:pt x="3608789" y="1477300"/>
                      <a:pt x="3167867" y="1445041"/>
                    </a:cubicBezTo>
                    <a:cubicBezTo>
                      <a:pt x="2726945" y="1412782"/>
                      <a:pt x="2877552" y="1455469"/>
                      <a:pt x="2793480" y="1445041"/>
                    </a:cubicBezTo>
                    <a:cubicBezTo>
                      <a:pt x="2709408" y="1434613"/>
                      <a:pt x="2392486" y="1469613"/>
                      <a:pt x="2010672" y="1445041"/>
                    </a:cubicBezTo>
                    <a:cubicBezTo>
                      <a:pt x="1628858" y="1420469"/>
                      <a:pt x="1575201" y="1415017"/>
                      <a:pt x="1329969" y="1445041"/>
                    </a:cubicBezTo>
                    <a:cubicBezTo>
                      <a:pt x="1084737" y="1475065"/>
                      <a:pt x="634167" y="1444224"/>
                      <a:pt x="240845" y="1445041"/>
                    </a:cubicBezTo>
                    <a:cubicBezTo>
                      <a:pt x="181910" y="1372253"/>
                      <a:pt x="63182" y="1271813"/>
                      <a:pt x="0" y="1204196"/>
                    </a:cubicBezTo>
                    <a:cubicBezTo>
                      <a:pt x="-1579" y="982321"/>
                      <a:pt x="16770" y="877922"/>
                      <a:pt x="0" y="602098"/>
                    </a:cubicBezTo>
                    <a:cubicBezTo>
                      <a:pt x="-16770" y="326274"/>
                      <a:pt x="29600" y="151308"/>
                      <a:pt x="0" y="0"/>
                    </a:cubicBezTo>
                    <a:close/>
                  </a:path>
                </a:pathLst>
              </a:custGeom>
              <a:solidFill>
                <a:schemeClr val="bg1">
                  <a:alpha val="72000"/>
                </a:schemeClr>
              </a:solidFill>
              <a:ln w="50800" cmpd="sng">
                <a:solidFill>
                  <a:srgbClr val="0070C0"/>
                </a:solidFill>
                <a:prstDash val="sysDash"/>
                <a:extLst>
                  <a:ext uri="{C807C97D-BFC1-408E-A445-0C87EB9F89A2}">
                    <ask:lineSketchStyleProps xmlns:ask="http://schemas.microsoft.com/office/drawing/2018/sketchyshapes" sd="1961435781">
                      <a:prstGeom prst="snip2DiagRect">
                        <a:avLst/>
                      </a:prstGeom>
                      <ask:type>
                        <ask:lineSketchFreehand/>
                      </ask:type>
                    </ask:lineSketchStyleProps>
                  </a:ext>
                </a:extLst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f>
                      <m:fPr>
                        <m:ctrlPr>
                          <a:rPr kumimoji="0" lang="en-US" sz="6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kumimoji="0" lang="en-US" sz="6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𝟑</m:t>
                        </m:r>
                      </m:num>
                      <m:den>
                        <m:r>
                          <a:rPr kumimoji="0" lang="en-US" sz="6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𝟓</m:t>
                        </m:r>
                        <m:r>
                          <a:rPr kumimoji="0" lang="en-US" sz="6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kumimoji="0" lang="en-US" sz="6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60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kumimoji="0" lang="en-US" sz="6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𝟏𝟓</m:t>
                        </m:r>
                        <m:r>
                          <a:rPr kumimoji="0" lang="en-US" sz="6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 </m:t>
                        </m:r>
                      </m:num>
                      <m:den>
                        <m:r>
                          <a:rPr kumimoji="0" lang="en-US" sz="60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𝟓</m:t>
                        </m:r>
                        <m:r>
                          <a:rPr kumimoji="0" lang="en-US" sz="60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kumimoji="0" lang="en-US" sz="6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 =?</a:t>
                </a:r>
                <a:endParaRPr kumimoji="0" lang="vi-VN" sz="60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1" name="Snip Diagonal Corner Rectangle 1">
                <a:extLst>
                  <a:ext uri="{FF2B5EF4-FFF2-40B4-BE49-F238E27FC236}">
                    <a16:creationId xmlns:a16="http://schemas.microsoft.com/office/drawing/2014/main" id="{9D7C57DF-5086-41AB-93AF-BDE166644E8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5910" y="911474"/>
                <a:ext cx="10451386" cy="1445041"/>
              </a:xfrm>
              <a:custGeom>
                <a:avLst/>
                <a:gdLst>
                  <a:gd name="connsiteX0" fmla="*/ 0 w 10451386"/>
                  <a:gd name="connsiteY0" fmla="*/ 0 h 1256539"/>
                  <a:gd name="connsiteX1" fmla="*/ 887636 w 10451386"/>
                  <a:gd name="connsiteY1" fmla="*/ 0 h 1256539"/>
                  <a:gd name="connsiteX2" fmla="*/ 1468014 w 10451386"/>
                  <a:gd name="connsiteY2" fmla="*/ 0 h 1256539"/>
                  <a:gd name="connsiteX3" fmla="*/ 1945972 w 10451386"/>
                  <a:gd name="connsiteY3" fmla="*/ 0 h 1256539"/>
                  <a:gd name="connsiteX4" fmla="*/ 2731189 w 10451386"/>
                  <a:gd name="connsiteY4" fmla="*/ 0 h 1256539"/>
                  <a:gd name="connsiteX5" fmla="*/ 3516406 w 10451386"/>
                  <a:gd name="connsiteY5" fmla="*/ 0 h 1256539"/>
                  <a:gd name="connsiteX6" fmla="*/ 4096784 w 10451386"/>
                  <a:gd name="connsiteY6" fmla="*/ 0 h 1256539"/>
                  <a:gd name="connsiteX7" fmla="*/ 4677161 w 10451386"/>
                  <a:gd name="connsiteY7" fmla="*/ 0 h 1256539"/>
                  <a:gd name="connsiteX8" fmla="*/ 5564798 w 10451386"/>
                  <a:gd name="connsiteY8" fmla="*/ 0 h 1256539"/>
                  <a:gd name="connsiteX9" fmla="*/ 6452434 w 10451386"/>
                  <a:gd name="connsiteY9" fmla="*/ 0 h 1256539"/>
                  <a:gd name="connsiteX10" fmla="*/ 6827973 w 10451386"/>
                  <a:gd name="connsiteY10" fmla="*/ 0 h 1256539"/>
                  <a:gd name="connsiteX11" fmla="*/ 7305931 w 10451386"/>
                  <a:gd name="connsiteY11" fmla="*/ 0 h 1256539"/>
                  <a:gd name="connsiteX12" fmla="*/ 8193567 w 10451386"/>
                  <a:gd name="connsiteY12" fmla="*/ 0 h 1256539"/>
                  <a:gd name="connsiteX13" fmla="*/ 8569106 w 10451386"/>
                  <a:gd name="connsiteY13" fmla="*/ 0 h 1256539"/>
                  <a:gd name="connsiteX14" fmla="*/ 9047064 w 10451386"/>
                  <a:gd name="connsiteY14" fmla="*/ 0 h 1256539"/>
                  <a:gd name="connsiteX15" fmla="*/ 9627441 w 10451386"/>
                  <a:gd name="connsiteY15" fmla="*/ 0 h 1256539"/>
                  <a:gd name="connsiteX16" fmla="*/ 10241959 w 10451386"/>
                  <a:gd name="connsiteY16" fmla="*/ 0 h 1256539"/>
                  <a:gd name="connsiteX17" fmla="*/ 10451386 w 10451386"/>
                  <a:gd name="connsiteY17" fmla="*/ 209427 h 1256539"/>
                  <a:gd name="connsiteX18" fmla="*/ 10451386 w 10451386"/>
                  <a:gd name="connsiteY18" fmla="*/ 753925 h 1256539"/>
                  <a:gd name="connsiteX19" fmla="*/ 10451386 w 10451386"/>
                  <a:gd name="connsiteY19" fmla="*/ 1256539 h 1256539"/>
                  <a:gd name="connsiteX20" fmla="*/ 10451386 w 10451386"/>
                  <a:gd name="connsiteY20" fmla="*/ 1256539 h 1256539"/>
                  <a:gd name="connsiteX21" fmla="*/ 9871008 w 10451386"/>
                  <a:gd name="connsiteY21" fmla="*/ 1256539 h 1256539"/>
                  <a:gd name="connsiteX22" fmla="*/ 9085791 w 10451386"/>
                  <a:gd name="connsiteY22" fmla="*/ 1256539 h 1256539"/>
                  <a:gd name="connsiteX23" fmla="*/ 8198155 w 10451386"/>
                  <a:gd name="connsiteY23" fmla="*/ 1256539 h 1256539"/>
                  <a:gd name="connsiteX24" fmla="*/ 7412938 w 10451386"/>
                  <a:gd name="connsiteY24" fmla="*/ 1256539 h 1256539"/>
                  <a:gd name="connsiteX25" fmla="*/ 6627721 w 10451386"/>
                  <a:gd name="connsiteY25" fmla="*/ 1256539 h 1256539"/>
                  <a:gd name="connsiteX26" fmla="*/ 5842504 w 10451386"/>
                  <a:gd name="connsiteY26" fmla="*/ 1256539 h 1256539"/>
                  <a:gd name="connsiteX27" fmla="*/ 5159707 w 10451386"/>
                  <a:gd name="connsiteY27" fmla="*/ 1256539 h 1256539"/>
                  <a:gd name="connsiteX28" fmla="*/ 4476910 w 10451386"/>
                  <a:gd name="connsiteY28" fmla="*/ 1256539 h 1256539"/>
                  <a:gd name="connsiteX29" fmla="*/ 3998952 w 10451386"/>
                  <a:gd name="connsiteY29" fmla="*/ 1256539 h 1256539"/>
                  <a:gd name="connsiteX30" fmla="*/ 3520994 w 10451386"/>
                  <a:gd name="connsiteY30" fmla="*/ 1256539 h 1256539"/>
                  <a:gd name="connsiteX31" fmla="*/ 2940616 w 10451386"/>
                  <a:gd name="connsiteY31" fmla="*/ 1256539 h 1256539"/>
                  <a:gd name="connsiteX32" fmla="*/ 2360238 w 10451386"/>
                  <a:gd name="connsiteY32" fmla="*/ 1256539 h 1256539"/>
                  <a:gd name="connsiteX33" fmla="*/ 1779861 w 10451386"/>
                  <a:gd name="connsiteY33" fmla="*/ 1256539 h 1256539"/>
                  <a:gd name="connsiteX34" fmla="*/ 1097063 w 10451386"/>
                  <a:gd name="connsiteY34" fmla="*/ 1256539 h 1256539"/>
                  <a:gd name="connsiteX35" fmla="*/ 209427 w 10451386"/>
                  <a:gd name="connsiteY35" fmla="*/ 1256539 h 1256539"/>
                  <a:gd name="connsiteX36" fmla="*/ 0 w 10451386"/>
                  <a:gd name="connsiteY36" fmla="*/ 1047112 h 1256539"/>
                  <a:gd name="connsiteX37" fmla="*/ 0 w 10451386"/>
                  <a:gd name="connsiteY37" fmla="*/ 523556 h 1256539"/>
                  <a:gd name="connsiteX38" fmla="*/ 0 w 10451386"/>
                  <a:gd name="connsiteY38" fmla="*/ 0 h 12565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10451386" h="1256539" fill="none" extrusionOk="0">
                    <a:moveTo>
                      <a:pt x="0" y="0"/>
                    </a:moveTo>
                    <a:cubicBezTo>
                      <a:pt x="408788" y="29144"/>
                      <a:pt x="554164" y="-22839"/>
                      <a:pt x="887636" y="0"/>
                    </a:cubicBezTo>
                    <a:cubicBezTo>
                      <a:pt x="1221108" y="22839"/>
                      <a:pt x="1345916" y="-6692"/>
                      <a:pt x="1468014" y="0"/>
                    </a:cubicBezTo>
                    <a:cubicBezTo>
                      <a:pt x="1590112" y="6692"/>
                      <a:pt x="1740208" y="-7083"/>
                      <a:pt x="1945972" y="0"/>
                    </a:cubicBezTo>
                    <a:cubicBezTo>
                      <a:pt x="2151736" y="7083"/>
                      <a:pt x="2534777" y="-33197"/>
                      <a:pt x="2731189" y="0"/>
                    </a:cubicBezTo>
                    <a:cubicBezTo>
                      <a:pt x="2927601" y="33197"/>
                      <a:pt x="3267599" y="-19934"/>
                      <a:pt x="3516406" y="0"/>
                    </a:cubicBezTo>
                    <a:cubicBezTo>
                      <a:pt x="3765213" y="19934"/>
                      <a:pt x="3907144" y="-23626"/>
                      <a:pt x="4096784" y="0"/>
                    </a:cubicBezTo>
                    <a:cubicBezTo>
                      <a:pt x="4286424" y="23626"/>
                      <a:pt x="4513776" y="2926"/>
                      <a:pt x="4677161" y="0"/>
                    </a:cubicBezTo>
                    <a:cubicBezTo>
                      <a:pt x="4840546" y="-2926"/>
                      <a:pt x="5168385" y="-27778"/>
                      <a:pt x="5564798" y="0"/>
                    </a:cubicBezTo>
                    <a:cubicBezTo>
                      <a:pt x="5961211" y="27778"/>
                      <a:pt x="6200562" y="28585"/>
                      <a:pt x="6452434" y="0"/>
                    </a:cubicBezTo>
                    <a:cubicBezTo>
                      <a:pt x="6704306" y="-28585"/>
                      <a:pt x="6675390" y="4203"/>
                      <a:pt x="6827973" y="0"/>
                    </a:cubicBezTo>
                    <a:cubicBezTo>
                      <a:pt x="6980556" y="-4203"/>
                      <a:pt x="7162730" y="-22426"/>
                      <a:pt x="7305931" y="0"/>
                    </a:cubicBezTo>
                    <a:cubicBezTo>
                      <a:pt x="7449132" y="22426"/>
                      <a:pt x="8012810" y="-27082"/>
                      <a:pt x="8193567" y="0"/>
                    </a:cubicBezTo>
                    <a:cubicBezTo>
                      <a:pt x="8374324" y="27082"/>
                      <a:pt x="8464783" y="7393"/>
                      <a:pt x="8569106" y="0"/>
                    </a:cubicBezTo>
                    <a:cubicBezTo>
                      <a:pt x="8673429" y="-7393"/>
                      <a:pt x="8839943" y="-16267"/>
                      <a:pt x="9047064" y="0"/>
                    </a:cubicBezTo>
                    <a:cubicBezTo>
                      <a:pt x="9254185" y="16267"/>
                      <a:pt x="9496103" y="5477"/>
                      <a:pt x="9627441" y="0"/>
                    </a:cubicBezTo>
                    <a:cubicBezTo>
                      <a:pt x="9758779" y="-5477"/>
                      <a:pt x="9984894" y="28420"/>
                      <a:pt x="10241959" y="0"/>
                    </a:cubicBezTo>
                    <a:cubicBezTo>
                      <a:pt x="10293163" y="68577"/>
                      <a:pt x="10349984" y="113110"/>
                      <a:pt x="10451386" y="209427"/>
                    </a:cubicBezTo>
                    <a:cubicBezTo>
                      <a:pt x="10433605" y="452277"/>
                      <a:pt x="10429381" y="594834"/>
                      <a:pt x="10451386" y="753925"/>
                    </a:cubicBezTo>
                    <a:cubicBezTo>
                      <a:pt x="10473391" y="913016"/>
                      <a:pt x="10447336" y="1097617"/>
                      <a:pt x="10451386" y="1256539"/>
                    </a:cubicBezTo>
                    <a:lnTo>
                      <a:pt x="10451386" y="1256539"/>
                    </a:lnTo>
                    <a:cubicBezTo>
                      <a:pt x="10305420" y="1253307"/>
                      <a:pt x="10118555" y="1259808"/>
                      <a:pt x="9871008" y="1256539"/>
                    </a:cubicBezTo>
                    <a:cubicBezTo>
                      <a:pt x="9623461" y="1253270"/>
                      <a:pt x="9410973" y="1271883"/>
                      <a:pt x="9085791" y="1256539"/>
                    </a:cubicBezTo>
                    <a:cubicBezTo>
                      <a:pt x="8760609" y="1241195"/>
                      <a:pt x="8478966" y="1225522"/>
                      <a:pt x="8198155" y="1256539"/>
                    </a:cubicBezTo>
                    <a:cubicBezTo>
                      <a:pt x="7917344" y="1287556"/>
                      <a:pt x="7759390" y="1223799"/>
                      <a:pt x="7412938" y="1256539"/>
                    </a:cubicBezTo>
                    <a:cubicBezTo>
                      <a:pt x="7066486" y="1289279"/>
                      <a:pt x="6830080" y="1289264"/>
                      <a:pt x="6627721" y="1256539"/>
                    </a:cubicBezTo>
                    <a:cubicBezTo>
                      <a:pt x="6425362" y="1223814"/>
                      <a:pt x="6197369" y="1269552"/>
                      <a:pt x="5842504" y="1256539"/>
                    </a:cubicBezTo>
                    <a:cubicBezTo>
                      <a:pt x="5487639" y="1243526"/>
                      <a:pt x="5344746" y="1284889"/>
                      <a:pt x="5159707" y="1256539"/>
                    </a:cubicBezTo>
                    <a:cubicBezTo>
                      <a:pt x="4974668" y="1228189"/>
                      <a:pt x="4802407" y="1276735"/>
                      <a:pt x="4476910" y="1256539"/>
                    </a:cubicBezTo>
                    <a:cubicBezTo>
                      <a:pt x="4151413" y="1236343"/>
                      <a:pt x="4150664" y="1251299"/>
                      <a:pt x="3998952" y="1256539"/>
                    </a:cubicBezTo>
                    <a:cubicBezTo>
                      <a:pt x="3847240" y="1261779"/>
                      <a:pt x="3678718" y="1242246"/>
                      <a:pt x="3520994" y="1256539"/>
                    </a:cubicBezTo>
                    <a:cubicBezTo>
                      <a:pt x="3363270" y="1270832"/>
                      <a:pt x="3217031" y="1284332"/>
                      <a:pt x="2940616" y="1256539"/>
                    </a:cubicBezTo>
                    <a:cubicBezTo>
                      <a:pt x="2664201" y="1228746"/>
                      <a:pt x="2486695" y="1229162"/>
                      <a:pt x="2360238" y="1256539"/>
                    </a:cubicBezTo>
                    <a:cubicBezTo>
                      <a:pt x="2233781" y="1283916"/>
                      <a:pt x="1897551" y="1277223"/>
                      <a:pt x="1779861" y="1256539"/>
                    </a:cubicBezTo>
                    <a:cubicBezTo>
                      <a:pt x="1662171" y="1235855"/>
                      <a:pt x="1320388" y="1238290"/>
                      <a:pt x="1097063" y="1256539"/>
                    </a:cubicBezTo>
                    <a:cubicBezTo>
                      <a:pt x="873738" y="1274788"/>
                      <a:pt x="498419" y="1261588"/>
                      <a:pt x="209427" y="1256539"/>
                    </a:cubicBezTo>
                    <a:cubicBezTo>
                      <a:pt x="148164" y="1215242"/>
                      <a:pt x="70605" y="1097385"/>
                      <a:pt x="0" y="1047112"/>
                    </a:cubicBezTo>
                    <a:cubicBezTo>
                      <a:pt x="-14117" y="864038"/>
                      <a:pt x="-1616" y="708558"/>
                      <a:pt x="0" y="523556"/>
                    </a:cubicBezTo>
                    <a:cubicBezTo>
                      <a:pt x="1616" y="338554"/>
                      <a:pt x="-9370" y="111604"/>
                      <a:pt x="0" y="0"/>
                    </a:cubicBezTo>
                    <a:close/>
                  </a:path>
                  <a:path w="10451386" h="1256539" stroke="0" extrusionOk="0">
                    <a:moveTo>
                      <a:pt x="0" y="0"/>
                    </a:moveTo>
                    <a:cubicBezTo>
                      <a:pt x="188474" y="43726"/>
                      <a:pt x="610362" y="-40513"/>
                      <a:pt x="887636" y="0"/>
                    </a:cubicBezTo>
                    <a:cubicBezTo>
                      <a:pt x="1164910" y="40513"/>
                      <a:pt x="1538298" y="37980"/>
                      <a:pt x="1775273" y="0"/>
                    </a:cubicBezTo>
                    <a:cubicBezTo>
                      <a:pt x="2012248" y="-37980"/>
                      <a:pt x="2302698" y="-3535"/>
                      <a:pt x="2662909" y="0"/>
                    </a:cubicBezTo>
                    <a:cubicBezTo>
                      <a:pt x="3023120" y="3535"/>
                      <a:pt x="3057845" y="-23350"/>
                      <a:pt x="3448126" y="0"/>
                    </a:cubicBezTo>
                    <a:cubicBezTo>
                      <a:pt x="3838407" y="23350"/>
                      <a:pt x="3746874" y="-17859"/>
                      <a:pt x="3926084" y="0"/>
                    </a:cubicBezTo>
                    <a:cubicBezTo>
                      <a:pt x="4105294" y="17859"/>
                      <a:pt x="4364547" y="10817"/>
                      <a:pt x="4608882" y="0"/>
                    </a:cubicBezTo>
                    <a:cubicBezTo>
                      <a:pt x="4853217" y="-10817"/>
                      <a:pt x="5123039" y="29966"/>
                      <a:pt x="5394098" y="0"/>
                    </a:cubicBezTo>
                    <a:cubicBezTo>
                      <a:pt x="5665157" y="-29966"/>
                      <a:pt x="5941833" y="39951"/>
                      <a:pt x="6281735" y="0"/>
                    </a:cubicBezTo>
                    <a:cubicBezTo>
                      <a:pt x="6621637" y="-39951"/>
                      <a:pt x="6639902" y="-5893"/>
                      <a:pt x="6862113" y="0"/>
                    </a:cubicBezTo>
                    <a:cubicBezTo>
                      <a:pt x="7084324" y="5893"/>
                      <a:pt x="7389157" y="-4036"/>
                      <a:pt x="7544910" y="0"/>
                    </a:cubicBezTo>
                    <a:cubicBezTo>
                      <a:pt x="7700663" y="4036"/>
                      <a:pt x="7899811" y="7481"/>
                      <a:pt x="8022868" y="0"/>
                    </a:cubicBezTo>
                    <a:cubicBezTo>
                      <a:pt x="8145925" y="-7481"/>
                      <a:pt x="8540235" y="26198"/>
                      <a:pt x="8808085" y="0"/>
                    </a:cubicBezTo>
                    <a:cubicBezTo>
                      <a:pt x="9075935" y="-26198"/>
                      <a:pt x="9333676" y="-3318"/>
                      <a:pt x="9490882" y="0"/>
                    </a:cubicBezTo>
                    <a:cubicBezTo>
                      <a:pt x="9648088" y="3318"/>
                      <a:pt x="10006272" y="-5960"/>
                      <a:pt x="10241959" y="0"/>
                    </a:cubicBezTo>
                    <a:cubicBezTo>
                      <a:pt x="10324676" y="100197"/>
                      <a:pt x="10413259" y="151504"/>
                      <a:pt x="10451386" y="209427"/>
                    </a:cubicBezTo>
                    <a:cubicBezTo>
                      <a:pt x="10475433" y="425665"/>
                      <a:pt x="10453182" y="578087"/>
                      <a:pt x="10451386" y="743454"/>
                    </a:cubicBezTo>
                    <a:cubicBezTo>
                      <a:pt x="10449590" y="908821"/>
                      <a:pt x="10442334" y="1007241"/>
                      <a:pt x="10451386" y="1256539"/>
                    </a:cubicBezTo>
                    <a:lnTo>
                      <a:pt x="10451386" y="1256539"/>
                    </a:lnTo>
                    <a:cubicBezTo>
                      <a:pt x="10331634" y="1245978"/>
                      <a:pt x="10102572" y="1262380"/>
                      <a:pt x="9973428" y="1256539"/>
                    </a:cubicBezTo>
                    <a:cubicBezTo>
                      <a:pt x="9844284" y="1250698"/>
                      <a:pt x="9497205" y="1237672"/>
                      <a:pt x="9188211" y="1256539"/>
                    </a:cubicBezTo>
                    <a:cubicBezTo>
                      <a:pt x="8879217" y="1275406"/>
                      <a:pt x="8681831" y="1263052"/>
                      <a:pt x="8402994" y="1256539"/>
                    </a:cubicBezTo>
                    <a:cubicBezTo>
                      <a:pt x="8124157" y="1250026"/>
                      <a:pt x="7898511" y="1283844"/>
                      <a:pt x="7617777" y="1256539"/>
                    </a:cubicBezTo>
                    <a:cubicBezTo>
                      <a:pt x="7337043" y="1229234"/>
                      <a:pt x="7219207" y="1277957"/>
                      <a:pt x="7037400" y="1256539"/>
                    </a:cubicBezTo>
                    <a:cubicBezTo>
                      <a:pt x="6855593" y="1235121"/>
                      <a:pt x="6602200" y="1234202"/>
                      <a:pt x="6354602" y="1256539"/>
                    </a:cubicBezTo>
                    <a:cubicBezTo>
                      <a:pt x="6107004" y="1278876"/>
                      <a:pt x="5793403" y="1236805"/>
                      <a:pt x="5569386" y="1256539"/>
                    </a:cubicBezTo>
                    <a:cubicBezTo>
                      <a:pt x="5345369" y="1276273"/>
                      <a:pt x="5061976" y="1265740"/>
                      <a:pt x="4784169" y="1256539"/>
                    </a:cubicBezTo>
                    <a:cubicBezTo>
                      <a:pt x="4506362" y="1247338"/>
                      <a:pt x="4526817" y="1245942"/>
                      <a:pt x="4408630" y="1256539"/>
                    </a:cubicBezTo>
                    <a:cubicBezTo>
                      <a:pt x="4290443" y="1267136"/>
                      <a:pt x="4182893" y="1247349"/>
                      <a:pt x="4033092" y="1256539"/>
                    </a:cubicBezTo>
                    <a:cubicBezTo>
                      <a:pt x="3883291" y="1265729"/>
                      <a:pt x="3518725" y="1235925"/>
                      <a:pt x="3145455" y="1256539"/>
                    </a:cubicBezTo>
                    <a:cubicBezTo>
                      <a:pt x="2772185" y="1277153"/>
                      <a:pt x="2859579" y="1250421"/>
                      <a:pt x="2769917" y="1256539"/>
                    </a:cubicBezTo>
                    <a:cubicBezTo>
                      <a:pt x="2680255" y="1262657"/>
                      <a:pt x="2344006" y="1235656"/>
                      <a:pt x="1984700" y="1256539"/>
                    </a:cubicBezTo>
                    <a:cubicBezTo>
                      <a:pt x="1625394" y="1277422"/>
                      <a:pt x="1576853" y="1232759"/>
                      <a:pt x="1301903" y="1256539"/>
                    </a:cubicBezTo>
                    <a:cubicBezTo>
                      <a:pt x="1026953" y="1280319"/>
                      <a:pt x="564283" y="1255069"/>
                      <a:pt x="209427" y="1256539"/>
                    </a:cubicBezTo>
                    <a:cubicBezTo>
                      <a:pt x="157763" y="1184550"/>
                      <a:pt x="106860" y="1142041"/>
                      <a:pt x="0" y="1047112"/>
                    </a:cubicBezTo>
                    <a:cubicBezTo>
                      <a:pt x="6626" y="935722"/>
                      <a:pt x="10225" y="656962"/>
                      <a:pt x="0" y="523556"/>
                    </a:cubicBezTo>
                    <a:cubicBezTo>
                      <a:pt x="-10225" y="390150"/>
                      <a:pt x="5034" y="231100"/>
                      <a:pt x="0" y="0"/>
                    </a:cubicBezTo>
                    <a:close/>
                  </a:path>
                </a:pathLst>
              </a:custGeom>
              <a:blipFill>
                <a:blip r:embed="rId16"/>
                <a:stretch>
                  <a:fillRect/>
                </a:stretch>
              </a:blipFill>
              <a:ln w="50800" cmpd="sng">
                <a:solidFill>
                  <a:srgbClr val="0070C0"/>
                </a:solidFill>
                <a:prstDash val="sysDash"/>
                <a:extLst>
                  <a:ext uri="{C807C97D-BFC1-408E-A445-0C87EB9F89A2}">
                    <ask:lineSketchStyleProps xmlns:ask="http://schemas.microsoft.com/office/drawing/2018/sketchyshapes" xmlns="" sd="1961435781">
                      <a:prstGeom prst="snip2DiagRect">
                        <a:avLst/>
                      </a:prstGeom>
                      <ask:type>
                        <ask:lineSketchFreehand/>
                      </ask:type>
                    </ask:lineSketchStyleProps>
                  </a:ext>
                </a:extLst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4" name="Picture 23">
            <a:extLst>
              <a:ext uri="{FF2B5EF4-FFF2-40B4-BE49-F238E27FC236}">
                <a16:creationId xmlns:a16="http://schemas.microsoft.com/office/drawing/2014/main" id="{3AC886BD-394C-4C41-BF2E-E8B241C4BC2F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4961" y="3911742"/>
            <a:ext cx="1154344" cy="861550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64A749A6-D974-4637-ABE3-B91FA985A9EC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1387" y="2746544"/>
            <a:ext cx="728696" cy="723838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DBD72ED4-ABD3-4554-BD7F-95126537C73A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1918" y="2768629"/>
            <a:ext cx="728696" cy="723838"/>
          </a:xfrm>
          <a:prstGeom prst="rect">
            <a:avLst/>
          </a:prstGeom>
        </p:spPr>
      </p:pic>
      <p:pic>
        <p:nvPicPr>
          <p:cNvPr id="28" name="Am-thanh-tra-loi-sai-www_nhacchuongvui_com">
            <a:hlinkClick r:id="" action="ppaction://media"/>
            <a:extLst>
              <a:ext uri="{FF2B5EF4-FFF2-40B4-BE49-F238E27FC236}">
                <a16:creationId xmlns:a16="http://schemas.microsoft.com/office/drawing/2014/main" id="{83EC4EF8-8C79-4B98-88E2-897C2B95262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12419491" y="1483173"/>
            <a:ext cx="487363" cy="487363"/>
          </a:xfrm>
          <a:prstGeom prst="rect">
            <a:avLst/>
          </a:prstGeom>
        </p:spPr>
      </p:pic>
      <p:pic>
        <p:nvPicPr>
          <p:cNvPr id="29" name="Am-thanh-tra-loi-sai-www_nhacchuongvui_com">
            <a:hlinkClick r:id="" action="ppaction://media"/>
            <a:extLst>
              <a:ext uri="{FF2B5EF4-FFF2-40B4-BE49-F238E27FC236}">
                <a16:creationId xmlns:a16="http://schemas.microsoft.com/office/drawing/2014/main" id="{89F17C7F-165A-4A87-B86C-9DC5680E07F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12419491" y="2114306"/>
            <a:ext cx="487363" cy="487363"/>
          </a:xfrm>
          <a:prstGeom prst="rect">
            <a:avLst/>
          </a:prstGeom>
        </p:spPr>
      </p:pic>
      <p:pic>
        <p:nvPicPr>
          <p:cNvPr id="30" name="Am-thanh-tra-loi-sai-www_nhacchuongvui_com">
            <a:hlinkClick r:id="" action="ppaction://media"/>
            <a:extLst>
              <a:ext uri="{FF2B5EF4-FFF2-40B4-BE49-F238E27FC236}">
                <a16:creationId xmlns:a16="http://schemas.microsoft.com/office/drawing/2014/main" id="{C7D14A83-F7E4-4F50-80F8-B296FE54EEF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12399302" y="3481776"/>
            <a:ext cx="487363" cy="487363"/>
          </a:xfrm>
          <a:prstGeom prst="rect">
            <a:avLst/>
          </a:prstGeom>
        </p:spPr>
      </p:pic>
      <p:pic>
        <p:nvPicPr>
          <p:cNvPr id="31" name="Am-thanh-tra-loi-dung-www_nhacchuongvui_com">
            <a:hlinkClick r:id="" action="ppaction://media"/>
            <a:extLst>
              <a:ext uri="{FF2B5EF4-FFF2-40B4-BE49-F238E27FC236}">
                <a16:creationId xmlns:a16="http://schemas.microsoft.com/office/drawing/2014/main" id="{AFB97FC8-C33D-4B9A-A0F2-E794AB81D69E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12419490" y="2798041"/>
            <a:ext cx="487363" cy="487363"/>
          </a:xfrm>
          <a:prstGeom prst="rect">
            <a:avLst/>
          </a:prstGeom>
        </p:spPr>
      </p:pic>
      <p:pic>
        <p:nvPicPr>
          <p:cNvPr id="36" name="Picture 4" descr="Take shower gel kitten, shower gel, cat png | PNGEgg">
            <a:extLst>
              <a:ext uri="{FF2B5EF4-FFF2-40B4-BE49-F238E27FC236}">
                <a16:creationId xmlns:a16="http://schemas.microsoft.com/office/drawing/2014/main" id="{7758A7C5-A620-443F-8697-88369350C6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0" b="100000" l="10000" r="90000">
                        <a14:foregroundMark x1="53222" y1="73242" x2="53222" y2="73242"/>
                        <a14:foregroundMark x1="51333" y1="66992" x2="51333" y2="66992"/>
                        <a14:foregroundMark x1="51333" y1="66992" x2="51333" y2="66992"/>
                        <a14:foregroundMark x1="45222" y1="61133" x2="45222" y2="61133"/>
                        <a14:foregroundMark x1="46556" y1="64648" x2="46667" y2="65430"/>
                        <a14:foregroundMark x1="46778" y1="65430" x2="46778" y2="65430"/>
                        <a14:foregroundMark x1="48222" y1="65625" x2="48222" y2="65625"/>
                        <a14:foregroundMark x1="49667" y1="65039" x2="49667" y2="65039"/>
                        <a14:foregroundMark x1="51333" y1="63672" x2="51333" y2="63672"/>
                        <a14:foregroundMark x1="51778" y1="63477" x2="52889" y2="63086"/>
                        <a14:foregroundMark x1="52889" y1="63086" x2="52889" y2="63086"/>
                        <a14:foregroundMark x1="52889" y1="63086" x2="52889" y2="63086"/>
                        <a14:foregroundMark x1="50556" y1="60938" x2="50556" y2="60938"/>
                        <a14:foregroundMark x1="53889" y1="63086" x2="54444" y2="64258"/>
                        <a14:foregroundMark x1="54444" y1="64453" x2="54889" y2="66797"/>
                        <a14:foregroundMark x1="55111" y1="68164" x2="55111" y2="69141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77556">
            <a:off x="8823936" y="262127"/>
            <a:ext cx="3735965" cy="2125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21EC4688-0D53-45F9-BEF0-42B16DE6D977}"/>
              </a:ext>
            </a:extLst>
          </p:cNvPr>
          <p:cNvPicPr>
            <a:picLocks noChangeAspect="1"/>
          </p:cNvPicPr>
          <p:nvPr/>
        </p:nvPicPr>
        <p:blipFill>
          <a:blip r:embed="rId24" cstate="print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0" b="89994" l="9995" r="89956">
                        <a14:foregroundMark x1="39884" y1="39175" x2="39884" y2="39175"/>
                        <a14:foregroundMark x1="24017" y1="33050" x2="24017" y2="33050"/>
                        <a14:foregroundMark x1="26104" y1="35112" x2="26104" y2="35112"/>
                        <a14:foregroundMark x1="27656" y1="40691" x2="27656" y2="40691"/>
                        <a14:foregroundMark x1="27656" y1="40813" x2="27656" y2="40813"/>
                        <a14:foregroundMark x1="26104" y1="44451" x2="26104" y2="44451"/>
                        <a14:foregroundMark x1="24017" y1="36689" x2="24017" y2="36689"/>
                        <a14:foregroundMark x1="25328" y1="41540" x2="25328" y2="41540"/>
                        <a14:foregroundMark x1="25328" y1="41783" x2="25328" y2="41783"/>
                        <a14:foregroundMark x1="22902" y1="38084" x2="22902" y2="38084"/>
                        <a14:foregroundMark x1="23775" y1="40691" x2="23775" y2="40691"/>
                        <a14:foregroundMark x1="23775" y1="40995" x2="23775" y2="41540"/>
                        <a14:foregroundMark x1="23338" y1="43905" x2="22756" y2="46392"/>
                        <a14:foregroundMark x1="22756" y1="46392" x2="22756" y2="46392"/>
                        <a14:foregroundMark x1="27317" y1="38326" x2="27317" y2="38326"/>
                        <a14:foregroundMark x1="29888" y1="35840" x2="29888" y2="35840"/>
                        <a14:foregroundMark x1="31004" y1="35415" x2="31004" y2="35415"/>
                        <a14:foregroundMark x1="33091" y1="34991" x2="33770" y2="35840"/>
                        <a14:foregroundMark x1="36342" y1="34445" x2="36342" y2="34445"/>
                        <a14:foregroundMark x1="36778" y1="34748" x2="36778" y2="34748"/>
                        <a14:foregroundMark x1="39350" y1="32505" x2="39689" y2="32808"/>
                        <a14:foregroundMark x1="40466" y1="30139" x2="40466" y2="30139"/>
                        <a14:foregroundMark x1="40563" y1="30139" x2="40563" y2="30139"/>
                        <a14:foregroundMark x1="40563" y1="30139" x2="40757" y2="30807"/>
                        <a14:foregroundMark x1="41679" y1="31110" x2="41873" y2="31534"/>
                        <a14:foregroundMark x1="41873" y1="31534" x2="41873" y2="31534"/>
                        <a14:foregroundMark x1="43426" y1="28502" x2="43426" y2="28502"/>
                        <a14:foregroundMark x1="43426" y1="27350" x2="43231" y2="29048"/>
                        <a14:foregroundMark x1="42115" y1="31959" x2="42115" y2="31959"/>
                        <a14:foregroundMark x1="42018" y1="32201" x2="42213" y2="33899"/>
                        <a14:foregroundMark x1="41436" y1="36386" x2="41097" y2="37356"/>
                        <a14:foregroundMark x1="40660" y1="37780" x2="40126" y2="39297"/>
                        <a14:foregroundMark x1="37894" y1="40388" x2="37215" y2="41540"/>
                        <a14:foregroundMark x1="33430" y1="42632" x2="31878" y2="45543"/>
                        <a14:foregroundMark x1="31781" y1="45725" x2="31781" y2="45725"/>
                        <a14:foregroundMark x1="31247" y1="44330" x2="31247" y2="44330"/>
                        <a14:foregroundMark x1="30907" y1="43602" x2="30907" y2="43602"/>
                        <a14:foregroundMark x1="30325" y1="38629" x2="30325" y2="38629"/>
                        <a14:foregroundMark x1="30325" y1="38629" x2="30325" y2="38629"/>
                        <a14:foregroundMark x1="29355" y1="40691" x2="29209" y2="41419"/>
                        <a14:foregroundMark x1="29112" y1="41540" x2="28093" y2="45846"/>
                        <a14:foregroundMark x1="27899" y1="46392" x2="26977" y2="49848"/>
                        <a14:foregroundMark x1="26977" y1="49848" x2="26977" y2="50273"/>
                        <a14:foregroundMark x1="26977" y1="50697" x2="26977" y2="54275"/>
                        <a14:foregroundMark x1="26977" y1="54457" x2="26977" y2="54882"/>
                        <a14:foregroundMark x1="26977" y1="54882" x2="26977" y2="55428"/>
                        <a14:foregroundMark x1="26977" y1="55670" x2="27317" y2="58035"/>
                        <a14:foregroundMark x1="27462" y1="58035" x2="27802" y2="58338"/>
                        <a14:foregroundMark x1="31441" y1="57793" x2="31781" y2="57793"/>
                        <a14:foregroundMark x1="33770" y1="57065" x2="34352" y2="57065"/>
                        <a14:foregroundMark x1="37797" y1="55003" x2="38088" y2="55003"/>
                        <a14:foregroundMark x1="41097" y1="53062" x2="41097" y2="53062"/>
                        <a14:foregroundMark x1="44541" y1="50030" x2="44541" y2="50030"/>
                        <a14:foregroundMark x1="45463" y1="49727" x2="45463" y2="49727"/>
                        <a14:foregroundMark x1="46579" y1="53730" x2="47016" y2="57793"/>
                        <a14:foregroundMark x1="47016" y1="57793" x2="47016" y2="57793"/>
                        <a14:foregroundMark x1="46240" y1="55428" x2="46240" y2="55428"/>
                        <a14:foregroundMark x1="45657" y1="53305" x2="45657" y2="53305"/>
                        <a14:foregroundMark x1="45560" y1="53062" x2="45560" y2="53062"/>
                        <a14:foregroundMark x1="45318" y1="52759" x2="45318" y2="52759"/>
                        <a14:foregroundMark x1="44444" y1="49303" x2="44444" y2="49303"/>
                        <a14:foregroundMark x1="39350" y1="44330" x2="38913" y2="45725"/>
                        <a14:foregroundMark x1="25425" y1="46513" x2="25328" y2="48211"/>
                        <a14:foregroundMark x1="25328" y1="48454" x2="25230" y2="51122"/>
                        <a14:foregroundMark x1="32557" y1="52213" x2="32557" y2="52638"/>
                        <a14:foregroundMark x1="32897" y1="51364" x2="32897" y2="52335"/>
                        <a14:foregroundMark x1="25133" y1="50819" x2="25133" y2="50819"/>
                        <a14:foregroundMark x1="24017" y1="48636" x2="24017" y2="48636"/>
                        <a14:foregroundMark x1="23435" y1="51789" x2="23435" y2="54154"/>
                        <a14:foregroundMark x1="23435" y1="54154" x2="23435" y2="54579"/>
                        <a14:foregroundMark x1="22465" y1="49727" x2="22465" y2="49727"/>
                        <a14:foregroundMark x1="19893" y1="51971" x2="19893" y2="51971"/>
                        <a14:foregroundMark x1="22222" y1="49303" x2="22222" y2="49303"/>
                        <a14:foregroundMark x1="22562" y1="49181" x2="22999" y2="51243"/>
                        <a14:foregroundMark x1="23096" y1="51364" x2="23435" y2="52092"/>
                        <a14:foregroundMark x1="23435" y1="52092" x2="23435" y2="52092"/>
                        <a14:foregroundMark x1="28675" y1="49606" x2="28675" y2="49606"/>
                        <a14:foregroundMark x1="41000" y1="36264" x2="41000" y2="36264"/>
                        <a14:foregroundMark x1="34886" y1="37235" x2="34886" y2="37235"/>
                        <a14:foregroundMark x1="34886" y1="37235" x2="34886" y2="37235"/>
                        <a14:foregroundMark x1="42455" y1="35294" x2="43668" y2="40267"/>
                        <a14:foregroundMark x1="43668" y1="40691" x2="43765" y2="42389"/>
                        <a14:foregroundMark x1="43765" y1="42389" x2="44202" y2="43360"/>
                        <a14:foregroundMark x1="47453" y1="41965" x2="47889" y2="42511"/>
                        <a14:foregroundMark x1="48569" y1="44451" x2="49102" y2="47483"/>
                        <a14:foregroundMark x1="49199" y1="47787" x2="49442" y2="48332"/>
                        <a14:foregroundMark x1="49879" y1="47787" x2="49879" y2="47787"/>
                        <a14:foregroundMark x1="53227" y1="41540" x2="53227" y2="42511"/>
                        <a14:foregroundMark x1="50121" y1="43056" x2="50121" y2="43056"/>
                        <a14:foregroundMark x1="50024" y1="42753" x2="50024" y2="42753"/>
                        <a14:foregroundMark x1="50024" y1="42753" x2="50024" y2="42753"/>
                        <a14:foregroundMark x1="47210" y1="34566" x2="47210" y2="34566"/>
                        <a14:foregroundMark x1="44881" y1="34445" x2="44881" y2="34445"/>
                        <a14:foregroundMark x1="44881" y1="34748" x2="44881" y2="34748"/>
                        <a14:foregroundMark x1="44881" y1="35112" x2="45560" y2="37356"/>
                        <a14:foregroundMark x1="45657" y1="38205" x2="45657" y2="39721"/>
                        <a14:foregroundMark x1="45657" y1="39721" x2="45657" y2="40146"/>
                        <a14:foregroundMark x1="45657" y1="40146" x2="45657" y2="40146"/>
                        <a14:foregroundMark x1="45657" y1="40267" x2="45657" y2="40691"/>
                        <a14:foregroundMark x1="45657" y1="40813" x2="45657" y2="42086"/>
                        <a14:foregroundMark x1="45657" y1="42511" x2="45657" y2="44027"/>
                        <a14:foregroundMark x1="33333" y1="51364" x2="33333" y2="51364"/>
                        <a14:foregroundMark x1="34110" y1="47241" x2="34110" y2="47241"/>
                        <a14:foregroundMark x1="31684" y1="48029" x2="31684" y2="48029"/>
                        <a14:foregroundMark x1="31781" y1="49303" x2="31781" y2="49303"/>
                        <a14:foregroundMark x1="31878" y1="49424" x2="31878" y2="49424"/>
                        <a14:foregroundMark x1="31878" y1="49606" x2="31878" y2="50819"/>
                        <a14:foregroundMark x1="31781" y1="51243" x2="31538" y2="52213"/>
                        <a14:foregroundMark x1="31538" y1="52517" x2="31247" y2="53487"/>
                        <a14:foregroundMark x1="31247" y1="53730" x2="31004" y2="54579"/>
                        <a14:foregroundMark x1="29791" y1="52638" x2="29791" y2="52638"/>
                        <a14:foregroundMark x1="35565" y1="48029" x2="35565" y2="48029"/>
                        <a14:foregroundMark x1="40660" y1="48332" x2="40660" y2="48332"/>
                        <a14:foregroundMark x1="40126" y1="42753" x2="40126" y2="42753"/>
                        <a14:foregroundMark x1="41000" y1="42632" x2="41000" y2="42632"/>
                        <a14:foregroundMark x1="41000" y1="42632" x2="41000" y2="42632"/>
                        <a14:foregroundMark x1="45124" y1="34991" x2="45124" y2="34991"/>
                        <a14:foregroundMark x1="45124" y1="34991" x2="45124" y2="34991"/>
                        <a14:foregroundMark x1="45124" y1="34991" x2="45124" y2="35415"/>
                        <a14:foregroundMark x1="45124" y1="35537" x2="45124" y2="36931"/>
                        <a14:foregroundMark x1="45560" y1="37235" x2="45560" y2="37235"/>
                        <a14:foregroundMark x1="46676" y1="39297" x2="46870" y2="40146"/>
                        <a14:foregroundMark x1="46870" y1="40570" x2="46870" y2="41783"/>
                        <a14:foregroundMark x1="50024" y1="44876" x2="50024" y2="44876"/>
                        <a14:foregroundMark x1="51674" y1="47059" x2="51674" y2="47059"/>
                        <a14:foregroundMark x1="51092" y1="50697" x2="51092" y2="50697"/>
                        <a14:foregroundMark x1="49539" y1="37235" x2="49539" y2="37235"/>
                        <a14:foregroundMark x1="49539" y1="42086" x2="49539" y2="42086"/>
                        <a14:foregroundMark x1="49539" y1="38751" x2="49539" y2="38751"/>
                        <a14:foregroundMark x1="49539" y1="38448" x2="49539" y2="38448"/>
                        <a14:foregroundMark x1="37458" y1="47665" x2="37458" y2="47665"/>
                        <a14:foregroundMark x1="37312" y1="47665" x2="37312" y2="47665"/>
                        <a14:foregroundMark x1="37312" y1="47665" x2="37312" y2="47665"/>
                        <a14:foregroundMark x1="37312" y1="47665" x2="37312" y2="47665"/>
                        <a14:foregroundMark x1="33770" y1="54154" x2="33770" y2="54154"/>
                        <a14:foregroundMark x1="33770" y1="54154" x2="33770" y2="54154"/>
                        <a14:foregroundMark x1="31344" y1="57065" x2="31344" y2="57065"/>
                        <a14:foregroundMark x1="30762" y1="57793" x2="30665" y2="58338"/>
                        <a14:foregroundMark x1="30665" y1="58338" x2="30665" y2="58763"/>
                        <a14:foregroundMark x1="30665" y1="58763" x2="30665" y2="58763"/>
                        <a14:foregroundMark x1="34789" y1="61795" x2="34789" y2="61795"/>
                        <a14:foregroundMark x1="38331" y1="60582" x2="39204" y2="61249"/>
                        <a14:foregroundMark x1="39350" y1="61371" x2="39350" y2="61371"/>
                        <a14:foregroundMark x1="43426" y1="59733" x2="43426" y2="59733"/>
                        <a14:foregroundMark x1="43426" y1="59733" x2="43426" y2="59733"/>
                        <a14:foregroundMark x1="43426" y1="59733" x2="43426" y2="59733"/>
                        <a14:foregroundMark x1="43426" y1="59733" x2="43426" y2="59733"/>
                        <a14:foregroundMark x1="44541" y1="53608" x2="44541" y2="53608"/>
                        <a14:foregroundMark x1="44541" y1="53608" x2="44347" y2="55124"/>
                        <a14:foregroundMark x1="43765" y1="56822" x2="43765" y2="56822"/>
                        <a14:foregroundMark x1="43765" y1="56944" x2="43765" y2="57368"/>
                        <a14:foregroundMark x1="43765" y1="57368" x2="43765" y2="57368"/>
                        <a14:foregroundMark x1="43765" y1="57611" x2="43668" y2="58338"/>
                        <a14:foregroundMark x1="49782" y1="19163" x2="49782" y2="19163"/>
                        <a14:foregroundMark x1="49782" y1="19163" x2="49782" y2="19163"/>
                        <a14:foregroundMark x1="34789" y1="57489" x2="34789" y2="57489"/>
                        <a14:foregroundMark x1="34789" y1="57489" x2="34789" y2="57489"/>
                        <a14:foregroundMark x1="35662" y1="57247" x2="36099" y2="57065"/>
                        <a14:foregroundMark x1="36099" y1="57065" x2="36099" y2="57065"/>
                        <a14:foregroundMark x1="36099" y1="57065" x2="36099" y2="57065"/>
                        <a14:foregroundMark x1="36245" y1="49727" x2="36245" y2="49727"/>
                        <a14:foregroundMark x1="36245" y1="49727" x2="36245" y2="49727"/>
                        <a14:foregroundMark x1="36245" y1="49727" x2="36245" y2="49727"/>
                        <a14:foregroundMark x1="36342" y1="49727" x2="36342" y2="49727"/>
                        <a14:foregroundMark x1="36342" y1="49727" x2="36342" y2="49727"/>
                        <a14:foregroundMark x1="36342" y1="49727" x2="36342" y2="49727"/>
                        <a14:foregroundMark x1="36439" y1="49848" x2="36536" y2="50273"/>
                        <a14:foregroundMark x1="36681" y1="50576" x2="37118" y2="51364"/>
                        <a14:foregroundMark x1="37312" y1="51546" x2="37652" y2="51789"/>
                        <a14:foregroundMark x1="38331" y1="51971" x2="38331" y2="51971"/>
                        <a14:foregroundMark x1="41533" y1="51364" x2="41533" y2="51364"/>
                        <a14:foregroundMark x1="42213" y1="51668" x2="42213" y2="51668"/>
                        <a14:foregroundMark x1="44202" y1="51789" x2="44202" y2="51789"/>
                        <a14:foregroundMark x1="44444" y1="52092" x2="44541" y2="52759"/>
                        <a14:foregroundMark x1="44541" y1="54275" x2="44541" y2="55003"/>
                        <a14:foregroundMark x1="44347" y1="55306" x2="44008" y2="56277"/>
                        <a14:foregroundMark x1="44008" y1="56277" x2="44008" y2="56277"/>
                        <a14:foregroundMark x1="43765" y1="56519" x2="43134" y2="57368"/>
                        <a14:foregroundMark x1="42989" y1="57368" x2="42455" y2="57793"/>
                        <a14:foregroundMark x1="42310" y1="57793" x2="41873" y2="58035"/>
                        <a14:foregroundMark x1="38913" y1="57489" x2="38913" y2="57489"/>
                        <a14:foregroundMark x1="38671" y1="57368" x2="38671" y2="57368"/>
                        <a14:foregroundMark x1="38234" y1="56640" x2="38234" y2="56640"/>
                        <a14:foregroundMark x1="38234" y1="54154" x2="38234" y2="54154"/>
                        <a14:foregroundMark x1="38234" y1="54154" x2="38234" y2="54154"/>
                        <a14:foregroundMark x1="38234" y1="54154" x2="37797" y2="52335"/>
                        <a14:foregroundMark x1="51771" y1="48029" x2="51771" y2="48029"/>
                        <a14:foregroundMark x1="51577" y1="52638" x2="51577" y2="52638"/>
                        <a14:foregroundMark x1="51577" y1="52638" x2="51577" y2="53184"/>
                        <a14:foregroundMark x1="50218" y1="55549" x2="49782" y2="57489"/>
                        <a14:foregroundMark x1="49782" y1="57489" x2="49782" y2="57489"/>
                        <a14:foregroundMark x1="49102" y1="57914" x2="46773" y2="60279"/>
                        <a14:foregroundMark x1="43668" y1="61552" x2="39350" y2="65130"/>
                        <a14:foregroundMark x1="37118" y1="58338" x2="37118" y2="58338"/>
                        <a14:foregroundMark x1="37118" y1="58338" x2="37118" y2="58338"/>
                        <a14:foregroundMark x1="37215" y1="50273" x2="37215" y2="50273"/>
                        <a14:foregroundMark x1="37215" y1="50273" x2="37215" y2="50273"/>
                        <a14:foregroundMark x1="37215" y1="50273" x2="37215" y2="50273"/>
                        <a14:foregroundMark x1="36536" y1="45967" x2="36536" y2="45967"/>
                        <a14:foregroundMark x1="52547" y1="49727" x2="52547" y2="49727"/>
                        <a14:foregroundMark x1="52644" y1="51971" x2="52644" y2="51971"/>
                        <a14:foregroundMark x1="52547" y1="52335" x2="52208" y2="53305"/>
                        <a14:foregroundMark x1="51868" y1="53911" x2="51674" y2="54579"/>
                        <a14:foregroundMark x1="51577" y1="54882" x2="51334" y2="55549"/>
                        <a14:foregroundMark x1="50461" y1="56277" x2="50121" y2="56640"/>
                        <a14:foregroundMark x1="49879" y1="56944" x2="49879" y2="56944"/>
                        <a14:foregroundMark x1="51334" y1="50273" x2="51334" y2="50273"/>
                        <a14:foregroundMark x1="51334" y1="50273" x2="51334" y2="50273"/>
                        <a14:foregroundMark x1="51334" y1="50273" x2="51334" y2="50273"/>
                        <a14:foregroundMark x1="52208" y1="49181" x2="52208" y2="49181"/>
                        <a14:foregroundMark x1="52208" y1="49181" x2="52208" y2="49181"/>
                        <a14:foregroundMark x1="52353" y1="49181" x2="52353" y2="51546"/>
                        <a14:foregroundMark x1="52353" y1="52335" x2="52111" y2="53184"/>
                        <a14:foregroundMark x1="51771" y1="53608" x2="51092" y2="54700"/>
                        <a14:foregroundMark x1="50995" y1="54882" x2="50995" y2="54882"/>
                        <a14:foregroundMark x1="50461" y1="55428" x2="49199" y2="57247"/>
                        <a14:foregroundMark x1="67783" y1="19588" x2="67783" y2="19588"/>
                        <a14:foregroundMark x1="69238" y1="19042" x2="69238" y2="19042"/>
                        <a14:foregroundMark x1="73023" y1="19588" x2="73023" y2="19588"/>
                        <a14:foregroundMark x1="77001" y1="19284" x2="77001" y2="19284"/>
                        <a14:foregroundMark x1="78894" y1="19284" x2="78894" y2="19284"/>
                        <a14:foregroundMark x1="80689" y1="19284" x2="80689" y2="19284"/>
                        <a14:foregroundMark x1="82775" y1="19466" x2="82775" y2="19466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485" y="137070"/>
            <a:ext cx="9914293" cy="7432989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0375B63D-328C-4C2E-9A80-9FBAF2F85978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9637" y="3999062"/>
            <a:ext cx="728696" cy="723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524537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8"/>
                </p:tgtEl>
              </p:cMediaNode>
            </p:audio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0"/>
                </p:tgtEl>
              </p:cMediaNode>
            </p:audio>
            <p:audio>
              <p:cMediaNode vol="80000">
                <p:cTn id="3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1"/>
                </p:tgtEl>
              </p:cMediaNode>
            </p:audio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2" dur="8150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9" dur="8150" fill="hold"/>
                                        <p:tgtEl>
                                          <p:spTgt spid="3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6" dur="8085" fill="hold"/>
                                        <p:tgtEl>
                                          <p:spTgt spid="3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71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2" fill="hold">
                      <p:stCondLst>
                        <p:cond delay="0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7" dur="8150" fill="hold"/>
                                        <p:tgtEl>
                                          <p:spTgt spid="2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645D1948-5484-41D0-8143-9F7D29D1ADCC}"/>
              </a:ext>
            </a:extLst>
          </p:cNvPr>
          <p:cNvGrpSpPr/>
          <p:nvPr/>
        </p:nvGrpSpPr>
        <p:grpSpPr>
          <a:xfrm>
            <a:off x="6454984" y="4151668"/>
            <a:ext cx="5241260" cy="1192928"/>
            <a:chOff x="6454984" y="4151668"/>
            <a:chExt cx="5241260" cy="885085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0" name="Snip Diagonal Corner Rectangle 5">
                  <a:extLst>
                    <a:ext uri="{FF2B5EF4-FFF2-40B4-BE49-F238E27FC236}">
                      <a16:creationId xmlns:a16="http://schemas.microsoft.com/office/drawing/2014/main" id="{5ED24B4C-BBC7-4399-A56F-BB402A5FA936}"/>
                    </a:ext>
                  </a:extLst>
                </p:cNvPr>
                <p:cNvSpPr/>
                <p:nvPr/>
              </p:nvSpPr>
              <p:spPr>
                <a:xfrm>
                  <a:off x="6558645" y="4151668"/>
                  <a:ext cx="5137599" cy="804153"/>
                </a:xfrm>
                <a:custGeom>
                  <a:avLst/>
                  <a:gdLst>
                    <a:gd name="connsiteX0" fmla="*/ 0 w 5137599"/>
                    <a:gd name="connsiteY0" fmla="*/ 0 h 804153"/>
                    <a:gd name="connsiteX1" fmla="*/ 5003571 w 5137599"/>
                    <a:gd name="connsiteY1" fmla="*/ 0 h 804153"/>
                    <a:gd name="connsiteX2" fmla="*/ 5137599 w 5137599"/>
                    <a:gd name="connsiteY2" fmla="*/ 134028 h 804153"/>
                    <a:gd name="connsiteX3" fmla="*/ 5137599 w 5137599"/>
                    <a:gd name="connsiteY3" fmla="*/ 804153 h 804153"/>
                    <a:gd name="connsiteX4" fmla="*/ 5137599 w 5137599"/>
                    <a:gd name="connsiteY4" fmla="*/ 804153 h 804153"/>
                    <a:gd name="connsiteX5" fmla="*/ 134028 w 5137599"/>
                    <a:gd name="connsiteY5" fmla="*/ 804153 h 804153"/>
                    <a:gd name="connsiteX6" fmla="*/ 0 w 5137599"/>
                    <a:gd name="connsiteY6" fmla="*/ 670125 h 804153"/>
                    <a:gd name="connsiteX7" fmla="*/ 0 w 5137599"/>
                    <a:gd name="connsiteY7" fmla="*/ 0 h 8041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5137599" h="804153" fill="none" extrusionOk="0">
                      <a:moveTo>
                        <a:pt x="0" y="0"/>
                      </a:moveTo>
                      <a:cubicBezTo>
                        <a:pt x="902515" y="100108"/>
                        <a:pt x="2720629" y="78259"/>
                        <a:pt x="5003571" y="0"/>
                      </a:cubicBezTo>
                      <a:cubicBezTo>
                        <a:pt x="5031553" y="7971"/>
                        <a:pt x="5106873" y="83996"/>
                        <a:pt x="5137599" y="134028"/>
                      </a:cubicBezTo>
                      <a:cubicBezTo>
                        <a:pt x="5121046" y="358864"/>
                        <a:pt x="5183690" y="595876"/>
                        <a:pt x="5137599" y="804153"/>
                      </a:cubicBezTo>
                      <a:lnTo>
                        <a:pt x="5137599" y="804153"/>
                      </a:lnTo>
                      <a:cubicBezTo>
                        <a:pt x="2640707" y="897047"/>
                        <a:pt x="1623309" y="787755"/>
                        <a:pt x="134028" y="804153"/>
                      </a:cubicBezTo>
                      <a:cubicBezTo>
                        <a:pt x="79845" y="765646"/>
                        <a:pt x="8460" y="697742"/>
                        <a:pt x="0" y="670125"/>
                      </a:cubicBezTo>
                      <a:cubicBezTo>
                        <a:pt x="41845" y="362704"/>
                        <a:pt x="-31802" y="100320"/>
                        <a:pt x="0" y="0"/>
                      </a:cubicBezTo>
                      <a:close/>
                    </a:path>
                    <a:path w="5137599" h="804153" stroke="0" extrusionOk="0">
                      <a:moveTo>
                        <a:pt x="0" y="0"/>
                      </a:moveTo>
                      <a:cubicBezTo>
                        <a:pt x="1590818" y="-68008"/>
                        <a:pt x="4427033" y="134610"/>
                        <a:pt x="5003571" y="0"/>
                      </a:cubicBezTo>
                      <a:cubicBezTo>
                        <a:pt x="5052864" y="52113"/>
                        <a:pt x="5115858" y="106654"/>
                        <a:pt x="5137599" y="134028"/>
                      </a:cubicBezTo>
                      <a:cubicBezTo>
                        <a:pt x="5113774" y="363557"/>
                        <a:pt x="5194420" y="488005"/>
                        <a:pt x="5137599" y="804153"/>
                      </a:cubicBezTo>
                      <a:lnTo>
                        <a:pt x="5137599" y="804153"/>
                      </a:lnTo>
                      <a:cubicBezTo>
                        <a:pt x="3379310" y="912724"/>
                        <a:pt x="1767482" y="722165"/>
                        <a:pt x="134028" y="804153"/>
                      </a:cubicBezTo>
                      <a:cubicBezTo>
                        <a:pt x="105330" y="795607"/>
                        <a:pt x="67896" y="722778"/>
                        <a:pt x="0" y="670125"/>
                      </a:cubicBezTo>
                      <a:cubicBezTo>
                        <a:pt x="-39180" y="394807"/>
                        <a:pt x="-58519" y="275825"/>
                        <a:pt x="0" y="0"/>
                      </a:cubicBezTo>
                      <a:close/>
                    </a:path>
                  </a:pathLst>
                </a:custGeom>
                <a:solidFill>
                  <a:schemeClr val="bg1">
                    <a:alpha val="93000"/>
                  </a:schemeClr>
                </a:solidFill>
                <a:ln w="50800" cmpd="sng">
                  <a:solidFill>
                    <a:srgbClr val="002060"/>
                  </a:solidFill>
                  <a:prstDash val="sysDash"/>
                  <a:extLst>
                    <a:ext uri="{C807C97D-BFC1-408E-A445-0C87EB9F89A2}">
                      <ask:lineSketchStyleProps xmlns:ask="http://schemas.microsoft.com/office/drawing/2018/sketchyshapes" sd="3580262583">
                        <a:prstGeom prst="snip2DiagRect">
                          <a:avLst/>
                        </a:prstGeom>
                        <ask:type>
                          <ask:lineSketchCurved/>
                        </ask:type>
                      </ask:lineSketchStyleProps>
                    </a:ext>
                  </a:extLst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kumimoji="0" lang="en-US" sz="32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206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kumimoji="0" lang="en-US" sz="32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206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𝟕</m:t>
                            </m:r>
                          </m:num>
                          <m:den>
                            <m:r>
                              <a:rPr kumimoji="0" lang="en-US" sz="32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206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𝟔</m:t>
                            </m:r>
                          </m:den>
                        </m:f>
                      </m:oMath>
                    </m:oMathPara>
                  </a14:m>
                  <a:endParaRPr kumimoji="0" lang="en-US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70" name="Snip Diagonal Corner Rectangle 5">
                  <a:extLst>
                    <a:ext uri="{FF2B5EF4-FFF2-40B4-BE49-F238E27FC236}">
                      <a16:creationId xmlns:a16="http://schemas.microsoft.com/office/drawing/2014/main" id="{5ED24B4C-BBC7-4399-A56F-BB402A5FA936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558645" y="4151668"/>
                  <a:ext cx="5137599" cy="804153"/>
                </a:xfrm>
                <a:custGeom>
                  <a:avLst/>
                  <a:gdLst>
                    <a:gd name="connsiteX0" fmla="*/ 0 w 3947111"/>
                    <a:gd name="connsiteY0" fmla="*/ 0 h 804153"/>
                    <a:gd name="connsiteX1" fmla="*/ 3813083 w 3947111"/>
                    <a:gd name="connsiteY1" fmla="*/ 0 h 804153"/>
                    <a:gd name="connsiteX2" fmla="*/ 3947111 w 3947111"/>
                    <a:gd name="connsiteY2" fmla="*/ 134028 h 804153"/>
                    <a:gd name="connsiteX3" fmla="*/ 3947111 w 3947111"/>
                    <a:gd name="connsiteY3" fmla="*/ 804153 h 804153"/>
                    <a:gd name="connsiteX4" fmla="*/ 3947111 w 3947111"/>
                    <a:gd name="connsiteY4" fmla="*/ 804153 h 804153"/>
                    <a:gd name="connsiteX5" fmla="*/ 134028 w 3947111"/>
                    <a:gd name="connsiteY5" fmla="*/ 804153 h 804153"/>
                    <a:gd name="connsiteX6" fmla="*/ 0 w 3947111"/>
                    <a:gd name="connsiteY6" fmla="*/ 670125 h 804153"/>
                    <a:gd name="connsiteX7" fmla="*/ 0 w 3947111"/>
                    <a:gd name="connsiteY7" fmla="*/ 0 h 8041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3947111" h="804153" fill="none" extrusionOk="0">
                      <a:moveTo>
                        <a:pt x="0" y="0"/>
                      </a:moveTo>
                      <a:cubicBezTo>
                        <a:pt x="670653" y="100108"/>
                        <a:pt x="2039776" y="78259"/>
                        <a:pt x="3813083" y="0"/>
                      </a:cubicBezTo>
                      <a:cubicBezTo>
                        <a:pt x="3841065" y="7971"/>
                        <a:pt x="3916385" y="83996"/>
                        <a:pt x="3947111" y="134028"/>
                      </a:cubicBezTo>
                      <a:cubicBezTo>
                        <a:pt x="3930558" y="358864"/>
                        <a:pt x="3993202" y="595876"/>
                        <a:pt x="3947111" y="804153"/>
                      </a:cubicBezTo>
                      <a:lnTo>
                        <a:pt x="3947111" y="804153"/>
                      </a:lnTo>
                      <a:cubicBezTo>
                        <a:pt x="3460987" y="897047"/>
                        <a:pt x="1211308" y="787755"/>
                        <a:pt x="134028" y="804153"/>
                      </a:cubicBezTo>
                      <a:cubicBezTo>
                        <a:pt x="79845" y="765646"/>
                        <a:pt x="8460" y="697742"/>
                        <a:pt x="0" y="670125"/>
                      </a:cubicBezTo>
                      <a:cubicBezTo>
                        <a:pt x="41845" y="362704"/>
                        <a:pt x="-31802" y="100320"/>
                        <a:pt x="0" y="0"/>
                      </a:cubicBezTo>
                      <a:close/>
                    </a:path>
                    <a:path w="3947111" h="804153" stroke="0" extrusionOk="0">
                      <a:moveTo>
                        <a:pt x="0" y="0"/>
                      </a:moveTo>
                      <a:cubicBezTo>
                        <a:pt x="1595574" y="-68008"/>
                        <a:pt x="3239774" y="134610"/>
                        <a:pt x="3813083" y="0"/>
                      </a:cubicBezTo>
                      <a:cubicBezTo>
                        <a:pt x="3862376" y="52113"/>
                        <a:pt x="3925370" y="106654"/>
                        <a:pt x="3947111" y="134028"/>
                      </a:cubicBezTo>
                      <a:cubicBezTo>
                        <a:pt x="3923286" y="363557"/>
                        <a:pt x="4003932" y="488005"/>
                        <a:pt x="3947111" y="804153"/>
                      </a:cubicBezTo>
                      <a:lnTo>
                        <a:pt x="3947111" y="804153"/>
                      </a:lnTo>
                      <a:cubicBezTo>
                        <a:pt x="2848531" y="912724"/>
                        <a:pt x="1861888" y="722165"/>
                        <a:pt x="134028" y="804153"/>
                      </a:cubicBezTo>
                      <a:cubicBezTo>
                        <a:pt x="105330" y="795607"/>
                        <a:pt x="67896" y="722778"/>
                        <a:pt x="0" y="670125"/>
                      </a:cubicBezTo>
                      <a:cubicBezTo>
                        <a:pt x="-39180" y="394807"/>
                        <a:pt x="-58519" y="275825"/>
                        <a:pt x="0" y="0"/>
                      </a:cubicBezTo>
                      <a:close/>
                    </a:path>
                  </a:pathLst>
                </a:custGeom>
                <a:blipFill>
                  <a:blip r:embed="rId6"/>
                  <a:stretch>
                    <a:fillRect/>
                  </a:stretch>
                </a:blipFill>
                <a:ln w="50800" cmpd="sng">
                  <a:solidFill>
                    <a:srgbClr val="002060"/>
                  </a:solidFill>
                  <a:prstDash val="sysDash"/>
                  <a:extLst>
                    <a:ext uri="{C807C97D-BFC1-408E-A445-0C87EB9F89A2}">
                      <ask:lineSketchStyleProps xmlns:ask="http://schemas.microsoft.com/office/drawing/2018/sketchyshapes" xmlns="" sd="3580262583">
                        <a:prstGeom prst="snip2DiagRect">
                          <a:avLst/>
                        </a:prstGeom>
                        <ask:type>
                          <ask:lineSketchCurved/>
                        </ask:type>
                      </ask:lineSketchStyleProps>
                    </a:ext>
                  </a:extLst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92FD8D84-A470-47E2-8DBD-8BECFC8FD9A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6822" b="20635" l="58508" r="70672"/>
                      </a14:imgEffect>
                    </a14:imgLayer>
                  </a14:imgProps>
                </a:ext>
              </a:extLst>
            </a:blip>
            <a:srcRect l="56987" t="5095" r="27807" b="77638"/>
            <a:stretch/>
          </p:blipFill>
          <p:spPr>
            <a:xfrm>
              <a:off x="6454984" y="4178215"/>
              <a:ext cx="986391" cy="858538"/>
            </a:xfrm>
            <a:prstGeom prst="rect">
              <a:avLst/>
            </a:prstGeom>
          </p:spPr>
        </p:pic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157FFD40-6748-46CF-87AA-16F58D8DC7FA}"/>
              </a:ext>
            </a:extLst>
          </p:cNvPr>
          <p:cNvGrpSpPr/>
          <p:nvPr/>
        </p:nvGrpSpPr>
        <p:grpSpPr>
          <a:xfrm>
            <a:off x="475519" y="3973564"/>
            <a:ext cx="5321124" cy="1326124"/>
            <a:chOff x="475519" y="3973564"/>
            <a:chExt cx="5321124" cy="971805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7" name="Snip Diagonal Corner Rectangle 4">
                  <a:extLst>
                    <a:ext uri="{FF2B5EF4-FFF2-40B4-BE49-F238E27FC236}">
                      <a16:creationId xmlns:a16="http://schemas.microsoft.com/office/drawing/2014/main" id="{61C335C8-12CA-44AE-A170-3782DC7294F9}"/>
                    </a:ext>
                  </a:extLst>
                </p:cNvPr>
                <p:cNvSpPr/>
                <p:nvPr/>
              </p:nvSpPr>
              <p:spPr>
                <a:xfrm>
                  <a:off x="475519" y="4108084"/>
                  <a:ext cx="5321124" cy="804153"/>
                </a:xfrm>
                <a:custGeom>
                  <a:avLst/>
                  <a:gdLst>
                    <a:gd name="connsiteX0" fmla="*/ 0 w 5321124"/>
                    <a:gd name="connsiteY0" fmla="*/ 0 h 804153"/>
                    <a:gd name="connsiteX1" fmla="*/ 5187096 w 5321124"/>
                    <a:gd name="connsiteY1" fmla="*/ 0 h 804153"/>
                    <a:gd name="connsiteX2" fmla="*/ 5321124 w 5321124"/>
                    <a:gd name="connsiteY2" fmla="*/ 134028 h 804153"/>
                    <a:gd name="connsiteX3" fmla="*/ 5321124 w 5321124"/>
                    <a:gd name="connsiteY3" fmla="*/ 804153 h 804153"/>
                    <a:gd name="connsiteX4" fmla="*/ 5321124 w 5321124"/>
                    <a:gd name="connsiteY4" fmla="*/ 804153 h 804153"/>
                    <a:gd name="connsiteX5" fmla="*/ 134028 w 5321124"/>
                    <a:gd name="connsiteY5" fmla="*/ 804153 h 804153"/>
                    <a:gd name="connsiteX6" fmla="*/ 0 w 5321124"/>
                    <a:gd name="connsiteY6" fmla="*/ 670125 h 804153"/>
                    <a:gd name="connsiteX7" fmla="*/ 0 w 5321124"/>
                    <a:gd name="connsiteY7" fmla="*/ 0 h 8041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5321124" h="804153" fill="none" extrusionOk="0">
                      <a:moveTo>
                        <a:pt x="0" y="0"/>
                      </a:moveTo>
                      <a:cubicBezTo>
                        <a:pt x="1966914" y="80431"/>
                        <a:pt x="4006277" y="119785"/>
                        <a:pt x="5187096" y="0"/>
                      </a:cubicBezTo>
                      <a:cubicBezTo>
                        <a:pt x="5253679" y="65093"/>
                        <a:pt x="5275619" y="68602"/>
                        <a:pt x="5321124" y="134028"/>
                      </a:cubicBezTo>
                      <a:cubicBezTo>
                        <a:pt x="5373628" y="259752"/>
                        <a:pt x="5348154" y="666818"/>
                        <a:pt x="5321124" y="804153"/>
                      </a:cubicBezTo>
                      <a:lnTo>
                        <a:pt x="5321124" y="804153"/>
                      </a:lnTo>
                      <a:cubicBezTo>
                        <a:pt x="3679212" y="942240"/>
                        <a:pt x="1401960" y="788838"/>
                        <a:pt x="134028" y="804153"/>
                      </a:cubicBezTo>
                      <a:cubicBezTo>
                        <a:pt x="61337" y="746148"/>
                        <a:pt x="46531" y="720613"/>
                        <a:pt x="0" y="670125"/>
                      </a:cubicBezTo>
                      <a:cubicBezTo>
                        <a:pt x="18223" y="531127"/>
                        <a:pt x="-19978" y="292251"/>
                        <a:pt x="0" y="0"/>
                      </a:cubicBezTo>
                      <a:close/>
                    </a:path>
                    <a:path w="5321124" h="804153" stroke="0" extrusionOk="0">
                      <a:moveTo>
                        <a:pt x="0" y="0"/>
                      </a:moveTo>
                      <a:cubicBezTo>
                        <a:pt x="2577297" y="105876"/>
                        <a:pt x="3908488" y="-102183"/>
                        <a:pt x="5187096" y="0"/>
                      </a:cubicBezTo>
                      <a:cubicBezTo>
                        <a:pt x="5213089" y="23263"/>
                        <a:pt x="5271164" y="107477"/>
                        <a:pt x="5321124" y="134028"/>
                      </a:cubicBezTo>
                      <a:cubicBezTo>
                        <a:pt x="5308275" y="404261"/>
                        <a:pt x="5313587" y="537922"/>
                        <a:pt x="5321124" y="804153"/>
                      </a:cubicBezTo>
                      <a:lnTo>
                        <a:pt x="5321124" y="804153"/>
                      </a:lnTo>
                      <a:cubicBezTo>
                        <a:pt x="3107182" y="946071"/>
                        <a:pt x="1416474" y="776724"/>
                        <a:pt x="134028" y="804153"/>
                      </a:cubicBezTo>
                      <a:cubicBezTo>
                        <a:pt x="80745" y="742631"/>
                        <a:pt x="42566" y="691080"/>
                        <a:pt x="0" y="670125"/>
                      </a:cubicBezTo>
                      <a:cubicBezTo>
                        <a:pt x="38978" y="504230"/>
                        <a:pt x="-5621" y="199542"/>
                        <a:pt x="0" y="0"/>
                      </a:cubicBezTo>
                      <a:close/>
                    </a:path>
                  </a:pathLst>
                </a:custGeom>
                <a:solidFill>
                  <a:schemeClr val="bg1">
                    <a:alpha val="93000"/>
                  </a:schemeClr>
                </a:solidFill>
                <a:ln w="50800" cmpd="sng">
                  <a:solidFill>
                    <a:srgbClr val="002060"/>
                  </a:solidFill>
                  <a:prstDash val="sysDash"/>
                  <a:extLst>
                    <a:ext uri="{C807C97D-BFC1-408E-A445-0C87EB9F89A2}">
                      <ask:lineSketchStyleProps xmlns:ask="http://schemas.microsoft.com/office/drawing/2018/sketchyshapes" sd="2542778">
                        <a:prstGeom prst="snip2DiagRect">
                          <a:avLst/>
                        </a:prstGeom>
                        <ask:type>
                          <ask:lineSketchCurved/>
                        </ask:type>
                      </ask:lineSketchStyleProps>
                    </a:ext>
                  </a:extLst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kumimoji="0" lang="en-US" sz="32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206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kumimoji="0" lang="en-US" sz="32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206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𝟒</m:t>
                            </m:r>
                          </m:num>
                          <m:den>
                            <m:r>
                              <a:rPr kumimoji="0" lang="en-US" sz="32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206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𝟏𝟐</m:t>
                            </m:r>
                          </m:den>
                        </m:f>
                      </m:oMath>
                    </m:oMathPara>
                  </a14:m>
                  <a:endParaRPr kumimoji="0" lang="en-US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67" name="Snip Diagonal Corner Rectangle 4">
                  <a:extLst>
                    <a:ext uri="{FF2B5EF4-FFF2-40B4-BE49-F238E27FC236}">
                      <a16:creationId xmlns:a16="http://schemas.microsoft.com/office/drawing/2014/main" id="{61C335C8-12CA-44AE-A170-3782DC7294F9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75519" y="4108084"/>
                  <a:ext cx="5321124" cy="804153"/>
                </a:xfrm>
                <a:custGeom>
                  <a:avLst/>
                  <a:gdLst>
                    <a:gd name="connsiteX0" fmla="*/ 0 w 4157576"/>
                    <a:gd name="connsiteY0" fmla="*/ 0 h 804153"/>
                    <a:gd name="connsiteX1" fmla="*/ 4023548 w 4157576"/>
                    <a:gd name="connsiteY1" fmla="*/ 0 h 804153"/>
                    <a:gd name="connsiteX2" fmla="*/ 4157576 w 4157576"/>
                    <a:gd name="connsiteY2" fmla="*/ 134028 h 804153"/>
                    <a:gd name="connsiteX3" fmla="*/ 4157576 w 4157576"/>
                    <a:gd name="connsiteY3" fmla="*/ 804153 h 804153"/>
                    <a:gd name="connsiteX4" fmla="*/ 4157576 w 4157576"/>
                    <a:gd name="connsiteY4" fmla="*/ 804153 h 804153"/>
                    <a:gd name="connsiteX5" fmla="*/ 134028 w 4157576"/>
                    <a:gd name="connsiteY5" fmla="*/ 804153 h 804153"/>
                    <a:gd name="connsiteX6" fmla="*/ 0 w 4157576"/>
                    <a:gd name="connsiteY6" fmla="*/ 670125 h 804153"/>
                    <a:gd name="connsiteX7" fmla="*/ 0 w 4157576"/>
                    <a:gd name="connsiteY7" fmla="*/ 0 h 8041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4157576" h="804153" fill="none" extrusionOk="0">
                      <a:moveTo>
                        <a:pt x="0" y="0"/>
                      </a:moveTo>
                      <a:cubicBezTo>
                        <a:pt x="495950" y="80431"/>
                        <a:pt x="3182218" y="119785"/>
                        <a:pt x="4023548" y="0"/>
                      </a:cubicBezTo>
                      <a:cubicBezTo>
                        <a:pt x="4090131" y="65093"/>
                        <a:pt x="4112071" y="68602"/>
                        <a:pt x="4157576" y="134028"/>
                      </a:cubicBezTo>
                      <a:cubicBezTo>
                        <a:pt x="4210080" y="259752"/>
                        <a:pt x="4184606" y="666818"/>
                        <a:pt x="4157576" y="804153"/>
                      </a:cubicBezTo>
                      <a:lnTo>
                        <a:pt x="4157576" y="804153"/>
                      </a:lnTo>
                      <a:cubicBezTo>
                        <a:pt x="2566963" y="942240"/>
                        <a:pt x="1256786" y="788838"/>
                        <a:pt x="134028" y="804153"/>
                      </a:cubicBezTo>
                      <a:cubicBezTo>
                        <a:pt x="61337" y="746148"/>
                        <a:pt x="46531" y="720613"/>
                        <a:pt x="0" y="670125"/>
                      </a:cubicBezTo>
                      <a:cubicBezTo>
                        <a:pt x="18223" y="531127"/>
                        <a:pt x="-19978" y="292251"/>
                        <a:pt x="0" y="0"/>
                      </a:cubicBezTo>
                      <a:close/>
                    </a:path>
                    <a:path w="4157576" h="804153" stroke="0" extrusionOk="0">
                      <a:moveTo>
                        <a:pt x="0" y="0"/>
                      </a:moveTo>
                      <a:cubicBezTo>
                        <a:pt x="1455624" y="105876"/>
                        <a:pt x="2530547" y="-102183"/>
                        <a:pt x="4023548" y="0"/>
                      </a:cubicBezTo>
                      <a:cubicBezTo>
                        <a:pt x="4049541" y="23263"/>
                        <a:pt x="4107616" y="107477"/>
                        <a:pt x="4157576" y="134028"/>
                      </a:cubicBezTo>
                      <a:cubicBezTo>
                        <a:pt x="4144727" y="404261"/>
                        <a:pt x="4150039" y="537922"/>
                        <a:pt x="4157576" y="804153"/>
                      </a:cubicBezTo>
                      <a:lnTo>
                        <a:pt x="4157576" y="804153"/>
                      </a:lnTo>
                      <a:cubicBezTo>
                        <a:pt x="3717927" y="946071"/>
                        <a:pt x="1679933" y="776724"/>
                        <a:pt x="134028" y="804153"/>
                      </a:cubicBezTo>
                      <a:cubicBezTo>
                        <a:pt x="80745" y="742631"/>
                        <a:pt x="42566" y="691080"/>
                        <a:pt x="0" y="670125"/>
                      </a:cubicBezTo>
                      <a:cubicBezTo>
                        <a:pt x="38978" y="504230"/>
                        <a:pt x="-5621" y="199542"/>
                        <a:pt x="0" y="0"/>
                      </a:cubicBezTo>
                      <a:close/>
                    </a:path>
                  </a:pathLst>
                </a:custGeom>
                <a:blipFill>
                  <a:blip r:embed="rId9"/>
                  <a:stretch>
                    <a:fillRect/>
                  </a:stretch>
                </a:blipFill>
                <a:ln w="50800" cmpd="sng">
                  <a:solidFill>
                    <a:srgbClr val="002060"/>
                  </a:solidFill>
                  <a:prstDash val="sysDash"/>
                  <a:extLst>
                    <a:ext uri="{C807C97D-BFC1-408E-A445-0C87EB9F89A2}">
                      <ask:lineSketchStyleProps xmlns:ask="http://schemas.microsoft.com/office/drawing/2018/sketchyshapes" xmlns="" sd="2542778">
                        <a:prstGeom prst="snip2DiagRect">
                          <a:avLst/>
                        </a:prstGeom>
                        <ask:type>
                          <ask:lineSketchCurved/>
                        </ask:type>
                      </ask:lineSketchStyleProps>
                    </a:ext>
                  </a:extLst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246E7268-8D69-4C9C-B236-EB5EFA7BCC7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3354" b="20655" l="45187" r="57351"/>
                      </a14:imgEffect>
                    </a14:imgLayer>
                  </a14:imgProps>
                </a:ext>
              </a:extLst>
            </a:blip>
            <a:srcRect l="43666" t="1191" r="41128" b="77182"/>
            <a:stretch/>
          </p:blipFill>
          <p:spPr>
            <a:xfrm>
              <a:off x="515693" y="3973564"/>
              <a:ext cx="891465" cy="971805"/>
            </a:xfrm>
            <a:prstGeom prst="rect">
              <a:avLst/>
            </a:prstGeom>
          </p:spPr>
        </p:pic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1AD3FD1F-1B57-45AB-A54C-F12364F696AB}"/>
              </a:ext>
            </a:extLst>
          </p:cNvPr>
          <p:cNvGrpSpPr/>
          <p:nvPr/>
        </p:nvGrpSpPr>
        <p:grpSpPr>
          <a:xfrm>
            <a:off x="6629571" y="2452144"/>
            <a:ext cx="5103962" cy="1288928"/>
            <a:chOff x="6629571" y="2742720"/>
            <a:chExt cx="5103962" cy="998352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4" name="Snip Diagonal Corner Rectangle 3">
                  <a:extLst>
                    <a:ext uri="{FF2B5EF4-FFF2-40B4-BE49-F238E27FC236}">
                      <a16:creationId xmlns:a16="http://schemas.microsoft.com/office/drawing/2014/main" id="{EF44BC25-7DBA-486F-805E-129AA0772749}"/>
                    </a:ext>
                  </a:extLst>
                </p:cNvPr>
                <p:cNvSpPr/>
                <p:nvPr/>
              </p:nvSpPr>
              <p:spPr>
                <a:xfrm>
                  <a:off x="6629571" y="2936919"/>
                  <a:ext cx="5103962" cy="804153"/>
                </a:xfrm>
                <a:custGeom>
                  <a:avLst/>
                  <a:gdLst>
                    <a:gd name="connsiteX0" fmla="*/ 0 w 5103962"/>
                    <a:gd name="connsiteY0" fmla="*/ 0 h 804153"/>
                    <a:gd name="connsiteX1" fmla="*/ 4969934 w 5103962"/>
                    <a:gd name="connsiteY1" fmla="*/ 0 h 804153"/>
                    <a:gd name="connsiteX2" fmla="*/ 5103962 w 5103962"/>
                    <a:gd name="connsiteY2" fmla="*/ 134028 h 804153"/>
                    <a:gd name="connsiteX3" fmla="*/ 5103962 w 5103962"/>
                    <a:gd name="connsiteY3" fmla="*/ 804153 h 804153"/>
                    <a:gd name="connsiteX4" fmla="*/ 5103962 w 5103962"/>
                    <a:gd name="connsiteY4" fmla="*/ 804153 h 804153"/>
                    <a:gd name="connsiteX5" fmla="*/ 134028 w 5103962"/>
                    <a:gd name="connsiteY5" fmla="*/ 804153 h 804153"/>
                    <a:gd name="connsiteX6" fmla="*/ 0 w 5103962"/>
                    <a:gd name="connsiteY6" fmla="*/ 670125 h 804153"/>
                    <a:gd name="connsiteX7" fmla="*/ 0 w 5103962"/>
                    <a:gd name="connsiteY7" fmla="*/ 0 h 8041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5103962" h="804153" fill="none" extrusionOk="0">
                      <a:moveTo>
                        <a:pt x="0" y="0"/>
                      </a:moveTo>
                      <a:cubicBezTo>
                        <a:pt x="2138214" y="-121042"/>
                        <a:pt x="3558660" y="59404"/>
                        <a:pt x="4969934" y="0"/>
                      </a:cubicBezTo>
                      <a:cubicBezTo>
                        <a:pt x="4994492" y="44024"/>
                        <a:pt x="5047406" y="80702"/>
                        <a:pt x="5103962" y="134028"/>
                      </a:cubicBezTo>
                      <a:cubicBezTo>
                        <a:pt x="5163557" y="410341"/>
                        <a:pt x="5140488" y="635625"/>
                        <a:pt x="5103962" y="804153"/>
                      </a:cubicBezTo>
                      <a:lnTo>
                        <a:pt x="5103962" y="804153"/>
                      </a:lnTo>
                      <a:cubicBezTo>
                        <a:pt x="3944280" y="966007"/>
                        <a:pt x="2419145" y="732253"/>
                        <a:pt x="134028" y="804153"/>
                      </a:cubicBezTo>
                      <a:cubicBezTo>
                        <a:pt x="99968" y="763486"/>
                        <a:pt x="26832" y="674012"/>
                        <a:pt x="0" y="670125"/>
                      </a:cubicBezTo>
                      <a:cubicBezTo>
                        <a:pt x="-35495" y="438574"/>
                        <a:pt x="-42538" y="330747"/>
                        <a:pt x="0" y="0"/>
                      </a:cubicBezTo>
                      <a:close/>
                    </a:path>
                    <a:path w="5103962" h="804153" stroke="0" extrusionOk="0">
                      <a:moveTo>
                        <a:pt x="0" y="0"/>
                      </a:moveTo>
                      <a:cubicBezTo>
                        <a:pt x="1293777" y="11948"/>
                        <a:pt x="4300203" y="-112770"/>
                        <a:pt x="4969934" y="0"/>
                      </a:cubicBezTo>
                      <a:cubicBezTo>
                        <a:pt x="5004261" y="46348"/>
                        <a:pt x="5070625" y="123581"/>
                        <a:pt x="5103962" y="134028"/>
                      </a:cubicBezTo>
                      <a:cubicBezTo>
                        <a:pt x="5065035" y="402143"/>
                        <a:pt x="5087956" y="509804"/>
                        <a:pt x="5103962" y="804153"/>
                      </a:cubicBezTo>
                      <a:lnTo>
                        <a:pt x="5103962" y="804153"/>
                      </a:lnTo>
                      <a:cubicBezTo>
                        <a:pt x="3944037" y="670025"/>
                        <a:pt x="1513915" y="909929"/>
                        <a:pt x="134028" y="804153"/>
                      </a:cubicBezTo>
                      <a:cubicBezTo>
                        <a:pt x="80119" y="760450"/>
                        <a:pt x="56293" y="709319"/>
                        <a:pt x="0" y="670125"/>
                      </a:cubicBezTo>
                      <a:cubicBezTo>
                        <a:pt x="13615" y="348872"/>
                        <a:pt x="-47877" y="154687"/>
                        <a:pt x="0" y="0"/>
                      </a:cubicBezTo>
                      <a:close/>
                    </a:path>
                  </a:pathLst>
                </a:custGeom>
                <a:solidFill>
                  <a:schemeClr val="bg1">
                    <a:alpha val="93000"/>
                  </a:schemeClr>
                </a:solidFill>
                <a:ln w="50800" cmpd="sng">
                  <a:solidFill>
                    <a:srgbClr val="002060"/>
                  </a:solidFill>
                  <a:prstDash val="sysDash"/>
                  <a:extLst>
                    <a:ext uri="{C807C97D-BFC1-408E-A445-0C87EB9F89A2}">
                      <ask:lineSketchStyleProps xmlns:ask="http://schemas.microsoft.com/office/drawing/2018/sketchyshapes" sd="2594771704">
                        <a:prstGeom prst="snip2DiagRect">
                          <a:avLst/>
                        </a:prstGeom>
                        <ask:type>
                          <ask:lineSketchCurved/>
                        </ask:type>
                      </ask:lineSketchStyleProps>
                    </a:ext>
                  </a:extLst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kumimoji="0" lang="en-US" sz="32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206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kumimoji="0" lang="en-US" sz="32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206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𝟏𝟎</m:t>
                            </m:r>
                          </m:num>
                          <m:den>
                            <m:r>
                              <a:rPr kumimoji="0" lang="en-US" sz="3200" b="1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00206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𝟓</m:t>
                            </m:r>
                            <m:r>
                              <a:rPr kumimoji="0" lang="en-US" sz="3200" b="1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00206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 </m:t>
                            </m:r>
                          </m:den>
                        </m:f>
                      </m:oMath>
                    </m:oMathPara>
                  </a14:m>
                  <a:endParaRPr kumimoji="0" lang="en-US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64" name="Snip Diagonal Corner Rectangle 3">
                  <a:extLst>
                    <a:ext uri="{FF2B5EF4-FFF2-40B4-BE49-F238E27FC236}">
                      <a16:creationId xmlns:a16="http://schemas.microsoft.com/office/drawing/2014/main" id="{EF44BC25-7DBA-486F-805E-129AA0772749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629571" y="2936919"/>
                  <a:ext cx="5103962" cy="804153"/>
                </a:xfrm>
                <a:custGeom>
                  <a:avLst/>
                  <a:gdLst>
                    <a:gd name="connsiteX0" fmla="*/ 0 w 4875096"/>
                    <a:gd name="connsiteY0" fmla="*/ 0 h 804153"/>
                    <a:gd name="connsiteX1" fmla="*/ 4741068 w 4875096"/>
                    <a:gd name="connsiteY1" fmla="*/ 0 h 804153"/>
                    <a:gd name="connsiteX2" fmla="*/ 4875096 w 4875096"/>
                    <a:gd name="connsiteY2" fmla="*/ 134028 h 804153"/>
                    <a:gd name="connsiteX3" fmla="*/ 4875096 w 4875096"/>
                    <a:gd name="connsiteY3" fmla="*/ 804153 h 804153"/>
                    <a:gd name="connsiteX4" fmla="*/ 4875096 w 4875096"/>
                    <a:gd name="connsiteY4" fmla="*/ 804153 h 804153"/>
                    <a:gd name="connsiteX5" fmla="*/ 134028 w 4875096"/>
                    <a:gd name="connsiteY5" fmla="*/ 804153 h 804153"/>
                    <a:gd name="connsiteX6" fmla="*/ 0 w 4875096"/>
                    <a:gd name="connsiteY6" fmla="*/ 670125 h 804153"/>
                    <a:gd name="connsiteX7" fmla="*/ 0 w 4875096"/>
                    <a:gd name="connsiteY7" fmla="*/ 0 h 8041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4875096" h="804153" fill="none" extrusionOk="0">
                      <a:moveTo>
                        <a:pt x="0" y="0"/>
                      </a:moveTo>
                      <a:cubicBezTo>
                        <a:pt x="776200" y="-121042"/>
                        <a:pt x="2708009" y="59404"/>
                        <a:pt x="4741068" y="0"/>
                      </a:cubicBezTo>
                      <a:cubicBezTo>
                        <a:pt x="4765626" y="44024"/>
                        <a:pt x="4818540" y="80702"/>
                        <a:pt x="4875096" y="134028"/>
                      </a:cubicBezTo>
                      <a:cubicBezTo>
                        <a:pt x="4934691" y="410341"/>
                        <a:pt x="4911622" y="635625"/>
                        <a:pt x="4875096" y="804153"/>
                      </a:cubicBezTo>
                      <a:lnTo>
                        <a:pt x="4875096" y="804153"/>
                      </a:lnTo>
                      <a:cubicBezTo>
                        <a:pt x="3677416" y="966007"/>
                        <a:pt x="718202" y="732253"/>
                        <a:pt x="134028" y="804153"/>
                      </a:cubicBezTo>
                      <a:cubicBezTo>
                        <a:pt x="99968" y="763486"/>
                        <a:pt x="26832" y="674012"/>
                        <a:pt x="0" y="670125"/>
                      </a:cubicBezTo>
                      <a:cubicBezTo>
                        <a:pt x="-35495" y="438574"/>
                        <a:pt x="-42538" y="330747"/>
                        <a:pt x="0" y="0"/>
                      </a:cubicBezTo>
                      <a:close/>
                    </a:path>
                    <a:path w="4875096" h="804153" stroke="0" extrusionOk="0">
                      <a:moveTo>
                        <a:pt x="0" y="0"/>
                      </a:moveTo>
                      <a:cubicBezTo>
                        <a:pt x="1307267" y="11948"/>
                        <a:pt x="3678582" y="-112770"/>
                        <a:pt x="4741068" y="0"/>
                      </a:cubicBezTo>
                      <a:cubicBezTo>
                        <a:pt x="4775395" y="46348"/>
                        <a:pt x="4841759" y="123581"/>
                        <a:pt x="4875096" y="134028"/>
                      </a:cubicBezTo>
                      <a:cubicBezTo>
                        <a:pt x="4836169" y="402143"/>
                        <a:pt x="4859090" y="509804"/>
                        <a:pt x="4875096" y="804153"/>
                      </a:cubicBezTo>
                      <a:lnTo>
                        <a:pt x="4875096" y="804153"/>
                      </a:lnTo>
                      <a:cubicBezTo>
                        <a:pt x="4167107" y="670025"/>
                        <a:pt x="2279339" y="909929"/>
                        <a:pt x="134028" y="804153"/>
                      </a:cubicBezTo>
                      <a:cubicBezTo>
                        <a:pt x="80119" y="760450"/>
                        <a:pt x="56293" y="709319"/>
                        <a:pt x="0" y="670125"/>
                      </a:cubicBezTo>
                      <a:cubicBezTo>
                        <a:pt x="13615" y="348872"/>
                        <a:pt x="-47877" y="154687"/>
                        <a:pt x="0" y="0"/>
                      </a:cubicBezTo>
                      <a:close/>
                    </a:path>
                  </a:pathLst>
                </a:custGeom>
                <a:blipFill>
                  <a:blip r:embed="rId11"/>
                  <a:stretch>
                    <a:fillRect/>
                  </a:stretch>
                </a:blipFill>
                <a:ln w="50800" cmpd="sng">
                  <a:solidFill>
                    <a:srgbClr val="002060"/>
                  </a:solidFill>
                  <a:prstDash val="sysDash"/>
                  <a:extLst>
                    <a:ext uri="{C807C97D-BFC1-408E-A445-0C87EB9F89A2}">
                      <ask:lineSketchStyleProps xmlns:ask="http://schemas.microsoft.com/office/drawing/2018/sketchyshapes" xmlns="" sd="2594771704">
                        <a:prstGeom prst="snip2DiagRect">
                          <a:avLst/>
                        </a:prstGeom>
                        <ask:type>
                          <ask:lineSketchCurved/>
                        </ask:type>
                      </ask:lineSketchStyleProps>
                    </a:ext>
                  </a:extLst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pic>
          <p:nvPicPr>
            <p:cNvPr id="31" name="Picture 30">
              <a:extLst>
                <a:ext uri="{FF2B5EF4-FFF2-40B4-BE49-F238E27FC236}">
                  <a16:creationId xmlns:a16="http://schemas.microsoft.com/office/drawing/2014/main" id="{60A54D5F-674B-4463-A2A6-F0A0A745D27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2163" b="19464" l="31364" r="43528"/>
                      </a14:imgEffect>
                    </a14:imgLayer>
                  </a14:imgProps>
                </a:ext>
              </a:extLst>
            </a:blip>
            <a:srcRect l="29843" r="54951" b="78373"/>
            <a:stretch/>
          </p:blipFill>
          <p:spPr>
            <a:xfrm>
              <a:off x="6629571" y="2742720"/>
              <a:ext cx="891465" cy="971805"/>
            </a:xfrm>
            <a:prstGeom prst="rect">
              <a:avLst/>
            </a:prstGeom>
          </p:spPr>
        </p:pic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90C370D1-6169-451F-ACF9-6A28293DEE58}"/>
              </a:ext>
            </a:extLst>
          </p:cNvPr>
          <p:cNvGrpSpPr/>
          <p:nvPr/>
        </p:nvGrpSpPr>
        <p:grpSpPr>
          <a:xfrm>
            <a:off x="146788" y="2411365"/>
            <a:ext cx="5486569" cy="1274322"/>
            <a:chOff x="146788" y="2726343"/>
            <a:chExt cx="5486569" cy="959344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1" name="Snip Diagonal Corner Rectangle 2">
                  <a:extLst>
                    <a:ext uri="{FF2B5EF4-FFF2-40B4-BE49-F238E27FC236}">
                      <a16:creationId xmlns:a16="http://schemas.microsoft.com/office/drawing/2014/main" id="{B5549B24-BB92-445A-8F62-1ED3955F8F5B}"/>
                    </a:ext>
                  </a:extLst>
                </p:cNvPr>
                <p:cNvSpPr/>
                <p:nvPr/>
              </p:nvSpPr>
              <p:spPr>
                <a:xfrm>
                  <a:off x="515693" y="2881534"/>
                  <a:ext cx="5117664" cy="804153"/>
                </a:xfrm>
                <a:custGeom>
                  <a:avLst/>
                  <a:gdLst>
                    <a:gd name="connsiteX0" fmla="*/ 0 w 5117664"/>
                    <a:gd name="connsiteY0" fmla="*/ 0 h 804153"/>
                    <a:gd name="connsiteX1" fmla="*/ 4983636 w 5117664"/>
                    <a:gd name="connsiteY1" fmla="*/ 0 h 804153"/>
                    <a:gd name="connsiteX2" fmla="*/ 5117664 w 5117664"/>
                    <a:gd name="connsiteY2" fmla="*/ 134028 h 804153"/>
                    <a:gd name="connsiteX3" fmla="*/ 5117664 w 5117664"/>
                    <a:gd name="connsiteY3" fmla="*/ 804153 h 804153"/>
                    <a:gd name="connsiteX4" fmla="*/ 5117664 w 5117664"/>
                    <a:gd name="connsiteY4" fmla="*/ 804153 h 804153"/>
                    <a:gd name="connsiteX5" fmla="*/ 134028 w 5117664"/>
                    <a:gd name="connsiteY5" fmla="*/ 804153 h 804153"/>
                    <a:gd name="connsiteX6" fmla="*/ 0 w 5117664"/>
                    <a:gd name="connsiteY6" fmla="*/ 670125 h 804153"/>
                    <a:gd name="connsiteX7" fmla="*/ 0 w 5117664"/>
                    <a:gd name="connsiteY7" fmla="*/ 0 h 8041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5117664" h="804153" fill="none" extrusionOk="0">
                      <a:moveTo>
                        <a:pt x="0" y="0"/>
                      </a:moveTo>
                      <a:cubicBezTo>
                        <a:pt x="2094588" y="44101"/>
                        <a:pt x="3053037" y="-560"/>
                        <a:pt x="4983636" y="0"/>
                      </a:cubicBezTo>
                      <a:cubicBezTo>
                        <a:pt x="5025124" y="39766"/>
                        <a:pt x="5086352" y="96348"/>
                        <a:pt x="5117664" y="134028"/>
                      </a:cubicBezTo>
                      <a:cubicBezTo>
                        <a:pt x="5057507" y="237342"/>
                        <a:pt x="5149967" y="547920"/>
                        <a:pt x="5117664" y="804153"/>
                      </a:cubicBezTo>
                      <a:lnTo>
                        <a:pt x="5117664" y="804153"/>
                      </a:lnTo>
                      <a:cubicBezTo>
                        <a:pt x="2695357" y="924963"/>
                        <a:pt x="1716920" y="922456"/>
                        <a:pt x="134028" y="804153"/>
                      </a:cubicBezTo>
                      <a:cubicBezTo>
                        <a:pt x="71114" y="756019"/>
                        <a:pt x="52744" y="733239"/>
                        <a:pt x="0" y="670125"/>
                      </a:cubicBezTo>
                      <a:cubicBezTo>
                        <a:pt x="22945" y="525333"/>
                        <a:pt x="13039" y="182914"/>
                        <a:pt x="0" y="0"/>
                      </a:cubicBezTo>
                      <a:close/>
                    </a:path>
                    <a:path w="5117664" h="804153" stroke="0" extrusionOk="0">
                      <a:moveTo>
                        <a:pt x="0" y="0"/>
                      </a:moveTo>
                      <a:cubicBezTo>
                        <a:pt x="2375058" y="-74417"/>
                        <a:pt x="2496022" y="14570"/>
                        <a:pt x="4983636" y="0"/>
                      </a:cubicBezTo>
                      <a:cubicBezTo>
                        <a:pt x="5055979" y="60774"/>
                        <a:pt x="5052461" y="73108"/>
                        <a:pt x="5117664" y="134028"/>
                      </a:cubicBezTo>
                      <a:cubicBezTo>
                        <a:pt x="5062859" y="441961"/>
                        <a:pt x="5111897" y="682757"/>
                        <a:pt x="5117664" y="804153"/>
                      </a:cubicBezTo>
                      <a:lnTo>
                        <a:pt x="5117664" y="804153"/>
                      </a:lnTo>
                      <a:cubicBezTo>
                        <a:pt x="3017441" y="867611"/>
                        <a:pt x="2570368" y="681997"/>
                        <a:pt x="134028" y="804153"/>
                      </a:cubicBezTo>
                      <a:cubicBezTo>
                        <a:pt x="109264" y="762865"/>
                        <a:pt x="45757" y="729162"/>
                        <a:pt x="0" y="670125"/>
                      </a:cubicBezTo>
                      <a:cubicBezTo>
                        <a:pt x="1015" y="479755"/>
                        <a:pt x="58641" y="321570"/>
                        <a:pt x="0" y="0"/>
                      </a:cubicBezTo>
                      <a:close/>
                    </a:path>
                  </a:pathLst>
                </a:custGeom>
                <a:solidFill>
                  <a:schemeClr val="bg1">
                    <a:alpha val="93000"/>
                  </a:schemeClr>
                </a:solidFill>
                <a:ln w="50800" cmpd="sng">
                  <a:solidFill>
                    <a:srgbClr val="002060"/>
                  </a:solidFill>
                  <a:prstDash val="sysDash"/>
                  <a:extLst>
                    <a:ext uri="{C807C97D-BFC1-408E-A445-0C87EB9F89A2}">
                      <ask:lineSketchStyleProps xmlns:ask="http://schemas.microsoft.com/office/drawing/2018/sketchyshapes" sd="4142424646">
                        <a:prstGeom prst="snip2DiagRect">
                          <a:avLst/>
                        </a:prstGeom>
                        <ask:type>
                          <ask:lineSketchCurved/>
                        </ask:type>
                      </ask:lineSketchStyleProps>
                    </a:ext>
                  </a:extLst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kumimoji="0" lang="en-US" sz="32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206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kumimoji="0" lang="en-US" sz="32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206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𝟒</m:t>
                            </m:r>
                          </m:num>
                          <m:den>
                            <m:r>
                              <a:rPr kumimoji="0" lang="en-US" sz="32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206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𝟕</m:t>
                            </m:r>
                            <m:r>
                              <a:rPr kumimoji="0" lang="en-US" sz="3200" b="1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00206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 </m:t>
                            </m:r>
                          </m:den>
                        </m:f>
                      </m:oMath>
                    </m:oMathPara>
                  </a14:m>
                  <a:endParaRPr kumimoji="0" lang="en-US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61" name="Snip Diagonal Corner Rectangle 2">
                  <a:extLst>
                    <a:ext uri="{FF2B5EF4-FFF2-40B4-BE49-F238E27FC236}">
                      <a16:creationId xmlns:a16="http://schemas.microsoft.com/office/drawing/2014/main" id="{B5549B24-BB92-445A-8F62-1ED3955F8F5B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15693" y="2881534"/>
                  <a:ext cx="5117664" cy="804153"/>
                </a:xfrm>
                <a:custGeom>
                  <a:avLst/>
                  <a:gdLst>
                    <a:gd name="connsiteX0" fmla="*/ 0 w 5117664"/>
                    <a:gd name="connsiteY0" fmla="*/ 0 h 804153"/>
                    <a:gd name="connsiteX1" fmla="*/ 4983636 w 5117664"/>
                    <a:gd name="connsiteY1" fmla="*/ 0 h 804153"/>
                    <a:gd name="connsiteX2" fmla="*/ 5117664 w 5117664"/>
                    <a:gd name="connsiteY2" fmla="*/ 134028 h 804153"/>
                    <a:gd name="connsiteX3" fmla="*/ 5117664 w 5117664"/>
                    <a:gd name="connsiteY3" fmla="*/ 804153 h 804153"/>
                    <a:gd name="connsiteX4" fmla="*/ 5117664 w 5117664"/>
                    <a:gd name="connsiteY4" fmla="*/ 804153 h 804153"/>
                    <a:gd name="connsiteX5" fmla="*/ 134028 w 5117664"/>
                    <a:gd name="connsiteY5" fmla="*/ 804153 h 804153"/>
                    <a:gd name="connsiteX6" fmla="*/ 0 w 5117664"/>
                    <a:gd name="connsiteY6" fmla="*/ 670125 h 804153"/>
                    <a:gd name="connsiteX7" fmla="*/ 0 w 5117664"/>
                    <a:gd name="connsiteY7" fmla="*/ 0 h 8041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5117664" h="804153" fill="none" extrusionOk="0">
                      <a:moveTo>
                        <a:pt x="0" y="0"/>
                      </a:moveTo>
                      <a:cubicBezTo>
                        <a:pt x="2094588" y="44101"/>
                        <a:pt x="3053037" y="-560"/>
                        <a:pt x="4983636" y="0"/>
                      </a:cubicBezTo>
                      <a:cubicBezTo>
                        <a:pt x="5025124" y="39766"/>
                        <a:pt x="5086352" y="96348"/>
                        <a:pt x="5117664" y="134028"/>
                      </a:cubicBezTo>
                      <a:cubicBezTo>
                        <a:pt x="5057507" y="237342"/>
                        <a:pt x="5149967" y="547920"/>
                        <a:pt x="5117664" y="804153"/>
                      </a:cubicBezTo>
                      <a:lnTo>
                        <a:pt x="5117664" y="804153"/>
                      </a:lnTo>
                      <a:cubicBezTo>
                        <a:pt x="2695357" y="924963"/>
                        <a:pt x="1716920" y="922456"/>
                        <a:pt x="134028" y="804153"/>
                      </a:cubicBezTo>
                      <a:cubicBezTo>
                        <a:pt x="71114" y="756019"/>
                        <a:pt x="52744" y="733239"/>
                        <a:pt x="0" y="670125"/>
                      </a:cubicBezTo>
                      <a:cubicBezTo>
                        <a:pt x="22945" y="525333"/>
                        <a:pt x="13039" y="182914"/>
                        <a:pt x="0" y="0"/>
                      </a:cubicBezTo>
                      <a:close/>
                    </a:path>
                    <a:path w="5117664" h="804153" stroke="0" extrusionOk="0">
                      <a:moveTo>
                        <a:pt x="0" y="0"/>
                      </a:moveTo>
                      <a:cubicBezTo>
                        <a:pt x="2375058" y="-74417"/>
                        <a:pt x="2496022" y="14570"/>
                        <a:pt x="4983636" y="0"/>
                      </a:cubicBezTo>
                      <a:cubicBezTo>
                        <a:pt x="5055979" y="60774"/>
                        <a:pt x="5052461" y="73108"/>
                        <a:pt x="5117664" y="134028"/>
                      </a:cubicBezTo>
                      <a:cubicBezTo>
                        <a:pt x="5062859" y="441961"/>
                        <a:pt x="5111897" y="682757"/>
                        <a:pt x="5117664" y="804153"/>
                      </a:cubicBezTo>
                      <a:lnTo>
                        <a:pt x="5117664" y="804153"/>
                      </a:lnTo>
                      <a:cubicBezTo>
                        <a:pt x="3017441" y="867611"/>
                        <a:pt x="2570368" y="681997"/>
                        <a:pt x="134028" y="804153"/>
                      </a:cubicBezTo>
                      <a:cubicBezTo>
                        <a:pt x="109264" y="762865"/>
                        <a:pt x="45757" y="729162"/>
                        <a:pt x="0" y="670125"/>
                      </a:cubicBezTo>
                      <a:cubicBezTo>
                        <a:pt x="1015" y="479755"/>
                        <a:pt x="58641" y="321570"/>
                        <a:pt x="0" y="0"/>
                      </a:cubicBezTo>
                      <a:close/>
                    </a:path>
                  </a:pathLst>
                </a:custGeom>
                <a:blipFill>
                  <a:blip r:embed="rId13"/>
                  <a:stretch>
                    <a:fillRect/>
                  </a:stretch>
                </a:blipFill>
                <a:ln w="50800" cmpd="sng">
                  <a:solidFill>
                    <a:srgbClr val="002060"/>
                  </a:solidFill>
                  <a:prstDash val="sysDash"/>
                  <a:extLst>
                    <a:ext uri="{C807C97D-BFC1-408E-A445-0C87EB9F89A2}">
                      <ask:lineSketchStyleProps xmlns:ask="http://schemas.microsoft.com/office/drawing/2018/sketchyshapes" xmlns="" sd="4142424646">
                        <a:prstGeom prst="snip2DiagRect">
                          <a:avLst/>
                        </a:prstGeom>
                        <ask:type>
                          <ask:lineSketchCurved/>
                        </ask:type>
                      </ask:lineSketchStyleProps>
                    </a:ext>
                  </a:extLst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5E645F11-6182-4318-B28F-EB984603DCC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4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2150" b="19450" l="2950" r="27650">
                          <a14:foregroundMark x1="27650" y1="18050" x2="27650" y2="18050"/>
                        </a14:backgroundRemoval>
                      </a14:imgEffect>
                    </a14:imgLayer>
                  </a14:imgProps>
                </a:ext>
              </a:extLst>
            </a:blip>
            <a:srcRect r="70171" b="78373"/>
            <a:stretch/>
          </p:blipFill>
          <p:spPr>
            <a:xfrm>
              <a:off x="146788" y="2726343"/>
              <a:ext cx="1185869" cy="919186"/>
            </a:xfrm>
            <a:prstGeom prst="rect">
              <a:avLst/>
            </a:prstGeom>
          </p:spPr>
        </p:pic>
      </p:grpSp>
      <p:pic>
        <p:nvPicPr>
          <p:cNvPr id="28" name="Am-thanh-tra-loi-sai-www_nhacchuongvui_com">
            <a:hlinkClick r:id="" action="ppaction://media"/>
            <a:extLst>
              <a:ext uri="{FF2B5EF4-FFF2-40B4-BE49-F238E27FC236}">
                <a16:creationId xmlns:a16="http://schemas.microsoft.com/office/drawing/2014/main" id="{83EC4EF8-8C79-4B98-88E2-897C2B95262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2343343" y="4668555"/>
            <a:ext cx="487363" cy="487363"/>
          </a:xfrm>
          <a:prstGeom prst="rect">
            <a:avLst/>
          </a:prstGeom>
        </p:spPr>
      </p:pic>
      <p:pic>
        <p:nvPicPr>
          <p:cNvPr id="54" name="Am-thanh-tra-loi-sai-www_nhacchuongvui_com">
            <a:hlinkClick r:id="" action="ppaction://media"/>
            <a:extLst>
              <a:ext uri="{FF2B5EF4-FFF2-40B4-BE49-F238E27FC236}">
                <a16:creationId xmlns:a16="http://schemas.microsoft.com/office/drawing/2014/main" id="{725ACAF8-2059-45F0-9514-DE4F86FC8F6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2343343" y="4668555"/>
            <a:ext cx="487363" cy="48736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9" name="Snip Diagonal Corner Rectangle 1">
                <a:extLst>
                  <a:ext uri="{FF2B5EF4-FFF2-40B4-BE49-F238E27FC236}">
                    <a16:creationId xmlns:a16="http://schemas.microsoft.com/office/drawing/2014/main" id="{8DB0732B-0E52-4812-B8DB-E843A2C78335}"/>
                  </a:ext>
                </a:extLst>
              </p:cNvPr>
              <p:cNvSpPr/>
              <p:nvPr/>
            </p:nvSpPr>
            <p:spPr>
              <a:xfrm>
                <a:off x="1111845" y="91394"/>
                <a:ext cx="9369595" cy="1857416"/>
              </a:xfrm>
              <a:custGeom>
                <a:avLst/>
                <a:gdLst>
                  <a:gd name="connsiteX0" fmla="*/ 0 w 9369595"/>
                  <a:gd name="connsiteY0" fmla="*/ 309576 h 1857416"/>
                  <a:gd name="connsiteX1" fmla="*/ 309576 w 9369595"/>
                  <a:gd name="connsiteY1" fmla="*/ 0 h 1857416"/>
                  <a:gd name="connsiteX2" fmla="*/ 1157696 w 9369595"/>
                  <a:gd name="connsiteY2" fmla="*/ 0 h 1857416"/>
                  <a:gd name="connsiteX3" fmla="*/ 1743302 w 9369595"/>
                  <a:gd name="connsiteY3" fmla="*/ 0 h 1857416"/>
                  <a:gd name="connsiteX4" fmla="*/ 2416413 w 9369595"/>
                  <a:gd name="connsiteY4" fmla="*/ 0 h 1857416"/>
                  <a:gd name="connsiteX5" fmla="*/ 3002020 w 9369595"/>
                  <a:gd name="connsiteY5" fmla="*/ 0 h 1857416"/>
                  <a:gd name="connsiteX6" fmla="*/ 3762635 w 9369595"/>
                  <a:gd name="connsiteY6" fmla="*/ 0 h 1857416"/>
                  <a:gd name="connsiteX7" fmla="*/ 4348242 w 9369595"/>
                  <a:gd name="connsiteY7" fmla="*/ 0 h 1857416"/>
                  <a:gd name="connsiteX8" fmla="*/ 5021353 w 9369595"/>
                  <a:gd name="connsiteY8" fmla="*/ 0 h 1857416"/>
                  <a:gd name="connsiteX9" fmla="*/ 5431951 w 9369595"/>
                  <a:gd name="connsiteY9" fmla="*/ 0 h 1857416"/>
                  <a:gd name="connsiteX10" fmla="*/ 6105062 w 9369595"/>
                  <a:gd name="connsiteY10" fmla="*/ 0 h 1857416"/>
                  <a:gd name="connsiteX11" fmla="*/ 6778173 w 9369595"/>
                  <a:gd name="connsiteY11" fmla="*/ 0 h 1857416"/>
                  <a:gd name="connsiteX12" fmla="*/ 7363779 w 9369595"/>
                  <a:gd name="connsiteY12" fmla="*/ 0 h 1857416"/>
                  <a:gd name="connsiteX13" fmla="*/ 7949386 w 9369595"/>
                  <a:gd name="connsiteY13" fmla="*/ 0 h 1857416"/>
                  <a:gd name="connsiteX14" fmla="*/ 9060019 w 9369595"/>
                  <a:gd name="connsiteY14" fmla="*/ 0 h 1857416"/>
                  <a:gd name="connsiteX15" fmla="*/ 9369595 w 9369595"/>
                  <a:gd name="connsiteY15" fmla="*/ 309576 h 1857416"/>
                  <a:gd name="connsiteX16" fmla="*/ 9369595 w 9369595"/>
                  <a:gd name="connsiteY16" fmla="*/ 903943 h 1857416"/>
                  <a:gd name="connsiteX17" fmla="*/ 9369595 w 9369595"/>
                  <a:gd name="connsiteY17" fmla="*/ 1547840 h 1857416"/>
                  <a:gd name="connsiteX18" fmla="*/ 9060019 w 9369595"/>
                  <a:gd name="connsiteY18" fmla="*/ 1857416 h 1857416"/>
                  <a:gd name="connsiteX19" fmla="*/ 8649421 w 9369595"/>
                  <a:gd name="connsiteY19" fmla="*/ 1857416 h 1857416"/>
                  <a:gd name="connsiteX20" fmla="*/ 7976310 w 9369595"/>
                  <a:gd name="connsiteY20" fmla="*/ 1857416 h 1857416"/>
                  <a:gd name="connsiteX21" fmla="*/ 7565713 w 9369595"/>
                  <a:gd name="connsiteY21" fmla="*/ 1857416 h 1857416"/>
                  <a:gd name="connsiteX22" fmla="*/ 6892602 w 9369595"/>
                  <a:gd name="connsiteY22" fmla="*/ 1857416 h 1857416"/>
                  <a:gd name="connsiteX23" fmla="*/ 6482004 w 9369595"/>
                  <a:gd name="connsiteY23" fmla="*/ 1857416 h 1857416"/>
                  <a:gd name="connsiteX24" fmla="*/ 5633884 w 9369595"/>
                  <a:gd name="connsiteY24" fmla="*/ 1857416 h 1857416"/>
                  <a:gd name="connsiteX25" fmla="*/ 4873269 w 9369595"/>
                  <a:gd name="connsiteY25" fmla="*/ 1857416 h 1857416"/>
                  <a:gd name="connsiteX26" fmla="*/ 4200158 w 9369595"/>
                  <a:gd name="connsiteY26" fmla="*/ 1857416 h 1857416"/>
                  <a:gd name="connsiteX27" fmla="*/ 3789560 w 9369595"/>
                  <a:gd name="connsiteY27" fmla="*/ 1857416 h 1857416"/>
                  <a:gd name="connsiteX28" fmla="*/ 2941440 w 9369595"/>
                  <a:gd name="connsiteY28" fmla="*/ 1857416 h 1857416"/>
                  <a:gd name="connsiteX29" fmla="*/ 2093320 w 9369595"/>
                  <a:gd name="connsiteY29" fmla="*/ 1857416 h 1857416"/>
                  <a:gd name="connsiteX30" fmla="*/ 1245200 w 9369595"/>
                  <a:gd name="connsiteY30" fmla="*/ 1857416 h 1857416"/>
                  <a:gd name="connsiteX31" fmla="*/ 309576 w 9369595"/>
                  <a:gd name="connsiteY31" fmla="*/ 1857416 h 1857416"/>
                  <a:gd name="connsiteX32" fmla="*/ 0 w 9369595"/>
                  <a:gd name="connsiteY32" fmla="*/ 1547840 h 1857416"/>
                  <a:gd name="connsiteX33" fmla="*/ 0 w 9369595"/>
                  <a:gd name="connsiteY33" fmla="*/ 928708 h 1857416"/>
                  <a:gd name="connsiteX34" fmla="*/ 0 w 9369595"/>
                  <a:gd name="connsiteY34" fmla="*/ 309576 h 1857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9369595" h="1857416" fill="none" extrusionOk="0">
                    <a:moveTo>
                      <a:pt x="0" y="309576"/>
                    </a:moveTo>
                    <a:cubicBezTo>
                      <a:pt x="15270" y="130371"/>
                      <a:pt x="131691" y="11142"/>
                      <a:pt x="309576" y="0"/>
                    </a:cubicBezTo>
                    <a:cubicBezTo>
                      <a:pt x="590666" y="9561"/>
                      <a:pt x="801460" y="-28050"/>
                      <a:pt x="1157696" y="0"/>
                    </a:cubicBezTo>
                    <a:cubicBezTo>
                      <a:pt x="1513932" y="28050"/>
                      <a:pt x="1526834" y="-17323"/>
                      <a:pt x="1743302" y="0"/>
                    </a:cubicBezTo>
                    <a:cubicBezTo>
                      <a:pt x="1959770" y="17323"/>
                      <a:pt x="2192814" y="12740"/>
                      <a:pt x="2416413" y="0"/>
                    </a:cubicBezTo>
                    <a:cubicBezTo>
                      <a:pt x="2640012" y="-12740"/>
                      <a:pt x="2831799" y="25459"/>
                      <a:pt x="3002020" y="0"/>
                    </a:cubicBezTo>
                    <a:cubicBezTo>
                      <a:pt x="3172241" y="-25459"/>
                      <a:pt x="3469769" y="33003"/>
                      <a:pt x="3762635" y="0"/>
                    </a:cubicBezTo>
                    <a:cubicBezTo>
                      <a:pt x="4055502" y="-33003"/>
                      <a:pt x="4156923" y="3124"/>
                      <a:pt x="4348242" y="0"/>
                    </a:cubicBezTo>
                    <a:cubicBezTo>
                      <a:pt x="4539561" y="-3124"/>
                      <a:pt x="4866829" y="11555"/>
                      <a:pt x="5021353" y="0"/>
                    </a:cubicBezTo>
                    <a:cubicBezTo>
                      <a:pt x="5175877" y="-11555"/>
                      <a:pt x="5332513" y="16633"/>
                      <a:pt x="5431951" y="0"/>
                    </a:cubicBezTo>
                    <a:cubicBezTo>
                      <a:pt x="5531389" y="-16633"/>
                      <a:pt x="5863704" y="32182"/>
                      <a:pt x="6105062" y="0"/>
                    </a:cubicBezTo>
                    <a:cubicBezTo>
                      <a:pt x="6346420" y="-32182"/>
                      <a:pt x="6451825" y="-6138"/>
                      <a:pt x="6778173" y="0"/>
                    </a:cubicBezTo>
                    <a:cubicBezTo>
                      <a:pt x="7104521" y="6138"/>
                      <a:pt x="7174424" y="5934"/>
                      <a:pt x="7363779" y="0"/>
                    </a:cubicBezTo>
                    <a:cubicBezTo>
                      <a:pt x="7553134" y="-5934"/>
                      <a:pt x="7733751" y="2238"/>
                      <a:pt x="7949386" y="0"/>
                    </a:cubicBezTo>
                    <a:cubicBezTo>
                      <a:pt x="8165021" y="-2238"/>
                      <a:pt x="8835132" y="16535"/>
                      <a:pt x="9060019" y="0"/>
                    </a:cubicBezTo>
                    <a:cubicBezTo>
                      <a:pt x="9224473" y="33423"/>
                      <a:pt x="9345803" y="169107"/>
                      <a:pt x="9369595" y="309576"/>
                    </a:cubicBezTo>
                    <a:cubicBezTo>
                      <a:pt x="9359906" y="515808"/>
                      <a:pt x="9347739" y="614850"/>
                      <a:pt x="9369595" y="903943"/>
                    </a:cubicBezTo>
                    <a:cubicBezTo>
                      <a:pt x="9391451" y="1193036"/>
                      <a:pt x="9342241" y="1293974"/>
                      <a:pt x="9369595" y="1547840"/>
                    </a:cubicBezTo>
                    <a:cubicBezTo>
                      <a:pt x="9371115" y="1705317"/>
                      <a:pt x="9226645" y="1883047"/>
                      <a:pt x="9060019" y="1857416"/>
                    </a:cubicBezTo>
                    <a:cubicBezTo>
                      <a:pt x="8877147" y="1839671"/>
                      <a:pt x="8775120" y="1837612"/>
                      <a:pt x="8649421" y="1857416"/>
                    </a:cubicBezTo>
                    <a:cubicBezTo>
                      <a:pt x="8523722" y="1877220"/>
                      <a:pt x="8243362" y="1855811"/>
                      <a:pt x="7976310" y="1857416"/>
                    </a:cubicBezTo>
                    <a:cubicBezTo>
                      <a:pt x="7709258" y="1859021"/>
                      <a:pt x="7679184" y="1844267"/>
                      <a:pt x="7565713" y="1857416"/>
                    </a:cubicBezTo>
                    <a:cubicBezTo>
                      <a:pt x="7452242" y="1870565"/>
                      <a:pt x="7090074" y="1842059"/>
                      <a:pt x="6892602" y="1857416"/>
                    </a:cubicBezTo>
                    <a:cubicBezTo>
                      <a:pt x="6695130" y="1872773"/>
                      <a:pt x="6573092" y="1854814"/>
                      <a:pt x="6482004" y="1857416"/>
                    </a:cubicBezTo>
                    <a:cubicBezTo>
                      <a:pt x="6390916" y="1860018"/>
                      <a:pt x="5843696" y="1831477"/>
                      <a:pt x="5633884" y="1857416"/>
                    </a:cubicBezTo>
                    <a:cubicBezTo>
                      <a:pt x="5424072" y="1883355"/>
                      <a:pt x="5079463" y="1832860"/>
                      <a:pt x="4873269" y="1857416"/>
                    </a:cubicBezTo>
                    <a:cubicBezTo>
                      <a:pt x="4667075" y="1881972"/>
                      <a:pt x="4356556" y="1841663"/>
                      <a:pt x="4200158" y="1857416"/>
                    </a:cubicBezTo>
                    <a:cubicBezTo>
                      <a:pt x="4043760" y="1873169"/>
                      <a:pt x="3915961" y="1844537"/>
                      <a:pt x="3789560" y="1857416"/>
                    </a:cubicBezTo>
                    <a:cubicBezTo>
                      <a:pt x="3663159" y="1870295"/>
                      <a:pt x="3144332" y="1842144"/>
                      <a:pt x="2941440" y="1857416"/>
                    </a:cubicBezTo>
                    <a:cubicBezTo>
                      <a:pt x="2738548" y="1872688"/>
                      <a:pt x="2372824" y="1818595"/>
                      <a:pt x="2093320" y="1857416"/>
                    </a:cubicBezTo>
                    <a:cubicBezTo>
                      <a:pt x="1813816" y="1896237"/>
                      <a:pt x="1577457" y="1850915"/>
                      <a:pt x="1245200" y="1857416"/>
                    </a:cubicBezTo>
                    <a:cubicBezTo>
                      <a:pt x="912943" y="1863917"/>
                      <a:pt x="646716" y="1864840"/>
                      <a:pt x="309576" y="1857416"/>
                    </a:cubicBezTo>
                    <a:cubicBezTo>
                      <a:pt x="136601" y="1873513"/>
                      <a:pt x="16890" y="1750215"/>
                      <a:pt x="0" y="1547840"/>
                    </a:cubicBezTo>
                    <a:cubicBezTo>
                      <a:pt x="-3765" y="1273556"/>
                      <a:pt x="2373" y="1132062"/>
                      <a:pt x="0" y="928708"/>
                    </a:cubicBezTo>
                    <a:cubicBezTo>
                      <a:pt x="-2373" y="725354"/>
                      <a:pt x="-10247" y="571951"/>
                      <a:pt x="0" y="309576"/>
                    </a:cubicBezTo>
                    <a:close/>
                  </a:path>
                  <a:path w="9369595" h="1857416" stroke="0" extrusionOk="0">
                    <a:moveTo>
                      <a:pt x="0" y="309576"/>
                    </a:moveTo>
                    <a:cubicBezTo>
                      <a:pt x="-19183" y="139905"/>
                      <a:pt x="152260" y="-38970"/>
                      <a:pt x="309576" y="0"/>
                    </a:cubicBezTo>
                    <a:cubicBezTo>
                      <a:pt x="410351" y="4873"/>
                      <a:pt x="659668" y="3679"/>
                      <a:pt x="807678" y="0"/>
                    </a:cubicBezTo>
                    <a:cubicBezTo>
                      <a:pt x="955688" y="-3679"/>
                      <a:pt x="1082129" y="18669"/>
                      <a:pt x="1218276" y="0"/>
                    </a:cubicBezTo>
                    <a:cubicBezTo>
                      <a:pt x="1354423" y="-18669"/>
                      <a:pt x="1713932" y="-958"/>
                      <a:pt x="2066396" y="0"/>
                    </a:cubicBezTo>
                    <a:cubicBezTo>
                      <a:pt x="2418860" y="958"/>
                      <a:pt x="2274849" y="17608"/>
                      <a:pt x="2476993" y="0"/>
                    </a:cubicBezTo>
                    <a:cubicBezTo>
                      <a:pt x="2679137" y="-17608"/>
                      <a:pt x="2843969" y="27230"/>
                      <a:pt x="3062600" y="0"/>
                    </a:cubicBezTo>
                    <a:cubicBezTo>
                      <a:pt x="3281231" y="-27230"/>
                      <a:pt x="3447116" y="21430"/>
                      <a:pt x="3823215" y="0"/>
                    </a:cubicBezTo>
                    <a:cubicBezTo>
                      <a:pt x="4199314" y="-21430"/>
                      <a:pt x="4242728" y="-24747"/>
                      <a:pt x="4496326" y="0"/>
                    </a:cubicBezTo>
                    <a:cubicBezTo>
                      <a:pt x="4749924" y="24747"/>
                      <a:pt x="4875923" y="20059"/>
                      <a:pt x="4994429" y="0"/>
                    </a:cubicBezTo>
                    <a:cubicBezTo>
                      <a:pt x="5112935" y="-20059"/>
                      <a:pt x="5507665" y="13585"/>
                      <a:pt x="5842548" y="0"/>
                    </a:cubicBezTo>
                    <a:cubicBezTo>
                      <a:pt x="6177431" y="-13585"/>
                      <a:pt x="6380148" y="-13962"/>
                      <a:pt x="6603164" y="0"/>
                    </a:cubicBezTo>
                    <a:cubicBezTo>
                      <a:pt x="6826180" y="13962"/>
                      <a:pt x="7177487" y="-6866"/>
                      <a:pt x="7451284" y="0"/>
                    </a:cubicBezTo>
                    <a:cubicBezTo>
                      <a:pt x="7725081" y="6866"/>
                      <a:pt x="7834479" y="1279"/>
                      <a:pt x="8036890" y="0"/>
                    </a:cubicBezTo>
                    <a:cubicBezTo>
                      <a:pt x="8239301" y="-1279"/>
                      <a:pt x="8337892" y="12207"/>
                      <a:pt x="8447488" y="0"/>
                    </a:cubicBezTo>
                    <a:cubicBezTo>
                      <a:pt x="8557084" y="-12207"/>
                      <a:pt x="8864291" y="17116"/>
                      <a:pt x="9060019" y="0"/>
                    </a:cubicBezTo>
                    <a:cubicBezTo>
                      <a:pt x="9234900" y="-5072"/>
                      <a:pt x="9400783" y="152168"/>
                      <a:pt x="9369595" y="309576"/>
                    </a:cubicBezTo>
                    <a:cubicBezTo>
                      <a:pt x="9383799" y="540881"/>
                      <a:pt x="9365765" y="721921"/>
                      <a:pt x="9369595" y="928708"/>
                    </a:cubicBezTo>
                    <a:cubicBezTo>
                      <a:pt x="9373425" y="1135495"/>
                      <a:pt x="9366125" y="1328331"/>
                      <a:pt x="9369595" y="1547840"/>
                    </a:cubicBezTo>
                    <a:cubicBezTo>
                      <a:pt x="9374643" y="1727947"/>
                      <a:pt x="9221363" y="1859992"/>
                      <a:pt x="9060019" y="1857416"/>
                    </a:cubicBezTo>
                    <a:cubicBezTo>
                      <a:pt x="8930477" y="1867896"/>
                      <a:pt x="8784841" y="1864986"/>
                      <a:pt x="8649421" y="1857416"/>
                    </a:cubicBezTo>
                    <a:cubicBezTo>
                      <a:pt x="8514001" y="1849846"/>
                      <a:pt x="8368575" y="1850045"/>
                      <a:pt x="8151319" y="1857416"/>
                    </a:cubicBezTo>
                    <a:cubicBezTo>
                      <a:pt x="7934063" y="1864787"/>
                      <a:pt x="7777269" y="1834487"/>
                      <a:pt x="7565713" y="1857416"/>
                    </a:cubicBezTo>
                    <a:cubicBezTo>
                      <a:pt x="7354157" y="1880345"/>
                      <a:pt x="7189431" y="1883136"/>
                      <a:pt x="6892602" y="1857416"/>
                    </a:cubicBezTo>
                    <a:cubicBezTo>
                      <a:pt x="6595773" y="1831696"/>
                      <a:pt x="6381624" y="1832916"/>
                      <a:pt x="6219491" y="1857416"/>
                    </a:cubicBezTo>
                    <a:cubicBezTo>
                      <a:pt x="6057358" y="1881916"/>
                      <a:pt x="5706488" y="1865990"/>
                      <a:pt x="5546380" y="1857416"/>
                    </a:cubicBezTo>
                    <a:cubicBezTo>
                      <a:pt x="5386272" y="1848842"/>
                      <a:pt x="5248398" y="1866489"/>
                      <a:pt x="4960773" y="1857416"/>
                    </a:cubicBezTo>
                    <a:cubicBezTo>
                      <a:pt x="4673148" y="1848343"/>
                      <a:pt x="4713145" y="1860804"/>
                      <a:pt x="4550175" y="1857416"/>
                    </a:cubicBezTo>
                    <a:cubicBezTo>
                      <a:pt x="4387205" y="1854028"/>
                      <a:pt x="4154200" y="1839994"/>
                      <a:pt x="3877064" y="1857416"/>
                    </a:cubicBezTo>
                    <a:cubicBezTo>
                      <a:pt x="3599928" y="1874838"/>
                      <a:pt x="3310797" y="1834241"/>
                      <a:pt x="3116449" y="1857416"/>
                    </a:cubicBezTo>
                    <a:cubicBezTo>
                      <a:pt x="2922102" y="1880591"/>
                      <a:pt x="2858271" y="1837360"/>
                      <a:pt x="2618347" y="1857416"/>
                    </a:cubicBezTo>
                    <a:cubicBezTo>
                      <a:pt x="2378423" y="1877472"/>
                      <a:pt x="2178751" y="1839106"/>
                      <a:pt x="1770227" y="1857416"/>
                    </a:cubicBezTo>
                    <a:cubicBezTo>
                      <a:pt x="1361703" y="1875726"/>
                      <a:pt x="1402163" y="1868520"/>
                      <a:pt x="1184620" y="1857416"/>
                    </a:cubicBezTo>
                    <a:cubicBezTo>
                      <a:pt x="967077" y="1846312"/>
                      <a:pt x="505252" y="1893304"/>
                      <a:pt x="309576" y="1857416"/>
                    </a:cubicBezTo>
                    <a:cubicBezTo>
                      <a:pt x="165843" y="1830155"/>
                      <a:pt x="19414" y="1726721"/>
                      <a:pt x="0" y="1547840"/>
                    </a:cubicBezTo>
                    <a:cubicBezTo>
                      <a:pt x="12248" y="1344900"/>
                      <a:pt x="7498" y="1040613"/>
                      <a:pt x="0" y="903943"/>
                    </a:cubicBezTo>
                    <a:cubicBezTo>
                      <a:pt x="-7498" y="767273"/>
                      <a:pt x="3594" y="443150"/>
                      <a:pt x="0" y="309576"/>
                    </a:cubicBezTo>
                    <a:close/>
                  </a:path>
                </a:pathLst>
              </a:custGeom>
              <a:solidFill>
                <a:srgbClr val="F9E3E6">
                  <a:alpha val="93000"/>
                </a:srgbClr>
              </a:solidFill>
              <a:ln w="50800" cmpd="sng">
                <a:solidFill>
                  <a:srgbClr val="002060"/>
                </a:solidFill>
                <a:prstDash val="sysDash"/>
                <a:extLst>
                  <a:ext uri="{C807C97D-BFC1-408E-A445-0C87EB9F89A2}">
                    <ask:lineSketchStyleProps xmlns:ask="http://schemas.microsoft.com/office/drawing/2018/sketchyshapes" sd="882513875">
                      <a:prstGeom prst="roundRect">
                        <a:avLst/>
                      </a:prstGeom>
                      <ask:type>
                        <ask:lineSketchFreehand/>
                      </ask:type>
                    </ask:lineSketchStyleProps>
                  </a:ext>
                </a:extLst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US" sz="5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206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kumimoji="0" lang="en-US" sz="5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206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kumimoji="0" lang="en-US" sz="5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206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𝟑</m:t>
                          </m:r>
                          <m:r>
                            <a:rPr kumimoji="0" lang="en-US" sz="54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206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 </m:t>
                          </m:r>
                        </m:den>
                      </m:f>
                      <m:r>
                        <a:rPr kumimoji="0" lang="en-US" sz="5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+</m:t>
                      </m:r>
                      <m:f>
                        <m:fPr>
                          <m:ctrlPr>
                            <a:rPr kumimoji="0" lang="en-US" sz="54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206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kumimoji="0" lang="en-US" sz="5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206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kumimoji="0" lang="en-US" sz="5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206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𝟒</m:t>
                          </m:r>
                        </m:den>
                      </m:f>
                      <m:r>
                        <a:rPr kumimoji="0" lang="en-US" sz="5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=?</m:t>
                      </m:r>
                    </m:oMath>
                  </m:oMathPara>
                </a14:m>
                <a:endParaRPr kumimoji="0" lang="vi-VN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9" name="Snip Diagonal Corner Rectangle 1">
                <a:extLst>
                  <a:ext uri="{FF2B5EF4-FFF2-40B4-BE49-F238E27FC236}">
                    <a16:creationId xmlns:a16="http://schemas.microsoft.com/office/drawing/2014/main" id="{8DB0732B-0E52-4812-B8DB-E843A2C7833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1845" y="91394"/>
                <a:ext cx="9369595" cy="1857416"/>
              </a:xfrm>
              <a:custGeom>
                <a:avLst/>
                <a:gdLst>
                  <a:gd name="connsiteX0" fmla="*/ 0 w 9369595"/>
                  <a:gd name="connsiteY0" fmla="*/ 213550 h 1281272"/>
                  <a:gd name="connsiteX1" fmla="*/ 213550 w 9369595"/>
                  <a:gd name="connsiteY1" fmla="*/ 0 h 1281272"/>
                  <a:gd name="connsiteX2" fmla="*/ 1080284 w 9369595"/>
                  <a:gd name="connsiteY2" fmla="*/ 0 h 1281272"/>
                  <a:gd name="connsiteX3" fmla="*/ 1678743 w 9369595"/>
                  <a:gd name="connsiteY3" fmla="*/ 0 h 1281272"/>
                  <a:gd name="connsiteX4" fmla="*/ 2366628 w 9369595"/>
                  <a:gd name="connsiteY4" fmla="*/ 0 h 1281272"/>
                  <a:gd name="connsiteX5" fmla="*/ 2965087 w 9369595"/>
                  <a:gd name="connsiteY5" fmla="*/ 0 h 1281272"/>
                  <a:gd name="connsiteX6" fmla="*/ 3742396 w 9369595"/>
                  <a:gd name="connsiteY6" fmla="*/ 0 h 1281272"/>
                  <a:gd name="connsiteX7" fmla="*/ 4340855 w 9369595"/>
                  <a:gd name="connsiteY7" fmla="*/ 0 h 1281272"/>
                  <a:gd name="connsiteX8" fmla="*/ 5028740 w 9369595"/>
                  <a:gd name="connsiteY8" fmla="*/ 0 h 1281272"/>
                  <a:gd name="connsiteX9" fmla="*/ 5448349 w 9369595"/>
                  <a:gd name="connsiteY9" fmla="*/ 0 h 1281272"/>
                  <a:gd name="connsiteX10" fmla="*/ 6136233 w 9369595"/>
                  <a:gd name="connsiteY10" fmla="*/ 0 h 1281272"/>
                  <a:gd name="connsiteX11" fmla="*/ 6824117 w 9369595"/>
                  <a:gd name="connsiteY11" fmla="*/ 0 h 1281272"/>
                  <a:gd name="connsiteX12" fmla="*/ 7422577 w 9369595"/>
                  <a:gd name="connsiteY12" fmla="*/ 0 h 1281272"/>
                  <a:gd name="connsiteX13" fmla="*/ 8021036 w 9369595"/>
                  <a:gd name="connsiteY13" fmla="*/ 0 h 1281272"/>
                  <a:gd name="connsiteX14" fmla="*/ 9156045 w 9369595"/>
                  <a:gd name="connsiteY14" fmla="*/ 0 h 1281272"/>
                  <a:gd name="connsiteX15" fmla="*/ 9369595 w 9369595"/>
                  <a:gd name="connsiteY15" fmla="*/ 213550 h 1281272"/>
                  <a:gd name="connsiteX16" fmla="*/ 9369595 w 9369595"/>
                  <a:gd name="connsiteY16" fmla="*/ 623553 h 1281272"/>
                  <a:gd name="connsiteX17" fmla="*/ 9369595 w 9369595"/>
                  <a:gd name="connsiteY17" fmla="*/ 1067722 h 1281272"/>
                  <a:gd name="connsiteX18" fmla="*/ 9156045 w 9369595"/>
                  <a:gd name="connsiteY18" fmla="*/ 1281272 h 1281272"/>
                  <a:gd name="connsiteX19" fmla="*/ 8736436 w 9369595"/>
                  <a:gd name="connsiteY19" fmla="*/ 1281272 h 1281272"/>
                  <a:gd name="connsiteX20" fmla="*/ 8048551 w 9369595"/>
                  <a:gd name="connsiteY20" fmla="*/ 1281272 h 1281272"/>
                  <a:gd name="connsiteX21" fmla="*/ 7628942 w 9369595"/>
                  <a:gd name="connsiteY21" fmla="*/ 1281272 h 1281272"/>
                  <a:gd name="connsiteX22" fmla="*/ 6941058 w 9369595"/>
                  <a:gd name="connsiteY22" fmla="*/ 1281272 h 1281272"/>
                  <a:gd name="connsiteX23" fmla="*/ 6521448 w 9369595"/>
                  <a:gd name="connsiteY23" fmla="*/ 1281272 h 1281272"/>
                  <a:gd name="connsiteX24" fmla="*/ 5654714 w 9369595"/>
                  <a:gd name="connsiteY24" fmla="*/ 1281272 h 1281272"/>
                  <a:gd name="connsiteX25" fmla="*/ 4877405 w 9369595"/>
                  <a:gd name="connsiteY25" fmla="*/ 1281272 h 1281272"/>
                  <a:gd name="connsiteX26" fmla="*/ 4189521 w 9369595"/>
                  <a:gd name="connsiteY26" fmla="*/ 1281272 h 1281272"/>
                  <a:gd name="connsiteX27" fmla="*/ 3769911 w 9369595"/>
                  <a:gd name="connsiteY27" fmla="*/ 1281272 h 1281272"/>
                  <a:gd name="connsiteX28" fmla="*/ 2903177 w 9369595"/>
                  <a:gd name="connsiteY28" fmla="*/ 1281272 h 1281272"/>
                  <a:gd name="connsiteX29" fmla="*/ 2036443 w 9369595"/>
                  <a:gd name="connsiteY29" fmla="*/ 1281272 h 1281272"/>
                  <a:gd name="connsiteX30" fmla="*/ 1169709 w 9369595"/>
                  <a:gd name="connsiteY30" fmla="*/ 1281272 h 1281272"/>
                  <a:gd name="connsiteX31" fmla="*/ 213550 w 9369595"/>
                  <a:gd name="connsiteY31" fmla="*/ 1281272 h 1281272"/>
                  <a:gd name="connsiteX32" fmla="*/ 0 w 9369595"/>
                  <a:gd name="connsiteY32" fmla="*/ 1067722 h 1281272"/>
                  <a:gd name="connsiteX33" fmla="*/ 0 w 9369595"/>
                  <a:gd name="connsiteY33" fmla="*/ 640636 h 1281272"/>
                  <a:gd name="connsiteX34" fmla="*/ 0 w 9369595"/>
                  <a:gd name="connsiteY34" fmla="*/ 213550 h 12812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9369595" h="1281272" fill="none" extrusionOk="0">
                    <a:moveTo>
                      <a:pt x="0" y="213550"/>
                    </a:moveTo>
                    <a:cubicBezTo>
                      <a:pt x="6900" y="91890"/>
                      <a:pt x="81373" y="22954"/>
                      <a:pt x="213550" y="0"/>
                    </a:cubicBezTo>
                    <a:cubicBezTo>
                      <a:pt x="579859" y="-22714"/>
                      <a:pt x="793370" y="-22331"/>
                      <a:pt x="1080284" y="0"/>
                    </a:cubicBezTo>
                    <a:cubicBezTo>
                      <a:pt x="1367198" y="22331"/>
                      <a:pt x="1382055" y="-23283"/>
                      <a:pt x="1678743" y="0"/>
                    </a:cubicBezTo>
                    <a:cubicBezTo>
                      <a:pt x="1975431" y="23283"/>
                      <a:pt x="2213456" y="-21384"/>
                      <a:pt x="2366628" y="0"/>
                    </a:cubicBezTo>
                    <a:cubicBezTo>
                      <a:pt x="2519801" y="21384"/>
                      <a:pt x="2821523" y="10937"/>
                      <a:pt x="2965087" y="0"/>
                    </a:cubicBezTo>
                    <a:cubicBezTo>
                      <a:pt x="3108651" y="-10937"/>
                      <a:pt x="3567431" y="3233"/>
                      <a:pt x="3742396" y="0"/>
                    </a:cubicBezTo>
                    <a:cubicBezTo>
                      <a:pt x="3917361" y="-3233"/>
                      <a:pt x="4207788" y="-5185"/>
                      <a:pt x="4340855" y="0"/>
                    </a:cubicBezTo>
                    <a:cubicBezTo>
                      <a:pt x="4473922" y="5185"/>
                      <a:pt x="4885178" y="-567"/>
                      <a:pt x="5028740" y="0"/>
                    </a:cubicBezTo>
                    <a:cubicBezTo>
                      <a:pt x="5172303" y="567"/>
                      <a:pt x="5287470" y="-20734"/>
                      <a:pt x="5448349" y="0"/>
                    </a:cubicBezTo>
                    <a:cubicBezTo>
                      <a:pt x="5609228" y="20734"/>
                      <a:pt x="5812413" y="-16022"/>
                      <a:pt x="6136233" y="0"/>
                    </a:cubicBezTo>
                    <a:cubicBezTo>
                      <a:pt x="6460053" y="16022"/>
                      <a:pt x="6634178" y="1914"/>
                      <a:pt x="6824117" y="0"/>
                    </a:cubicBezTo>
                    <a:cubicBezTo>
                      <a:pt x="7014056" y="-1914"/>
                      <a:pt x="7281453" y="-10606"/>
                      <a:pt x="7422577" y="0"/>
                    </a:cubicBezTo>
                    <a:cubicBezTo>
                      <a:pt x="7563701" y="10606"/>
                      <a:pt x="7802567" y="14138"/>
                      <a:pt x="8021036" y="0"/>
                    </a:cubicBezTo>
                    <a:cubicBezTo>
                      <a:pt x="8239505" y="-14138"/>
                      <a:pt x="8746330" y="55482"/>
                      <a:pt x="9156045" y="0"/>
                    </a:cubicBezTo>
                    <a:cubicBezTo>
                      <a:pt x="9272808" y="6031"/>
                      <a:pt x="9363389" y="103566"/>
                      <a:pt x="9369595" y="213550"/>
                    </a:cubicBezTo>
                    <a:cubicBezTo>
                      <a:pt x="9366411" y="305063"/>
                      <a:pt x="9372339" y="449729"/>
                      <a:pt x="9369595" y="623553"/>
                    </a:cubicBezTo>
                    <a:cubicBezTo>
                      <a:pt x="9366851" y="797377"/>
                      <a:pt x="9371323" y="901614"/>
                      <a:pt x="9369595" y="1067722"/>
                    </a:cubicBezTo>
                    <a:cubicBezTo>
                      <a:pt x="9371551" y="1168290"/>
                      <a:pt x="9270629" y="1301054"/>
                      <a:pt x="9156045" y="1281272"/>
                    </a:cubicBezTo>
                    <a:cubicBezTo>
                      <a:pt x="9067055" y="1297738"/>
                      <a:pt x="8943773" y="1271776"/>
                      <a:pt x="8736436" y="1281272"/>
                    </a:cubicBezTo>
                    <a:cubicBezTo>
                      <a:pt x="8529099" y="1290768"/>
                      <a:pt x="8190001" y="1261789"/>
                      <a:pt x="8048551" y="1281272"/>
                    </a:cubicBezTo>
                    <a:cubicBezTo>
                      <a:pt x="7907102" y="1300755"/>
                      <a:pt x="7802456" y="1297844"/>
                      <a:pt x="7628942" y="1281272"/>
                    </a:cubicBezTo>
                    <a:cubicBezTo>
                      <a:pt x="7455428" y="1264700"/>
                      <a:pt x="7215657" y="1260039"/>
                      <a:pt x="6941058" y="1281272"/>
                    </a:cubicBezTo>
                    <a:cubicBezTo>
                      <a:pt x="6666459" y="1302505"/>
                      <a:pt x="6715608" y="1261314"/>
                      <a:pt x="6521448" y="1281272"/>
                    </a:cubicBezTo>
                    <a:cubicBezTo>
                      <a:pt x="6327288" y="1301231"/>
                      <a:pt x="5989529" y="1307640"/>
                      <a:pt x="5654714" y="1281272"/>
                    </a:cubicBezTo>
                    <a:cubicBezTo>
                      <a:pt x="5319899" y="1254904"/>
                      <a:pt x="5265051" y="1260752"/>
                      <a:pt x="4877405" y="1281272"/>
                    </a:cubicBezTo>
                    <a:cubicBezTo>
                      <a:pt x="4489759" y="1301792"/>
                      <a:pt x="4498240" y="1257985"/>
                      <a:pt x="4189521" y="1281272"/>
                    </a:cubicBezTo>
                    <a:cubicBezTo>
                      <a:pt x="3880802" y="1304559"/>
                      <a:pt x="3969792" y="1263662"/>
                      <a:pt x="3769911" y="1281272"/>
                    </a:cubicBezTo>
                    <a:cubicBezTo>
                      <a:pt x="3570030" y="1298883"/>
                      <a:pt x="3198228" y="1304390"/>
                      <a:pt x="2903177" y="1281272"/>
                    </a:cubicBezTo>
                    <a:cubicBezTo>
                      <a:pt x="2608126" y="1258154"/>
                      <a:pt x="2227967" y="1307593"/>
                      <a:pt x="2036443" y="1281272"/>
                    </a:cubicBezTo>
                    <a:cubicBezTo>
                      <a:pt x="1844919" y="1254951"/>
                      <a:pt x="1421637" y="1277185"/>
                      <a:pt x="1169709" y="1281272"/>
                    </a:cubicBezTo>
                    <a:cubicBezTo>
                      <a:pt x="917781" y="1285359"/>
                      <a:pt x="538562" y="1309171"/>
                      <a:pt x="213550" y="1281272"/>
                    </a:cubicBezTo>
                    <a:cubicBezTo>
                      <a:pt x="93203" y="1300639"/>
                      <a:pt x="8284" y="1201063"/>
                      <a:pt x="0" y="1067722"/>
                    </a:cubicBezTo>
                    <a:cubicBezTo>
                      <a:pt x="-15937" y="896231"/>
                      <a:pt x="-17727" y="758355"/>
                      <a:pt x="0" y="640636"/>
                    </a:cubicBezTo>
                    <a:cubicBezTo>
                      <a:pt x="17727" y="522917"/>
                      <a:pt x="17923" y="342547"/>
                      <a:pt x="0" y="213550"/>
                    </a:cubicBezTo>
                    <a:close/>
                  </a:path>
                  <a:path w="9369595" h="1281272" stroke="0" extrusionOk="0">
                    <a:moveTo>
                      <a:pt x="0" y="213550"/>
                    </a:moveTo>
                    <a:cubicBezTo>
                      <a:pt x="-22354" y="97128"/>
                      <a:pt x="104186" y="-24471"/>
                      <a:pt x="213550" y="0"/>
                    </a:cubicBezTo>
                    <a:cubicBezTo>
                      <a:pt x="347008" y="-18352"/>
                      <a:pt x="488730" y="-5496"/>
                      <a:pt x="722584" y="0"/>
                    </a:cubicBezTo>
                    <a:cubicBezTo>
                      <a:pt x="956438" y="5496"/>
                      <a:pt x="1004576" y="-17637"/>
                      <a:pt x="1142194" y="0"/>
                    </a:cubicBezTo>
                    <a:cubicBezTo>
                      <a:pt x="1279812" y="17637"/>
                      <a:pt x="1810472" y="-11543"/>
                      <a:pt x="2008928" y="0"/>
                    </a:cubicBezTo>
                    <a:cubicBezTo>
                      <a:pt x="2207384" y="11543"/>
                      <a:pt x="2313434" y="16003"/>
                      <a:pt x="2428537" y="0"/>
                    </a:cubicBezTo>
                    <a:cubicBezTo>
                      <a:pt x="2543640" y="-16003"/>
                      <a:pt x="2789584" y="-19623"/>
                      <a:pt x="3026997" y="0"/>
                    </a:cubicBezTo>
                    <a:cubicBezTo>
                      <a:pt x="3264410" y="19623"/>
                      <a:pt x="3507303" y="-37161"/>
                      <a:pt x="3804306" y="0"/>
                    </a:cubicBezTo>
                    <a:cubicBezTo>
                      <a:pt x="4101309" y="37161"/>
                      <a:pt x="4168965" y="-13639"/>
                      <a:pt x="4492190" y="0"/>
                    </a:cubicBezTo>
                    <a:cubicBezTo>
                      <a:pt x="4815415" y="13639"/>
                      <a:pt x="4872848" y="875"/>
                      <a:pt x="5001224" y="0"/>
                    </a:cubicBezTo>
                    <a:cubicBezTo>
                      <a:pt x="5129600" y="-875"/>
                      <a:pt x="5454656" y="36288"/>
                      <a:pt x="5867958" y="0"/>
                    </a:cubicBezTo>
                    <a:cubicBezTo>
                      <a:pt x="6281260" y="-36288"/>
                      <a:pt x="6410753" y="21100"/>
                      <a:pt x="6645268" y="0"/>
                    </a:cubicBezTo>
                    <a:cubicBezTo>
                      <a:pt x="6879783" y="-21100"/>
                      <a:pt x="7206460" y="-37045"/>
                      <a:pt x="7512002" y="0"/>
                    </a:cubicBezTo>
                    <a:cubicBezTo>
                      <a:pt x="7817544" y="37045"/>
                      <a:pt x="7813953" y="-24187"/>
                      <a:pt x="8110461" y="0"/>
                    </a:cubicBezTo>
                    <a:cubicBezTo>
                      <a:pt x="8406969" y="24187"/>
                      <a:pt x="8322723" y="11995"/>
                      <a:pt x="8530070" y="0"/>
                    </a:cubicBezTo>
                    <a:cubicBezTo>
                      <a:pt x="8737417" y="-11995"/>
                      <a:pt x="8985250" y="28224"/>
                      <a:pt x="9156045" y="0"/>
                    </a:cubicBezTo>
                    <a:cubicBezTo>
                      <a:pt x="9278361" y="-5681"/>
                      <a:pt x="9393104" y="105836"/>
                      <a:pt x="9369595" y="213550"/>
                    </a:cubicBezTo>
                    <a:cubicBezTo>
                      <a:pt x="9373728" y="301398"/>
                      <a:pt x="9360224" y="455965"/>
                      <a:pt x="9369595" y="640636"/>
                    </a:cubicBezTo>
                    <a:cubicBezTo>
                      <a:pt x="9378966" y="825307"/>
                      <a:pt x="9361321" y="873565"/>
                      <a:pt x="9369595" y="1067722"/>
                    </a:cubicBezTo>
                    <a:cubicBezTo>
                      <a:pt x="9379783" y="1204094"/>
                      <a:pt x="9250744" y="1287489"/>
                      <a:pt x="9156045" y="1281272"/>
                    </a:cubicBezTo>
                    <a:cubicBezTo>
                      <a:pt x="8952245" y="1269140"/>
                      <a:pt x="8834083" y="1286680"/>
                      <a:pt x="8736436" y="1281272"/>
                    </a:cubicBezTo>
                    <a:cubicBezTo>
                      <a:pt x="8638789" y="1275864"/>
                      <a:pt x="8394919" y="1261412"/>
                      <a:pt x="8227401" y="1281272"/>
                    </a:cubicBezTo>
                    <a:cubicBezTo>
                      <a:pt x="8059884" y="1301132"/>
                      <a:pt x="7869391" y="1296446"/>
                      <a:pt x="7628942" y="1281272"/>
                    </a:cubicBezTo>
                    <a:cubicBezTo>
                      <a:pt x="7388493" y="1266098"/>
                      <a:pt x="7163288" y="1304616"/>
                      <a:pt x="6941058" y="1281272"/>
                    </a:cubicBezTo>
                    <a:cubicBezTo>
                      <a:pt x="6718828" y="1257928"/>
                      <a:pt x="6461921" y="1286166"/>
                      <a:pt x="6253174" y="1281272"/>
                    </a:cubicBezTo>
                    <a:cubicBezTo>
                      <a:pt x="6044427" y="1276378"/>
                      <a:pt x="5819246" y="1275168"/>
                      <a:pt x="5565289" y="1281272"/>
                    </a:cubicBezTo>
                    <a:cubicBezTo>
                      <a:pt x="5311332" y="1287376"/>
                      <a:pt x="5124145" y="1283438"/>
                      <a:pt x="4966830" y="1281272"/>
                    </a:cubicBezTo>
                    <a:cubicBezTo>
                      <a:pt x="4809515" y="1279106"/>
                      <a:pt x="4739999" y="1287259"/>
                      <a:pt x="4547221" y="1281272"/>
                    </a:cubicBezTo>
                    <a:cubicBezTo>
                      <a:pt x="4354443" y="1275285"/>
                      <a:pt x="4115737" y="1276604"/>
                      <a:pt x="3859336" y="1281272"/>
                    </a:cubicBezTo>
                    <a:cubicBezTo>
                      <a:pt x="3602935" y="1285940"/>
                      <a:pt x="3422867" y="1311571"/>
                      <a:pt x="3082027" y="1281272"/>
                    </a:cubicBezTo>
                    <a:cubicBezTo>
                      <a:pt x="2741187" y="1250973"/>
                      <a:pt x="2818011" y="1265369"/>
                      <a:pt x="2572993" y="1281272"/>
                    </a:cubicBezTo>
                    <a:cubicBezTo>
                      <a:pt x="2327975" y="1297175"/>
                      <a:pt x="2067908" y="1272964"/>
                      <a:pt x="1706259" y="1281272"/>
                    </a:cubicBezTo>
                    <a:cubicBezTo>
                      <a:pt x="1344610" y="1289580"/>
                      <a:pt x="1351836" y="1262841"/>
                      <a:pt x="1107799" y="1281272"/>
                    </a:cubicBezTo>
                    <a:cubicBezTo>
                      <a:pt x="863762" y="1299703"/>
                      <a:pt x="577955" y="1270357"/>
                      <a:pt x="213550" y="1281272"/>
                    </a:cubicBezTo>
                    <a:cubicBezTo>
                      <a:pt x="114330" y="1262538"/>
                      <a:pt x="26181" y="1196325"/>
                      <a:pt x="0" y="1067722"/>
                    </a:cubicBezTo>
                    <a:cubicBezTo>
                      <a:pt x="5981" y="941819"/>
                      <a:pt x="-8104" y="812153"/>
                      <a:pt x="0" y="623553"/>
                    </a:cubicBezTo>
                    <a:cubicBezTo>
                      <a:pt x="8104" y="434953"/>
                      <a:pt x="-10332" y="375911"/>
                      <a:pt x="0" y="213550"/>
                    </a:cubicBezTo>
                    <a:close/>
                  </a:path>
                </a:pathLst>
              </a:custGeom>
              <a:blipFill>
                <a:blip r:embed="rId16"/>
                <a:stretch>
                  <a:fillRect/>
                </a:stretch>
              </a:blipFill>
              <a:ln w="50800" cmpd="sng">
                <a:solidFill>
                  <a:srgbClr val="002060"/>
                </a:solidFill>
                <a:prstDash val="sysDash"/>
                <a:extLst>
                  <a:ext uri="{C807C97D-BFC1-408E-A445-0C87EB9F89A2}">
                    <ask:lineSketchStyleProps xmlns:ask="http://schemas.microsoft.com/office/drawing/2018/sketchyshapes" xmlns="" sd="882513875">
                      <a:prstGeom prst="roundRect">
                        <a:avLst/>
                      </a:prstGeom>
                      <ask:type>
                        <ask:lineSketchFreehand/>
                      </ask:type>
                    </ask:lineSketchStyleProps>
                  </a:ext>
                </a:extLst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5" name="Picture 74">
            <a:extLst>
              <a:ext uri="{FF2B5EF4-FFF2-40B4-BE49-F238E27FC236}">
                <a16:creationId xmlns:a16="http://schemas.microsoft.com/office/drawing/2014/main" id="{6880F771-98F3-416C-84A9-294408A770D6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6059" y="4093501"/>
            <a:ext cx="1154344" cy="861550"/>
          </a:xfrm>
          <a:prstGeom prst="rect">
            <a:avLst/>
          </a:prstGeom>
        </p:spPr>
      </p:pic>
      <p:pic>
        <p:nvPicPr>
          <p:cNvPr id="76" name="Picture 75">
            <a:extLst>
              <a:ext uri="{FF2B5EF4-FFF2-40B4-BE49-F238E27FC236}">
                <a16:creationId xmlns:a16="http://schemas.microsoft.com/office/drawing/2014/main" id="{5868FC7F-399E-400D-A81C-5B15270DEE73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75763" y="2975689"/>
            <a:ext cx="728696" cy="723838"/>
          </a:xfrm>
          <a:prstGeom prst="rect">
            <a:avLst/>
          </a:prstGeom>
        </p:spPr>
      </p:pic>
      <p:pic>
        <p:nvPicPr>
          <p:cNvPr id="77" name="Picture 76">
            <a:extLst>
              <a:ext uri="{FF2B5EF4-FFF2-40B4-BE49-F238E27FC236}">
                <a16:creationId xmlns:a16="http://schemas.microsoft.com/office/drawing/2014/main" id="{F514AF5A-90FE-4724-8671-A3A943E3E030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2221" y="2921691"/>
            <a:ext cx="728696" cy="723838"/>
          </a:xfrm>
          <a:prstGeom prst="rect">
            <a:avLst/>
          </a:prstGeom>
        </p:spPr>
      </p:pic>
      <p:pic>
        <p:nvPicPr>
          <p:cNvPr id="78" name="Picture 77">
            <a:extLst>
              <a:ext uri="{FF2B5EF4-FFF2-40B4-BE49-F238E27FC236}">
                <a16:creationId xmlns:a16="http://schemas.microsoft.com/office/drawing/2014/main" id="{6010ACA2-9C9E-441C-8915-F6925D967A1B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6624" y="4231213"/>
            <a:ext cx="728696" cy="723838"/>
          </a:xfrm>
          <a:prstGeom prst="rect">
            <a:avLst/>
          </a:prstGeom>
        </p:spPr>
      </p:pic>
      <p:pic>
        <p:nvPicPr>
          <p:cNvPr id="79" name="Am-thanh-tra-loi-sai-www_nhacchuongvui_com">
            <a:hlinkClick r:id="" action="ppaction://media"/>
            <a:extLst>
              <a:ext uri="{FF2B5EF4-FFF2-40B4-BE49-F238E27FC236}">
                <a16:creationId xmlns:a16="http://schemas.microsoft.com/office/drawing/2014/main" id="{A8BA45EE-575F-4E0D-9F90-A95CB5059AD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2343343" y="4668555"/>
            <a:ext cx="487363" cy="487363"/>
          </a:xfrm>
          <a:prstGeom prst="rect">
            <a:avLst/>
          </a:prstGeom>
        </p:spPr>
      </p:pic>
      <p:pic>
        <p:nvPicPr>
          <p:cNvPr id="80" name="Am-thanh-tra-loi-sai-www_nhacchuongvui_com">
            <a:hlinkClick r:id="" action="ppaction://media"/>
            <a:extLst>
              <a:ext uri="{FF2B5EF4-FFF2-40B4-BE49-F238E27FC236}">
                <a16:creationId xmlns:a16="http://schemas.microsoft.com/office/drawing/2014/main" id="{41543029-8425-4DD8-AA33-7978AF62B67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2343343" y="5299688"/>
            <a:ext cx="487363" cy="487363"/>
          </a:xfrm>
          <a:prstGeom prst="rect">
            <a:avLst/>
          </a:prstGeom>
        </p:spPr>
      </p:pic>
      <p:pic>
        <p:nvPicPr>
          <p:cNvPr id="81" name="Am-thanh-tra-loi-sai-www_nhacchuongvui_com">
            <a:hlinkClick r:id="" action="ppaction://media"/>
            <a:extLst>
              <a:ext uri="{FF2B5EF4-FFF2-40B4-BE49-F238E27FC236}">
                <a16:creationId xmlns:a16="http://schemas.microsoft.com/office/drawing/2014/main" id="{914D6163-8A2C-4B2F-B30E-6A947CB0726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2323154" y="6667158"/>
            <a:ext cx="487363" cy="487363"/>
          </a:xfrm>
          <a:prstGeom prst="rect">
            <a:avLst/>
          </a:prstGeom>
        </p:spPr>
      </p:pic>
      <p:pic>
        <p:nvPicPr>
          <p:cNvPr id="82" name="Am-thanh-tra-loi-dung-www_nhacchuongvui_com">
            <a:hlinkClick r:id="" action="ppaction://media"/>
            <a:extLst>
              <a:ext uri="{FF2B5EF4-FFF2-40B4-BE49-F238E27FC236}">
                <a16:creationId xmlns:a16="http://schemas.microsoft.com/office/drawing/2014/main" id="{DFE1ED2E-E490-4CDA-9DE4-E22C06F32E04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2343342" y="5983423"/>
            <a:ext cx="487363" cy="487363"/>
          </a:xfrm>
          <a:prstGeom prst="rect">
            <a:avLst/>
          </a:prstGeom>
        </p:spPr>
      </p:pic>
      <p:pic>
        <p:nvPicPr>
          <p:cNvPr id="35" name="Picture 2" descr="Water Cartoon clipart - Duck, Cartoon, Bird, transparent clip art">
            <a:extLst>
              <a:ext uri="{FF2B5EF4-FFF2-40B4-BE49-F238E27FC236}">
                <a16:creationId xmlns:a16="http://schemas.microsoft.com/office/drawing/2014/main" id="{4C5F0FB3-1FC2-4451-BE6F-E59D1956F7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 cstate="print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3871" b="97097" l="10000" r="90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8826" y="172326"/>
            <a:ext cx="2793510" cy="2198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21EC4688-0D53-45F9-BEF0-42B16DE6D977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0" b="89994" l="9995" r="89956">
                        <a14:foregroundMark x1="39884" y1="39175" x2="39884" y2="39175"/>
                        <a14:foregroundMark x1="24017" y1="33050" x2="24017" y2="33050"/>
                        <a14:foregroundMark x1="26104" y1="35112" x2="26104" y2="35112"/>
                        <a14:foregroundMark x1="27656" y1="40691" x2="27656" y2="40691"/>
                        <a14:foregroundMark x1="27656" y1="40813" x2="27656" y2="40813"/>
                        <a14:foregroundMark x1="26104" y1="44451" x2="26104" y2="44451"/>
                        <a14:foregroundMark x1="24017" y1="36689" x2="24017" y2="36689"/>
                        <a14:foregroundMark x1="25328" y1="41540" x2="25328" y2="41540"/>
                        <a14:foregroundMark x1="25328" y1="41783" x2="25328" y2="41783"/>
                        <a14:foregroundMark x1="22902" y1="38084" x2="22902" y2="38084"/>
                        <a14:foregroundMark x1="23775" y1="40691" x2="23775" y2="40691"/>
                        <a14:foregroundMark x1="23775" y1="40995" x2="23775" y2="41540"/>
                        <a14:foregroundMark x1="23338" y1="43905" x2="22756" y2="46392"/>
                        <a14:foregroundMark x1="22756" y1="46392" x2="22756" y2="46392"/>
                        <a14:foregroundMark x1="27317" y1="38326" x2="27317" y2="38326"/>
                        <a14:foregroundMark x1="29888" y1="35840" x2="29888" y2="35840"/>
                        <a14:foregroundMark x1="31004" y1="35415" x2="31004" y2="35415"/>
                        <a14:foregroundMark x1="33091" y1="34991" x2="33770" y2="35840"/>
                        <a14:foregroundMark x1="36342" y1="34445" x2="36342" y2="34445"/>
                        <a14:foregroundMark x1="36778" y1="34748" x2="36778" y2="34748"/>
                        <a14:foregroundMark x1="39350" y1="32505" x2="39689" y2="32808"/>
                        <a14:foregroundMark x1="40466" y1="30139" x2="40466" y2="30139"/>
                        <a14:foregroundMark x1="40563" y1="30139" x2="40563" y2="30139"/>
                        <a14:foregroundMark x1="40563" y1="30139" x2="40757" y2="30807"/>
                        <a14:foregroundMark x1="41679" y1="31110" x2="41873" y2="31534"/>
                        <a14:foregroundMark x1="41873" y1="31534" x2="41873" y2="31534"/>
                        <a14:foregroundMark x1="43426" y1="28502" x2="43426" y2="28502"/>
                        <a14:foregroundMark x1="43426" y1="27350" x2="43231" y2="29048"/>
                        <a14:foregroundMark x1="42115" y1="31959" x2="42115" y2="31959"/>
                        <a14:foregroundMark x1="42018" y1="32201" x2="42213" y2="33899"/>
                        <a14:foregroundMark x1="41436" y1="36386" x2="41097" y2="37356"/>
                        <a14:foregroundMark x1="40660" y1="37780" x2="40126" y2="39297"/>
                        <a14:foregroundMark x1="37894" y1="40388" x2="37215" y2="41540"/>
                        <a14:foregroundMark x1="33430" y1="42632" x2="31878" y2="45543"/>
                        <a14:foregroundMark x1="31781" y1="45725" x2="31781" y2="45725"/>
                        <a14:foregroundMark x1="31247" y1="44330" x2="31247" y2="44330"/>
                        <a14:foregroundMark x1="30907" y1="43602" x2="30907" y2="43602"/>
                        <a14:foregroundMark x1="30325" y1="38629" x2="30325" y2="38629"/>
                        <a14:foregroundMark x1="30325" y1="38629" x2="30325" y2="38629"/>
                        <a14:foregroundMark x1="29355" y1="40691" x2="29209" y2="41419"/>
                        <a14:foregroundMark x1="29112" y1="41540" x2="28093" y2="45846"/>
                        <a14:foregroundMark x1="27899" y1="46392" x2="26977" y2="49848"/>
                        <a14:foregroundMark x1="26977" y1="49848" x2="26977" y2="50273"/>
                        <a14:foregroundMark x1="26977" y1="50697" x2="26977" y2="54275"/>
                        <a14:foregroundMark x1="26977" y1="54457" x2="26977" y2="54882"/>
                        <a14:foregroundMark x1="26977" y1="54882" x2="26977" y2="55428"/>
                        <a14:foregroundMark x1="26977" y1="55670" x2="27317" y2="58035"/>
                        <a14:foregroundMark x1="27462" y1="58035" x2="27802" y2="58338"/>
                        <a14:foregroundMark x1="31441" y1="57793" x2="31781" y2="57793"/>
                        <a14:foregroundMark x1="33770" y1="57065" x2="34352" y2="57065"/>
                        <a14:foregroundMark x1="37797" y1="55003" x2="38088" y2="55003"/>
                        <a14:foregroundMark x1="41097" y1="53062" x2="41097" y2="53062"/>
                        <a14:foregroundMark x1="44541" y1="50030" x2="44541" y2="50030"/>
                        <a14:foregroundMark x1="45463" y1="49727" x2="45463" y2="49727"/>
                        <a14:foregroundMark x1="46579" y1="53730" x2="47016" y2="57793"/>
                        <a14:foregroundMark x1="47016" y1="57793" x2="47016" y2="57793"/>
                        <a14:foregroundMark x1="46240" y1="55428" x2="46240" y2="55428"/>
                        <a14:foregroundMark x1="45657" y1="53305" x2="45657" y2="53305"/>
                        <a14:foregroundMark x1="45560" y1="53062" x2="45560" y2="53062"/>
                        <a14:foregroundMark x1="45318" y1="52759" x2="45318" y2="52759"/>
                        <a14:foregroundMark x1="44444" y1="49303" x2="44444" y2="49303"/>
                        <a14:foregroundMark x1="39350" y1="44330" x2="38913" y2="45725"/>
                        <a14:foregroundMark x1="25425" y1="46513" x2="25328" y2="48211"/>
                        <a14:foregroundMark x1="25328" y1="48454" x2="25230" y2="51122"/>
                        <a14:foregroundMark x1="32557" y1="52213" x2="32557" y2="52638"/>
                        <a14:foregroundMark x1="32897" y1="51364" x2="32897" y2="52335"/>
                        <a14:foregroundMark x1="25133" y1="50819" x2="25133" y2="50819"/>
                        <a14:foregroundMark x1="24017" y1="48636" x2="24017" y2="48636"/>
                        <a14:foregroundMark x1="23435" y1="51789" x2="23435" y2="54154"/>
                        <a14:foregroundMark x1="23435" y1="54154" x2="23435" y2="54579"/>
                        <a14:foregroundMark x1="22465" y1="49727" x2="22465" y2="49727"/>
                        <a14:foregroundMark x1="19893" y1="51971" x2="19893" y2="51971"/>
                        <a14:foregroundMark x1="22222" y1="49303" x2="22222" y2="49303"/>
                        <a14:foregroundMark x1="22562" y1="49181" x2="22999" y2="51243"/>
                        <a14:foregroundMark x1="23096" y1="51364" x2="23435" y2="52092"/>
                        <a14:foregroundMark x1="23435" y1="52092" x2="23435" y2="52092"/>
                        <a14:foregroundMark x1="28675" y1="49606" x2="28675" y2="49606"/>
                        <a14:foregroundMark x1="41000" y1="36264" x2="41000" y2="36264"/>
                        <a14:foregroundMark x1="34886" y1="37235" x2="34886" y2="37235"/>
                        <a14:foregroundMark x1="34886" y1="37235" x2="34886" y2="37235"/>
                        <a14:foregroundMark x1="42455" y1="35294" x2="43668" y2="40267"/>
                        <a14:foregroundMark x1="43668" y1="40691" x2="43765" y2="42389"/>
                        <a14:foregroundMark x1="43765" y1="42389" x2="44202" y2="43360"/>
                        <a14:foregroundMark x1="47453" y1="41965" x2="47889" y2="42511"/>
                        <a14:foregroundMark x1="48569" y1="44451" x2="49102" y2="47483"/>
                        <a14:foregroundMark x1="49199" y1="47787" x2="49442" y2="48332"/>
                        <a14:foregroundMark x1="49879" y1="47787" x2="49879" y2="47787"/>
                        <a14:foregroundMark x1="53227" y1="41540" x2="53227" y2="42511"/>
                        <a14:foregroundMark x1="50121" y1="43056" x2="50121" y2="43056"/>
                        <a14:foregroundMark x1="50024" y1="42753" x2="50024" y2="42753"/>
                        <a14:foregroundMark x1="50024" y1="42753" x2="50024" y2="42753"/>
                        <a14:foregroundMark x1="47210" y1="34566" x2="47210" y2="34566"/>
                        <a14:foregroundMark x1="44881" y1="34445" x2="44881" y2="34445"/>
                        <a14:foregroundMark x1="44881" y1="34748" x2="44881" y2="34748"/>
                        <a14:foregroundMark x1="44881" y1="35112" x2="45560" y2="37356"/>
                        <a14:foregroundMark x1="45657" y1="38205" x2="45657" y2="39721"/>
                        <a14:foregroundMark x1="45657" y1="39721" x2="45657" y2="40146"/>
                        <a14:foregroundMark x1="45657" y1="40146" x2="45657" y2="40146"/>
                        <a14:foregroundMark x1="45657" y1="40267" x2="45657" y2="40691"/>
                        <a14:foregroundMark x1="45657" y1="40813" x2="45657" y2="42086"/>
                        <a14:foregroundMark x1="45657" y1="42511" x2="45657" y2="44027"/>
                        <a14:foregroundMark x1="33333" y1="51364" x2="33333" y2="51364"/>
                        <a14:foregroundMark x1="34110" y1="47241" x2="34110" y2="47241"/>
                        <a14:foregroundMark x1="31684" y1="48029" x2="31684" y2="48029"/>
                        <a14:foregroundMark x1="31781" y1="49303" x2="31781" y2="49303"/>
                        <a14:foregroundMark x1="31878" y1="49424" x2="31878" y2="49424"/>
                        <a14:foregroundMark x1="31878" y1="49606" x2="31878" y2="50819"/>
                        <a14:foregroundMark x1="31781" y1="51243" x2="31538" y2="52213"/>
                        <a14:foregroundMark x1="31538" y1="52517" x2="31247" y2="53487"/>
                        <a14:foregroundMark x1="31247" y1="53730" x2="31004" y2="54579"/>
                        <a14:foregroundMark x1="29791" y1="52638" x2="29791" y2="52638"/>
                        <a14:foregroundMark x1="35565" y1="48029" x2="35565" y2="48029"/>
                        <a14:foregroundMark x1="40660" y1="48332" x2="40660" y2="48332"/>
                        <a14:foregroundMark x1="40126" y1="42753" x2="40126" y2="42753"/>
                        <a14:foregroundMark x1="41000" y1="42632" x2="41000" y2="42632"/>
                        <a14:foregroundMark x1="41000" y1="42632" x2="41000" y2="42632"/>
                        <a14:foregroundMark x1="45124" y1="34991" x2="45124" y2="34991"/>
                        <a14:foregroundMark x1="45124" y1="34991" x2="45124" y2="34991"/>
                        <a14:foregroundMark x1="45124" y1="34991" x2="45124" y2="35415"/>
                        <a14:foregroundMark x1="45124" y1="35537" x2="45124" y2="36931"/>
                        <a14:foregroundMark x1="45560" y1="37235" x2="45560" y2="37235"/>
                        <a14:foregroundMark x1="46676" y1="39297" x2="46870" y2="40146"/>
                        <a14:foregroundMark x1="46870" y1="40570" x2="46870" y2="41783"/>
                        <a14:foregroundMark x1="50024" y1="44876" x2="50024" y2="44876"/>
                        <a14:foregroundMark x1="51674" y1="47059" x2="51674" y2="47059"/>
                        <a14:foregroundMark x1="51092" y1="50697" x2="51092" y2="50697"/>
                        <a14:foregroundMark x1="49539" y1="37235" x2="49539" y2="37235"/>
                        <a14:foregroundMark x1="49539" y1="42086" x2="49539" y2="42086"/>
                        <a14:foregroundMark x1="49539" y1="38751" x2="49539" y2="38751"/>
                        <a14:foregroundMark x1="49539" y1="38448" x2="49539" y2="38448"/>
                        <a14:foregroundMark x1="37458" y1="47665" x2="37458" y2="47665"/>
                        <a14:foregroundMark x1="37312" y1="47665" x2="37312" y2="47665"/>
                        <a14:foregroundMark x1="37312" y1="47665" x2="37312" y2="47665"/>
                        <a14:foregroundMark x1="37312" y1="47665" x2="37312" y2="47665"/>
                        <a14:foregroundMark x1="33770" y1="54154" x2="33770" y2="54154"/>
                        <a14:foregroundMark x1="33770" y1="54154" x2="33770" y2="54154"/>
                        <a14:foregroundMark x1="31344" y1="57065" x2="31344" y2="57065"/>
                        <a14:foregroundMark x1="30762" y1="57793" x2="30665" y2="58338"/>
                        <a14:foregroundMark x1="30665" y1="58338" x2="30665" y2="58763"/>
                        <a14:foregroundMark x1="30665" y1="58763" x2="30665" y2="58763"/>
                        <a14:foregroundMark x1="34789" y1="61795" x2="34789" y2="61795"/>
                        <a14:foregroundMark x1="38331" y1="60582" x2="39204" y2="61249"/>
                        <a14:foregroundMark x1="39350" y1="61371" x2="39350" y2="61371"/>
                        <a14:foregroundMark x1="43426" y1="59733" x2="43426" y2="59733"/>
                        <a14:foregroundMark x1="43426" y1="59733" x2="43426" y2="59733"/>
                        <a14:foregroundMark x1="43426" y1="59733" x2="43426" y2="59733"/>
                        <a14:foregroundMark x1="43426" y1="59733" x2="43426" y2="59733"/>
                        <a14:foregroundMark x1="44541" y1="53608" x2="44541" y2="53608"/>
                        <a14:foregroundMark x1="44541" y1="53608" x2="44347" y2="55124"/>
                        <a14:foregroundMark x1="43765" y1="56822" x2="43765" y2="56822"/>
                        <a14:foregroundMark x1="43765" y1="56944" x2="43765" y2="57368"/>
                        <a14:foregroundMark x1="43765" y1="57368" x2="43765" y2="57368"/>
                        <a14:foregroundMark x1="43765" y1="57611" x2="43668" y2="58338"/>
                        <a14:foregroundMark x1="49782" y1="19163" x2="49782" y2="19163"/>
                        <a14:foregroundMark x1="49782" y1="19163" x2="49782" y2="19163"/>
                        <a14:foregroundMark x1="34789" y1="57489" x2="34789" y2="57489"/>
                        <a14:foregroundMark x1="34789" y1="57489" x2="34789" y2="57489"/>
                        <a14:foregroundMark x1="35662" y1="57247" x2="36099" y2="57065"/>
                        <a14:foregroundMark x1="36099" y1="57065" x2="36099" y2="57065"/>
                        <a14:foregroundMark x1="36099" y1="57065" x2="36099" y2="57065"/>
                        <a14:foregroundMark x1="36245" y1="49727" x2="36245" y2="49727"/>
                        <a14:foregroundMark x1="36245" y1="49727" x2="36245" y2="49727"/>
                        <a14:foregroundMark x1="36245" y1="49727" x2="36245" y2="49727"/>
                        <a14:foregroundMark x1="36342" y1="49727" x2="36342" y2="49727"/>
                        <a14:foregroundMark x1="36342" y1="49727" x2="36342" y2="49727"/>
                        <a14:foregroundMark x1="36342" y1="49727" x2="36342" y2="49727"/>
                        <a14:foregroundMark x1="36439" y1="49848" x2="36536" y2="50273"/>
                        <a14:foregroundMark x1="36681" y1="50576" x2="37118" y2="51364"/>
                        <a14:foregroundMark x1="37312" y1="51546" x2="37652" y2="51789"/>
                        <a14:foregroundMark x1="38331" y1="51971" x2="38331" y2="51971"/>
                        <a14:foregroundMark x1="41533" y1="51364" x2="41533" y2="51364"/>
                        <a14:foregroundMark x1="42213" y1="51668" x2="42213" y2="51668"/>
                        <a14:foregroundMark x1="44202" y1="51789" x2="44202" y2="51789"/>
                        <a14:foregroundMark x1="44444" y1="52092" x2="44541" y2="52759"/>
                        <a14:foregroundMark x1="44541" y1="54275" x2="44541" y2="55003"/>
                        <a14:foregroundMark x1="44347" y1="55306" x2="44008" y2="56277"/>
                        <a14:foregroundMark x1="44008" y1="56277" x2="44008" y2="56277"/>
                        <a14:foregroundMark x1="43765" y1="56519" x2="43134" y2="57368"/>
                        <a14:foregroundMark x1="42989" y1="57368" x2="42455" y2="57793"/>
                        <a14:foregroundMark x1="42310" y1="57793" x2="41873" y2="58035"/>
                        <a14:foregroundMark x1="38913" y1="57489" x2="38913" y2="57489"/>
                        <a14:foregroundMark x1="38671" y1="57368" x2="38671" y2="57368"/>
                        <a14:foregroundMark x1="38234" y1="56640" x2="38234" y2="56640"/>
                        <a14:foregroundMark x1="38234" y1="54154" x2="38234" y2="54154"/>
                        <a14:foregroundMark x1="38234" y1="54154" x2="38234" y2="54154"/>
                        <a14:foregroundMark x1="38234" y1="54154" x2="37797" y2="52335"/>
                        <a14:foregroundMark x1="51771" y1="48029" x2="51771" y2="48029"/>
                        <a14:foregroundMark x1="51577" y1="52638" x2="51577" y2="52638"/>
                        <a14:foregroundMark x1="51577" y1="52638" x2="51577" y2="53184"/>
                        <a14:foregroundMark x1="50218" y1="55549" x2="49782" y2="57489"/>
                        <a14:foregroundMark x1="49782" y1="57489" x2="49782" y2="57489"/>
                        <a14:foregroundMark x1="49102" y1="57914" x2="46773" y2="60279"/>
                        <a14:foregroundMark x1="43668" y1="61552" x2="39350" y2="65130"/>
                        <a14:foregroundMark x1="37118" y1="58338" x2="37118" y2="58338"/>
                        <a14:foregroundMark x1="37118" y1="58338" x2="37118" y2="58338"/>
                        <a14:foregroundMark x1="37215" y1="50273" x2="37215" y2="50273"/>
                        <a14:foregroundMark x1="37215" y1="50273" x2="37215" y2="50273"/>
                        <a14:foregroundMark x1="37215" y1="50273" x2="37215" y2="50273"/>
                        <a14:foregroundMark x1="36536" y1="45967" x2="36536" y2="45967"/>
                        <a14:foregroundMark x1="52547" y1="49727" x2="52547" y2="49727"/>
                        <a14:foregroundMark x1="52644" y1="51971" x2="52644" y2="51971"/>
                        <a14:foregroundMark x1="52547" y1="52335" x2="52208" y2="53305"/>
                        <a14:foregroundMark x1="51868" y1="53911" x2="51674" y2="54579"/>
                        <a14:foregroundMark x1="51577" y1="54882" x2="51334" y2="55549"/>
                        <a14:foregroundMark x1="50461" y1="56277" x2="50121" y2="56640"/>
                        <a14:foregroundMark x1="49879" y1="56944" x2="49879" y2="56944"/>
                        <a14:foregroundMark x1="51334" y1="50273" x2="51334" y2="50273"/>
                        <a14:foregroundMark x1="51334" y1="50273" x2="51334" y2="50273"/>
                        <a14:foregroundMark x1="51334" y1="50273" x2="51334" y2="50273"/>
                        <a14:foregroundMark x1="52208" y1="49181" x2="52208" y2="49181"/>
                        <a14:foregroundMark x1="52208" y1="49181" x2="52208" y2="49181"/>
                        <a14:foregroundMark x1="52353" y1="49181" x2="52353" y2="51546"/>
                        <a14:foregroundMark x1="52353" y1="52335" x2="52111" y2="53184"/>
                        <a14:foregroundMark x1="51771" y1="53608" x2="51092" y2="54700"/>
                        <a14:foregroundMark x1="50995" y1="54882" x2="50995" y2="54882"/>
                        <a14:foregroundMark x1="50461" y1="55428" x2="49199" y2="57247"/>
                        <a14:foregroundMark x1="67783" y1="19588" x2="67783" y2="19588"/>
                        <a14:foregroundMark x1="69238" y1="19042" x2="69238" y2="19042"/>
                        <a14:foregroundMark x1="73023" y1="19588" x2="73023" y2="19588"/>
                        <a14:foregroundMark x1="77001" y1="19284" x2="77001" y2="19284"/>
                        <a14:foregroundMark x1="78894" y1="19284" x2="78894" y2="19284"/>
                        <a14:foregroundMark x1="80689" y1="19284" x2="80689" y2="19284"/>
                        <a14:foregroundMark x1="82775" y1="19466" x2="82775" y2="19466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622" y="218769"/>
            <a:ext cx="9532497" cy="6692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758476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8"/>
                </p:tgtEl>
              </p:cMediaNode>
            </p:audio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4"/>
                </p:tgtEl>
              </p:cMediaNode>
            </p:audio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9"/>
                </p:tgtEl>
              </p:cMediaNode>
            </p:audio>
            <p:audio>
              <p:cMediaNode vol="80000">
                <p:cTn id="3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0"/>
                </p:tgtEl>
              </p:cMediaNode>
            </p:audio>
            <p:audio>
              <p:cMediaNode vol="80000">
                <p:cTn id="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1"/>
                </p:tgtEl>
              </p:cMediaNode>
            </p:audio>
            <p:audio>
              <p:cMediaNode vol="80000">
                <p:cTn id="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2"/>
                </p:tgtEl>
              </p:cMediaNode>
            </p:audio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2" dur="8150" fill="hold"/>
                                        <p:tgtEl>
                                          <p:spTgt spid="7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9" dur="8150" fill="hold"/>
                                        <p:tgtEl>
                                          <p:spTgt spid="8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6" dur="8150" fill="hold"/>
                                        <p:tgtEl>
                                          <p:spTgt spid="8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3" dur="8085" fill="hold"/>
                                        <p:tgtEl>
                                          <p:spTgt spid="8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64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5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Bụi Cây Vẽ Clip nghệ thuật - bụi cây xanh. png tải về - Miễn phí trong suốt  Máy Tính Nền png Tải về.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36243" y="2071195"/>
            <a:ext cx="85725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Bụi Rậm Màu Xanh Lá Cây - Miễn Phí vector hình ảnh trên Pixabay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05737" y="3732775"/>
            <a:ext cx="8013065" cy="4006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>
                        <a14:foregroundMark x1="47500" y1="49205" x2="47500" y2="49205"/>
                        <a14:foregroundMark x1="47803" y1="49205" x2="40000" y2="54545"/>
                        <a14:backgroundMark x1="46364" y1="57500" x2="61667" y2="5704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34664">
            <a:off x="5819446" y="-994709"/>
            <a:ext cx="8267930" cy="4376131"/>
          </a:xfrm>
          <a:prstGeom prst="rect">
            <a:avLst/>
          </a:prstGeom>
        </p:spPr>
      </p:pic>
      <p:pic>
        <p:nvPicPr>
          <p:cNvPr id="1026" name="Picture 2" descr="Hình ảnh Cartoon Speech Balloon đồ họa Vector - MIỄN PHÍ png tải về - Miễn  phí trong suốt đám Mây png Tải về.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2742" b="90000" l="667" r="97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0757" y="-48444"/>
            <a:ext cx="3475070" cy="2393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20635" b="94544" l="66281" r="96612">
                        <a14:backgroundMark x1="73058" y1="63095" x2="73058" y2="63095"/>
                        <a14:backgroundMark x1="71983" y1="63591" x2="74132" y2="60813"/>
                        <a14:backgroundMark x1="77562" y1="63591" x2="78347" y2="66667"/>
                        <a14:backgroundMark x1="84298" y1="68552" x2="81488" y2="88988"/>
                        <a14:backgroundMark x1="80785" y1="63095" x2="80868" y2="67857"/>
                        <a14:backgroundMark x1="83140" y1="62897" x2="82851" y2="66171"/>
                        <a14:backgroundMark x1="80992" y1="73710" x2="80992" y2="7371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6276" t="11839"/>
          <a:stretch/>
        </p:blipFill>
        <p:spPr>
          <a:xfrm>
            <a:off x="8937834" y="1010156"/>
            <a:ext cx="5166495" cy="6264951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050" b="44600" l="4800" r="48150">
                        <a14:foregroundMark x1="21000" y1="25950" x2="21150" y2="30050"/>
                        <a14:foregroundMark x1="34600" y1="26000" x2="34500" y2="30000"/>
                        <a14:foregroundMark x1="33250" y1="26350" x2="32850" y2="30150"/>
                        <a14:foregroundMark x1="35550" y1="27450" x2="29450" y2="284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1138" b="50442"/>
          <a:stretch/>
        </p:blipFill>
        <p:spPr>
          <a:xfrm>
            <a:off x="6406757" y="1867340"/>
            <a:ext cx="5683880" cy="5764878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76941" y="320722"/>
            <a:ext cx="6617109" cy="4351338"/>
          </a:xfrm>
        </p:spPr>
        <p:txBody>
          <a:bodyPr>
            <a:scene3d>
              <a:camera prst="orthographicFront"/>
              <a:lightRig rig="threePt" dir="t"/>
            </a:scene3d>
            <a:sp3d extrusionH="57150">
              <a:bevelT w="69850" h="38100" prst="cross"/>
            </a:sp3d>
          </a:bodyPr>
          <a:lstStyle/>
          <a:p>
            <a:pPr marL="0" indent="0">
              <a:buNone/>
            </a:pPr>
            <a:r>
              <a:rPr lang="en-US" sz="9600" dirty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rgbClr val="FFC000"/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  <a:latin typeface="UTM Gradoo" panose="02040603050506020204" pitchFamily="18" charset="0"/>
              </a:rPr>
              <a:t>Toán</a:t>
            </a:r>
          </a:p>
          <a:p>
            <a:endParaRPr lang="en-US" dirty="0">
              <a:ln>
                <a:solidFill>
                  <a:schemeClr val="accent6">
                    <a:lumMod val="75000"/>
                  </a:schemeClr>
                </a:solidFill>
              </a:ln>
              <a:solidFill>
                <a:srgbClr val="FFC000"/>
              </a:solidFill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-200322" y="1725784"/>
            <a:ext cx="121920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7200" dirty="0">
                <a:ln>
                  <a:solidFill>
                    <a:schemeClr val="accent5">
                      <a:lumMod val="75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latin typeface="UTM Showcard" panose="02040603050506020204" pitchFamily="18" charset="0"/>
              </a:rPr>
              <a:t>Phép</a:t>
            </a:r>
            <a:r>
              <a:rPr lang="en-US" sz="7200" dirty="0">
                <a:ln>
                  <a:solidFill>
                    <a:schemeClr val="accent5">
                      <a:lumMod val="75000"/>
                    </a:schemeClr>
                  </a:solidFill>
                </a:ln>
                <a:latin typeface="UTM Showcard" panose="02040603050506020204" pitchFamily="18" charset="0"/>
              </a:rPr>
              <a:t> </a:t>
            </a:r>
            <a:r>
              <a:rPr lang="en-US" sz="7200" dirty="0">
                <a:ln>
                  <a:solidFill>
                    <a:schemeClr val="accent5">
                      <a:lumMod val="75000"/>
                    </a:schemeClr>
                  </a:solidFill>
                </a:ln>
                <a:solidFill>
                  <a:srgbClr val="F48DAC"/>
                </a:solidFill>
                <a:latin typeface="UTM Showcard" panose="02040603050506020204" pitchFamily="18" charset="0"/>
              </a:rPr>
              <a:t>trừ</a:t>
            </a:r>
            <a:r>
              <a:rPr lang="en-US" sz="7200" dirty="0">
                <a:ln>
                  <a:solidFill>
                    <a:schemeClr val="accent5">
                      <a:lumMod val="75000"/>
                    </a:schemeClr>
                  </a:solidFill>
                </a:ln>
                <a:latin typeface="UTM Showcard" panose="02040603050506020204" pitchFamily="18" charset="0"/>
              </a:rPr>
              <a:t> </a:t>
            </a:r>
            <a:r>
              <a:rPr lang="en-US" sz="7200" dirty="0">
                <a:ln>
                  <a:solidFill>
                    <a:schemeClr val="accent5">
                      <a:lumMod val="75000"/>
                    </a:schemeClr>
                  </a:solidFill>
                </a:ln>
                <a:solidFill>
                  <a:srgbClr val="96B568"/>
                </a:solidFill>
                <a:latin typeface="UTM Showcard" panose="02040603050506020204" pitchFamily="18" charset="0"/>
              </a:rPr>
              <a:t>phân</a:t>
            </a:r>
            <a:r>
              <a:rPr lang="en-US" sz="7200" dirty="0">
                <a:ln>
                  <a:solidFill>
                    <a:schemeClr val="accent5">
                      <a:lumMod val="75000"/>
                    </a:schemeClr>
                  </a:solidFill>
                </a:ln>
                <a:latin typeface="UTM Showcard" panose="02040603050506020204" pitchFamily="18" charset="0"/>
              </a:rPr>
              <a:t> </a:t>
            </a:r>
            <a:r>
              <a:rPr lang="en-US" sz="7200" dirty="0">
                <a:ln>
                  <a:solidFill>
                    <a:schemeClr val="accent5">
                      <a:lumMod val="75000"/>
                    </a:schemeClr>
                  </a:solidFill>
                </a:ln>
                <a:solidFill>
                  <a:srgbClr val="FF8C4B"/>
                </a:solidFill>
                <a:latin typeface="UTM Showcard" panose="02040603050506020204" pitchFamily="18" charset="0"/>
              </a:rPr>
              <a:t>số</a:t>
            </a:r>
            <a:r>
              <a:rPr lang="en-US" sz="7200" dirty="0">
                <a:ln>
                  <a:solidFill>
                    <a:schemeClr val="accent5">
                      <a:lumMod val="75000"/>
                    </a:schemeClr>
                  </a:solidFill>
                </a:ln>
                <a:latin typeface="UTM Showcard" panose="02040603050506020204" pitchFamily="18" charset="0"/>
              </a:rPr>
              <a:t> </a:t>
            </a:r>
          </a:p>
          <a:p>
            <a:pPr marL="0" indent="0" algn="ctr">
              <a:buNone/>
            </a:pPr>
            <a:r>
              <a:rPr lang="en-US" sz="7200" dirty="0">
                <a:ln>
                  <a:solidFill>
                    <a:srgbClr val="0070C0"/>
                  </a:solidFill>
                </a:ln>
                <a:solidFill>
                  <a:srgbClr val="83ECFF"/>
                </a:solidFill>
                <a:latin typeface="UTM Showcard" panose="02040603050506020204" pitchFamily="18" charset="0"/>
              </a:rPr>
              <a:t>( Tiết 1)  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48250" b="94900" l="5100" r="51900">
                        <a14:foregroundMark x1="23350" y1="67850" x2="20050" y2="72050"/>
                        <a14:foregroundMark x1="34450" y1="70950" x2="33800" y2="751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9319" r="48853"/>
          <a:stretch/>
        </p:blipFill>
        <p:spPr>
          <a:xfrm>
            <a:off x="3899670" y="3957915"/>
            <a:ext cx="3507658" cy="347570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4700" b="46600" l="52050" r="95200">
                        <a14:foregroundMark x1="76100" y1="20250" x2="76100" y2="255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2150" b="52545"/>
          <a:stretch/>
        </p:blipFill>
        <p:spPr>
          <a:xfrm>
            <a:off x="-221152" y="2376186"/>
            <a:ext cx="4939622" cy="4898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93599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Bụi Cây Vẽ Clip nghệ thuật - bụi cây xanh. png tải về - Miễn phí trong suốt  Máy Tính Nền png Tải về.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36243" y="2071195"/>
            <a:ext cx="85725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Bụi Rậm Màu Xanh Lá Cây - Miễn Phí vector hình ảnh trên Pixabay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05737" y="3732775"/>
            <a:ext cx="8013065" cy="4006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>
                        <a14:foregroundMark x1="47500" y1="49205" x2="47500" y2="49205"/>
                        <a14:foregroundMark x1="47803" y1="49205" x2="40000" y2="54545"/>
                        <a14:backgroundMark x1="46364" y1="57500" x2="61667" y2="5704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34664">
            <a:off x="5819446" y="-994709"/>
            <a:ext cx="8267930" cy="4376131"/>
          </a:xfrm>
          <a:prstGeom prst="rect">
            <a:avLst/>
          </a:prstGeom>
        </p:spPr>
      </p:pic>
      <p:pic>
        <p:nvPicPr>
          <p:cNvPr id="1026" name="Picture 2" descr="Hình ảnh Cartoon Speech Balloon đồ họa Vector - MIỄN PHÍ png tải về - Miễn  phí trong suốt đám Mây png Tải về.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2742" b="90000" l="667" r="97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1517" y="-10303"/>
            <a:ext cx="3475070" cy="2393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00381" y="2177928"/>
            <a:ext cx="6617109" cy="4351338"/>
          </a:xfrm>
        </p:spPr>
        <p:txBody>
          <a:bodyPr>
            <a:scene3d>
              <a:camera prst="orthographicFront"/>
              <a:lightRig rig="threePt" dir="t"/>
            </a:scene3d>
            <a:sp3d extrusionH="57150">
              <a:bevelT w="69850" h="38100" prst="cross"/>
            </a:sp3d>
          </a:bodyPr>
          <a:lstStyle/>
          <a:p>
            <a:pPr marL="0" indent="0">
              <a:buNone/>
            </a:pPr>
            <a:r>
              <a:rPr lang="en-US" sz="9600" dirty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rgbClr val="FFC000"/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  <a:latin typeface="UTM Gradoo" panose="02040603050506020204" pitchFamily="18" charset="0"/>
              </a:rPr>
              <a:t>Khám phá</a:t>
            </a:r>
          </a:p>
          <a:p>
            <a:endParaRPr lang="en-US" dirty="0">
              <a:ln>
                <a:solidFill>
                  <a:schemeClr val="accent6">
                    <a:lumMod val="75000"/>
                  </a:schemeClr>
                </a:solidFill>
              </a:ln>
              <a:solidFill>
                <a:srgbClr val="FFC000"/>
              </a:solidFill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-200322" y="1725784"/>
            <a:ext cx="121920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en-US" sz="7200" dirty="0">
              <a:ln>
                <a:solidFill>
                  <a:srgbClr val="0070C0"/>
                </a:solidFill>
              </a:ln>
              <a:solidFill>
                <a:srgbClr val="83ECFF"/>
              </a:solidFill>
              <a:latin typeface="UTM Showcard" panose="02040603050506020204" pitchFamily="18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4700" b="46600" l="52050" r="95200">
                        <a14:foregroundMark x1="76100" y1="20250" x2="76100" y2="255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2150" b="52545"/>
          <a:stretch/>
        </p:blipFill>
        <p:spPr>
          <a:xfrm flipH="1">
            <a:off x="6183302" y="804724"/>
            <a:ext cx="6244913" cy="6193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73663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6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463</TotalTime>
  <Words>419</Words>
  <Application>Microsoft Office PowerPoint</Application>
  <PresentationFormat>Widescreen</PresentationFormat>
  <Paragraphs>84</Paragraphs>
  <Slides>25</Slides>
  <Notes>0</Notes>
  <HiddenSlides>0</HiddenSlides>
  <MMClips>11</MMClips>
  <ScaleCrop>false</ScaleCrop>
  <HeadingPairs>
    <vt:vector size="6" baseType="variant">
      <vt:variant>
        <vt:lpstr>Fonts Used</vt:lpstr>
      </vt:variant>
      <vt:variant>
        <vt:i4>19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25</vt:i4>
      </vt:variant>
    </vt:vector>
  </HeadingPairs>
  <TitlesOfParts>
    <vt:vector size="48" baseType="lpstr">
      <vt:lpstr>#9Slide05 SVNAngellife</vt:lpstr>
      <vt:lpstr>#9Slide07 HoneyCream</vt:lpstr>
      <vt:lpstr>UVN Mua Thu</vt:lpstr>
      <vt:lpstr>UTM Showcard</vt:lpstr>
      <vt:lpstr>UTM Khuccamta</vt:lpstr>
      <vt:lpstr>#9Slide05 SVNEgregio Script</vt:lpstr>
      <vt:lpstr>Segoe Script</vt:lpstr>
      <vt:lpstr>UVF Didot</vt:lpstr>
      <vt:lpstr>UTM American Sans</vt:lpstr>
      <vt:lpstr>Calibri Light</vt:lpstr>
      <vt:lpstr>#9Slide05 Rusulica Script</vt:lpstr>
      <vt:lpstr>UTM Flavour</vt:lpstr>
      <vt:lpstr>Arial</vt:lpstr>
      <vt:lpstr>Cambria Math</vt:lpstr>
      <vt:lpstr>SVN-Newton</vt:lpstr>
      <vt:lpstr>UTM Gradoo</vt:lpstr>
      <vt:lpstr>#9Slide07 SVNMelissa</vt:lpstr>
      <vt:lpstr>Calibri</vt:lpstr>
      <vt:lpstr>Times New Roman</vt:lpstr>
      <vt:lpstr>Office Theme</vt:lpstr>
      <vt:lpstr>Custom Design</vt:lpstr>
      <vt:lpstr>1_Custom Design</vt:lpstr>
      <vt:lpstr>2_Custom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Hi</dc:creator>
  <cp:lastModifiedBy>Lan Anh Dương</cp:lastModifiedBy>
  <cp:revision>31</cp:revision>
  <dcterms:created xsi:type="dcterms:W3CDTF">2022-02-15T10:57:29Z</dcterms:created>
  <dcterms:modified xsi:type="dcterms:W3CDTF">2023-07-23T14:41:28Z</dcterms:modified>
</cp:coreProperties>
</file>