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60" r:id="rId6"/>
    <p:sldId id="262" r:id="rId7"/>
    <p:sldId id="261" r:id="rId8"/>
    <p:sldId id="263" r:id="rId9"/>
    <p:sldId id="276" r:id="rId10"/>
    <p:sldId id="264" r:id="rId11"/>
    <p:sldId id="265" r:id="rId12"/>
    <p:sldId id="266" r:id="rId13"/>
    <p:sldId id="272" r:id="rId14"/>
    <p:sldId id="267" r:id="rId15"/>
    <p:sldId id="268" r:id="rId16"/>
    <p:sldId id="269" r:id="rId17"/>
    <p:sldId id="277" r:id="rId18"/>
    <p:sldId id="273" r:id="rId19"/>
    <p:sldId id="271" r:id="rId20"/>
    <p:sldId id="270" r:id="rId21"/>
    <p:sldId id="259" r:id="rId22"/>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5CF"/>
    <a:srgbClr val="22AE8D"/>
    <a:srgbClr val="23AF8E"/>
    <a:srgbClr val="F25C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1"/>
    <p:restoredTop sz="94715"/>
  </p:normalViewPr>
  <p:slideViewPr>
    <p:cSldViewPr>
      <p:cViewPr>
        <p:scale>
          <a:sx n="75" d="100"/>
          <a:sy n="75" d="100"/>
        </p:scale>
        <p:origin x="1843" y="5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21/07/2023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369185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21/07/2023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2904854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21/07/2023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084560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CFB0B3A-4500-4DC3-86FB-8EA85F05FE38}" type="datetimeFigureOut">
              <a:rPr lang="vi-VN" smtClean="0"/>
              <a:t>21/07/2023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087784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FB0B3A-4500-4DC3-86FB-8EA85F05FE38}" type="datetimeFigureOut">
              <a:rPr lang="vi-VN" smtClean="0"/>
              <a:t>21/07/2023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430687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CCFB0B3A-4500-4DC3-86FB-8EA85F05FE38}" type="datetimeFigureOut">
              <a:rPr lang="vi-VN" smtClean="0"/>
              <a:t>21/07/2023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656544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CCFB0B3A-4500-4DC3-86FB-8EA85F05FE38}" type="datetimeFigureOut">
              <a:rPr lang="vi-VN" smtClean="0"/>
              <a:t>21/07/2023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99940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CCFB0B3A-4500-4DC3-86FB-8EA85F05FE38}" type="datetimeFigureOut">
              <a:rPr lang="vi-VN" smtClean="0"/>
              <a:t>21/07/2023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3390805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FB0B3A-4500-4DC3-86FB-8EA85F05FE38}" type="datetimeFigureOut">
              <a:rPr lang="vi-VN" smtClean="0"/>
              <a:t>21/07/2023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2655062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FB0B3A-4500-4DC3-86FB-8EA85F05FE38}" type="datetimeFigureOut">
              <a:rPr lang="vi-VN" smtClean="0"/>
              <a:t>21/07/2023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94709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FB0B3A-4500-4DC3-86FB-8EA85F05FE38}" type="datetimeFigureOut">
              <a:rPr lang="vi-VN" smtClean="0"/>
              <a:t>21/07/2023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70CD3E1-FDC7-4AB6-8E1D-54A430467E6F}" type="slidenum">
              <a:rPr lang="vi-VN" smtClean="0"/>
              <a:t>‹#›</a:t>
            </a:fld>
            <a:endParaRPr lang="vi-VN"/>
          </a:p>
        </p:txBody>
      </p:sp>
    </p:spTree>
    <p:extLst>
      <p:ext uri="{BB962C8B-B14F-4D97-AF65-F5344CB8AC3E}">
        <p14:creationId xmlns:p14="http://schemas.microsoft.com/office/powerpoint/2010/main" val="14276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CFB0B3A-4500-4DC3-86FB-8EA85F05FE38}" type="datetimeFigureOut">
              <a:rPr lang="vi-VN" smtClean="0"/>
              <a:t>21/07/2023</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70CD3E1-FDC7-4AB6-8E1D-54A430467E6F}" type="slidenum">
              <a:rPr lang="vi-VN" smtClean="0"/>
              <a:t>‹#›</a:t>
            </a:fld>
            <a:endParaRPr lang="vi-VN"/>
          </a:p>
        </p:txBody>
      </p:sp>
      <p:sp>
        <p:nvSpPr>
          <p:cNvPr id="7" name="Oval 6">
            <a:extLst>
              <a:ext uri="{FF2B5EF4-FFF2-40B4-BE49-F238E27FC236}">
                <a16:creationId xmlns:a16="http://schemas.microsoft.com/office/drawing/2014/main" id="{5545C496-C379-A447-A32E-6B655ADB2CB9}"/>
              </a:ext>
            </a:extLst>
          </p:cNvPr>
          <p:cNvSpPr/>
          <p:nvPr userDrawn="1"/>
        </p:nvSpPr>
        <p:spPr>
          <a:xfrm>
            <a:off x="-3636912" y="-176597"/>
            <a:ext cx="2160240" cy="2067694"/>
          </a:xfrm>
          <a:prstGeom prst="ellipse">
            <a:avLst/>
          </a:prstGeom>
          <a:blipFill>
            <a:blip r:embed="rId14"/>
            <a:stretch>
              <a:fillRect/>
            </a:stretch>
          </a:blip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721726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004058" y="-169546"/>
            <a:ext cx="5135884" cy="5135884"/>
          </a:xfrm>
          <a:prstGeom prst="rect">
            <a:avLst/>
          </a:prstGeom>
        </p:spPr>
      </p:pic>
      <p:sp>
        <p:nvSpPr>
          <p:cNvPr id="8" name="Rectangle 7">
            <a:extLst>
              <a:ext uri="{FF2B5EF4-FFF2-40B4-BE49-F238E27FC236}">
                <a16:creationId xmlns:a16="http://schemas.microsoft.com/office/drawing/2014/main" id="{DA96C82B-35C4-458A-A84F-7F6152CE8710}"/>
              </a:ext>
            </a:extLst>
          </p:cNvPr>
          <p:cNvSpPr/>
          <p:nvPr/>
        </p:nvSpPr>
        <p:spPr>
          <a:xfrm>
            <a:off x="266700" y="228600"/>
            <a:ext cx="4629150" cy="193357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D95FA785-E3C6-40E7-9E10-053B0E0DA645}"/>
              </a:ext>
            </a:extLst>
          </p:cNvPr>
          <p:cNvSpPr/>
          <p:nvPr/>
        </p:nvSpPr>
        <p:spPr>
          <a:xfrm>
            <a:off x="374334" y="919739"/>
            <a:ext cx="4413883" cy="551297"/>
          </a:xfrm>
          <a:prstGeom prst="rect">
            <a:avLst/>
          </a:prstGeom>
          <a:noFill/>
        </p:spPr>
        <p:txBody>
          <a:bodyPr wrap="none" lIns="68580" tIns="34290" rIns="68580" bIns="34290" numCol="1">
            <a:prstTxWarp prst="textPlain">
              <a:avLst/>
            </a:prstTxWarp>
            <a:spAutoFit/>
          </a:bodyPr>
          <a:lstStyle/>
          <a:p>
            <a:pPr algn="ctr"/>
            <a:r>
              <a:rPr lang="vi-VN" sz="3000" b="1" dirty="0">
                <a:ln w="38100" cmpd="sng">
                  <a:solidFill>
                    <a:srgbClr val="EA661B"/>
                  </a:solidFill>
                  <a:prstDash val="solid"/>
                </a:ln>
                <a:solidFill>
                  <a:srgbClr val="FDC949"/>
                </a:solidFill>
                <a:effectLst>
                  <a:outerShdw blurRad="38100" dist="38100" dir="2700000" algn="tl">
                    <a:srgbClr val="000000">
                      <a:alpha val="43137"/>
                    </a:srgbClr>
                  </a:outerShdw>
                </a:effectLst>
                <a:latin typeface="UTM Cookies" panose="02040603050506020204" pitchFamily="18" charset="0"/>
              </a:rPr>
              <a:t>CHUYỆN MỘT KHU VƯỜN NHỎ</a:t>
            </a:r>
            <a:endParaRPr lang="en-US" sz="3000" b="1" dirty="0">
              <a:ln w="38100" cmpd="sng">
                <a:solidFill>
                  <a:srgbClr val="EA661B"/>
                </a:solidFill>
                <a:prstDash val="solid"/>
              </a:ln>
              <a:solidFill>
                <a:srgbClr val="FDC949"/>
              </a:solidFill>
              <a:effectLst>
                <a:outerShdw blurRad="38100" dist="38100" dir="2700000" algn="tl">
                  <a:srgbClr val="000000">
                    <a:alpha val="43137"/>
                  </a:srgbClr>
                </a:outerShdw>
              </a:effectLst>
              <a:latin typeface="UTM Cookies" panose="02040603050506020204" pitchFamily="18" charset="0"/>
            </a:endParaRPr>
          </a:p>
        </p:txBody>
      </p:sp>
      <p:sp>
        <p:nvSpPr>
          <p:cNvPr id="11" name="Rectangle 10">
            <a:extLst>
              <a:ext uri="{FF2B5EF4-FFF2-40B4-BE49-F238E27FC236}">
                <a16:creationId xmlns:a16="http://schemas.microsoft.com/office/drawing/2014/main" id="{5CF6C497-A3B2-47A7-969A-567FE12479C9}"/>
              </a:ext>
            </a:extLst>
          </p:cNvPr>
          <p:cNvSpPr/>
          <p:nvPr/>
        </p:nvSpPr>
        <p:spPr>
          <a:xfrm>
            <a:off x="2647950" y="1699395"/>
            <a:ext cx="2140266" cy="322939"/>
          </a:xfrm>
          <a:prstGeom prst="rect">
            <a:avLst/>
          </a:prstGeom>
          <a:noFill/>
        </p:spPr>
        <p:txBody>
          <a:bodyPr wrap="none" lIns="68580" tIns="34290" rIns="68580" bIns="34290" numCol="1">
            <a:prstTxWarp prst="textPlain">
              <a:avLst/>
            </a:prstTxWarp>
            <a:spAutoFit/>
          </a:bodyPr>
          <a:lstStyle/>
          <a:p>
            <a:pPr algn="ctr"/>
            <a:r>
              <a:rPr lang="vi-VN" sz="3000" b="1" dirty="0">
                <a:ln w="38100" cmpd="sng">
                  <a:noFill/>
                  <a:prstDash val="solid"/>
                </a:ln>
                <a:solidFill>
                  <a:srgbClr val="3F4521"/>
                </a:solidFill>
                <a:effectLst>
                  <a:outerShdw blurRad="38100" dist="38100" dir="2700000" algn="tl">
                    <a:srgbClr val="000000">
                      <a:alpha val="43137"/>
                    </a:srgbClr>
                  </a:outerShdw>
                </a:effectLst>
                <a:latin typeface="UTM Flamenco" panose="02040603050506020204" pitchFamily="18" charset="0"/>
              </a:rPr>
              <a:t>Theo Vân Long</a:t>
            </a:r>
            <a:endParaRPr lang="en-US" sz="3000" b="1" dirty="0">
              <a:ln w="38100" cmpd="sng">
                <a:noFill/>
                <a:prstDash val="solid"/>
              </a:ln>
              <a:solidFill>
                <a:srgbClr val="3F4521"/>
              </a:solidFill>
              <a:effectLst>
                <a:outerShdw blurRad="38100" dist="38100" dir="2700000" algn="tl">
                  <a:srgbClr val="000000">
                    <a:alpha val="43137"/>
                  </a:srgbClr>
                </a:outerShdw>
              </a:effectLst>
              <a:latin typeface="UTM Flamenco" panose="02040603050506020204" pitchFamily="18" charset="0"/>
            </a:endParaRPr>
          </a:p>
        </p:txBody>
      </p:sp>
      <p:sp>
        <p:nvSpPr>
          <p:cNvPr id="13" name="Rectangle 12">
            <a:extLst>
              <a:ext uri="{FF2B5EF4-FFF2-40B4-BE49-F238E27FC236}">
                <a16:creationId xmlns:a16="http://schemas.microsoft.com/office/drawing/2014/main" id="{9D0EA1B9-650C-41F0-A1A4-B358E96E0141}"/>
              </a:ext>
            </a:extLst>
          </p:cNvPr>
          <p:cNvSpPr/>
          <p:nvPr/>
        </p:nvSpPr>
        <p:spPr>
          <a:xfrm>
            <a:off x="1945004" y="368229"/>
            <a:ext cx="1405892" cy="411668"/>
          </a:xfrm>
          <a:prstGeom prst="rect">
            <a:avLst/>
          </a:prstGeom>
          <a:noFill/>
        </p:spPr>
        <p:txBody>
          <a:bodyPr wrap="none" lIns="68580" tIns="34290" rIns="68580" bIns="34290" numCol="1">
            <a:prstTxWarp prst="textPlain">
              <a:avLst/>
            </a:prstTxWarp>
            <a:spAutoFit/>
          </a:bodyPr>
          <a:lstStyle/>
          <a:p>
            <a:pPr algn="ctr"/>
            <a:r>
              <a:rPr lang="en-US" sz="3000" b="1" dirty="0">
                <a:ln w="38100" cmpd="sng">
                  <a:noFill/>
                  <a:prstDash val="solid"/>
                </a:ln>
                <a:solidFill>
                  <a:srgbClr val="CD4335"/>
                </a:solidFill>
                <a:effectLst>
                  <a:outerShdw blurRad="38100" dist="38100" dir="2700000" algn="tl">
                    <a:srgbClr val="000000">
                      <a:alpha val="43137"/>
                    </a:srgbClr>
                  </a:outerShdw>
                </a:effectLst>
                <a:latin typeface="UTM Avo" panose="02040603050506020204" pitchFamily="18" charset="0"/>
              </a:rPr>
              <a:t>TẬP ĐỌC</a:t>
            </a:r>
          </a:p>
        </p:txBody>
      </p:sp>
    </p:spTree>
    <p:extLst>
      <p:ext uri="{BB962C8B-B14F-4D97-AF65-F5344CB8AC3E}">
        <p14:creationId xmlns:p14="http://schemas.microsoft.com/office/powerpoint/2010/main" val="252235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F91D04BA-0FFE-7B49-9816-4FBE89821A0E}"/>
              </a:ext>
            </a:extLst>
          </p:cNvPr>
          <p:cNvSpPr/>
          <p:nvPr/>
        </p:nvSpPr>
        <p:spPr>
          <a:xfrm>
            <a:off x="395536" y="367860"/>
            <a:ext cx="8330346" cy="4436138"/>
          </a:xfrm>
          <a:prstGeom prst="roundRect">
            <a:avLst>
              <a:gd name="adj" fmla="val 17164"/>
            </a:avLst>
          </a:prstGeom>
          <a:solidFill>
            <a:schemeClr val="bg1">
              <a:alpha val="76002"/>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2" name="Group 1">
            <a:extLst>
              <a:ext uri="{FF2B5EF4-FFF2-40B4-BE49-F238E27FC236}">
                <a16:creationId xmlns:a16="http://schemas.microsoft.com/office/drawing/2014/main" id="{7CAF6B5E-8CA4-D645-8F57-5648765012AC}"/>
              </a:ext>
            </a:extLst>
          </p:cNvPr>
          <p:cNvGrpSpPr/>
          <p:nvPr/>
        </p:nvGrpSpPr>
        <p:grpSpPr>
          <a:xfrm>
            <a:off x="862127" y="20588"/>
            <a:ext cx="4566855" cy="3341899"/>
            <a:chOff x="221170" y="192173"/>
            <a:chExt cx="4566855" cy="3341899"/>
          </a:xfrm>
        </p:grpSpPr>
        <p:pic>
          <p:nvPicPr>
            <p:cNvPr id="25" name="Google Shape;386;p14"/>
            <p:cNvPicPr preferRelativeResize="0"/>
            <p:nvPr/>
          </p:nvPicPr>
          <p:blipFill rotWithShape="1">
            <a:blip r:embed="rId2">
              <a:alphaModFix/>
            </a:blip>
            <a:srcRect/>
            <a:stretch/>
          </p:blipFill>
          <p:spPr>
            <a:xfrm rot="974103" flipH="1">
              <a:off x="221170" y="192173"/>
              <a:ext cx="4183098" cy="3341899"/>
            </a:xfrm>
            <a:prstGeom prst="rect">
              <a:avLst/>
            </a:prstGeom>
            <a:noFill/>
            <a:ln>
              <a:noFill/>
            </a:ln>
          </p:spPr>
        </p:pic>
        <p:sp>
          <p:nvSpPr>
            <p:cNvPr id="26" name="Google Shape;387;p14"/>
            <p:cNvSpPr txBox="1"/>
            <p:nvPr/>
          </p:nvSpPr>
          <p:spPr>
            <a:xfrm>
              <a:off x="1149182" y="986698"/>
              <a:ext cx="3638843" cy="138495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800" b="1" dirty="0" err="1">
                  <a:solidFill>
                    <a:srgbClr val="0C0C0C"/>
                  </a:solidFill>
                  <a:latin typeface="Times New Roman" panose="02020603050405020304" pitchFamily="18" charset="0"/>
                  <a:cs typeface="Times New Roman" panose="02020603050405020304" pitchFamily="18" charset="0"/>
                  <a:sym typeface="Arial"/>
                </a:rPr>
                <a:t>Bé</a:t>
              </a:r>
              <a:r>
                <a:rPr lang="en-US" sz="2800" b="1" dirty="0">
                  <a:solidFill>
                    <a:srgbClr val="0C0C0C"/>
                  </a:solidFill>
                  <a:latin typeface="Times New Roman" panose="02020603050405020304" pitchFamily="18" charset="0"/>
                  <a:cs typeface="Times New Roman" panose="02020603050405020304" pitchFamily="18" charset="0"/>
                  <a:sym typeface="Arial"/>
                </a:rPr>
                <a:t> Thu </a:t>
              </a:r>
              <a:r>
                <a:rPr lang="en-US" sz="2800" b="1" dirty="0" err="1">
                  <a:solidFill>
                    <a:srgbClr val="0C0C0C"/>
                  </a:solidFill>
                  <a:latin typeface="Times New Roman" panose="02020603050405020304" pitchFamily="18" charset="0"/>
                  <a:cs typeface="Times New Roman" panose="02020603050405020304" pitchFamily="18" charset="0"/>
                  <a:sym typeface="Arial"/>
                </a:rPr>
                <a:t>thích</a:t>
              </a:r>
              <a:r>
                <a:rPr lang="en-US" sz="2800" b="1" dirty="0">
                  <a:solidFill>
                    <a:srgbClr val="0C0C0C"/>
                  </a:solidFill>
                  <a:latin typeface="Times New Roman" panose="02020603050405020304" pitchFamily="18" charset="0"/>
                  <a:cs typeface="Times New Roman" panose="02020603050405020304" pitchFamily="18" charset="0"/>
                  <a:sym typeface="Arial"/>
                </a:rPr>
                <a:t> </a:t>
              </a:r>
              <a:r>
                <a:rPr lang="en-US" sz="2800" b="1" dirty="0" err="1">
                  <a:solidFill>
                    <a:srgbClr val="0C0C0C"/>
                  </a:solidFill>
                  <a:latin typeface="Times New Roman" panose="02020603050405020304" pitchFamily="18" charset="0"/>
                  <a:cs typeface="Times New Roman" panose="02020603050405020304" pitchFamily="18" charset="0"/>
                  <a:sym typeface="Arial"/>
                </a:rPr>
                <a:t>ra</a:t>
              </a:r>
              <a:r>
                <a:rPr lang="en-US" sz="2800" b="1" dirty="0">
                  <a:solidFill>
                    <a:srgbClr val="0C0C0C"/>
                  </a:solidFill>
                  <a:latin typeface="Times New Roman" panose="02020603050405020304" pitchFamily="18" charset="0"/>
                  <a:cs typeface="Times New Roman" panose="02020603050405020304" pitchFamily="18" charset="0"/>
                  <a:sym typeface="Arial"/>
                </a:rPr>
                <a:t> ban </a:t>
              </a:r>
              <a:r>
                <a:rPr lang="en-US" sz="2800" b="1" dirty="0" err="1">
                  <a:solidFill>
                    <a:srgbClr val="0C0C0C"/>
                  </a:solidFill>
                  <a:latin typeface="Times New Roman" panose="02020603050405020304" pitchFamily="18" charset="0"/>
                  <a:cs typeface="Times New Roman" panose="02020603050405020304" pitchFamily="18" charset="0"/>
                  <a:sym typeface="Arial"/>
                </a:rPr>
                <a:t>công</a:t>
              </a:r>
              <a:r>
                <a:rPr lang="en-US" sz="2800" b="1" dirty="0">
                  <a:solidFill>
                    <a:srgbClr val="0C0C0C"/>
                  </a:solidFill>
                  <a:latin typeface="Times New Roman" panose="02020603050405020304" pitchFamily="18" charset="0"/>
                  <a:cs typeface="Times New Roman" panose="02020603050405020304" pitchFamily="18" charset="0"/>
                  <a:sym typeface="Arial"/>
                </a:rPr>
                <a:t> </a:t>
              </a:r>
              <a:r>
                <a:rPr lang="en-US" sz="2800" b="1" dirty="0" err="1">
                  <a:solidFill>
                    <a:srgbClr val="0C0C0C"/>
                  </a:solidFill>
                  <a:latin typeface="Times New Roman" panose="02020603050405020304" pitchFamily="18" charset="0"/>
                  <a:cs typeface="Times New Roman" panose="02020603050405020304" pitchFamily="18" charset="0"/>
                  <a:sym typeface="Arial"/>
                </a:rPr>
                <a:t>để</a:t>
              </a:r>
              <a:r>
                <a:rPr lang="en-US" sz="2800" b="1" dirty="0">
                  <a:solidFill>
                    <a:srgbClr val="0C0C0C"/>
                  </a:solidFill>
                  <a:latin typeface="Times New Roman" panose="02020603050405020304" pitchFamily="18" charset="0"/>
                  <a:cs typeface="Times New Roman" panose="02020603050405020304" pitchFamily="18" charset="0"/>
                  <a:sym typeface="Arial"/>
                </a:rPr>
                <a:t> </a:t>
              </a:r>
              <a:r>
                <a:rPr lang="en-US" sz="2800" b="1" dirty="0" err="1">
                  <a:solidFill>
                    <a:srgbClr val="0C0C0C"/>
                  </a:solidFill>
                  <a:latin typeface="Times New Roman" panose="02020603050405020304" pitchFamily="18" charset="0"/>
                  <a:cs typeface="Times New Roman" panose="02020603050405020304" pitchFamily="18" charset="0"/>
                  <a:sym typeface="Arial"/>
                </a:rPr>
                <a:t>làm</a:t>
              </a:r>
              <a:r>
                <a:rPr lang="en-US" sz="2800" b="1" dirty="0">
                  <a:solidFill>
                    <a:srgbClr val="0C0C0C"/>
                  </a:solidFill>
                  <a:latin typeface="Times New Roman" panose="02020603050405020304" pitchFamily="18" charset="0"/>
                  <a:cs typeface="Times New Roman" panose="02020603050405020304" pitchFamily="18" charset="0"/>
                  <a:sym typeface="Arial"/>
                </a:rPr>
                <a:t> </a:t>
              </a:r>
              <a:r>
                <a:rPr lang="en-US" sz="2800" b="1" dirty="0" err="1">
                  <a:solidFill>
                    <a:srgbClr val="0C0C0C"/>
                  </a:solidFill>
                  <a:latin typeface="Times New Roman" panose="02020603050405020304" pitchFamily="18" charset="0"/>
                  <a:cs typeface="Times New Roman" panose="02020603050405020304" pitchFamily="18" charset="0"/>
                  <a:sym typeface="Arial"/>
                </a:rPr>
                <a:t>gì</a:t>
              </a:r>
              <a:r>
                <a:rPr lang="en-US" sz="2800" b="1" dirty="0">
                  <a:solidFill>
                    <a:srgbClr val="0C0C0C"/>
                  </a:solidFill>
                  <a:latin typeface="Times New Roman" panose="02020603050405020304" pitchFamily="18" charset="0"/>
                  <a:cs typeface="Times New Roman" panose="02020603050405020304" pitchFamily="18" charset="0"/>
                  <a:sym typeface="Arial"/>
                </a:rPr>
                <a:t>?</a:t>
              </a:r>
              <a:endParaRPr sz="2800" b="1" dirty="0">
                <a:solidFill>
                  <a:srgbClr val="0C0C0C"/>
                </a:solidFill>
                <a:latin typeface="Times New Roman" panose="02020603050405020304" pitchFamily="18" charset="0"/>
                <a:cs typeface="Times New Roman" panose="02020603050405020304" pitchFamily="18" charset="0"/>
                <a:sym typeface="Arial"/>
              </a:endParaRPr>
            </a:p>
          </p:txBody>
        </p:sp>
      </p:grpSp>
      <p:sp>
        <p:nvSpPr>
          <p:cNvPr id="30" name="Google Shape;392;p14"/>
          <p:cNvSpPr txBox="1"/>
          <p:nvPr/>
        </p:nvSpPr>
        <p:spPr>
          <a:xfrm>
            <a:off x="2123893" y="3188130"/>
            <a:ext cx="6532107" cy="1384954"/>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None/>
            </a:pPr>
            <a:r>
              <a:rPr lang="en-US" sz="2800" b="1" dirty="0" err="1">
                <a:solidFill>
                  <a:srgbClr val="22AE8D"/>
                </a:solidFill>
                <a:latin typeface="Times New Roman" panose="02020603050405020304" pitchFamily="18" charset="0"/>
                <a:cs typeface="Times New Roman" panose="02020603050405020304" pitchFamily="18" charset="0"/>
              </a:rPr>
              <a:t>Ngắm</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nhìn</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cây</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cối</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nghe</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ông</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giảng</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về</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từng</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loại</a:t>
            </a:r>
            <a:r>
              <a:rPr lang="en-US" sz="2800" b="1" dirty="0">
                <a:solidFill>
                  <a:srgbClr val="22AE8D"/>
                </a:solidFill>
                <a:latin typeface="Times New Roman" panose="02020603050405020304" pitchFamily="18" charset="0"/>
                <a:cs typeface="Times New Roman" panose="02020603050405020304" pitchFamily="18" charset="0"/>
              </a:rPr>
              <a:t> </a:t>
            </a:r>
            <a:r>
              <a:rPr lang="en-US" sz="2800" b="1" dirty="0" err="1">
                <a:solidFill>
                  <a:srgbClr val="22AE8D"/>
                </a:solidFill>
                <a:latin typeface="Times New Roman" panose="02020603050405020304" pitchFamily="18" charset="0"/>
                <a:cs typeface="Times New Roman" panose="02020603050405020304" pitchFamily="18" charset="0"/>
              </a:rPr>
              <a:t>cây</a:t>
            </a:r>
            <a:r>
              <a:rPr lang="en-US" sz="2800" b="1" dirty="0">
                <a:solidFill>
                  <a:srgbClr val="22AE8D"/>
                </a:solidFill>
                <a:latin typeface="Times New Roman" panose="02020603050405020304" pitchFamily="18" charset="0"/>
                <a:cs typeface="Times New Roman" panose="02020603050405020304" pitchFamily="18" charset="0"/>
              </a:rPr>
              <a:t> ở ban </a:t>
            </a:r>
            <a:r>
              <a:rPr lang="en-US" sz="2800" b="1" dirty="0" err="1">
                <a:solidFill>
                  <a:srgbClr val="22AE8D"/>
                </a:solidFill>
                <a:latin typeface="Times New Roman" panose="02020603050405020304" pitchFamily="18" charset="0"/>
                <a:cs typeface="Times New Roman" panose="02020603050405020304" pitchFamily="18" charset="0"/>
              </a:rPr>
              <a:t>công</a:t>
            </a:r>
            <a:r>
              <a:rPr lang="en-US" sz="2800" b="1" dirty="0">
                <a:solidFill>
                  <a:srgbClr val="22AE8D"/>
                </a:solidFill>
                <a:latin typeface="Times New Roman" panose="02020603050405020304" pitchFamily="18" charset="0"/>
                <a:cs typeface="Times New Roman" panose="02020603050405020304" pitchFamily="18" charset="0"/>
              </a:rPr>
              <a:t>.</a:t>
            </a:r>
            <a:endParaRPr sz="2800" b="1" dirty="0">
              <a:solidFill>
                <a:srgbClr val="22AE8D"/>
              </a:solidFill>
              <a:latin typeface="Times New Roman" panose="02020603050405020304" pitchFamily="18" charset="0"/>
              <a:cs typeface="Times New Roman" panose="02020603050405020304" pitchFamily="18" charset="0"/>
              <a:sym typeface="Arial"/>
            </a:endParaRPr>
          </a:p>
        </p:txBody>
      </p:sp>
      <p:grpSp>
        <p:nvGrpSpPr>
          <p:cNvPr id="13" name="组合 18">
            <a:extLst>
              <a:ext uri="{FF2B5EF4-FFF2-40B4-BE49-F238E27FC236}">
                <a16:creationId xmlns:a16="http://schemas.microsoft.com/office/drawing/2014/main" id="{3842F64C-709F-B34E-A1CB-CE86AB036A1D}"/>
              </a:ext>
            </a:extLst>
          </p:cNvPr>
          <p:cNvGrpSpPr/>
          <p:nvPr/>
        </p:nvGrpSpPr>
        <p:grpSpPr>
          <a:xfrm>
            <a:off x="683568" y="3174463"/>
            <a:ext cx="1889637" cy="1540335"/>
            <a:chOff x="-1483102" y="834699"/>
            <a:chExt cx="4908113" cy="4168765"/>
          </a:xfrm>
        </p:grpSpPr>
        <p:pic>
          <p:nvPicPr>
            <p:cNvPr id="14" name="图片 13">
              <a:extLst>
                <a:ext uri="{FF2B5EF4-FFF2-40B4-BE49-F238E27FC236}">
                  <a16:creationId xmlns:a16="http://schemas.microsoft.com/office/drawing/2014/main" id="{93CF091A-3D84-D243-B978-258CA81E80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5" name="图片 15">
              <a:extLst>
                <a:ext uri="{FF2B5EF4-FFF2-40B4-BE49-F238E27FC236}">
                  <a16:creationId xmlns:a16="http://schemas.microsoft.com/office/drawing/2014/main" id="{FE9D0E10-0282-894A-8DD2-1F15CF3803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6" name="图片 17">
              <a:extLst>
                <a:ext uri="{FF2B5EF4-FFF2-40B4-BE49-F238E27FC236}">
                  <a16:creationId xmlns:a16="http://schemas.microsoft.com/office/drawing/2014/main" id="{006F027E-4558-5B4C-A6B8-6C7C8C656B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pic>
        <p:nvPicPr>
          <p:cNvPr id="22" name="Picture 4" descr="130 Certain Dance Illustrations &amp;amp; Clip Art - iStock">
            <a:extLst>
              <a:ext uri="{FF2B5EF4-FFF2-40B4-BE49-F238E27FC236}">
                <a16:creationId xmlns:a16="http://schemas.microsoft.com/office/drawing/2014/main" id="{6B3FD75D-B1B7-8243-B261-44DC62A60A01}"/>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9011" y="931615"/>
            <a:ext cx="1224136"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15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32" presetClass="emph" presetSubtype="0" fill="hold" nodeType="withEffect">
                                  <p:stCondLst>
                                    <p:cond delay="0"/>
                                  </p:stCondLst>
                                  <p:childTnLst>
                                    <p:animRot by="120000">
                                      <p:cBhvr>
                                        <p:cTn id="11" dur="200" fill="hold">
                                          <p:stCondLst>
                                            <p:cond delay="0"/>
                                          </p:stCondLst>
                                        </p:cTn>
                                        <p:tgtEl>
                                          <p:spTgt spid="22"/>
                                        </p:tgtEl>
                                        <p:attrNameLst>
                                          <p:attrName>r</p:attrName>
                                        </p:attrNameLst>
                                      </p:cBhvr>
                                    </p:animRot>
                                    <p:animRot by="-240000">
                                      <p:cBhvr>
                                        <p:cTn id="12" dur="400" fill="hold">
                                          <p:stCondLst>
                                            <p:cond delay="400"/>
                                          </p:stCondLst>
                                        </p:cTn>
                                        <p:tgtEl>
                                          <p:spTgt spid="22"/>
                                        </p:tgtEl>
                                        <p:attrNameLst>
                                          <p:attrName>r</p:attrName>
                                        </p:attrNameLst>
                                      </p:cBhvr>
                                    </p:animRot>
                                    <p:animRot by="240000">
                                      <p:cBhvr>
                                        <p:cTn id="13" dur="400" fill="hold">
                                          <p:stCondLst>
                                            <p:cond delay="800"/>
                                          </p:stCondLst>
                                        </p:cTn>
                                        <p:tgtEl>
                                          <p:spTgt spid="22"/>
                                        </p:tgtEl>
                                        <p:attrNameLst>
                                          <p:attrName>r</p:attrName>
                                        </p:attrNameLst>
                                      </p:cBhvr>
                                    </p:animRot>
                                    <p:animRot by="-240000">
                                      <p:cBhvr>
                                        <p:cTn id="14" dur="400" fill="hold">
                                          <p:stCondLst>
                                            <p:cond delay="1200"/>
                                          </p:stCondLst>
                                        </p:cTn>
                                        <p:tgtEl>
                                          <p:spTgt spid="22"/>
                                        </p:tgtEl>
                                        <p:attrNameLst>
                                          <p:attrName>r</p:attrName>
                                        </p:attrNameLst>
                                      </p:cBhvr>
                                    </p:animRot>
                                    <p:animRot by="120000">
                                      <p:cBhvr>
                                        <p:cTn id="15" dur="400" fill="hold">
                                          <p:stCondLst>
                                            <p:cond delay="1600"/>
                                          </p:stCondLst>
                                        </p:cTn>
                                        <p:tgtEl>
                                          <p:spTgt spid="22"/>
                                        </p:tgtEl>
                                        <p:attrNameLst>
                                          <p:attrName>r</p:attrName>
                                        </p:attrNameLst>
                                      </p:cBhvr>
                                    </p:animRot>
                                  </p:childTnLst>
                                </p:cTn>
                              </p:par>
                              <p:par>
                                <p:cTn id="16" presetID="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272CDE10-94A5-C34C-8443-D67153257890}"/>
              </a:ext>
            </a:extLst>
          </p:cNvPr>
          <p:cNvSpPr/>
          <p:nvPr/>
        </p:nvSpPr>
        <p:spPr>
          <a:xfrm>
            <a:off x="395536" y="367860"/>
            <a:ext cx="8330346" cy="4436138"/>
          </a:xfrm>
          <a:prstGeom prst="roundRect">
            <a:avLst>
              <a:gd name="adj" fmla="val 17164"/>
            </a:avLst>
          </a:prstGeom>
          <a:solidFill>
            <a:schemeClr val="bg1">
              <a:alpha val="76441"/>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4" name="Group 3"/>
          <p:cNvGrpSpPr/>
          <p:nvPr/>
        </p:nvGrpSpPr>
        <p:grpSpPr>
          <a:xfrm>
            <a:off x="927933" y="815770"/>
            <a:ext cx="7265551" cy="3345465"/>
            <a:chOff x="276990" y="991886"/>
            <a:chExt cx="4585825" cy="2802499"/>
          </a:xfrm>
        </p:grpSpPr>
        <p:pic>
          <p:nvPicPr>
            <p:cNvPr id="5" name="Google Shape;220;p4"/>
            <p:cNvPicPr preferRelativeResize="0"/>
            <p:nvPr/>
          </p:nvPicPr>
          <p:blipFill rotWithShape="1">
            <a:blip r:embed="rId2">
              <a:alphaModFix/>
            </a:blip>
            <a:srcRect/>
            <a:stretch/>
          </p:blipFill>
          <p:spPr>
            <a:xfrm rot="498790" flipH="1">
              <a:off x="276990" y="991886"/>
              <a:ext cx="4585825" cy="2802499"/>
            </a:xfrm>
            <a:prstGeom prst="rect">
              <a:avLst/>
            </a:prstGeom>
            <a:noFill/>
            <a:ln>
              <a:noFill/>
            </a:ln>
          </p:spPr>
        </p:pic>
        <p:sp>
          <p:nvSpPr>
            <p:cNvPr id="6" name="Google Shape;225;p4"/>
            <p:cNvSpPr txBox="1"/>
            <p:nvPr/>
          </p:nvSpPr>
          <p:spPr>
            <a:xfrm>
              <a:off x="895396" y="1739018"/>
              <a:ext cx="3589682" cy="1569620"/>
            </a:xfrm>
            <a:prstGeom prst="rect">
              <a:avLst/>
            </a:prstGeom>
            <a:noFill/>
            <a:ln>
              <a:noFill/>
            </a:ln>
          </p:spPr>
          <p:txBody>
            <a:bodyPr spcFirstLastPara="1" wrap="square" lIns="91425" tIns="45700" rIns="91425" bIns="45700" anchor="t" anchorCtr="0">
              <a:spAutoFit/>
            </a:bodyPr>
            <a:lstStyle/>
            <a:p>
              <a:pPr lvl="0" algn="ctr">
                <a:lnSpc>
                  <a:spcPct val="150000"/>
                </a:lnSpc>
              </a:pP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Mỗi</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loại</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cây</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trên</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ban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công</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nhà</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bé</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Thu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có</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những</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đặc</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điểm</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200" b="1" i="0" u="none" strike="noStrike" cap="none" dirty="0" err="1">
                  <a:solidFill>
                    <a:srgbClr val="0C0C0C"/>
                  </a:solidFill>
                  <a:latin typeface="Times New Roman" panose="02020603050405020304" pitchFamily="18" charset="0"/>
                  <a:cs typeface="Times New Roman" panose="02020603050405020304" pitchFamily="18" charset="0"/>
                  <a:sym typeface="Arial"/>
                </a:rPr>
                <a:t>gì</a:t>
              </a:r>
              <a:r>
                <a:rPr lang="en-US" sz="3200" b="1" i="0" u="none" strike="noStrike" cap="none" dirty="0">
                  <a:solidFill>
                    <a:srgbClr val="0C0C0C"/>
                  </a:solidFill>
                  <a:latin typeface="Times New Roman" panose="02020603050405020304" pitchFamily="18" charset="0"/>
                  <a:cs typeface="Times New Roman" panose="02020603050405020304" pitchFamily="18" charset="0"/>
                  <a:sym typeface="Arial"/>
                </a:rPr>
                <a:t>?</a:t>
              </a:r>
              <a:endParaRPr sz="3200" b="1" i="0" u="none" strike="noStrike" cap="none" dirty="0">
                <a:solidFill>
                  <a:srgbClr val="0C0C0C"/>
                </a:solidFill>
                <a:latin typeface="Times New Roman" panose="02020603050405020304" pitchFamily="18" charset="0"/>
                <a:cs typeface="Times New Roman" panose="02020603050405020304" pitchFamily="18" charset="0"/>
                <a:sym typeface="Arial"/>
              </a:endParaRPr>
            </a:p>
          </p:txBody>
        </p:sp>
      </p:grpSp>
      <p:pic>
        <p:nvPicPr>
          <p:cNvPr id="8" name="Picture 4" descr="130 Certain Dance Illustrations &amp;amp; Clip Art - iStock">
            <a:extLst>
              <a:ext uri="{FF2B5EF4-FFF2-40B4-BE49-F238E27FC236}">
                <a16:creationId xmlns:a16="http://schemas.microsoft.com/office/drawing/2014/main" id="{1AD98E4E-AD9C-3343-94CA-AAD52BD75AA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31277" y="1876434"/>
            <a:ext cx="1224136"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69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32" presetClass="emph" presetSubtype="0" fill="hold" nodeType="withEffect">
                                  <p:stCondLst>
                                    <p:cond delay="0"/>
                                  </p:stCondLst>
                                  <p:childTnLst>
                                    <p:animRot by="120000">
                                      <p:cBhvr>
                                        <p:cTn id="11" dur="200" fill="hold">
                                          <p:stCondLst>
                                            <p:cond delay="0"/>
                                          </p:stCondLst>
                                        </p:cTn>
                                        <p:tgtEl>
                                          <p:spTgt spid="8"/>
                                        </p:tgtEl>
                                        <p:attrNameLst>
                                          <p:attrName>r</p:attrName>
                                        </p:attrNameLst>
                                      </p:cBhvr>
                                    </p:animRot>
                                    <p:animRot by="-240000">
                                      <p:cBhvr>
                                        <p:cTn id="12" dur="400" fill="hold">
                                          <p:stCondLst>
                                            <p:cond delay="400"/>
                                          </p:stCondLst>
                                        </p:cTn>
                                        <p:tgtEl>
                                          <p:spTgt spid="8"/>
                                        </p:tgtEl>
                                        <p:attrNameLst>
                                          <p:attrName>r</p:attrName>
                                        </p:attrNameLst>
                                      </p:cBhvr>
                                    </p:animRot>
                                    <p:animRot by="240000">
                                      <p:cBhvr>
                                        <p:cTn id="13" dur="400" fill="hold">
                                          <p:stCondLst>
                                            <p:cond delay="800"/>
                                          </p:stCondLst>
                                        </p:cTn>
                                        <p:tgtEl>
                                          <p:spTgt spid="8"/>
                                        </p:tgtEl>
                                        <p:attrNameLst>
                                          <p:attrName>r</p:attrName>
                                        </p:attrNameLst>
                                      </p:cBhvr>
                                    </p:animRot>
                                    <p:animRot by="-240000">
                                      <p:cBhvr>
                                        <p:cTn id="14" dur="400" fill="hold">
                                          <p:stCondLst>
                                            <p:cond delay="1200"/>
                                          </p:stCondLst>
                                        </p:cTn>
                                        <p:tgtEl>
                                          <p:spTgt spid="8"/>
                                        </p:tgtEl>
                                        <p:attrNameLst>
                                          <p:attrName>r</p:attrName>
                                        </p:attrNameLst>
                                      </p:cBhvr>
                                    </p:animRot>
                                    <p:animRot by="120000">
                                      <p:cBhvr>
                                        <p:cTn id="15" dur="400" fill="hold">
                                          <p:stCondLst>
                                            <p:cond delay="1600"/>
                                          </p:stCondLst>
                                        </p:cTn>
                                        <p:tgtEl>
                                          <p:spTgt spid="8"/>
                                        </p:tgtEl>
                                        <p:attrNameLst>
                                          <p:attrName>r</p:attrName>
                                        </p:attrNameLst>
                                      </p:cBhvr>
                                    </p:animRot>
                                  </p:childTnLst>
                                </p:cTn>
                              </p:par>
                              <p:par>
                                <p:cTn id="16" presetID="2" presetClass="entr" presetSubtype="8"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2F64529F-8C06-4C43-86B8-6182FC838709}"/>
              </a:ext>
            </a:extLst>
          </p:cNvPr>
          <p:cNvSpPr/>
          <p:nvPr/>
        </p:nvSpPr>
        <p:spPr>
          <a:xfrm>
            <a:off x="179512" y="122395"/>
            <a:ext cx="8784976" cy="4898710"/>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Google Shape;450;p18"/>
          <p:cNvSpPr txBox="1"/>
          <p:nvPr/>
        </p:nvSpPr>
        <p:spPr>
          <a:xfrm>
            <a:off x="865003" y="3824727"/>
            <a:ext cx="3060616"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Lá</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dày</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giữ</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được</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nước</a:t>
            </a:r>
            <a:r>
              <a:rPr lang="en-US" sz="2400" dirty="0">
                <a:solidFill>
                  <a:srgbClr val="0C0C0C"/>
                </a:solidFill>
                <a:latin typeface="Times New Roman" panose="02020603050405020304" pitchFamily="18" charset="0"/>
                <a:cs typeface="Times New Roman" panose="02020603050405020304" pitchFamily="18" charset="0"/>
                <a:sym typeface="Arial"/>
              </a:rPr>
              <a:t>.</a:t>
            </a:r>
            <a:endParaRPr sz="2400" dirty="0">
              <a:solidFill>
                <a:srgbClr val="0C0C0C"/>
              </a:solidFill>
              <a:latin typeface="Times New Roman" panose="02020603050405020304" pitchFamily="18" charset="0"/>
              <a:cs typeface="Times New Roman" panose="02020603050405020304" pitchFamily="18" charset="0"/>
              <a:sym typeface="Arial"/>
            </a:endParaRPr>
          </a:p>
        </p:txBody>
      </p:sp>
      <p:grpSp>
        <p:nvGrpSpPr>
          <p:cNvPr id="2" name="Group 1">
            <a:extLst>
              <a:ext uri="{FF2B5EF4-FFF2-40B4-BE49-F238E27FC236}">
                <a16:creationId xmlns:a16="http://schemas.microsoft.com/office/drawing/2014/main" id="{1DAE3400-7BA2-1B48-8FFE-2EAEB484CA39}"/>
              </a:ext>
            </a:extLst>
          </p:cNvPr>
          <p:cNvGrpSpPr/>
          <p:nvPr/>
        </p:nvGrpSpPr>
        <p:grpSpPr>
          <a:xfrm>
            <a:off x="4334028" y="2330948"/>
            <a:ext cx="2249712" cy="1409363"/>
            <a:chOff x="3441089" y="2969499"/>
            <a:chExt cx="2910932" cy="1882346"/>
          </a:xfrm>
        </p:grpSpPr>
        <p:pic>
          <p:nvPicPr>
            <p:cNvPr id="8" name="Google Shape;456;p18"/>
            <p:cNvPicPr preferRelativeResize="0"/>
            <p:nvPr/>
          </p:nvPicPr>
          <p:blipFill rotWithShape="1">
            <a:blip r:embed="rId2">
              <a:alphaModFix/>
            </a:blip>
            <a:srcRect/>
            <a:stretch/>
          </p:blipFill>
          <p:spPr>
            <a:xfrm rot="21182847">
              <a:off x="3441089" y="2969499"/>
              <a:ext cx="2910932" cy="1882346"/>
            </a:xfrm>
            <a:prstGeom prst="rect">
              <a:avLst/>
            </a:prstGeom>
            <a:noFill/>
            <a:ln>
              <a:noFill/>
            </a:ln>
          </p:spPr>
        </p:pic>
        <p:sp>
          <p:nvSpPr>
            <p:cNvPr id="12" name="Google Shape;453;p18"/>
            <p:cNvSpPr txBox="1"/>
            <p:nvPr/>
          </p:nvSpPr>
          <p:spPr>
            <a:xfrm>
              <a:off x="3680846" y="3549251"/>
              <a:ext cx="2361546" cy="534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rPr>
                <a:t>Cây</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hoa</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ti</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gôn</a:t>
              </a:r>
              <a:endParaRPr sz="1400" b="1" dirty="0">
                <a:latin typeface="Times New Roman" panose="02020603050405020304" pitchFamily="18" charset="0"/>
                <a:cs typeface="Times New Roman" panose="02020603050405020304" pitchFamily="18" charset="0"/>
              </a:endParaRPr>
            </a:p>
          </p:txBody>
        </p:sp>
      </p:grpSp>
      <p:sp>
        <p:nvSpPr>
          <p:cNvPr id="22" name="Google Shape;450;p18">
            <a:extLst>
              <a:ext uri="{FF2B5EF4-FFF2-40B4-BE49-F238E27FC236}">
                <a16:creationId xmlns:a16="http://schemas.microsoft.com/office/drawing/2014/main" id="{0ECD9699-5390-4C46-825A-754E7C1BACA8}"/>
              </a:ext>
            </a:extLst>
          </p:cNvPr>
          <p:cNvSpPr txBox="1"/>
          <p:nvPr/>
        </p:nvSpPr>
        <p:spPr>
          <a:xfrm>
            <a:off x="5218382" y="3270182"/>
            <a:ext cx="3579345" cy="175428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Thò</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cái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râu</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theo</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gió</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ngọ</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nguậy</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như</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cái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vòi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bé</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xíu</a:t>
            </a:r>
            <a:r>
              <a:rPr lang="en-US" sz="2400" dirty="0">
                <a:solidFill>
                  <a:srgbClr val="0C0C0C"/>
                </a:solidFill>
                <a:latin typeface="Times New Roman" panose="02020603050405020304" pitchFamily="18" charset="0"/>
                <a:cs typeface="Times New Roman" panose="02020603050405020304" pitchFamily="18" charset="0"/>
                <a:sym typeface="Arial"/>
              </a:rPr>
              <a:t>.</a:t>
            </a:r>
            <a:endParaRPr sz="2400" dirty="0">
              <a:solidFill>
                <a:srgbClr val="0C0C0C"/>
              </a:solidFill>
              <a:latin typeface="Times New Roman" panose="02020603050405020304" pitchFamily="18" charset="0"/>
              <a:cs typeface="Times New Roman" panose="02020603050405020304" pitchFamily="18" charset="0"/>
              <a:sym typeface="Arial"/>
            </a:endParaRPr>
          </a:p>
        </p:txBody>
      </p:sp>
      <p:grpSp>
        <p:nvGrpSpPr>
          <p:cNvPr id="5" name="Google Shape;451;p18"/>
          <p:cNvGrpSpPr/>
          <p:nvPr/>
        </p:nvGrpSpPr>
        <p:grpSpPr>
          <a:xfrm>
            <a:off x="158522" y="2380283"/>
            <a:ext cx="2191051" cy="1569620"/>
            <a:chOff x="1294225" y="3000697"/>
            <a:chExt cx="2681467" cy="1882346"/>
          </a:xfrm>
        </p:grpSpPr>
        <p:pic>
          <p:nvPicPr>
            <p:cNvPr id="6" name="Google Shape;452;p18"/>
            <p:cNvPicPr preferRelativeResize="0"/>
            <p:nvPr/>
          </p:nvPicPr>
          <p:blipFill rotWithShape="1">
            <a:blip r:embed="rId2">
              <a:alphaModFix/>
            </a:blip>
            <a:srcRect/>
            <a:stretch/>
          </p:blipFill>
          <p:spPr>
            <a:xfrm rot="-417153">
              <a:off x="1340407" y="3000697"/>
              <a:ext cx="2635285" cy="1882346"/>
            </a:xfrm>
            <a:prstGeom prst="rect">
              <a:avLst/>
            </a:prstGeom>
            <a:noFill/>
            <a:ln>
              <a:noFill/>
            </a:ln>
          </p:spPr>
        </p:pic>
        <p:sp>
          <p:nvSpPr>
            <p:cNvPr id="7" name="Google Shape;453;p18"/>
            <p:cNvSpPr txBox="1"/>
            <p:nvPr/>
          </p:nvSpPr>
          <p:spPr>
            <a:xfrm>
              <a:off x="1294225" y="3644632"/>
              <a:ext cx="2598528" cy="479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sym typeface="Arial"/>
                </a:rPr>
                <a:t>Cây</a:t>
              </a:r>
              <a:r>
                <a:rPr lang="en-US" sz="2000" b="1" dirty="0">
                  <a:solidFill>
                    <a:srgbClr val="0C0C0C"/>
                  </a:solidFill>
                  <a:latin typeface="Times New Roman" panose="02020603050405020304" pitchFamily="18" charset="0"/>
                  <a:cs typeface="Times New Roman" panose="02020603050405020304" pitchFamily="18" charset="0"/>
                  <a:sym typeface="Arial"/>
                </a:rPr>
                <a:t> </a:t>
              </a:r>
              <a:r>
                <a:rPr lang="en-US" sz="2000" b="1" dirty="0" err="1">
                  <a:solidFill>
                    <a:srgbClr val="0C0C0C"/>
                  </a:solidFill>
                  <a:latin typeface="Times New Roman" panose="02020603050405020304" pitchFamily="18" charset="0"/>
                  <a:cs typeface="Times New Roman" panose="02020603050405020304" pitchFamily="18" charset="0"/>
                  <a:sym typeface="Arial"/>
                </a:rPr>
                <a:t>quỳnh</a:t>
              </a:r>
              <a:endParaRPr sz="1400" b="1" dirty="0">
                <a:latin typeface="Times New Roman" panose="02020603050405020304" pitchFamily="18" charset="0"/>
                <a:cs typeface="Times New Roman" panose="02020603050405020304" pitchFamily="18" charset="0"/>
              </a:endParaRPr>
            </a:p>
          </p:txBody>
        </p:sp>
      </p:grpSp>
      <p:pic>
        <p:nvPicPr>
          <p:cNvPr id="5122" name="Picture 2" descr="Cây quỳnh giao">
            <a:extLst>
              <a:ext uri="{FF2B5EF4-FFF2-40B4-BE49-F238E27FC236}">
                <a16:creationId xmlns:a16="http://schemas.microsoft.com/office/drawing/2014/main" id="{8B4E0AD5-D820-C848-8122-1D0967179E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437" y="299441"/>
            <a:ext cx="3096507" cy="21962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Picture 4" descr="Ý nghĩa hoa Tigon, những đặc điểm và cách trồng hoa Tigon nở đẹp mắt">
            <a:extLst>
              <a:ext uri="{FF2B5EF4-FFF2-40B4-BE49-F238E27FC236}">
                <a16:creationId xmlns:a16="http://schemas.microsoft.com/office/drawing/2014/main" id="{9D69A1EB-4BA7-0C43-8CAC-016B48F529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5987" y="303445"/>
            <a:ext cx="3294445" cy="21962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5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animEffect transition="in" filter="fade">
                                      <p:cBhvr>
                                        <p:cTn id="9" dur="500"/>
                                        <p:tgtEl>
                                          <p:spTgt spid="512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0-#ppt_w/2"/>
                                          </p:val>
                                        </p:tav>
                                        <p:tav tm="100000">
                                          <p:val>
                                            <p:strVal val="#ppt_x"/>
                                          </p:val>
                                        </p:tav>
                                      </p:tavLst>
                                    </p:anim>
                                    <p:anim calcmode="lin" valueType="num">
                                      <p:cBhvr additive="base">
                                        <p:cTn id="15" dur="500" fill="hold"/>
                                        <p:tgtEl>
                                          <p:spTgt spid="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124"/>
                                        </p:tgtEl>
                                        <p:attrNameLst>
                                          <p:attrName>style.visibility</p:attrName>
                                        </p:attrNameLst>
                                      </p:cBhvr>
                                      <p:to>
                                        <p:strVal val="visible"/>
                                      </p:to>
                                    </p:set>
                                    <p:anim calcmode="lin" valueType="num">
                                      <p:cBhvr>
                                        <p:cTn id="24" dur="500" fill="hold"/>
                                        <p:tgtEl>
                                          <p:spTgt spid="5124"/>
                                        </p:tgtEl>
                                        <p:attrNameLst>
                                          <p:attrName>ppt_w</p:attrName>
                                        </p:attrNameLst>
                                      </p:cBhvr>
                                      <p:tavLst>
                                        <p:tav tm="0">
                                          <p:val>
                                            <p:fltVal val="0"/>
                                          </p:val>
                                        </p:tav>
                                        <p:tav tm="100000">
                                          <p:val>
                                            <p:strVal val="#ppt_w"/>
                                          </p:val>
                                        </p:tav>
                                      </p:tavLst>
                                    </p:anim>
                                    <p:anim calcmode="lin" valueType="num">
                                      <p:cBhvr>
                                        <p:cTn id="25" dur="500" fill="hold"/>
                                        <p:tgtEl>
                                          <p:spTgt spid="5124"/>
                                        </p:tgtEl>
                                        <p:attrNameLst>
                                          <p:attrName>ppt_h</p:attrName>
                                        </p:attrNameLst>
                                      </p:cBhvr>
                                      <p:tavLst>
                                        <p:tav tm="0">
                                          <p:val>
                                            <p:fltVal val="0"/>
                                          </p:val>
                                        </p:tav>
                                        <p:tav tm="100000">
                                          <p:val>
                                            <p:strVal val="#ppt_h"/>
                                          </p:val>
                                        </p:tav>
                                      </p:tavLst>
                                    </p:anim>
                                    <p:animEffect transition="in" filter="fade">
                                      <p:cBhvr>
                                        <p:cTn id="26" dur="500"/>
                                        <p:tgtEl>
                                          <p:spTgt spid="512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1+#ppt_w/2"/>
                                          </p:val>
                                        </p:tav>
                                        <p:tav tm="100000">
                                          <p:val>
                                            <p:strVal val="#ppt_x"/>
                                          </p:val>
                                        </p:tav>
                                      </p:tavLst>
                                    </p:anim>
                                    <p:anim calcmode="lin" valueType="num">
                                      <p:cBhvr additive="base">
                                        <p:cTn id="36"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2F64529F-8C06-4C43-86B8-6182FC838709}"/>
              </a:ext>
            </a:extLst>
          </p:cNvPr>
          <p:cNvSpPr/>
          <p:nvPr/>
        </p:nvSpPr>
        <p:spPr>
          <a:xfrm>
            <a:off x="179512" y="122395"/>
            <a:ext cx="8784976" cy="4898710"/>
          </a:xfrm>
          <a:prstGeom prst="roundRect">
            <a:avLst>
              <a:gd name="adj" fmla="val 17164"/>
            </a:avLst>
          </a:prstGeom>
          <a:solidFill>
            <a:schemeClr val="bg1">
              <a:alpha val="75588"/>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21" name="Group 20">
            <a:extLst>
              <a:ext uri="{FF2B5EF4-FFF2-40B4-BE49-F238E27FC236}">
                <a16:creationId xmlns:a16="http://schemas.microsoft.com/office/drawing/2014/main" id="{FBC220DD-D99F-144C-B87F-A67885CEF704}"/>
              </a:ext>
            </a:extLst>
          </p:cNvPr>
          <p:cNvGrpSpPr/>
          <p:nvPr/>
        </p:nvGrpSpPr>
        <p:grpSpPr>
          <a:xfrm>
            <a:off x="4657118" y="2256921"/>
            <a:ext cx="2008953" cy="1482518"/>
            <a:chOff x="9160102" y="2737475"/>
            <a:chExt cx="2964076" cy="2424018"/>
          </a:xfrm>
        </p:grpSpPr>
        <p:pic>
          <p:nvPicPr>
            <p:cNvPr id="9" name="Google Shape;460;p18"/>
            <p:cNvPicPr preferRelativeResize="0"/>
            <p:nvPr/>
          </p:nvPicPr>
          <p:blipFill rotWithShape="1">
            <a:blip r:embed="rId2">
              <a:alphaModFix/>
            </a:blip>
            <a:srcRect/>
            <a:stretch/>
          </p:blipFill>
          <p:spPr>
            <a:xfrm rot="21078397">
              <a:off x="9160102" y="2737475"/>
              <a:ext cx="2964076" cy="2424018"/>
            </a:xfrm>
            <a:prstGeom prst="rect">
              <a:avLst/>
            </a:prstGeom>
            <a:noFill/>
            <a:ln>
              <a:noFill/>
            </a:ln>
          </p:spPr>
        </p:pic>
        <p:sp>
          <p:nvSpPr>
            <p:cNvPr id="14" name="Google Shape;453;p18"/>
            <p:cNvSpPr txBox="1"/>
            <p:nvPr/>
          </p:nvSpPr>
          <p:spPr>
            <a:xfrm>
              <a:off x="9355467" y="3505602"/>
              <a:ext cx="2598527"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rPr>
                <a:t>Cây</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đa</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Ấn</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Độ</a:t>
              </a:r>
              <a:endParaRPr sz="1400" b="1" dirty="0">
                <a:latin typeface="Times New Roman" panose="02020603050405020304" pitchFamily="18" charset="0"/>
                <a:cs typeface="Times New Roman" panose="02020603050405020304" pitchFamily="18" charset="0"/>
              </a:endParaRPr>
            </a:p>
          </p:txBody>
        </p:sp>
      </p:grpSp>
      <p:sp>
        <p:nvSpPr>
          <p:cNvPr id="15" name="Google Shape;450;p18"/>
          <p:cNvSpPr txBox="1"/>
          <p:nvPr/>
        </p:nvSpPr>
        <p:spPr>
          <a:xfrm>
            <a:off x="5246057" y="3336096"/>
            <a:ext cx="3702634" cy="1754286"/>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Bật</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ra</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búp</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đỏ</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hồng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nhọn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hoắt</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xòe</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những</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lá</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nâu</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rõ</a:t>
            </a:r>
            <a:r>
              <a:rPr lang="en-US" sz="2400" dirty="0">
                <a:solidFill>
                  <a:srgbClr val="0C0C0C"/>
                </a:solidFill>
                <a:latin typeface="Times New Roman" panose="02020603050405020304" pitchFamily="18" charset="0"/>
                <a:cs typeface="Times New Roman" panose="02020603050405020304" pitchFamily="18" charset="0"/>
                <a:sym typeface="Arial"/>
              </a:rPr>
              <a:t> to.</a:t>
            </a:r>
            <a:endParaRPr sz="2400" dirty="0">
              <a:solidFill>
                <a:srgbClr val="0C0C0C"/>
              </a:solidFill>
              <a:latin typeface="Times New Roman" panose="02020603050405020304" pitchFamily="18" charset="0"/>
              <a:cs typeface="Times New Roman" panose="02020603050405020304" pitchFamily="18" charset="0"/>
              <a:sym typeface="Arial"/>
            </a:endParaRPr>
          </a:p>
        </p:txBody>
      </p:sp>
      <p:grpSp>
        <p:nvGrpSpPr>
          <p:cNvPr id="3" name="Group 2">
            <a:extLst>
              <a:ext uri="{FF2B5EF4-FFF2-40B4-BE49-F238E27FC236}">
                <a16:creationId xmlns:a16="http://schemas.microsoft.com/office/drawing/2014/main" id="{490043F0-945E-244E-A12D-9E75629ACDD5}"/>
              </a:ext>
            </a:extLst>
          </p:cNvPr>
          <p:cNvGrpSpPr/>
          <p:nvPr/>
        </p:nvGrpSpPr>
        <p:grpSpPr>
          <a:xfrm>
            <a:off x="-5935" y="2291233"/>
            <a:ext cx="2598527" cy="1413895"/>
            <a:chOff x="4406279" y="2377292"/>
            <a:chExt cx="2598527" cy="1413895"/>
          </a:xfrm>
        </p:grpSpPr>
        <p:pic>
          <p:nvPicPr>
            <p:cNvPr id="17" name="Google Shape;456;p18"/>
            <p:cNvPicPr preferRelativeResize="0"/>
            <p:nvPr/>
          </p:nvPicPr>
          <p:blipFill rotWithShape="1">
            <a:blip r:embed="rId2">
              <a:alphaModFix/>
            </a:blip>
            <a:srcRect/>
            <a:stretch/>
          </p:blipFill>
          <p:spPr>
            <a:xfrm rot="21182847">
              <a:off x="4716990" y="2377292"/>
              <a:ext cx="2032970" cy="1413895"/>
            </a:xfrm>
            <a:prstGeom prst="rect">
              <a:avLst/>
            </a:prstGeom>
            <a:noFill/>
            <a:ln>
              <a:noFill/>
            </a:ln>
          </p:spPr>
        </p:pic>
        <p:sp>
          <p:nvSpPr>
            <p:cNvPr id="18" name="Google Shape;453;p18"/>
            <p:cNvSpPr txBox="1"/>
            <p:nvPr/>
          </p:nvSpPr>
          <p:spPr>
            <a:xfrm>
              <a:off x="4406279" y="2838993"/>
              <a:ext cx="2598527"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rgbClr val="0C0C0C"/>
                  </a:solidFill>
                  <a:latin typeface="Times New Roman" panose="02020603050405020304" pitchFamily="18" charset="0"/>
                  <a:cs typeface="Times New Roman" panose="02020603050405020304" pitchFamily="18" charset="0"/>
                </a:rPr>
                <a:t>Cây</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hoa</a:t>
              </a:r>
              <a:r>
                <a:rPr lang="en-US" sz="2000" b="1" dirty="0">
                  <a:solidFill>
                    <a:srgbClr val="0C0C0C"/>
                  </a:solidFill>
                  <a:latin typeface="Times New Roman" panose="02020603050405020304" pitchFamily="18" charset="0"/>
                  <a:cs typeface="Times New Roman" panose="02020603050405020304" pitchFamily="18" charset="0"/>
                </a:rPr>
                <a:t> </a:t>
              </a:r>
              <a:r>
                <a:rPr lang="en-US" sz="2000" b="1" dirty="0" err="1">
                  <a:solidFill>
                    <a:srgbClr val="0C0C0C"/>
                  </a:solidFill>
                  <a:latin typeface="Times New Roman" panose="02020603050405020304" pitchFamily="18" charset="0"/>
                  <a:cs typeface="Times New Roman" panose="02020603050405020304" pitchFamily="18" charset="0"/>
                </a:rPr>
                <a:t>giấy</a:t>
              </a:r>
              <a:endParaRPr sz="1400" b="1" dirty="0">
                <a:latin typeface="Times New Roman" panose="02020603050405020304" pitchFamily="18" charset="0"/>
                <a:cs typeface="Times New Roman" panose="02020603050405020304" pitchFamily="18" charset="0"/>
              </a:endParaRPr>
            </a:p>
          </p:txBody>
        </p:sp>
      </p:grpSp>
      <p:sp>
        <p:nvSpPr>
          <p:cNvPr id="19" name="Google Shape;450;p18"/>
          <p:cNvSpPr txBox="1"/>
          <p:nvPr/>
        </p:nvSpPr>
        <p:spPr>
          <a:xfrm>
            <a:off x="441237" y="3864846"/>
            <a:ext cx="3949218"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err="1">
                <a:solidFill>
                  <a:srgbClr val="0C0C0C"/>
                </a:solidFill>
                <a:latin typeface="Times New Roman" panose="02020603050405020304" pitchFamily="18" charset="0"/>
                <a:cs typeface="Times New Roman" panose="02020603050405020304" pitchFamily="18" charset="0"/>
                <a:sym typeface="Arial"/>
              </a:rPr>
              <a:t>Bị</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vòi</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ti-gôn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quấn</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nhiều</a:t>
            </a:r>
            <a:r>
              <a:rPr lang="en-US" sz="2400" dirty="0">
                <a:solidFill>
                  <a:srgbClr val="0C0C0C"/>
                </a:solidFill>
                <a:latin typeface="Times New Roman" panose="02020603050405020304" pitchFamily="18" charset="0"/>
                <a:cs typeface="Times New Roman" panose="02020603050405020304" pitchFamily="18" charset="0"/>
                <a:sym typeface="Arial"/>
              </a:rPr>
              <a:t> </a:t>
            </a:r>
            <a:r>
              <a:rPr lang="en-US" sz="2400" dirty="0" err="1">
                <a:solidFill>
                  <a:srgbClr val="0C0C0C"/>
                </a:solidFill>
                <a:latin typeface="Times New Roman" panose="02020603050405020304" pitchFamily="18" charset="0"/>
                <a:cs typeface="Times New Roman" panose="02020603050405020304" pitchFamily="18" charset="0"/>
                <a:sym typeface="Arial"/>
              </a:rPr>
              <a:t>vòng</a:t>
            </a:r>
            <a:endParaRPr sz="2400" dirty="0">
              <a:solidFill>
                <a:srgbClr val="0C0C0C"/>
              </a:solidFill>
              <a:latin typeface="Times New Roman" panose="02020603050405020304" pitchFamily="18" charset="0"/>
              <a:cs typeface="Times New Roman" panose="02020603050405020304" pitchFamily="18" charset="0"/>
              <a:sym typeface="Arial"/>
            </a:endParaRPr>
          </a:p>
        </p:txBody>
      </p:sp>
      <p:pic>
        <p:nvPicPr>
          <p:cNvPr id="6146" name="Picture 2" descr="Hoa giấy&amp;quot; trong Tiếng Anh là gì: Định Nghĩa, Ví Dụ Anh Việt">
            <a:extLst>
              <a:ext uri="{FF2B5EF4-FFF2-40B4-BE49-F238E27FC236}">
                <a16:creationId xmlns:a16="http://schemas.microsoft.com/office/drawing/2014/main" id="{2B81B5F6-7D10-6148-BA08-92775030F3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835" y="295532"/>
            <a:ext cx="2952109" cy="20915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148" name="Picture 4" descr="Cây Đa Búp Đỏ: Tác dụng, ý nghĩa và cách chồng, chăm sóc">
            <a:extLst>
              <a:ext uri="{FF2B5EF4-FFF2-40B4-BE49-F238E27FC236}">
                <a16:creationId xmlns:a16="http://schemas.microsoft.com/office/drawing/2014/main" id="{0E00788F-C502-C14C-AF6D-FBE6A45E1C3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205264" y="295532"/>
            <a:ext cx="3449554" cy="20915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88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animEffect transition="in" filter="fade">
                                      <p:cBhvr>
                                        <p:cTn id="9" dur="5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0-#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0-#ppt_w/2"/>
                                          </p:val>
                                        </p:tav>
                                        <p:tav tm="100000">
                                          <p:val>
                                            <p:strVal val="#ppt_x"/>
                                          </p:val>
                                        </p:tav>
                                      </p:tavLst>
                                    </p:anim>
                                    <p:anim calcmode="lin" valueType="num">
                                      <p:cBhvr additive="base">
                                        <p:cTn id="19"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148"/>
                                        </p:tgtEl>
                                        <p:attrNameLst>
                                          <p:attrName>style.visibility</p:attrName>
                                        </p:attrNameLst>
                                      </p:cBhvr>
                                      <p:to>
                                        <p:strVal val="visible"/>
                                      </p:to>
                                    </p:set>
                                    <p:anim calcmode="lin" valueType="num">
                                      <p:cBhvr>
                                        <p:cTn id="24" dur="500" fill="hold"/>
                                        <p:tgtEl>
                                          <p:spTgt spid="6148"/>
                                        </p:tgtEl>
                                        <p:attrNameLst>
                                          <p:attrName>ppt_w</p:attrName>
                                        </p:attrNameLst>
                                      </p:cBhvr>
                                      <p:tavLst>
                                        <p:tav tm="0">
                                          <p:val>
                                            <p:fltVal val="0"/>
                                          </p:val>
                                        </p:tav>
                                        <p:tav tm="100000">
                                          <p:val>
                                            <p:strVal val="#ppt_w"/>
                                          </p:val>
                                        </p:tav>
                                      </p:tavLst>
                                    </p:anim>
                                    <p:anim calcmode="lin" valueType="num">
                                      <p:cBhvr>
                                        <p:cTn id="25" dur="500" fill="hold"/>
                                        <p:tgtEl>
                                          <p:spTgt spid="6148"/>
                                        </p:tgtEl>
                                        <p:attrNameLst>
                                          <p:attrName>ppt_h</p:attrName>
                                        </p:attrNameLst>
                                      </p:cBhvr>
                                      <p:tavLst>
                                        <p:tav tm="0">
                                          <p:val>
                                            <p:fltVal val="0"/>
                                          </p:val>
                                        </p:tav>
                                        <p:tav tm="100000">
                                          <p:val>
                                            <p:strVal val="#ppt_h"/>
                                          </p:val>
                                        </p:tav>
                                      </p:tavLst>
                                    </p:anim>
                                    <p:animEffect transition="in" filter="fade">
                                      <p:cBhvr>
                                        <p:cTn id="26" dur="500"/>
                                        <p:tgtEl>
                                          <p:spTgt spid="614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1+#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E05B507A-6913-8247-83DB-80B0C4C19244}"/>
              </a:ext>
            </a:extLst>
          </p:cNvPr>
          <p:cNvSpPr/>
          <p:nvPr/>
        </p:nvSpPr>
        <p:spPr>
          <a:xfrm>
            <a:off x="395536" y="367860"/>
            <a:ext cx="8330346" cy="4436138"/>
          </a:xfrm>
          <a:prstGeom prst="roundRect">
            <a:avLst>
              <a:gd name="adj" fmla="val 17164"/>
            </a:avLst>
          </a:prstGeom>
          <a:solidFill>
            <a:schemeClr val="bg1">
              <a:alpha val="75567"/>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Google Shape;241;p5"/>
          <p:cNvSpPr txBox="1"/>
          <p:nvPr/>
        </p:nvSpPr>
        <p:spPr>
          <a:xfrm>
            <a:off x="1161175" y="1135636"/>
            <a:ext cx="7564707"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Vì</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sao</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khi</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thấy</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chim</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đậu</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ở ban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công</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Thu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muốn</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báo</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ngay</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cho</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Hằng</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biết</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a:t>
            </a:r>
            <a:endParaRPr sz="2400" b="1" dirty="0">
              <a:latin typeface="Times New Roman" panose="02020603050405020304" pitchFamily="18" charset="0"/>
              <a:cs typeface="Times New Roman" panose="02020603050405020304" pitchFamily="18" charset="0"/>
            </a:endParaRPr>
          </a:p>
        </p:txBody>
      </p:sp>
      <p:sp>
        <p:nvSpPr>
          <p:cNvPr id="7" name="Google Shape;241;p5">
            <a:extLst>
              <a:ext uri="{FF2B5EF4-FFF2-40B4-BE49-F238E27FC236}">
                <a16:creationId xmlns:a16="http://schemas.microsoft.com/office/drawing/2014/main" id="{0D11D793-5CC7-824A-A419-35E4EE65C00B}"/>
              </a:ext>
            </a:extLst>
          </p:cNvPr>
          <p:cNvSpPr txBox="1"/>
          <p:nvPr/>
        </p:nvSpPr>
        <p:spPr>
          <a:xfrm>
            <a:off x="611560" y="2807576"/>
            <a:ext cx="811432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Vì</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Thu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muốn</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Hằng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công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nhận</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ban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công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nhà</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mình</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cũng</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là</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22AE8D"/>
                </a:solidFill>
                <a:latin typeface="Times New Roman" panose="02020603050405020304" pitchFamily="18" charset="0"/>
                <a:cs typeface="Times New Roman" panose="02020603050405020304" pitchFamily="18" charset="0"/>
                <a:sym typeface="Arial"/>
              </a:rPr>
              <a:t>vườn</a:t>
            </a:r>
            <a:r>
              <a:rPr lang="en-US" sz="3600" b="1" i="0" u="none" strike="noStrike" cap="none" dirty="0">
                <a:solidFill>
                  <a:srgbClr val="22AE8D"/>
                </a:solidFill>
                <a:latin typeface="Times New Roman" panose="02020603050405020304" pitchFamily="18" charset="0"/>
                <a:cs typeface="Times New Roman" panose="02020603050405020304" pitchFamily="18" charset="0"/>
                <a:sym typeface="Arial"/>
              </a:rPr>
              <a:t>.</a:t>
            </a:r>
            <a:endParaRPr sz="2400" b="1" dirty="0">
              <a:solidFill>
                <a:srgbClr val="22AE8D"/>
              </a:solidFill>
              <a:latin typeface="Times New Roman" panose="02020603050405020304" pitchFamily="18" charset="0"/>
              <a:cs typeface="Times New Roman" panose="02020603050405020304" pitchFamily="18" charset="0"/>
            </a:endParaRPr>
          </a:p>
        </p:txBody>
      </p:sp>
      <p:pic>
        <p:nvPicPr>
          <p:cNvPr id="1028" name="Picture 4" descr="130 Certain Dance Illustrations &amp;amp; Clip Art - iStock">
            <a:extLst>
              <a:ext uri="{FF2B5EF4-FFF2-40B4-BE49-F238E27FC236}">
                <a16:creationId xmlns:a16="http://schemas.microsoft.com/office/drawing/2014/main" id="{48A5E68A-8D15-3740-A31E-8FD07F63347B}"/>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1098796"/>
            <a:ext cx="1224136"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88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par>
                                <p:cTn id="10" presetID="32" presetClass="emph" presetSubtype="0" fill="hold" nodeType="withEffect">
                                  <p:stCondLst>
                                    <p:cond delay="0"/>
                                  </p:stCondLst>
                                  <p:childTnLst>
                                    <p:animRot by="120000">
                                      <p:cBhvr>
                                        <p:cTn id="11" dur="200" fill="hold">
                                          <p:stCondLst>
                                            <p:cond delay="0"/>
                                          </p:stCondLst>
                                        </p:cTn>
                                        <p:tgtEl>
                                          <p:spTgt spid="1028"/>
                                        </p:tgtEl>
                                        <p:attrNameLst>
                                          <p:attrName>r</p:attrName>
                                        </p:attrNameLst>
                                      </p:cBhvr>
                                    </p:animRot>
                                    <p:animRot by="-240000">
                                      <p:cBhvr>
                                        <p:cTn id="12" dur="400" fill="hold">
                                          <p:stCondLst>
                                            <p:cond delay="400"/>
                                          </p:stCondLst>
                                        </p:cTn>
                                        <p:tgtEl>
                                          <p:spTgt spid="1028"/>
                                        </p:tgtEl>
                                        <p:attrNameLst>
                                          <p:attrName>r</p:attrName>
                                        </p:attrNameLst>
                                      </p:cBhvr>
                                    </p:animRot>
                                    <p:animRot by="240000">
                                      <p:cBhvr>
                                        <p:cTn id="13" dur="400" fill="hold">
                                          <p:stCondLst>
                                            <p:cond delay="800"/>
                                          </p:stCondLst>
                                        </p:cTn>
                                        <p:tgtEl>
                                          <p:spTgt spid="1028"/>
                                        </p:tgtEl>
                                        <p:attrNameLst>
                                          <p:attrName>r</p:attrName>
                                        </p:attrNameLst>
                                      </p:cBhvr>
                                    </p:animRot>
                                    <p:animRot by="-240000">
                                      <p:cBhvr>
                                        <p:cTn id="14" dur="400" fill="hold">
                                          <p:stCondLst>
                                            <p:cond delay="1200"/>
                                          </p:stCondLst>
                                        </p:cTn>
                                        <p:tgtEl>
                                          <p:spTgt spid="1028"/>
                                        </p:tgtEl>
                                        <p:attrNameLst>
                                          <p:attrName>r</p:attrName>
                                        </p:attrNameLst>
                                      </p:cBhvr>
                                    </p:animRot>
                                    <p:animRot by="120000">
                                      <p:cBhvr>
                                        <p:cTn id="15" dur="400" fill="hold">
                                          <p:stCondLst>
                                            <p:cond delay="1600"/>
                                          </p:stCondLst>
                                        </p:cTn>
                                        <p:tgtEl>
                                          <p:spTgt spid="1028"/>
                                        </p:tgtEl>
                                        <p:attrNameLst>
                                          <p:attrName>r</p:attrName>
                                        </p:attrNameLst>
                                      </p:cBhvr>
                                    </p:animRo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F9D7729-9D62-304F-AB8A-01941B96C6C6}"/>
              </a:ext>
            </a:extLst>
          </p:cNvPr>
          <p:cNvSpPr/>
          <p:nvPr/>
        </p:nvSpPr>
        <p:spPr>
          <a:xfrm>
            <a:off x="395536" y="367860"/>
            <a:ext cx="8330346" cy="4436138"/>
          </a:xfrm>
          <a:prstGeom prst="roundRect">
            <a:avLst>
              <a:gd name="adj" fmla="val 17164"/>
            </a:avLst>
          </a:prstGeom>
          <a:solidFill>
            <a:schemeClr val="bg1">
              <a:alpha val="75899"/>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9" name="Google Shape;231;p5"/>
          <p:cNvSpPr/>
          <p:nvPr/>
        </p:nvSpPr>
        <p:spPr>
          <a:xfrm>
            <a:off x="632351" y="2427734"/>
            <a:ext cx="7937500" cy="1609690"/>
          </a:xfrm>
          <a:prstGeom prst="roundRect">
            <a:avLst>
              <a:gd name="adj" fmla="val 12616"/>
            </a:avLst>
          </a:prstGeom>
          <a:noFill/>
          <a:ln w="38100" cap="flat" cmpd="sng">
            <a:noFill/>
            <a:prstDash val="solid"/>
            <a:miter lim="800000"/>
            <a:headEnd type="none" w="sm" len="sm"/>
            <a:tailEnd type="none" w="sm" len="sm"/>
          </a:ln>
          <a:effectLst/>
        </p:spPr>
        <p:txBody>
          <a:bodyPr spcFirstLastPara="1" wrap="square" lIns="91425" tIns="45700" rIns="91425" bIns="45700" anchor="ctr" anchorCtr="0">
            <a:noAutofit/>
          </a:bodyPr>
          <a:lstStyle/>
          <a:p>
            <a:pPr marL="0" marR="0" lvl="0" indent="0" algn="just" rtl="0">
              <a:spcBef>
                <a:spcPts val="0"/>
              </a:spcBef>
              <a:spcAft>
                <a:spcPts val="0"/>
              </a:spcAft>
              <a:buNone/>
            </a:pP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Nơi</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tốt</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đẹp</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thanh</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bình</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sẽ</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có</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chim</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về</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đậu</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sẽ</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có</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người</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đến</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sinh</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sống</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a:t>
            </a:r>
            <a:r>
              <a:rPr lang="en-US" sz="3600" b="1"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làm</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 </a:t>
            </a:r>
            <a:r>
              <a:rPr lang="en-US" sz="3600" b="1" i="0" u="none" strike="noStrike" cap="none" dirty="0" err="1">
                <a:solidFill>
                  <a:srgbClr val="22AE8D"/>
                </a:solidFill>
                <a:latin typeface="Times New Roman" panose="02020603050405020304" pitchFamily="18" charset="0"/>
                <a:ea typeface="Calibri"/>
                <a:cs typeface="Times New Roman" panose="02020603050405020304" pitchFamily="18" charset="0"/>
                <a:sym typeface="Calibri"/>
              </a:rPr>
              <a:t>ăn</a:t>
            </a:r>
            <a:r>
              <a:rPr lang="en-US"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rPr>
              <a:t>.</a:t>
            </a:r>
            <a:endParaRPr sz="3600" b="1" i="0" u="none" strike="noStrike" cap="none" dirty="0">
              <a:solidFill>
                <a:srgbClr val="22AE8D"/>
              </a:solidFill>
              <a:latin typeface="Times New Roman" panose="02020603050405020304" pitchFamily="18" charset="0"/>
              <a:ea typeface="Calibri"/>
              <a:cs typeface="Times New Roman" panose="02020603050405020304" pitchFamily="18" charset="0"/>
              <a:sym typeface="Calibri"/>
            </a:endParaRPr>
          </a:p>
        </p:txBody>
      </p:sp>
      <p:sp>
        <p:nvSpPr>
          <p:cNvPr id="10" name="Google Shape;241;p5"/>
          <p:cNvSpPr txBox="1"/>
          <p:nvPr/>
        </p:nvSpPr>
        <p:spPr>
          <a:xfrm>
            <a:off x="1691680" y="1105499"/>
            <a:ext cx="641287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Em</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hiểu</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Đất</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lành</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chim</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đậu</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p>
          <a:p>
            <a:pPr marL="0" marR="0" lvl="0" indent="0" algn="l" rtl="0">
              <a:spcBef>
                <a:spcPts val="0"/>
              </a:spcBef>
              <a:spcAft>
                <a:spcPts val="0"/>
              </a:spcAft>
              <a:buNone/>
            </a:pP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có</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nghĩa</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là</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 </a:t>
            </a:r>
            <a:r>
              <a:rPr lang="en-US" sz="3600" b="1" i="0" u="none" strike="noStrike" cap="none" dirty="0" err="1">
                <a:solidFill>
                  <a:srgbClr val="0C0C0C"/>
                </a:solidFill>
                <a:latin typeface="Times New Roman" panose="02020603050405020304" pitchFamily="18" charset="0"/>
                <a:cs typeface="Times New Roman" panose="02020603050405020304" pitchFamily="18" charset="0"/>
                <a:sym typeface="Arial"/>
              </a:rPr>
              <a:t>gì</a:t>
            </a:r>
            <a:r>
              <a:rPr lang="en-US" sz="3600" b="1" i="0" u="none" strike="noStrike" cap="none" dirty="0">
                <a:solidFill>
                  <a:srgbClr val="0C0C0C"/>
                </a:solidFill>
                <a:latin typeface="Times New Roman" panose="02020603050405020304" pitchFamily="18" charset="0"/>
                <a:cs typeface="Times New Roman" panose="02020603050405020304" pitchFamily="18" charset="0"/>
                <a:sym typeface="Arial"/>
              </a:rPr>
              <a:t>?</a:t>
            </a:r>
          </a:p>
        </p:txBody>
      </p:sp>
      <p:pic>
        <p:nvPicPr>
          <p:cNvPr id="6" name="Picture 4" descr="130 Certain Dance Illustrations &amp;amp; Clip Art - iStock">
            <a:extLst>
              <a:ext uri="{FF2B5EF4-FFF2-40B4-BE49-F238E27FC236}">
                <a16:creationId xmlns:a16="http://schemas.microsoft.com/office/drawing/2014/main" id="{CD1B6864-34A7-9243-9965-0C42F0210A2A}"/>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4264" y="875916"/>
            <a:ext cx="1512168"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5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32" presetClass="emph" presetSubtype="0" fill="hold" nodeType="withEffect">
                                  <p:stCondLst>
                                    <p:cond delay="0"/>
                                  </p:stCondLst>
                                  <p:childTnLst>
                                    <p:animRot by="120000">
                                      <p:cBhvr>
                                        <p:cTn id="11" dur="200" fill="hold">
                                          <p:stCondLst>
                                            <p:cond delay="0"/>
                                          </p:stCondLst>
                                        </p:cTn>
                                        <p:tgtEl>
                                          <p:spTgt spid="6"/>
                                        </p:tgtEl>
                                        <p:attrNameLst>
                                          <p:attrName>r</p:attrName>
                                        </p:attrNameLst>
                                      </p:cBhvr>
                                    </p:animRot>
                                    <p:animRot by="-240000">
                                      <p:cBhvr>
                                        <p:cTn id="12" dur="400" fill="hold">
                                          <p:stCondLst>
                                            <p:cond delay="400"/>
                                          </p:stCondLst>
                                        </p:cTn>
                                        <p:tgtEl>
                                          <p:spTgt spid="6"/>
                                        </p:tgtEl>
                                        <p:attrNameLst>
                                          <p:attrName>r</p:attrName>
                                        </p:attrNameLst>
                                      </p:cBhvr>
                                    </p:animRot>
                                    <p:animRot by="240000">
                                      <p:cBhvr>
                                        <p:cTn id="13" dur="400" fill="hold">
                                          <p:stCondLst>
                                            <p:cond delay="800"/>
                                          </p:stCondLst>
                                        </p:cTn>
                                        <p:tgtEl>
                                          <p:spTgt spid="6"/>
                                        </p:tgtEl>
                                        <p:attrNameLst>
                                          <p:attrName>r</p:attrName>
                                        </p:attrNameLst>
                                      </p:cBhvr>
                                    </p:animRot>
                                    <p:animRot by="-240000">
                                      <p:cBhvr>
                                        <p:cTn id="14" dur="400" fill="hold">
                                          <p:stCondLst>
                                            <p:cond delay="1200"/>
                                          </p:stCondLst>
                                        </p:cTn>
                                        <p:tgtEl>
                                          <p:spTgt spid="6"/>
                                        </p:tgtEl>
                                        <p:attrNameLst>
                                          <p:attrName>r</p:attrName>
                                        </p:attrNameLst>
                                      </p:cBhvr>
                                    </p:animRot>
                                    <p:animRot by="120000">
                                      <p:cBhvr>
                                        <p:cTn id="15" dur="400" fill="hold">
                                          <p:stCondLst>
                                            <p:cond delay="1600"/>
                                          </p:stCondLst>
                                        </p:cTn>
                                        <p:tgtEl>
                                          <p:spTgt spid="6"/>
                                        </p:tgtEl>
                                        <p:attrNameLst>
                                          <p:attrName>r</p:attrName>
                                        </p:attrNameLst>
                                      </p:cBhvr>
                                    </p:animRo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AA38C3E-1DC3-5449-BDF1-D0565DF447D0}"/>
              </a:ext>
            </a:extLst>
          </p:cNvPr>
          <p:cNvSpPr/>
          <p:nvPr/>
        </p:nvSpPr>
        <p:spPr>
          <a:xfrm>
            <a:off x="418118" y="411510"/>
            <a:ext cx="8330346" cy="4436138"/>
          </a:xfrm>
          <a:prstGeom prst="roundRect">
            <a:avLst>
              <a:gd name="adj" fmla="val 17164"/>
            </a:avLst>
          </a:prstGeom>
          <a:solidFill>
            <a:schemeClr val="bg1">
              <a:alpha val="75861"/>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TextBox 3"/>
          <p:cNvSpPr txBox="1"/>
          <p:nvPr/>
        </p:nvSpPr>
        <p:spPr>
          <a:xfrm>
            <a:off x="827583" y="1570603"/>
            <a:ext cx="7488832" cy="2585323"/>
          </a:xfrm>
          <a:prstGeom prst="rect">
            <a:avLst/>
          </a:prstGeom>
          <a:noFill/>
        </p:spPr>
        <p:txBody>
          <a:bodyPr wrap="square" rtlCol="0">
            <a:spAutoFit/>
          </a:bodyPr>
          <a:lstStyle/>
          <a:p>
            <a:r>
              <a:rPr lang="en-US" sz="5400" b="1" dirty="0" err="1">
                <a:solidFill>
                  <a:srgbClr val="EC55CF"/>
                </a:solidFill>
                <a:latin typeface="Times New Roman" panose="02020603050405020304" pitchFamily="18" charset="0"/>
                <a:cs typeface="Times New Roman" panose="02020603050405020304" pitchFamily="18" charset="0"/>
              </a:rPr>
              <a:t>Bài</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văn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nói</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lên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tình</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cảm</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yêu</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quý</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thiên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nhiên</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của</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hai</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ông</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cháu</a:t>
            </a:r>
            <a:r>
              <a:rPr lang="en-US" sz="5400" b="1" dirty="0">
                <a:solidFill>
                  <a:srgbClr val="EC55CF"/>
                </a:solidFill>
                <a:latin typeface="Times New Roman" panose="02020603050405020304" pitchFamily="18" charset="0"/>
                <a:cs typeface="Times New Roman" panose="02020603050405020304" pitchFamily="18" charset="0"/>
              </a:rPr>
              <a:t> </a:t>
            </a:r>
            <a:r>
              <a:rPr lang="en-US" sz="5400" b="1" dirty="0" err="1">
                <a:solidFill>
                  <a:srgbClr val="EC55CF"/>
                </a:solidFill>
                <a:latin typeface="Times New Roman" panose="02020603050405020304" pitchFamily="18" charset="0"/>
                <a:cs typeface="Times New Roman" panose="02020603050405020304" pitchFamily="18" charset="0"/>
              </a:rPr>
              <a:t>bé</a:t>
            </a:r>
            <a:r>
              <a:rPr lang="en-US" sz="5400" b="1" dirty="0">
                <a:solidFill>
                  <a:srgbClr val="EC55CF"/>
                </a:solidFill>
                <a:latin typeface="Times New Roman" panose="02020603050405020304" pitchFamily="18" charset="0"/>
                <a:cs typeface="Times New Roman" panose="02020603050405020304" pitchFamily="18" charset="0"/>
              </a:rPr>
              <a:t> Thu.</a:t>
            </a:r>
          </a:p>
        </p:txBody>
      </p:sp>
      <p:sp>
        <p:nvSpPr>
          <p:cNvPr id="5" name="TextBox 4"/>
          <p:cNvSpPr txBox="1"/>
          <p:nvPr/>
        </p:nvSpPr>
        <p:spPr>
          <a:xfrm>
            <a:off x="2441720" y="699542"/>
            <a:ext cx="4260559" cy="769441"/>
          </a:xfrm>
          <a:prstGeom prst="rect">
            <a:avLst/>
          </a:prstGeom>
          <a:noFill/>
        </p:spPr>
        <p:txBody>
          <a:bodyPr wrap="square" rtlCol="0">
            <a:spAutoFit/>
          </a:bodyPr>
          <a:lstStyle/>
          <a:p>
            <a:r>
              <a:rPr lang="en-US" sz="4400" b="1" dirty="0" err="1">
                <a:solidFill>
                  <a:srgbClr val="22AE8D"/>
                </a:solidFill>
                <a:latin typeface="Times New Roman" panose="02020603050405020304" pitchFamily="18" charset="0"/>
                <a:cs typeface="Times New Roman" panose="02020603050405020304" pitchFamily="18" charset="0"/>
              </a:rPr>
              <a:t>Nội</a:t>
            </a:r>
            <a:r>
              <a:rPr lang="en-US" sz="4400" b="1" dirty="0">
                <a:solidFill>
                  <a:srgbClr val="22AE8D"/>
                </a:solidFill>
                <a:latin typeface="Times New Roman" panose="02020603050405020304" pitchFamily="18" charset="0"/>
                <a:cs typeface="Times New Roman" panose="02020603050405020304" pitchFamily="18" charset="0"/>
              </a:rPr>
              <a:t> dung </a:t>
            </a:r>
            <a:r>
              <a:rPr lang="en-US" sz="4400" b="1" dirty="0" err="1">
                <a:solidFill>
                  <a:srgbClr val="22AE8D"/>
                </a:solidFill>
                <a:latin typeface="Times New Roman" panose="02020603050405020304" pitchFamily="18" charset="0"/>
                <a:cs typeface="Times New Roman" panose="02020603050405020304" pitchFamily="18" charset="0"/>
              </a:rPr>
              <a:t>bài</a:t>
            </a:r>
            <a:r>
              <a:rPr lang="en-US" sz="4400" b="1" dirty="0">
                <a:solidFill>
                  <a:srgbClr val="22AE8D"/>
                </a:solidFill>
                <a:latin typeface="Times New Roman" panose="02020603050405020304" pitchFamily="18" charset="0"/>
                <a:cs typeface="Times New Roman" panose="02020603050405020304" pitchFamily="18" charset="0"/>
              </a:rPr>
              <a:t> </a:t>
            </a:r>
            <a:r>
              <a:rPr lang="en-US" sz="4400" b="1" dirty="0" err="1">
                <a:solidFill>
                  <a:srgbClr val="22AE8D"/>
                </a:solidFill>
                <a:latin typeface="Times New Roman" panose="02020603050405020304" pitchFamily="18" charset="0"/>
                <a:cs typeface="Times New Roman" panose="02020603050405020304" pitchFamily="18" charset="0"/>
              </a:rPr>
              <a:t>học</a:t>
            </a:r>
            <a:endParaRPr lang="en-US" sz="4400" b="1" dirty="0">
              <a:solidFill>
                <a:srgbClr val="22AE8D"/>
              </a:solidFill>
              <a:latin typeface="Times New Roman" panose="02020603050405020304" pitchFamily="18" charset="0"/>
              <a:cs typeface="Times New Roman" panose="02020603050405020304" pitchFamily="18" charset="0"/>
            </a:endParaRPr>
          </a:p>
        </p:txBody>
      </p:sp>
      <p:sp>
        <p:nvSpPr>
          <p:cNvPr id="7" name="Google Shape;1240;p27">
            <a:extLst>
              <a:ext uri="{FF2B5EF4-FFF2-40B4-BE49-F238E27FC236}">
                <a16:creationId xmlns:a16="http://schemas.microsoft.com/office/drawing/2014/main" id="{EA46FF16-4FF4-3A4D-98C6-30E5A7B0F099}"/>
              </a:ext>
            </a:extLst>
          </p:cNvPr>
          <p:cNvSpPr/>
          <p:nvPr/>
        </p:nvSpPr>
        <p:spPr>
          <a:xfrm>
            <a:off x="1907704" y="915566"/>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
        <p:nvSpPr>
          <p:cNvPr id="8" name="Google Shape;1240;p27">
            <a:extLst>
              <a:ext uri="{FF2B5EF4-FFF2-40B4-BE49-F238E27FC236}">
                <a16:creationId xmlns:a16="http://schemas.microsoft.com/office/drawing/2014/main" id="{E769FF93-B0DE-9E4B-8A87-BC4362E9D351}"/>
              </a:ext>
            </a:extLst>
          </p:cNvPr>
          <p:cNvSpPr/>
          <p:nvPr/>
        </p:nvSpPr>
        <p:spPr>
          <a:xfrm>
            <a:off x="6732240" y="915566"/>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8126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a16="http://schemas.microsoft.com/office/drawing/2014/main" id="{4267D394-8DD3-4B47-BA99-2CA11D741610}"/>
              </a:ext>
            </a:extLst>
          </p:cNvPr>
          <p:cNvSpPr/>
          <p:nvPr/>
        </p:nvSpPr>
        <p:spPr>
          <a:xfrm>
            <a:off x="483643" y="383528"/>
            <a:ext cx="5474017" cy="113128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Luyện đọc hay</a:t>
            </a:r>
            <a:endParaRPr lang="en-US"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85004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6" presetClass="emph" presetSubtype="0" fill="hold" grpId="1" nodeType="withEffect">
                                  <p:stCondLst>
                                    <p:cond delay="0"/>
                                  </p:stCondLst>
                                  <p:iterate type="lt">
                                    <p:tmPct val="10000"/>
                                  </p:iterate>
                                  <p:childTnLst>
                                    <p:animScale>
                                      <p:cBhvr>
                                        <p:cTn id="11" dur="250" autoRev="1" fill="hold">
                                          <p:stCondLst>
                                            <p:cond delay="0"/>
                                          </p:stCondLst>
                                        </p:cTn>
                                        <p:tgtEl>
                                          <p:spTgt spid="12"/>
                                        </p:tgtEl>
                                      </p:cBhvr>
                                      <p:to x="80000" y="100000"/>
                                    </p:animScale>
                                    <p:anim by="(#ppt_w*0.10)" calcmode="lin" valueType="num">
                                      <p:cBhvr>
                                        <p:cTn id="12" dur="250" autoRev="1" fill="hold">
                                          <p:stCondLst>
                                            <p:cond delay="0"/>
                                          </p:stCondLst>
                                        </p:cTn>
                                        <p:tgtEl>
                                          <p:spTgt spid="12"/>
                                        </p:tgtEl>
                                        <p:attrNameLst>
                                          <p:attrName>ppt_x</p:attrName>
                                        </p:attrNameLst>
                                      </p:cBhvr>
                                    </p:anim>
                                    <p:anim by="(-#ppt_w*0.10)" calcmode="lin" valueType="num">
                                      <p:cBhvr>
                                        <p:cTn id="13" dur="250" autoRev="1" fill="hold">
                                          <p:stCondLst>
                                            <p:cond delay="0"/>
                                          </p:stCondLst>
                                        </p:cTn>
                                        <p:tgtEl>
                                          <p:spTgt spid="12"/>
                                        </p:tgtEl>
                                        <p:attrNameLst>
                                          <p:attrName>ppt_y</p:attrName>
                                        </p:attrNameLst>
                                      </p:cBhvr>
                                    </p:anim>
                                    <p:animRot by="-480000">
                                      <p:cBhvr>
                                        <p:cTn id="14" dur="250" autoRev="1"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AA38C3E-1DC3-5449-BDF1-D0565DF447D0}"/>
              </a:ext>
            </a:extLst>
          </p:cNvPr>
          <p:cNvSpPr/>
          <p:nvPr/>
        </p:nvSpPr>
        <p:spPr>
          <a:xfrm>
            <a:off x="418118" y="411510"/>
            <a:ext cx="8330346" cy="4436138"/>
          </a:xfrm>
          <a:prstGeom prst="roundRect">
            <a:avLst>
              <a:gd name="adj" fmla="val 17164"/>
            </a:avLst>
          </a:prstGeom>
          <a:solidFill>
            <a:schemeClr val="bg1">
              <a:alpha val="76169"/>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9" name="Google Shape;869;p17">
            <a:extLst>
              <a:ext uri="{FF2B5EF4-FFF2-40B4-BE49-F238E27FC236}">
                <a16:creationId xmlns:a16="http://schemas.microsoft.com/office/drawing/2014/main" id="{1E6C82FA-74CD-4C48-9DCC-8D3DFBEEDD04}"/>
              </a:ext>
            </a:extLst>
          </p:cNvPr>
          <p:cNvSpPr txBox="1"/>
          <p:nvPr/>
        </p:nvSpPr>
        <p:spPr>
          <a:xfrm>
            <a:off x="874879" y="1275334"/>
            <a:ext cx="7416824" cy="25928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just" rtl="0">
              <a:spcBef>
                <a:spcPts val="0"/>
              </a:spcBef>
              <a:spcAft>
                <a:spcPts val="0"/>
              </a:spcAft>
              <a:buNone/>
            </a:pPr>
            <a:r>
              <a:rPr lang="vi-VN" sz="3200" b="1" dirty="0">
                <a:solidFill>
                  <a:srgbClr val="EC55CF"/>
                </a:solidFill>
                <a:latin typeface="+mj-lt"/>
                <a:ea typeface="Englebert"/>
                <a:cs typeface="Englebert"/>
                <a:sym typeface="Englebert"/>
              </a:rPr>
              <a:t>Giọng đọc: </a:t>
            </a:r>
          </a:p>
          <a:p>
            <a:pPr marL="457200" lvl="0" indent="-457200" algn="just" rtl="0">
              <a:spcBef>
                <a:spcPts val="0"/>
              </a:spcBef>
              <a:spcAft>
                <a:spcPts val="0"/>
              </a:spcAft>
              <a:buFont typeface="Wingdings" pitchFamily="2" charset="2"/>
              <a:buChar char="v"/>
            </a:pPr>
            <a:r>
              <a:rPr lang="vi-VN" sz="3200" dirty="0">
                <a:solidFill>
                  <a:schemeClr val="tx1"/>
                </a:solidFill>
                <a:latin typeface="+mj-lt"/>
                <a:ea typeface="Englebert"/>
                <a:cs typeface="Englebert"/>
                <a:sym typeface="Englebert"/>
              </a:rPr>
              <a:t>Đọc toàn bài với giọng hồn nhiên (bé Thu), giọng hiền từ và chậm rãi (người ông).</a:t>
            </a:r>
          </a:p>
          <a:p>
            <a:pPr marL="457200" lvl="0" indent="-457200" algn="just">
              <a:buFont typeface="Wingdings" pitchFamily="2" charset="2"/>
              <a:buChar char="v"/>
            </a:pPr>
            <a:r>
              <a:rPr lang="vi-VN" sz="3200" dirty="0">
                <a:solidFill>
                  <a:schemeClr val="tx1"/>
                </a:solidFill>
                <a:latin typeface="+mj-lt"/>
                <a:ea typeface="Englebert"/>
                <a:cs typeface="Englebert"/>
                <a:sym typeface="Englebert"/>
              </a:rPr>
              <a:t>Lưu ý: </a:t>
            </a:r>
            <a:r>
              <a:rPr lang="en-US" altLang="en-US" sz="3200" dirty="0" err="1">
                <a:solidFill>
                  <a:schemeClr val="tx1"/>
                </a:solidFill>
                <a:latin typeface="Times New Roman" pitchFamily="18" charset="0"/>
                <a:cs typeface="Times New Roman" pitchFamily="18" charset="0"/>
              </a:rPr>
              <a:t>Nhấn</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giọng</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từ</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ngữ</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gợi</a:t>
            </a:r>
            <a:r>
              <a:rPr lang="en-US" altLang="en-US" sz="3200" dirty="0">
                <a:solidFill>
                  <a:schemeClr val="tx1"/>
                </a:solidFill>
                <a:latin typeface="Times New Roman" pitchFamily="18" charset="0"/>
                <a:cs typeface="Times New Roman" pitchFamily="18" charset="0"/>
              </a:rPr>
              <a:t> </a:t>
            </a:r>
            <a:r>
              <a:rPr lang="en-US" altLang="en-US" sz="3200" dirty="0" err="1">
                <a:solidFill>
                  <a:schemeClr val="tx1"/>
                </a:solidFill>
                <a:latin typeface="Times New Roman" pitchFamily="18" charset="0"/>
                <a:cs typeface="Times New Roman" pitchFamily="18" charset="0"/>
              </a:rPr>
              <a:t>tả</a:t>
            </a:r>
            <a:endParaRPr sz="3200" dirty="0">
              <a:solidFill>
                <a:schemeClr val="tx1"/>
              </a:solidFill>
              <a:latin typeface="Times New Roman" pitchFamily="18" charset="0"/>
              <a:ea typeface="Englebert"/>
              <a:cs typeface="Times New Roman" pitchFamily="18" charset="0"/>
              <a:sym typeface="Englebert"/>
            </a:endParaRPr>
          </a:p>
        </p:txBody>
      </p:sp>
    </p:spTree>
    <p:extLst>
      <p:ext uri="{BB962C8B-B14F-4D97-AF65-F5344CB8AC3E}">
        <p14:creationId xmlns:p14="http://schemas.microsoft.com/office/powerpoint/2010/main" val="53822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AEB75980-4D60-6E4B-B6EF-663668F84967}"/>
              </a:ext>
            </a:extLst>
          </p:cNvPr>
          <p:cNvSpPr/>
          <p:nvPr/>
        </p:nvSpPr>
        <p:spPr>
          <a:xfrm>
            <a:off x="107504" y="231490"/>
            <a:ext cx="8921750" cy="4680520"/>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Text Box 4"/>
          <p:cNvSpPr txBox="1">
            <a:spLocks noChangeArrowheads="1"/>
          </p:cNvSpPr>
          <p:nvPr/>
        </p:nvSpPr>
        <p:spPr bwMode="auto">
          <a:xfrm>
            <a:off x="222250" y="450559"/>
            <a:ext cx="86995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just">
              <a:spcBef>
                <a:spcPct val="50000"/>
              </a:spcBef>
            </a:pP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Một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sớm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chủ</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nhật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xuân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mặt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trời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hé</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nhìn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Thu </a:t>
            </a:r>
            <a:r>
              <a:rPr lang="en-US" altLang="en-US" sz="2400" dirty="0" err="1">
                <a:solidFill>
                  <a:srgbClr val="22AE8D"/>
                </a:solidFill>
                <a:latin typeface="Times New Roman" pitchFamily="18" charset="0"/>
              </a:rPr>
              <a:t>phát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hiện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xanh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cành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lựu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săm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soi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mổ</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mổ</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con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thản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nhiên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rỉa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cánh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tiếng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ríu</a:t>
            </a:r>
            <a:r>
              <a:rPr lang="en-US" altLang="en-US" sz="2400" dirty="0">
                <a:solidFill>
                  <a:srgbClr val="22AE8D"/>
                </a:solidFill>
                <a:latin typeface="Times New Roman" pitchFamily="18" charset="0"/>
              </a:rPr>
              <a:t>. Thu </a:t>
            </a:r>
            <a:r>
              <a:rPr lang="en-US" altLang="en-US" sz="2400" dirty="0" err="1">
                <a:solidFill>
                  <a:srgbClr val="22AE8D"/>
                </a:solidFill>
                <a:latin typeface="Times New Roman" pitchFamily="18" charset="0"/>
              </a:rPr>
              <a:t>vội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xem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để</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rằng</a:t>
            </a:r>
            <a:r>
              <a:rPr lang="en-US" altLang="en-US" sz="2400" dirty="0">
                <a:solidFill>
                  <a:srgbClr val="22AE8D"/>
                </a:solidFill>
                <a:latin typeface="Times New Roman" pitchFamily="18" charset="0"/>
              </a:rPr>
              <a:t>: Ban </a:t>
            </a:r>
            <a:r>
              <a:rPr lang="en-US" altLang="en-US" sz="2400" dirty="0" err="1">
                <a:solidFill>
                  <a:srgbClr val="22AE8D"/>
                </a:solidFill>
                <a:latin typeface="Times New Roman" pitchFamily="18" charset="0"/>
              </a:rPr>
              <a:t>công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về</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tức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vườn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Chẳng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ngờ</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đến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đã</a:t>
            </a:r>
            <a:r>
              <a:rPr lang="en-US" altLang="en-US" sz="2400" dirty="0">
                <a:solidFill>
                  <a:srgbClr val="22AE8D"/>
                </a:solidFill>
                <a:latin typeface="Times New Roman" pitchFamily="18" charset="0"/>
              </a:rPr>
              <a:t> bay </a:t>
            </a:r>
            <a:r>
              <a:rPr lang="en-US" altLang="en-US" sz="2400" dirty="0" err="1">
                <a:solidFill>
                  <a:srgbClr val="22AE8D"/>
                </a:solidFill>
                <a:latin typeface="Times New Roman" pitchFamily="18" charset="0"/>
              </a:rPr>
              <a:t>đi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không</a:t>
            </a:r>
            <a:r>
              <a:rPr lang="en-US" altLang="en-US" sz="2400" dirty="0">
                <a:solidFill>
                  <a:srgbClr val="22AE8D"/>
                </a:solidFill>
                <a:latin typeface="Times New Roman" pitchFamily="18" charset="0"/>
              </a:rPr>
              <a:t> tin, Thu </a:t>
            </a:r>
            <a:r>
              <a:rPr lang="en-US" altLang="en-US" sz="2400" dirty="0" err="1">
                <a:solidFill>
                  <a:srgbClr val="22AE8D"/>
                </a:solidFill>
                <a:latin typeface="Times New Roman" pitchFamily="18" charset="0"/>
              </a:rPr>
              <a:t>cầu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viện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đúng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đỗ</a:t>
            </a:r>
            <a:r>
              <a:rPr lang="en-US" altLang="en-US" sz="2400" dirty="0">
                <a:solidFill>
                  <a:srgbClr val="22AE8D"/>
                </a:solidFill>
                <a:latin typeface="Times New Roman" pitchFamily="18" charset="0"/>
              </a:rPr>
              <a:t> ở </a:t>
            </a:r>
            <a:r>
              <a:rPr lang="en-US" altLang="en-US" sz="2400" dirty="0" err="1">
                <a:solidFill>
                  <a:srgbClr val="22AE8D"/>
                </a:solidFill>
                <a:latin typeface="Times New Roman" pitchFamily="18" charset="0"/>
              </a:rPr>
              <a:t>đây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bắt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nữa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nhỉ</a:t>
            </a:r>
            <a:r>
              <a:rPr lang="en-US" altLang="en-US" sz="2400" dirty="0">
                <a:solidFill>
                  <a:srgbClr val="22AE8D"/>
                </a:solidFill>
                <a:latin typeface="Times New Roman" pitchFamily="18" charset="0"/>
              </a:rPr>
              <a:t>!</a:t>
            </a:r>
          </a:p>
          <a:p>
            <a:pPr algn="just">
              <a:spcBef>
                <a:spcPct val="50000"/>
              </a:spcBef>
            </a:pP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hiền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hậu</a:t>
            </a:r>
            <a:r>
              <a:rPr lang="en-US" altLang="en-US" sz="2400" dirty="0">
                <a:solidFill>
                  <a:srgbClr val="22AE8D"/>
                </a:solidFill>
                <a:latin typeface="Times New Roman" pitchFamily="18" charset="0"/>
              </a:rPr>
              <a:t> quay </a:t>
            </a:r>
            <a:r>
              <a:rPr lang="en-US" altLang="en-US" sz="2400" dirty="0" err="1">
                <a:solidFill>
                  <a:srgbClr val="22AE8D"/>
                </a:solidFill>
                <a:latin typeface="Times New Roman" pitchFamily="18" charset="0"/>
              </a:rPr>
              <a:t>lại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xoa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đứa</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Ừ, </a:t>
            </a:r>
            <a:r>
              <a:rPr lang="en-US" altLang="en-US" sz="2400" dirty="0" err="1">
                <a:solidFill>
                  <a:srgbClr val="22AE8D"/>
                </a:solidFill>
                <a:latin typeface="Times New Roman" pitchFamily="18" charset="0"/>
              </a:rPr>
              <a:t>đúng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Đất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gì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lạ</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cháu</a:t>
            </a:r>
            <a:r>
              <a:rPr lang="en-US" altLang="en-US" sz="2400" dirty="0">
                <a:solidFill>
                  <a:srgbClr val="22AE8D"/>
                </a:solidFill>
                <a:latin typeface="Times New Roman" pitchFamily="18" charset="0"/>
              </a:rPr>
              <a:t>?</a:t>
            </a:r>
          </a:p>
        </p:txBody>
      </p:sp>
      <p:sp>
        <p:nvSpPr>
          <p:cNvPr id="22" name="Text Box 4">
            <a:extLst>
              <a:ext uri="{FF2B5EF4-FFF2-40B4-BE49-F238E27FC236}">
                <a16:creationId xmlns:a16="http://schemas.microsoft.com/office/drawing/2014/main" id="{D68BC8C7-D814-F345-ADD1-B86547755DF0}"/>
              </a:ext>
            </a:extLst>
          </p:cNvPr>
          <p:cNvSpPr txBox="1">
            <a:spLocks noChangeArrowheads="1"/>
          </p:cNvSpPr>
          <p:nvPr/>
        </p:nvSpPr>
        <p:spPr bwMode="auto">
          <a:xfrm>
            <a:off x="218629" y="450559"/>
            <a:ext cx="86995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lgn="just">
              <a:spcBef>
                <a:spcPct val="50000"/>
              </a:spcBef>
            </a:pPr>
            <a:r>
              <a:rPr lang="en-US" altLang="en-US" sz="2400" dirty="0">
                <a:solidFill>
                  <a:srgbClr val="660066"/>
                </a:solidFill>
                <a:latin typeface="Times New Roman" pitchFamily="18" charset="0"/>
              </a:rPr>
              <a:t>      </a:t>
            </a:r>
            <a:r>
              <a:rPr lang="en-US" altLang="en-US" sz="2400" dirty="0" err="1">
                <a:solidFill>
                  <a:srgbClr val="22AE8D"/>
                </a:solidFill>
                <a:latin typeface="Times New Roman" pitchFamily="18" charset="0"/>
              </a:rPr>
              <a:t>Một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sớm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chủ</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nhật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xuân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mặt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trời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latin typeface="Times New Roman" pitchFamily="18" charset="0"/>
              </a:rPr>
              <a:t> </a:t>
            </a:r>
            <a:r>
              <a:rPr lang="en-US" altLang="en-US" sz="2400" dirty="0" err="1">
                <a:solidFill>
                  <a:srgbClr val="EC55CF"/>
                </a:solidFill>
                <a:latin typeface="Times New Roman" pitchFamily="18" charset="0"/>
              </a:rPr>
              <a:t>hé</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mây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nhìn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Thu </a:t>
            </a:r>
            <a:r>
              <a:rPr lang="en-US" altLang="en-US" sz="2400" dirty="0" err="1">
                <a:solidFill>
                  <a:srgbClr val="EC55CF"/>
                </a:solidFill>
                <a:latin typeface="Times New Roman" pitchFamily="18" charset="0"/>
              </a:rPr>
              <a:t>phát</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hiện</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ra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xanh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cành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lựu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solidFill>
                  <a:srgbClr val="22AE8D"/>
                </a:solidFill>
                <a:latin typeface="Times New Roman" pitchFamily="18" charset="0"/>
              </a:rPr>
              <a:t> </a:t>
            </a:r>
            <a:r>
              <a:rPr lang="en-US" altLang="en-US" sz="2400" dirty="0" err="1">
                <a:solidFill>
                  <a:srgbClr val="EC55CF"/>
                </a:solidFill>
                <a:latin typeface="Times New Roman" pitchFamily="18" charset="0"/>
              </a:rPr>
              <a:t>săm</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soi</a:t>
            </a:r>
            <a:r>
              <a:rPr lang="en-US" altLang="en-US" sz="2400" dirty="0">
                <a:latin typeface="Times New Roman" pitchFamily="18" charset="0"/>
              </a:rPr>
              <a:t>, </a:t>
            </a:r>
            <a:r>
              <a:rPr lang="en-US" altLang="en-US" sz="2400" dirty="0" err="1">
                <a:solidFill>
                  <a:srgbClr val="EC55CF"/>
                </a:solidFill>
                <a:latin typeface="Times New Roman" pitchFamily="18" charset="0"/>
              </a:rPr>
              <a:t>mổ</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mổ</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con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thản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nhiên</a:t>
            </a:r>
            <a:r>
              <a:rPr lang="en-US" altLang="en-US" sz="2400" dirty="0">
                <a:solidFill>
                  <a:srgbClr val="22AE8D"/>
                </a:solidFill>
                <a:latin typeface="Times New Roman" pitchFamily="18" charset="0"/>
              </a:rPr>
              <a:t> </a:t>
            </a:r>
            <a:r>
              <a:rPr lang="en-US" altLang="en-US" sz="2400" dirty="0" err="1">
                <a:solidFill>
                  <a:srgbClr val="EC55CF"/>
                </a:solidFill>
                <a:latin typeface="Times New Roman" pitchFamily="18" charset="0"/>
              </a:rPr>
              <a:t>rỉa</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cánh</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mấy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tiếng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ríu</a:t>
            </a:r>
            <a:r>
              <a:rPr lang="en-US" altLang="en-US" sz="2400" dirty="0">
                <a:solidFill>
                  <a:srgbClr val="22AE8D"/>
                </a:solidFill>
                <a:latin typeface="Times New Roman" pitchFamily="18" charset="0"/>
              </a:rPr>
              <a:t>. Thu </a:t>
            </a:r>
            <a:r>
              <a:rPr lang="en-US" altLang="en-US" sz="2400" dirty="0" err="1">
                <a:solidFill>
                  <a:srgbClr val="EC55CF"/>
                </a:solidFill>
                <a:latin typeface="Times New Roman" pitchFamily="18" charset="0"/>
              </a:rPr>
              <a:t>vội</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xuống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mời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xem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để</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biết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rằng</a:t>
            </a:r>
            <a:r>
              <a:rPr lang="en-US" altLang="en-US" sz="2400" dirty="0">
                <a:solidFill>
                  <a:srgbClr val="22AE8D"/>
                </a:solidFill>
                <a:latin typeface="Times New Roman" pitchFamily="18" charset="0"/>
              </a:rPr>
              <a:t>: Ban </a:t>
            </a:r>
            <a:r>
              <a:rPr lang="en-US" altLang="en-US" sz="2400" dirty="0" err="1">
                <a:solidFill>
                  <a:srgbClr val="22AE8D"/>
                </a:solidFill>
                <a:latin typeface="Times New Roman" pitchFamily="18" charset="0"/>
              </a:rPr>
              <a:t>công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về</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tức</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là</a:t>
            </a:r>
            <a:r>
              <a:rPr lang="en-US" altLang="en-US" sz="2400" dirty="0">
                <a:latin typeface="Times New Roman" pitchFamily="18" charset="0"/>
              </a:rPr>
              <a:t> </a:t>
            </a:r>
            <a:r>
              <a:rPr lang="en-US" altLang="en-US" sz="2400" dirty="0" err="1">
                <a:solidFill>
                  <a:srgbClr val="EC55CF"/>
                </a:solidFill>
                <a:latin typeface="Times New Roman" pitchFamily="18" charset="0"/>
              </a:rPr>
              <a:t>vườn</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Chẳng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ngờ</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bạn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lên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đến</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thì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đã</a:t>
            </a:r>
            <a:r>
              <a:rPr lang="en-US" altLang="en-US" sz="2400" dirty="0">
                <a:solidFill>
                  <a:srgbClr val="22AE8D"/>
                </a:solidFill>
                <a:latin typeface="Times New Roman" pitchFamily="18" charset="0"/>
              </a:rPr>
              <a:t> bay </a:t>
            </a:r>
            <a:r>
              <a:rPr lang="en-US" altLang="en-US" sz="2400" dirty="0" err="1">
                <a:solidFill>
                  <a:srgbClr val="22AE8D"/>
                </a:solidFill>
                <a:latin typeface="Times New Roman" pitchFamily="18" charset="0"/>
              </a:rPr>
              <a:t>đi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Hằng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không</a:t>
            </a:r>
            <a:r>
              <a:rPr lang="en-US" altLang="en-US" sz="2400" dirty="0">
                <a:solidFill>
                  <a:srgbClr val="22AE8D"/>
                </a:solidFill>
                <a:latin typeface="Times New Roman" pitchFamily="18" charset="0"/>
              </a:rPr>
              <a:t> tin, Thu </a:t>
            </a:r>
            <a:r>
              <a:rPr lang="en-US" altLang="en-US" sz="2400" dirty="0" err="1">
                <a:solidFill>
                  <a:srgbClr val="EC55CF"/>
                </a:solidFill>
                <a:latin typeface="Times New Roman" pitchFamily="18" charset="0"/>
              </a:rPr>
              <a:t>cầu</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viện</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ơi</a:t>
            </a:r>
            <a:r>
              <a:rPr lang="en-US" altLang="en-US" sz="2400" dirty="0">
                <a:solidFill>
                  <a:srgbClr val="22AE8D"/>
                </a:solidFill>
                <a:latin typeface="Times New Roman" pitchFamily="18" charset="0"/>
              </a:rPr>
              <a:t>,</a:t>
            </a:r>
            <a:r>
              <a:rPr lang="en-US" altLang="en-US" sz="2400" dirty="0">
                <a:latin typeface="Times New Roman" pitchFamily="18" charset="0"/>
              </a:rPr>
              <a:t> </a:t>
            </a:r>
            <a:r>
              <a:rPr lang="en-US" altLang="en-US" sz="2400" dirty="0" err="1">
                <a:solidFill>
                  <a:srgbClr val="EC55CF"/>
                </a:solidFill>
                <a:latin typeface="Times New Roman" pitchFamily="18" charset="0"/>
              </a:rPr>
              <a:t>đúng</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là</a:t>
            </a:r>
            <a:r>
              <a:rPr lang="en-US" altLang="en-US" sz="2400" dirty="0">
                <a:solidFill>
                  <a:srgbClr val="EC55CF"/>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chú</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chim</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vừa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đỗ</a:t>
            </a:r>
            <a:r>
              <a:rPr lang="en-US" altLang="en-US" sz="2400" dirty="0">
                <a:solidFill>
                  <a:srgbClr val="22AE8D"/>
                </a:solidFill>
                <a:latin typeface="Times New Roman" pitchFamily="18" charset="0"/>
              </a:rPr>
              <a:t> ở </a:t>
            </a:r>
            <a:r>
              <a:rPr lang="en-US" altLang="en-US" sz="2400" dirty="0" err="1">
                <a:solidFill>
                  <a:srgbClr val="22AE8D"/>
                </a:solidFill>
                <a:latin typeface="Times New Roman" pitchFamily="18" charset="0"/>
              </a:rPr>
              <a:t>đây</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bắt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sâu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và</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hót</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nữa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nhỉ</a:t>
            </a:r>
            <a:r>
              <a:rPr lang="en-US" altLang="en-US" sz="2400" dirty="0">
                <a:solidFill>
                  <a:srgbClr val="22AE8D"/>
                </a:solidFill>
                <a:latin typeface="Times New Roman" pitchFamily="18" charset="0"/>
              </a:rPr>
              <a:t>!</a:t>
            </a:r>
          </a:p>
          <a:p>
            <a:pPr algn="just">
              <a:spcBef>
                <a:spcPct val="50000"/>
              </a:spcBef>
            </a:pPr>
            <a:r>
              <a:rPr lang="en-US" altLang="en-US" sz="2400" dirty="0" err="1">
                <a:solidFill>
                  <a:srgbClr val="22AE8D"/>
                </a:solidFill>
                <a:latin typeface="Times New Roman" pitchFamily="18" charset="0"/>
              </a:rPr>
              <a:t>Ông</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nó</a:t>
            </a:r>
            <a:r>
              <a:rPr lang="en-US" altLang="en-US" sz="2400" dirty="0">
                <a:latin typeface="Times New Roman" pitchFamily="18" charset="0"/>
              </a:rPr>
              <a:t> </a:t>
            </a:r>
            <a:r>
              <a:rPr lang="en-US" altLang="en-US" sz="2400" dirty="0" err="1">
                <a:solidFill>
                  <a:srgbClr val="EC55CF"/>
                </a:solidFill>
                <a:latin typeface="Times New Roman" pitchFamily="18" charset="0"/>
              </a:rPr>
              <a:t>hiền</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hậu</a:t>
            </a:r>
            <a:r>
              <a:rPr lang="en-US" altLang="en-US" sz="2400" dirty="0">
                <a:solidFill>
                  <a:srgbClr val="EC55CF"/>
                </a:solidFill>
                <a:latin typeface="Times New Roman" pitchFamily="18" charset="0"/>
              </a:rPr>
              <a:t> </a:t>
            </a:r>
            <a:r>
              <a:rPr lang="en-US" altLang="en-US" sz="2400" dirty="0">
                <a:solidFill>
                  <a:srgbClr val="22AE8D"/>
                </a:solidFill>
                <a:latin typeface="Times New Roman" pitchFamily="18" charset="0"/>
              </a:rPr>
              <a:t>quay </a:t>
            </a:r>
            <a:r>
              <a:rPr lang="en-US" altLang="en-US" sz="2400" dirty="0" err="1">
                <a:solidFill>
                  <a:srgbClr val="22AE8D"/>
                </a:solidFill>
                <a:latin typeface="Times New Roman" pitchFamily="18" charset="0"/>
              </a:rPr>
              <a:t>lại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xoa</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đầu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hai</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đứa</a:t>
            </a:r>
            <a:r>
              <a:rPr lang="en-US" altLang="en-US" sz="2400" dirty="0">
                <a:solidFill>
                  <a:srgbClr val="22AE8D"/>
                </a:solidFill>
                <a:latin typeface="Times New Roman" pitchFamily="18" charset="0"/>
              </a:rPr>
              <a:t>:</a:t>
            </a:r>
          </a:p>
          <a:p>
            <a:pPr algn="just">
              <a:spcBef>
                <a:spcPct val="50000"/>
              </a:spcBef>
            </a:pPr>
            <a:r>
              <a:rPr lang="en-US" altLang="en-US" sz="2400" dirty="0">
                <a:solidFill>
                  <a:srgbClr val="22AE8D"/>
                </a:solidFill>
                <a:latin typeface="Times New Roman" pitchFamily="18" charset="0"/>
              </a:rPr>
              <a:t>    - Ừ, </a:t>
            </a:r>
            <a:r>
              <a:rPr lang="en-US" altLang="en-US" sz="2400" dirty="0" err="1">
                <a:solidFill>
                  <a:srgbClr val="EC55CF"/>
                </a:solidFill>
                <a:latin typeface="Times New Roman" pitchFamily="18" charset="0"/>
              </a:rPr>
              <a:t>đúng</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rồi</a:t>
            </a:r>
            <a:r>
              <a:rPr lang="en-US" altLang="en-US" sz="2400" dirty="0">
                <a:solidFill>
                  <a:srgbClr val="22AE8D"/>
                </a:solidFill>
                <a:latin typeface="Times New Roman" pitchFamily="18" charset="0"/>
              </a:rPr>
              <a:t>! </a:t>
            </a:r>
            <a:r>
              <a:rPr lang="en-US" altLang="en-US" sz="2400" dirty="0" err="1">
                <a:solidFill>
                  <a:srgbClr val="EC55CF"/>
                </a:solidFill>
                <a:latin typeface="Times New Roman" pitchFamily="18" charset="0"/>
              </a:rPr>
              <a:t>Đất</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lành</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chim</a:t>
            </a:r>
            <a:r>
              <a:rPr lang="en-US" altLang="en-US" sz="2400" dirty="0">
                <a:solidFill>
                  <a:srgbClr val="EC55CF"/>
                </a:solidFill>
                <a:latin typeface="Times New Roman" pitchFamily="18" charset="0"/>
              </a:rPr>
              <a:t> </a:t>
            </a:r>
            <a:r>
              <a:rPr lang="en-US" altLang="en-US" sz="2400" dirty="0" err="1">
                <a:solidFill>
                  <a:srgbClr val="EC55CF"/>
                </a:solidFill>
                <a:latin typeface="Times New Roman" pitchFamily="18" charset="0"/>
              </a:rPr>
              <a:t>đậu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có</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gì</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lạ</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đâu</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hả</a:t>
            </a:r>
            <a:r>
              <a:rPr lang="en-US" altLang="en-US" sz="2400" dirty="0">
                <a:solidFill>
                  <a:srgbClr val="22AE8D"/>
                </a:solidFill>
                <a:latin typeface="Times New Roman" pitchFamily="18" charset="0"/>
              </a:rPr>
              <a:t> </a:t>
            </a:r>
            <a:r>
              <a:rPr lang="en-US" altLang="en-US" sz="2400" dirty="0" err="1">
                <a:solidFill>
                  <a:srgbClr val="22AE8D"/>
                </a:solidFill>
                <a:latin typeface="Times New Roman" pitchFamily="18" charset="0"/>
              </a:rPr>
              <a:t>cháu</a:t>
            </a:r>
            <a:r>
              <a:rPr lang="en-US" altLang="en-US" sz="2400" dirty="0">
                <a:solidFill>
                  <a:srgbClr val="22AE8D"/>
                </a:solidFill>
                <a:latin typeface="Times New Roman" pitchFamily="18" charset="0"/>
              </a:rPr>
              <a:t>?</a:t>
            </a:r>
          </a:p>
        </p:txBody>
      </p:sp>
    </p:spTree>
    <p:extLst>
      <p:ext uri="{BB962C8B-B14F-4D97-AF65-F5344CB8AC3E}">
        <p14:creationId xmlns:p14="http://schemas.microsoft.com/office/powerpoint/2010/main" val="145530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C812368F-A402-E741-B984-1585A422C79D}"/>
              </a:ext>
            </a:extLst>
          </p:cNvPr>
          <p:cNvSpPr/>
          <p:nvPr/>
        </p:nvSpPr>
        <p:spPr>
          <a:xfrm>
            <a:off x="274102" y="249637"/>
            <a:ext cx="8546370" cy="4644225"/>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x-none" dirty="0"/>
          </a:p>
        </p:txBody>
      </p:sp>
      <p:sp>
        <p:nvSpPr>
          <p:cNvPr id="9" name="Google Shape;853;p17"/>
          <p:cNvSpPr txBox="1"/>
          <p:nvPr/>
        </p:nvSpPr>
        <p:spPr>
          <a:xfrm>
            <a:off x="3659659" y="249637"/>
            <a:ext cx="1824682"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b="1" dirty="0">
                <a:ln>
                  <a:solidFill>
                    <a:schemeClr val="bg2">
                      <a:lumMod val="10000"/>
                    </a:schemeClr>
                  </a:solidFill>
                </a:ln>
                <a:solidFill>
                  <a:schemeClr val="tx1"/>
                </a:solidFill>
                <a:latin typeface="+mj-lt"/>
                <a:ea typeface="Englebert"/>
                <a:cs typeface="Englebert"/>
                <a:sym typeface="Englebert"/>
              </a:rPr>
              <a:t>Tập đọc 5</a:t>
            </a:r>
            <a:endParaRPr sz="2800" b="1" dirty="0">
              <a:ln>
                <a:solidFill>
                  <a:schemeClr val="bg2">
                    <a:lumMod val="10000"/>
                  </a:schemeClr>
                </a:solidFill>
              </a:ln>
              <a:solidFill>
                <a:schemeClr val="tx1"/>
              </a:solidFill>
              <a:latin typeface="+mj-lt"/>
              <a:ea typeface="Englebert"/>
              <a:cs typeface="Englebert"/>
              <a:sym typeface="Englebert"/>
            </a:endParaRPr>
          </a:p>
        </p:txBody>
      </p:sp>
      <p:sp>
        <p:nvSpPr>
          <p:cNvPr id="10" name="Rectangle 9"/>
          <p:cNvSpPr/>
          <p:nvPr/>
        </p:nvSpPr>
        <p:spPr>
          <a:xfrm>
            <a:off x="658575" y="694752"/>
            <a:ext cx="7826850" cy="646331"/>
          </a:xfrm>
          <a:prstGeom prst="rect">
            <a:avLst/>
          </a:prstGeom>
          <a:noFill/>
        </p:spPr>
        <p:txBody>
          <a:bodyPr wrap="square" lIns="91440" tIns="45720" rIns="91440" bIns="4572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1" i="0" u="sng" strike="noStrike" kern="0" cap="none" spc="0" normalizeH="0" baseline="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Chủ điểm:</a:t>
            </a:r>
            <a:r>
              <a:rPr kumimoji="0" lang="vi-VN" sz="3600" b="1" i="0" u="none" strike="noStrike" kern="0" cap="none" spc="0" normalizeH="0" baseline="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 </a:t>
            </a:r>
            <a:r>
              <a:rPr kumimoji="0" lang="vi-VN" sz="3600" b="1" i="0" u="none" strike="noStrike" kern="0" cap="all" spc="0" normalizeH="0" baseline="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giữ</a:t>
            </a:r>
            <a:r>
              <a:rPr kumimoji="0" lang="vi-VN" sz="3600" b="1" i="0" u="none" strike="noStrike" kern="0" cap="all" spc="0" normalizeH="0" noProof="0" dirty="0">
                <a:ln w="9000" cmpd="sng">
                  <a:solidFill>
                    <a:srgbClr val="B4F0E2">
                      <a:lumMod val="50000"/>
                    </a:srgbClr>
                  </a:solidFill>
                  <a:prstDash val="solid"/>
                </a:ln>
                <a:solidFill>
                  <a:srgbClr val="B4F0E2">
                    <a:lumMod val="50000"/>
                  </a:srgbClr>
                </a:solidFill>
                <a:effectLst/>
                <a:uLnTx/>
                <a:uFillTx/>
                <a:latin typeface="Times New Roman" pitchFamily="18" charset="0"/>
                <a:cs typeface="Times New Roman" pitchFamily="18" charset="0"/>
                <a:sym typeface="Arial"/>
              </a:rPr>
              <a:t> lấy màu xanh</a:t>
            </a:r>
            <a:endParaRPr kumimoji="0" lang="vi-VN" sz="3600" b="1" i="0" u="none" strike="noStrike" kern="0" cap="all" spc="0" normalizeH="0" baseline="0" noProof="0" dirty="0">
              <a:ln w="9000" cmpd="sng">
                <a:solidFill>
                  <a:srgbClr val="B4F0E2">
                    <a:lumMod val="50000"/>
                  </a:srgbClr>
                </a:solidFill>
                <a:prstDash val="solid"/>
              </a:ln>
              <a:solidFill>
                <a:srgbClr val="B4F0E2">
                  <a:lumMod val="50000"/>
                </a:srgbClr>
              </a:solidFill>
              <a:effectLst/>
              <a:uLnTx/>
              <a:uFillTx/>
              <a:sym typeface="Arial"/>
            </a:endParaRPr>
          </a:p>
        </p:txBody>
      </p:sp>
      <p:pic>
        <p:nvPicPr>
          <p:cNvPr id="1026" name="Picture 2" descr="Chủ điểm Giữ lấy màu xanh - Tranh chủ đề - Trần Đức Nam - ĐÔI BỜ HIỀN LƯƠNG"/>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t="8433"/>
          <a:stretch/>
        </p:blipFill>
        <p:spPr bwMode="auto">
          <a:xfrm>
            <a:off x="2934266" y="1433467"/>
            <a:ext cx="2573838" cy="34156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2427734"/>
            <a:ext cx="2448539" cy="954107"/>
          </a:xfrm>
          <a:prstGeom prst="rect">
            <a:avLst/>
          </a:prstGeom>
          <a:noFill/>
        </p:spPr>
        <p:txBody>
          <a:bodyPr wrap="square" rtlCol="0">
            <a:spAutoFit/>
          </a:bodyPr>
          <a:lstStyle/>
          <a:p>
            <a:pPr algn="just"/>
            <a:r>
              <a:rPr lang="en-US" sz="2800" dirty="0" err="1">
                <a:ln w="0"/>
                <a:latin typeface="Times New Roman" panose="02020603050405020304" pitchFamily="18" charset="0"/>
                <a:cs typeface="Times New Roman" panose="02020603050405020304" pitchFamily="18" charset="0"/>
              </a:rPr>
              <a:t>Tên</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chủ</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điểm</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nói</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lên</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điều</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gì</a:t>
            </a:r>
            <a:r>
              <a:rPr lang="en-US" sz="2800" dirty="0">
                <a:ln w="0"/>
                <a:latin typeface="Times New Roman" panose="02020603050405020304" pitchFamily="18" charset="0"/>
                <a:cs typeface="Times New Roman" panose="02020603050405020304" pitchFamily="18" charset="0"/>
              </a:rPr>
              <a:t>?</a:t>
            </a:r>
            <a:endParaRPr lang="en-US" sz="2800" dirty="0"/>
          </a:p>
        </p:txBody>
      </p:sp>
      <p:sp>
        <p:nvSpPr>
          <p:cNvPr id="6" name="TextBox 5"/>
          <p:cNvSpPr txBox="1"/>
          <p:nvPr/>
        </p:nvSpPr>
        <p:spPr>
          <a:xfrm>
            <a:off x="5646056" y="1771092"/>
            <a:ext cx="3102408" cy="2246769"/>
          </a:xfrm>
          <a:prstGeom prst="rect">
            <a:avLst/>
          </a:prstGeom>
          <a:noFill/>
        </p:spPr>
        <p:txBody>
          <a:bodyPr wrap="square" rtlCol="0">
            <a:spAutoFit/>
          </a:bodyPr>
          <a:lstStyle/>
          <a:p>
            <a:pPr algn="just"/>
            <a:r>
              <a:rPr lang="en-US" sz="2800" dirty="0" err="1">
                <a:ln w="0"/>
                <a:latin typeface="Times New Roman" panose="02020603050405020304" pitchFamily="18" charset="0"/>
                <a:cs typeface="Times New Roman" panose="02020603050405020304" pitchFamily="18" charset="0"/>
              </a:rPr>
              <a:t>Chúng</a:t>
            </a:r>
            <a:r>
              <a:rPr lang="en-US" sz="2800" dirty="0">
                <a:ln w="0"/>
                <a:latin typeface="Times New Roman" panose="02020603050405020304" pitchFamily="18" charset="0"/>
                <a:cs typeface="Times New Roman" panose="02020603050405020304" pitchFamily="18" charset="0"/>
              </a:rPr>
              <a:t> ta </a:t>
            </a:r>
            <a:r>
              <a:rPr lang="en-US" sz="2800" dirty="0" err="1">
                <a:ln w="0"/>
                <a:latin typeface="Times New Roman" panose="02020603050405020304" pitchFamily="18" charset="0"/>
                <a:cs typeface="Times New Roman" panose="02020603050405020304" pitchFamily="18" charset="0"/>
              </a:rPr>
              <a:t>cần</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bảo</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vệ</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môi</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trường</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sống</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xung</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quanh</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mình</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giữ</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lấy</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màu</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xanh</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cho</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môi</a:t>
            </a:r>
            <a:r>
              <a:rPr lang="en-US" sz="2800" dirty="0">
                <a:ln w="0"/>
                <a:latin typeface="Times New Roman" panose="02020603050405020304" pitchFamily="18" charset="0"/>
                <a:cs typeface="Times New Roman" panose="02020603050405020304" pitchFamily="18" charset="0"/>
              </a:rPr>
              <a:t> </a:t>
            </a:r>
            <a:r>
              <a:rPr lang="en-US" sz="2800" dirty="0" err="1">
                <a:ln w="0"/>
                <a:latin typeface="Times New Roman" panose="02020603050405020304" pitchFamily="18" charset="0"/>
                <a:cs typeface="Times New Roman" panose="02020603050405020304" pitchFamily="18" charset="0"/>
              </a:rPr>
              <a:t>trường</a:t>
            </a:r>
            <a:r>
              <a:rPr lang="en-US" sz="2800" dirty="0">
                <a:ln w="0"/>
                <a:latin typeface="Times New Roman" panose="02020603050405020304" pitchFamily="18" charset="0"/>
                <a:cs typeface="Times New Roman" panose="02020603050405020304" pitchFamily="18" charset="0"/>
              </a:rPr>
              <a:t>.</a:t>
            </a:r>
            <a:endParaRPr lang="en-US" sz="2800" dirty="0"/>
          </a:p>
        </p:txBody>
      </p:sp>
    </p:spTree>
    <p:extLst>
      <p:ext uri="{BB962C8B-B14F-4D97-AF65-F5344CB8AC3E}">
        <p14:creationId xmlns:p14="http://schemas.microsoft.com/office/powerpoint/2010/main" val="13720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Scale>
                                      <p:cBhvr>
                                        <p:cTn id="13"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0"/>
                                        </p:tgtEl>
                                        <p:attrNameLst>
                                          <p:attrName>ppt_x</p:attrName>
                                          <p:attrName>ppt_y</p:attrName>
                                        </p:attrNameLst>
                                      </p:cBhvr>
                                    </p:animMotion>
                                    <p:animEffect transition="in" filter="fade">
                                      <p:cBhvr>
                                        <p:cTn id="15" dur="1000"/>
                                        <p:tgtEl>
                                          <p:spTgt spid="10"/>
                                        </p:tgtEl>
                                      </p:cBhvr>
                                    </p:animEffect>
                                  </p:childTnLst>
                                </p:cTn>
                              </p:par>
                              <p:par>
                                <p:cTn id="16" presetID="53" presetClass="entr" presetSubtype="16"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500" fill="hold"/>
                                        <p:tgtEl>
                                          <p:spTgt spid="1026"/>
                                        </p:tgtEl>
                                        <p:attrNameLst>
                                          <p:attrName>ppt_w</p:attrName>
                                        </p:attrNameLst>
                                      </p:cBhvr>
                                      <p:tavLst>
                                        <p:tav tm="0">
                                          <p:val>
                                            <p:fltVal val="0"/>
                                          </p:val>
                                        </p:tav>
                                        <p:tav tm="100000">
                                          <p:val>
                                            <p:strVal val="#ppt_w"/>
                                          </p:val>
                                        </p:tav>
                                      </p:tavLst>
                                    </p:anim>
                                    <p:anim calcmode="lin" valueType="num">
                                      <p:cBhvr>
                                        <p:cTn id="19" dur="500" fill="hold"/>
                                        <p:tgtEl>
                                          <p:spTgt spid="1026"/>
                                        </p:tgtEl>
                                        <p:attrNameLst>
                                          <p:attrName>ppt_h</p:attrName>
                                        </p:attrNameLst>
                                      </p:cBhvr>
                                      <p:tavLst>
                                        <p:tav tm="0">
                                          <p:val>
                                            <p:fltVal val="0"/>
                                          </p:val>
                                        </p:tav>
                                        <p:tav tm="100000">
                                          <p:val>
                                            <p:strVal val="#ppt_h"/>
                                          </p:val>
                                        </p:tav>
                                      </p:tavLst>
                                    </p:anim>
                                    <p:animEffect transition="in" filter="fade">
                                      <p:cBhvr>
                                        <p:cTn id="20" dur="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32"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out)">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98AC8B8E-319A-5D4B-BAEC-081A83F2B84F}"/>
              </a:ext>
            </a:extLst>
          </p:cNvPr>
          <p:cNvSpPr/>
          <p:nvPr/>
        </p:nvSpPr>
        <p:spPr>
          <a:xfrm>
            <a:off x="395536" y="367860"/>
            <a:ext cx="8330346" cy="4436138"/>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Text Box 2">
            <a:extLst>
              <a:ext uri="{FF2B5EF4-FFF2-40B4-BE49-F238E27FC236}">
                <a16:creationId xmlns:a16="http://schemas.microsoft.com/office/drawing/2014/main" id="{752C438F-F8C7-41F7-860D-8742F4969EA0}"/>
              </a:ext>
            </a:extLst>
          </p:cNvPr>
          <p:cNvSpPr txBox="1">
            <a:spLocks noChangeArrowheads="1"/>
          </p:cNvSpPr>
          <p:nvPr/>
        </p:nvSpPr>
        <p:spPr bwMode="auto">
          <a:xfrm>
            <a:off x="1103405" y="923935"/>
            <a:ext cx="6924979"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4000" b="1" i="1" u="none" strike="noStrike" kern="1200" cap="none" spc="0" normalizeH="0" baseline="0" noProof="0" dirty="0">
                <a:ln>
                  <a:noFill/>
                </a:ln>
                <a:solidFill>
                  <a:srgbClr val="FF3300"/>
                </a:solidFill>
                <a:effectLst/>
                <a:uLnTx/>
                <a:uFillTx/>
                <a:latin typeface="Times New Roman" panose="02020603050405020304" pitchFamily="18" charset="0"/>
                <a:ea typeface="+mn-ea"/>
                <a:cs typeface="Times New Roman" panose="02020603050405020304" pitchFamily="18" charset="0"/>
              </a:rPr>
              <a:t>	</a:t>
            </a:r>
            <a:r>
              <a:rPr kumimoji="0" lang="en-US" altLang="en-US" sz="6000" b="1" strike="noStrike" kern="1200" cap="none" spc="0" normalizeH="0" baseline="0" noProof="0" dirty="0">
                <a:ln>
                  <a:noFill/>
                </a:ln>
                <a:solidFill>
                  <a:srgbClr val="EC55CF"/>
                </a:solidFill>
                <a:effectLst/>
                <a:uLnTx/>
                <a:uFillTx/>
                <a:latin typeface="Times New Roman" panose="02020603050405020304" pitchFamily="18" charset="0"/>
                <a:ea typeface="+mn-ea"/>
                <a:cs typeface="Times New Roman" panose="02020603050405020304" pitchFamily="18" charset="0"/>
              </a:rPr>
              <a:t>Dặn dò:</a:t>
            </a:r>
          </a:p>
          <a:p>
            <a:pPr marL="571500" lvl="0" indent="-571500" eaLnBrk="0" fontAlgn="base" hangingPunct="0">
              <a:spcBef>
                <a:spcPct val="50000"/>
              </a:spcBef>
              <a:spcAft>
                <a:spcPct val="0"/>
              </a:spcAft>
              <a:buFont typeface="Wingdings" pitchFamily="2" charset="2"/>
              <a:buChar char="v"/>
              <a:defRPr/>
            </a:pPr>
            <a:r>
              <a:rPr kumimoji="0" lang="en-US" altLang="en-US" sz="4000" b="1" i="0" u="none" strike="noStrike" kern="1200" cap="none" spc="0" normalizeH="0" baseline="0" noProof="0" dirty="0">
                <a:ln>
                  <a:noFill/>
                </a:ln>
                <a:solidFill>
                  <a:srgbClr val="22AE8D"/>
                </a:solidFill>
                <a:effectLst/>
                <a:uLnTx/>
                <a:uFillTx/>
                <a:latin typeface="Times New Roman" panose="02020603050405020304" pitchFamily="18" charset="0"/>
                <a:ea typeface="+mn-ea"/>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Luyện</a:t>
            </a:r>
            <a:r>
              <a:rPr lang="en-US" altLang="en-US" sz="3600" b="1" dirty="0">
                <a:solidFill>
                  <a:srgbClr val="22AE8D"/>
                </a:solidFill>
                <a:latin typeface="Times New Roman" panose="02020603050405020304" pitchFamily="18" charset="0"/>
                <a:cs typeface="Times New Roman" panose="02020603050405020304" pitchFamily="18" charset="0"/>
              </a:rPr>
              <a:t> </a:t>
            </a:r>
            <a:r>
              <a:rPr lang="vi-VN" altLang="en-US" sz="3600" b="1" dirty="0">
                <a:solidFill>
                  <a:srgbClr val="22AE8D"/>
                </a:solidFill>
                <a:latin typeface="Times New Roman" panose="02020603050405020304" pitchFamily="18" charset="0"/>
                <a:cs typeface="Times New Roman" panose="02020603050405020304" pitchFamily="18" charset="0"/>
              </a:rPr>
              <a:t>đọc</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bài</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và</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trả</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lời</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lại</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các</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câu</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hỏi</a:t>
            </a:r>
            <a:r>
              <a:rPr lang="en-US" altLang="en-US" sz="3600" b="1" dirty="0">
                <a:solidFill>
                  <a:srgbClr val="22AE8D"/>
                </a:solidFill>
                <a:latin typeface="Times New Roman" panose="02020603050405020304" pitchFamily="18" charset="0"/>
                <a:cs typeface="Times New Roman" panose="02020603050405020304" pitchFamily="18" charset="0"/>
              </a:rPr>
              <a:t>.</a:t>
            </a:r>
          </a:p>
          <a:p>
            <a:pPr marL="571500" lvl="0" indent="-571500" eaLnBrk="0" fontAlgn="base" hangingPunct="0">
              <a:spcBef>
                <a:spcPct val="50000"/>
              </a:spcBef>
              <a:spcAft>
                <a:spcPct val="0"/>
              </a:spcAft>
              <a:buFont typeface="Wingdings" pitchFamily="2" charset="2"/>
              <a:buChar char="v"/>
              <a:defRPr/>
            </a:pPr>
            <a:r>
              <a:rPr kumimoji="0" lang="en-US" altLang="en-US" sz="3600" b="1" i="0" u="none" strike="noStrike" kern="120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rPr>
              <a:t> Chuẩn bị</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rPr>
              <a:t>bài</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noProof="0" dirty="0" err="1">
                <a:ln>
                  <a:noFill/>
                </a:ln>
                <a:solidFill>
                  <a:srgbClr val="22AE8D"/>
                </a:solidFill>
                <a:effectLst/>
                <a:uLnTx/>
                <a:uFillTx/>
                <a:latin typeface="Times New Roman" panose="02020603050405020304" pitchFamily="18" charset="0"/>
                <a:cs typeface="Times New Roman" panose="02020603050405020304" pitchFamily="18" charset="0"/>
              </a:rPr>
              <a:t>tập</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noProof="0" dirty="0" err="1">
                <a:ln>
                  <a:noFill/>
                </a:ln>
                <a:solidFill>
                  <a:srgbClr val="22AE8D"/>
                </a:solidFill>
                <a:effectLst/>
                <a:uLnTx/>
                <a:uFillTx/>
                <a:latin typeface="Times New Roman" panose="02020603050405020304" pitchFamily="18" charset="0"/>
                <a:cs typeface="Times New Roman" panose="02020603050405020304" pitchFamily="18" charset="0"/>
              </a:rPr>
              <a:t>đọc</a:t>
            </a:r>
            <a:r>
              <a:rPr kumimoji="0" lang="en-US" altLang="en-US" sz="3600" b="1" i="0" u="none" strike="noStrike" kern="1200" cap="none" spc="0" normalizeH="0" noProof="0" dirty="0">
                <a:ln>
                  <a:noFill/>
                </a:ln>
                <a:solidFill>
                  <a:srgbClr val="22AE8D"/>
                </a:solidFill>
                <a:effectLst/>
                <a:uLnTx/>
                <a:uFillTx/>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tiếp</a:t>
            </a:r>
            <a:r>
              <a:rPr lang="en-US" altLang="en-US" sz="3600" b="1" dirty="0">
                <a:solidFill>
                  <a:srgbClr val="22AE8D"/>
                </a:solidFill>
                <a:latin typeface="Times New Roman" panose="02020603050405020304" pitchFamily="18" charset="0"/>
                <a:cs typeface="Times New Roman" panose="02020603050405020304" pitchFamily="18" charset="0"/>
              </a:rPr>
              <a:t> </a:t>
            </a:r>
            <a:r>
              <a:rPr lang="en-US" altLang="en-US" sz="3600" b="1" dirty="0" err="1">
                <a:solidFill>
                  <a:srgbClr val="22AE8D"/>
                </a:solidFill>
                <a:latin typeface="Times New Roman" panose="02020603050405020304" pitchFamily="18" charset="0"/>
                <a:cs typeface="Times New Roman" panose="02020603050405020304" pitchFamily="18" charset="0"/>
              </a:rPr>
              <a:t>theo.</a:t>
            </a:r>
            <a:endParaRPr kumimoji="0" lang="en-US" altLang="en-US" sz="3600" b="1" i="1" u="none" strike="noStrike" kern="120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746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F37F11-B358-40EA-A9BE-E3DA8D4C17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19F895F8-DCFF-C848-9ADC-A86D593F3BF2}"/>
              </a:ext>
            </a:extLst>
          </p:cNvPr>
          <p:cNvSpPr/>
          <p:nvPr/>
        </p:nvSpPr>
        <p:spPr>
          <a:xfrm>
            <a:off x="251520" y="123478"/>
            <a:ext cx="5944592" cy="1885787"/>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58BADE-4ECF-49EA-ADBC-2C7B196E0274}"/>
              </a:ext>
            </a:extLst>
          </p:cNvPr>
          <p:cNvSpPr/>
          <p:nvPr/>
        </p:nvSpPr>
        <p:spPr>
          <a:xfrm>
            <a:off x="603581" y="339502"/>
            <a:ext cx="5192555" cy="148196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002060"/>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CHÚC CÁC BẠN</a:t>
            </a:r>
          </a:p>
          <a:p>
            <a:pPr algn="ctr"/>
            <a:r>
              <a:rPr lang="vi-VN" sz="3000" b="1" dirty="0">
                <a:ln w="57150" cmpd="sng">
                  <a:solidFill>
                    <a:srgbClr val="002060"/>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HỌC TẬP TỐT !</a:t>
            </a:r>
            <a:endParaRPr lang="en-US" sz="3000" b="1" dirty="0">
              <a:ln w="57150" cmpd="sng">
                <a:solidFill>
                  <a:srgbClr val="002060"/>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63841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4FB54CB3-868F-D14E-BC3F-978671577F99}"/>
              </a:ext>
            </a:extLst>
          </p:cNvPr>
          <p:cNvSpPr/>
          <p:nvPr/>
        </p:nvSpPr>
        <p:spPr>
          <a:xfrm>
            <a:off x="262811" y="267494"/>
            <a:ext cx="8618378" cy="4652162"/>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Google Shape;58;p14"/>
          <p:cNvSpPr txBox="1">
            <a:spLocks noGrp="1"/>
          </p:cNvSpPr>
          <p:nvPr/>
        </p:nvSpPr>
        <p:spPr>
          <a:xfrm>
            <a:off x="262810" y="523051"/>
            <a:ext cx="8618378" cy="111259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Jua"/>
              <a:buNone/>
              <a:defRPr sz="4800" b="0" i="0" u="none" strike="noStrike" cap="none">
                <a:solidFill>
                  <a:schemeClr val="dk1"/>
                </a:solidFill>
                <a:latin typeface="Englebert"/>
                <a:ea typeface="Englebert"/>
                <a:cs typeface="Englebert"/>
                <a:sym typeface="Englebert"/>
              </a:defRPr>
            </a:lvl1pPr>
            <a:lvl2pPr marR="0" lvl="1"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2pPr>
            <a:lvl3pPr marR="0" lvl="2"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3pPr>
            <a:lvl4pPr marR="0" lvl="3"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4pPr>
            <a:lvl5pPr marR="0" lvl="4"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5pPr>
            <a:lvl6pPr marR="0" lvl="5"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6pPr>
            <a:lvl7pPr marR="0" lvl="6"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7pPr>
            <a:lvl8pPr marR="0" lvl="7"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8pPr>
            <a:lvl9pPr marR="0" lvl="8" algn="ctr" rtl="0">
              <a:lnSpc>
                <a:spcPct val="100000"/>
              </a:lnSpc>
              <a:spcBef>
                <a:spcPts val="0"/>
              </a:spcBef>
              <a:spcAft>
                <a:spcPts val="0"/>
              </a:spcAft>
              <a:buClr>
                <a:schemeClr val="accent3"/>
              </a:buClr>
              <a:buSzPts val="5200"/>
              <a:buFont typeface="Passion One"/>
              <a:buNone/>
              <a:defRPr sz="5200" b="0" i="0" u="none" strike="noStrike" cap="none">
                <a:solidFill>
                  <a:schemeClr val="accent3"/>
                </a:solidFill>
                <a:latin typeface="Passion One"/>
                <a:ea typeface="Passion One"/>
                <a:cs typeface="Passion One"/>
                <a:sym typeface="Passion One"/>
              </a:defRPr>
            </a:lvl9pPr>
          </a:lstStyle>
          <a:p>
            <a:pPr marL="0" lvl="0" indent="0" algn="ctr" rtl="0">
              <a:spcBef>
                <a:spcPts val="0"/>
              </a:spcBef>
              <a:spcAft>
                <a:spcPts val="0"/>
              </a:spcAft>
              <a:buNone/>
            </a:pPr>
            <a:r>
              <a:rPr lang="vi-VN" sz="4000" b="1" dirty="0">
                <a:solidFill>
                  <a:srgbClr val="EC55CF"/>
                </a:solidFill>
                <a:latin typeface="+mj-lt"/>
              </a:rPr>
              <a:t>CHUYỆN MỘT KHU VƯỜN NHỎ</a:t>
            </a:r>
            <a:endParaRPr sz="4000" b="1" dirty="0">
              <a:solidFill>
                <a:srgbClr val="EC55CF"/>
              </a:solidFill>
              <a:latin typeface="+mj-lt"/>
            </a:endParaRPr>
          </a:p>
        </p:txBody>
      </p:sp>
      <p:sp>
        <p:nvSpPr>
          <p:cNvPr id="8" name="Google Shape;853;p17"/>
          <p:cNvSpPr txBox="1"/>
          <p:nvPr/>
        </p:nvSpPr>
        <p:spPr>
          <a:xfrm>
            <a:off x="3659659" y="315385"/>
            <a:ext cx="1824682"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23AF8E"/>
                </a:solidFill>
                <a:latin typeface="+mj-lt"/>
                <a:ea typeface="Englebert"/>
                <a:cs typeface="Englebert"/>
                <a:sym typeface="Englebert"/>
              </a:rPr>
              <a:t>Tập đọc 5</a:t>
            </a:r>
            <a:endParaRPr sz="2800" b="1" dirty="0">
              <a:solidFill>
                <a:srgbClr val="23AF8E"/>
              </a:solidFill>
              <a:latin typeface="+mj-lt"/>
              <a:ea typeface="Englebert"/>
              <a:cs typeface="Englebert"/>
              <a:sym typeface="Englebert"/>
            </a:endParaRPr>
          </a:p>
        </p:txBody>
      </p:sp>
      <p:pic>
        <p:nvPicPr>
          <p:cNvPr id="7" name="Picture 6"/>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72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57778" y="1541129"/>
            <a:ext cx="4104456" cy="271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B0F6EDC8-E3AE-8B46-A483-9EBDE882405F}"/>
              </a:ext>
            </a:extLst>
          </p:cNvPr>
          <p:cNvGrpSpPr/>
          <p:nvPr/>
        </p:nvGrpSpPr>
        <p:grpSpPr>
          <a:xfrm>
            <a:off x="4896036" y="1635646"/>
            <a:ext cx="2839631" cy="832428"/>
            <a:chOff x="4896036" y="1635646"/>
            <a:chExt cx="2839631" cy="832428"/>
          </a:xfrm>
        </p:grpSpPr>
        <p:sp>
          <p:nvSpPr>
            <p:cNvPr id="11" name="Google Shape;869;p17">
              <a:extLst>
                <a:ext uri="{FF2B5EF4-FFF2-40B4-BE49-F238E27FC236}">
                  <a16:creationId xmlns:a16="http://schemas.microsoft.com/office/drawing/2014/main" id="{41627C28-2F15-B04C-A624-E252F99E5C33}"/>
                </a:ext>
              </a:extLst>
            </p:cNvPr>
            <p:cNvSpPr txBox="1"/>
            <p:nvPr/>
          </p:nvSpPr>
          <p:spPr>
            <a:xfrm>
              <a:off x="5327653" y="1869010"/>
              <a:ext cx="240801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2800" b="1" dirty="0">
                  <a:solidFill>
                    <a:schemeClr val="dk1"/>
                  </a:solidFill>
                  <a:latin typeface="+mj-lt"/>
                  <a:ea typeface="Englebert"/>
                  <a:cs typeface="Englebert"/>
                  <a:sym typeface="Englebert"/>
                </a:rPr>
                <a:t>Luyện đọc</a:t>
              </a:r>
              <a:endParaRPr sz="2800" b="1" dirty="0">
                <a:solidFill>
                  <a:schemeClr val="dk1"/>
                </a:solidFill>
                <a:latin typeface="+mj-lt"/>
                <a:ea typeface="Englebert"/>
                <a:cs typeface="Englebert"/>
                <a:sym typeface="Englebert"/>
              </a:endParaRPr>
            </a:p>
          </p:txBody>
        </p:sp>
        <p:grpSp>
          <p:nvGrpSpPr>
            <p:cNvPr id="6" name="Group 5">
              <a:extLst>
                <a:ext uri="{FF2B5EF4-FFF2-40B4-BE49-F238E27FC236}">
                  <a16:creationId xmlns:a16="http://schemas.microsoft.com/office/drawing/2014/main" id="{55B54AB1-7C35-7B4D-9A39-08FBCCF2475F}"/>
                </a:ext>
              </a:extLst>
            </p:cNvPr>
            <p:cNvGrpSpPr/>
            <p:nvPr/>
          </p:nvGrpSpPr>
          <p:grpSpPr>
            <a:xfrm>
              <a:off x="4896036" y="1635646"/>
              <a:ext cx="648072" cy="832428"/>
              <a:chOff x="4896036" y="1451290"/>
              <a:chExt cx="648072" cy="832428"/>
            </a:xfrm>
          </p:grpSpPr>
          <p:sp>
            <p:nvSpPr>
              <p:cNvPr id="3" name="Oval 2">
                <a:extLst>
                  <a:ext uri="{FF2B5EF4-FFF2-40B4-BE49-F238E27FC236}">
                    <a16:creationId xmlns:a16="http://schemas.microsoft.com/office/drawing/2014/main" id="{51A80A88-7832-BF47-AFEC-D66B4BC6C28A}"/>
                  </a:ext>
                </a:extLst>
              </p:cNvPr>
              <p:cNvSpPr/>
              <p:nvPr/>
            </p:nvSpPr>
            <p:spPr>
              <a:xfrm>
                <a:off x="4896036" y="1567167"/>
                <a:ext cx="648072" cy="648072"/>
              </a:xfrm>
              <a:prstGeom prst="ellipse">
                <a:avLst/>
              </a:prstGeom>
              <a:solidFill>
                <a:srgbClr val="23AF8E"/>
              </a:solidFill>
              <a:ln>
                <a:solidFill>
                  <a:srgbClr val="23A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Google Shape;852;p17">
                <a:extLst>
                  <a:ext uri="{FF2B5EF4-FFF2-40B4-BE49-F238E27FC236}">
                    <a16:creationId xmlns:a16="http://schemas.microsoft.com/office/drawing/2014/main" id="{AD2C0493-2D34-E94F-A4D3-4F08ADFBBE3A}"/>
                  </a:ext>
                </a:extLst>
              </p:cNvPr>
              <p:cNvSpPr/>
              <p:nvPr/>
            </p:nvSpPr>
            <p:spPr>
              <a:xfrm>
                <a:off x="4982991" y="1451290"/>
                <a:ext cx="525113"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3600" b="1" dirty="0">
                    <a:solidFill>
                      <a:schemeClr val="bg1"/>
                    </a:solidFill>
                    <a:latin typeface="Times New Roman" pitchFamily="18" charset="0"/>
                    <a:ea typeface="Tahoma" pitchFamily="34" charset="0"/>
                    <a:cs typeface="Times New Roman" pitchFamily="18" charset="0"/>
                    <a:sym typeface="Fira Sans Condensed"/>
                  </a:rPr>
                  <a:t>1</a:t>
                </a:r>
                <a:endParaRPr sz="3600" b="1" dirty="0">
                  <a:solidFill>
                    <a:schemeClr val="bg1"/>
                  </a:solidFill>
                  <a:latin typeface="Times New Roman" pitchFamily="18" charset="0"/>
                  <a:ea typeface="Tahoma" pitchFamily="34" charset="0"/>
                  <a:cs typeface="Times New Roman" pitchFamily="18" charset="0"/>
                  <a:sym typeface="Fira Sans Condensed"/>
                </a:endParaRPr>
              </a:p>
            </p:txBody>
          </p:sp>
        </p:grpSp>
      </p:grpSp>
      <p:grpSp>
        <p:nvGrpSpPr>
          <p:cNvPr id="22" name="Group 21">
            <a:extLst>
              <a:ext uri="{FF2B5EF4-FFF2-40B4-BE49-F238E27FC236}">
                <a16:creationId xmlns:a16="http://schemas.microsoft.com/office/drawing/2014/main" id="{C986486A-C54B-0048-9945-6F458805F781}"/>
              </a:ext>
            </a:extLst>
          </p:cNvPr>
          <p:cNvGrpSpPr/>
          <p:nvPr/>
        </p:nvGrpSpPr>
        <p:grpSpPr>
          <a:xfrm>
            <a:off x="5327653" y="2481594"/>
            <a:ext cx="2988763" cy="832428"/>
            <a:chOff x="5327653" y="2481594"/>
            <a:chExt cx="2988763" cy="832428"/>
          </a:xfrm>
        </p:grpSpPr>
        <p:sp>
          <p:nvSpPr>
            <p:cNvPr id="13" name="Google Shape;869;p17">
              <a:extLst>
                <a:ext uri="{FF2B5EF4-FFF2-40B4-BE49-F238E27FC236}">
                  <a16:creationId xmlns:a16="http://schemas.microsoft.com/office/drawing/2014/main" id="{8A129225-0AAD-1B43-A958-25F30ECF78CF}"/>
                </a:ext>
              </a:extLst>
            </p:cNvPr>
            <p:cNvSpPr txBox="1"/>
            <p:nvPr/>
          </p:nvSpPr>
          <p:spPr>
            <a:xfrm>
              <a:off x="5908402" y="2714958"/>
              <a:ext cx="240801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buClrTx/>
              </a:pPr>
              <a:r>
                <a:rPr lang="vi-VN" sz="2800" b="1" dirty="0">
                  <a:solidFill>
                    <a:prstClr val="black"/>
                  </a:solidFill>
                  <a:latin typeface="Times New Roman" panose="02020603050405020304" pitchFamily="18" charset="0"/>
                  <a:ea typeface="Englebert"/>
                  <a:cs typeface="Englebert"/>
                  <a:sym typeface="Englebert"/>
                </a:rPr>
                <a:t>Tìm hiểu bài</a:t>
              </a:r>
              <a:endParaRPr lang="vi-VN" sz="2800" b="1" dirty="0">
                <a:solidFill>
                  <a:prstClr val="black"/>
                </a:solidFill>
                <a:latin typeface="Calibri"/>
                <a:ea typeface="Englebert"/>
                <a:cs typeface="Englebert"/>
                <a:sym typeface="Englebert"/>
              </a:endParaRPr>
            </a:p>
          </p:txBody>
        </p:sp>
        <p:grpSp>
          <p:nvGrpSpPr>
            <p:cNvPr id="14" name="Group 13">
              <a:extLst>
                <a:ext uri="{FF2B5EF4-FFF2-40B4-BE49-F238E27FC236}">
                  <a16:creationId xmlns:a16="http://schemas.microsoft.com/office/drawing/2014/main" id="{FD858C2E-4F01-4047-8313-BA0F6737F28E}"/>
                </a:ext>
              </a:extLst>
            </p:cNvPr>
            <p:cNvGrpSpPr/>
            <p:nvPr/>
          </p:nvGrpSpPr>
          <p:grpSpPr>
            <a:xfrm>
              <a:off x="5327653" y="2481594"/>
              <a:ext cx="648072" cy="832428"/>
              <a:chOff x="4896036" y="1451290"/>
              <a:chExt cx="648072" cy="832428"/>
            </a:xfrm>
          </p:grpSpPr>
          <p:sp>
            <p:nvSpPr>
              <p:cNvPr id="15" name="Oval 14">
                <a:extLst>
                  <a:ext uri="{FF2B5EF4-FFF2-40B4-BE49-F238E27FC236}">
                    <a16:creationId xmlns:a16="http://schemas.microsoft.com/office/drawing/2014/main" id="{D7B4723B-FBA5-2E4E-B907-C76868D3DEDF}"/>
                  </a:ext>
                </a:extLst>
              </p:cNvPr>
              <p:cNvSpPr/>
              <p:nvPr/>
            </p:nvSpPr>
            <p:spPr>
              <a:xfrm>
                <a:off x="4896036" y="1567167"/>
                <a:ext cx="648072" cy="648072"/>
              </a:xfrm>
              <a:prstGeom prst="ellipse">
                <a:avLst/>
              </a:prstGeom>
              <a:solidFill>
                <a:srgbClr val="23AF8E"/>
              </a:solidFill>
              <a:ln>
                <a:solidFill>
                  <a:srgbClr val="23A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Google Shape;852;p17">
                <a:extLst>
                  <a:ext uri="{FF2B5EF4-FFF2-40B4-BE49-F238E27FC236}">
                    <a16:creationId xmlns:a16="http://schemas.microsoft.com/office/drawing/2014/main" id="{2BECB86D-6189-0545-AEA7-77205AF77DFE}"/>
                  </a:ext>
                </a:extLst>
              </p:cNvPr>
              <p:cNvSpPr/>
              <p:nvPr/>
            </p:nvSpPr>
            <p:spPr>
              <a:xfrm>
                <a:off x="4982991" y="1451290"/>
                <a:ext cx="525113"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3600" b="1" dirty="0">
                    <a:solidFill>
                      <a:schemeClr val="bg1"/>
                    </a:solidFill>
                    <a:latin typeface="Times New Roman" pitchFamily="18" charset="0"/>
                    <a:ea typeface="Tahoma" pitchFamily="34" charset="0"/>
                    <a:cs typeface="Times New Roman" pitchFamily="18" charset="0"/>
                    <a:sym typeface="Fira Sans Condensed"/>
                  </a:rPr>
                  <a:t>2</a:t>
                </a:r>
                <a:endParaRPr sz="3600" b="1" dirty="0">
                  <a:solidFill>
                    <a:schemeClr val="bg1"/>
                  </a:solidFill>
                  <a:latin typeface="Times New Roman" pitchFamily="18" charset="0"/>
                  <a:ea typeface="Tahoma" pitchFamily="34" charset="0"/>
                  <a:cs typeface="Times New Roman" pitchFamily="18" charset="0"/>
                  <a:sym typeface="Fira Sans Condensed"/>
                </a:endParaRPr>
              </a:p>
            </p:txBody>
          </p:sp>
        </p:grpSp>
      </p:grpSp>
      <p:grpSp>
        <p:nvGrpSpPr>
          <p:cNvPr id="23" name="Group 22">
            <a:extLst>
              <a:ext uri="{FF2B5EF4-FFF2-40B4-BE49-F238E27FC236}">
                <a16:creationId xmlns:a16="http://schemas.microsoft.com/office/drawing/2014/main" id="{2F08DD19-98D6-464E-9734-0068DC910A1E}"/>
              </a:ext>
            </a:extLst>
          </p:cNvPr>
          <p:cNvGrpSpPr/>
          <p:nvPr/>
        </p:nvGrpSpPr>
        <p:grpSpPr>
          <a:xfrm>
            <a:off x="5796136" y="3328268"/>
            <a:ext cx="3164335" cy="832428"/>
            <a:chOff x="5796136" y="3328268"/>
            <a:chExt cx="3164335" cy="832428"/>
          </a:xfrm>
        </p:grpSpPr>
        <p:sp>
          <p:nvSpPr>
            <p:cNvPr id="17" name="Google Shape;869;p17">
              <a:extLst>
                <a:ext uri="{FF2B5EF4-FFF2-40B4-BE49-F238E27FC236}">
                  <a16:creationId xmlns:a16="http://schemas.microsoft.com/office/drawing/2014/main" id="{EE604919-2756-6A4D-B225-0FE2CA5ABEF5}"/>
                </a:ext>
              </a:extLst>
            </p:cNvPr>
            <p:cNvSpPr txBox="1"/>
            <p:nvPr/>
          </p:nvSpPr>
          <p:spPr>
            <a:xfrm>
              <a:off x="6456168" y="3560906"/>
              <a:ext cx="2504303"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buClrTx/>
              </a:pPr>
              <a:r>
                <a:rPr lang="vi-VN" sz="2800" b="1" dirty="0">
                  <a:solidFill>
                    <a:prstClr val="black"/>
                  </a:solidFill>
                  <a:latin typeface="Times New Roman" panose="02020603050405020304" pitchFamily="18" charset="0"/>
                  <a:ea typeface="Englebert"/>
                  <a:cs typeface="Englebert"/>
                  <a:sym typeface="Englebert"/>
                </a:rPr>
                <a:t>Luyện đọc hay</a:t>
              </a:r>
              <a:endParaRPr lang="vi-VN" sz="2800" b="1" dirty="0">
                <a:solidFill>
                  <a:prstClr val="black"/>
                </a:solidFill>
                <a:latin typeface="Calibri"/>
                <a:ea typeface="Englebert"/>
                <a:cs typeface="Englebert"/>
                <a:sym typeface="Englebert"/>
              </a:endParaRPr>
            </a:p>
          </p:txBody>
        </p:sp>
        <p:grpSp>
          <p:nvGrpSpPr>
            <p:cNvPr id="18" name="Group 17">
              <a:extLst>
                <a:ext uri="{FF2B5EF4-FFF2-40B4-BE49-F238E27FC236}">
                  <a16:creationId xmlns:a16="http://schemas.microsoft.com/office/drawing/2014/main" id="{7136A076-7D33-574F-89A4-9A2B8D427F39}"/>
                </a:ext>
              </a:extLst>
            </p:cNvPr>
            <p:cNvGrpSpPr/>
            <p:nvPr/>
          </p:nvGrpSpPr>
          <p:grpSpPr>
            <a:xfrm>
              <a:off x="5796136" y="3328268"/>
              <a:ext cx="648072" cy="832428"/>
              <a:chOff x="4896036" y="1451290"/>
              <a:chExt cx="648072" cy="832428"/>
            </a:xfrm>
          </p:grpSpPr>
          <p:sp>
            <p:nvSpPr>
              <p:cNvPr id="19" name="Oval 18">
                <a:extLst>
                  <a:ext uri="{FF2B5EF4-FFF2-40B4-BE49-F238E27FC236}">
                    <a16:creationId xmlns:a16="http://schemas.microsoft.com/office/drawing/2014/main" id="{65E48F4E-DBC3-E442-B843-E8E00CA6FFF7}"/>
                  </a:ext>
                </a:extLst>
              </p:cNvPr>
              <p:cNvSpPr/>
              <p:nvPr/>
            </p:nvSpPr>
            <p:spPr>
              <a:xfrm>
                <a:off x="4896036" y="1567167"/>
                <a:ext cx="648072" cy="648072"/>
              </a:xfrm>
              <a:prstGeom prst="ellipse">
                <a:avLst/>
              </a:prstGeom>
              <a:solidFill>
                <a:srgbClr val="23AF8E"/>
              </a:solidFill>
              <a:ln>
                <a:solidFill>
                  <a:srgbClr val="23A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0" name="Google Shape;852;p17">
                <a:extLst>
                  <a:ext uri="{FF2B5EF4-FFF2-40B4-BE49-F238E27FC236}">
                    <a16:creationId xmlns:a16="http://schemas.microsoft.com/office/drawing/2014/main" id="{00704965-C246-B944-8F27-032BFA9153BC}"/>
                  </a:ext>
                </a:extLst>
              </p:cNvPr>
              <p:cNvSpPr/>
              <p:nvPr/>
            </p:nvSpPr>
            <p:spPr>
              <a:xfrm>
                <a:off x="4982991" y="1451290"/>
                <a:ext cx="525113" cy="832428"/>
              </a:xfrm>
              <a:prstGeom prst="rect">
                <a:avLst/>
              </a:prstGeom>
              <a:noFill/>
              <a:ln>
                <a:noFill/>
              </a:ln>
            </p:spPr>
            <p:txBody>
              <a:bodyPr spcFirstLastPara="1" wrap="square" lIns="2700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Clr>
                    <a:srgbClr val="000000"/>
                  </a:buClr>
                  <a:buSzPts val="1100"/>
                  <a:buFont typeface="Arial"/>
                  <a:buNone/>
                </a:pPr>
                <a:r>
                  <a:rPr lang="vi-VN" sz="3600" b="1" dirty="0">
                    <a:solidFill>
                      <a:schemeClr val="bg1"/>
                    </a:solidFill>
                    <a:latin typeface="Times New Roman" pitchFamily="18" charset="0"/>
                    <a:ea typeface="Tahoma" pitchFamily="34" charset="0"/>
                    <a:cs typeface="Times New Roman" pitchFamily="18" charset="0"/>
                    <a:sym typeface="Fira Sans Condensed"/>
                  </a:rPr>
                  <a:t>3</a:t>
                </a:r>
                <a:endParaRPr sz="3600" b="1" dirty="0">
                  <a:solidFill>
                    <a:schemeClr val="bg1"/>
                  </a:solidFill>
                  <a:latin typeface="Times New Roman" pitchFamily="18" charset="0"/>
                  <a:ea typeface="Tahoma" pitchFamily="34" charset="0"/>
                  <a:cs typeface="Times New Roman" pitchFamily="18" charset="0"/>
                  <a:sym typeface="Fira Sans Condensed"/>
                </a:endParaRPr>
              </a:p>
            </p:txBody>
          </p:sp>
        </p:grpSp>
      </p:grpSp>
    </p:spTree>
    <p:extLst>
      <p:ext uri="{BB962C8B-B14F-4D97-AF65-F5344CB8AC3E}">
        <p14:creationId xmlns:p14="http://schemas.microsoft.com/office/powerpoint/2010/main" val="376169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1" nodeType="click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by="(-#ppt_w*2)" calcmode="lin" valueType="num">
                                      <p:cBhvr rctx="PPT">
                                        <p:cTn id="14" dur="500" autoRev="1" fill="hold">
                                          <p:stCondLst>
                                            <p:cond delay="0"/>
                                          </p:stCondLst>
                                        </p:cTn>
                                        <p:tgtEl>
                                          <p:spTgt spid="5"/>
                                        </p:tgtEl>
                                        <p:attrNameLst>
                                          <p:attrName>ppt_w</p:attrName>
                                        </p:attrNameLst>
                                      </p:cBhvr>
                                    </p:anim>
                                    <p:anim by="(#ppt_w*0.50)" calcmode="lin" valueType="num">
                                      <p:cBhvr>
                                        <p:cTn id="15" dur="500" decel="50000" autoRev="1" fill="hold">
                                          <p:stCondLst>
                                            <p:cond delay="0"/>
                                          </p:stCondLst>
                                        </p:cTn>
                                        <p:tgtEl>
                                          <p:spTgt spid="5"/>
                                        </p:tgtEl>
                                        <p:attrNameLst>
                                          <p:attrName>ppt_x</p:attrName>
                                        </p:attrNameLst>
                                      </p:cBhvr>
                                    </p:anim>
                                    <p:anim from="(-#ppt_h/2)" to="(#ppt_y)" calcmode="lin" valueType="num">
                                      <p:cBhvr>
                                        <p:cTn id="16" dur="1000" fill="hold">
                                          <p:stCondLst>
                                            <p:cond delay="0"/>
                                          </p:stCondLst>
                                        </p:cTn>
                                        <p:tgtEl>
                                          <p:spTgt spid="5"/>
                                        </p:tgtEl>
                                        <p:attrNameLst>
                                          <p:attrName>ppt_y</p:attrName>
                                        </p:attrNameLst>
                                      </p:cBhvr>
                                    </p:anim>
                                    <p:animRot by="21600000">
                                      <p:cBhvr>
                                        <p:cTn id="17" dur="1000" fill="hold">
                                          <p:stCondLst>
                                            <p:cond delay="0"/>
                                          </p:stCondLst>
                                        </p:cTn>
                                        <p:tgtEl>
                                          <p:spTgt spid="5"/>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2"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Scale>
                                      <p:cBhvr>
                                        <p:cTn id="22" dur="10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21"/>
                                        </p:tgtEl>
                                        <p:attrNameLst>
                                          <p:attrName>ppt_x</p:attrName>
                                          <p:attrName>ppt_y</p:attrName>
                                        </p:attrNameLst>
                                      </p:cBhvr>
                                    </p:animMotion>
                                    <p:animEffect transition="in" filter="fade">
                                      <p:cBhvr>
                                        <p:cTn id="24" dur="10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Scale>
                                      <p:cBhvr>
                                        <p:cTn id="29"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22"/>
                                        </p:tgtEl>
                                        <p:attrNameLst>
                                          <p:attrName>ppt_x</p:attrName>
                                          <p:attrName>ppt_y</p:attrName>
                                        </p:attrNameLst>
                                      </p:cBhvr>
                                    </p:animMotion>
                                    <p:animEffect transition="in" filter="fade">
                                      <p:cBhvr>
                                        <p:cTn id="31" dur="10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Scale>
                                      <p:cBhvr>
                                        <p:cTn id="36"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23"/>
                                        </p:tgtEl>
                                        <p:attrNameLst>
                                          <p:attrName>ppt_x</p:attrName>
                                          <p:attrName>ppt_y</p:attrName>
                                        </p:attrNameLst>
                                      </p:cBhvr>
                                    </p:animMotion>
                                    <p:animEffect transition="in" filter="fade">
                                      <p:cBhvr>
                                        <p:cTn id="38"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a16="http://schemas.microsoft.com/office/drawing/2014/main" id="{4267D394-8DD3-4B47-BA99-2CA11D741610}"/>
              </a:ext>
            </a:extLst>
          </p:cNvPr>
          <p:cNvSpPr/>
          <p:nvPr/>
        </p:nvSpPr>
        <p:spPr>
          <a:xfrm>
            <a:off x="483643" y="383528"/>
            <a:ext cx="5474017" cy="113128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Luyện đọc</a:t>
            </a:r>
            <a:endParaRPr lang="en-US"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498595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6" presetClass="emph" presetSubtype="0" fill="hold" grpId="1" nodeType="withEffect">
                                  <p:stCondLst>
                                    <p:cond delay="0"/>
                                  </p:stCondLst>
                                  <p:iterate type="lt">
                                    <p:tmPct val="10000"/>
                                  </p:iterate>
                                  <p:childTnLst>
                                    <p:animScale>
                                      <p:cBhvr>
                                        <p:cTn id="11" dur="250" autoRev="1" fill="hold">
                                          <p:stCondLst>
                                            <p:cond delay="0"/>
                                          </p:stCondLst>
                                        </p:cTn>
                                        <p:tgtEl>
                                          <p:spTgt spid="12"/>
                                        </p:tgtEl>
                                      </p:cBhvr>
                                      <p:to x="80000" y="100000"/>
                                    </p:animScale>
                                    <p:anim by="(#ppt_w*0.10)" calcmode="lin" valueType="num">
                                      <p:cBhvr>
                                        <p:cTn id="12" dur="250" autoRev="1" fill="hold">
                                          <p:stCondLst>
                                            <p:cond delay="0"/>
                                          </p:stCondLst>
                                        </p:cTn>
                                        <p:tgtEl>
                                          <p:spTgt spid="12"/>
                                        </p:tgtEl>
                                        <p:attrNameLst>
                                          <p:attrName>ppt_x</p:attrName>
                                        </p:attrNameLst>
                                      </p:cBhvr>
                                    </p:anim>
                                    <p:anim by="(-#ppt_w*0.10)" calcmode="lin" valueType="num">
                                      <p:cBhvr>
                                        <p:cTn id="13" dur="250" autoRev="1" fill="hold">
                                          <p:stCondLst>
                                            <p:cond delay="0"/>
                                          </p:stCondLst>
                                        </p:cTn>
                                        <p:tgtEl>
                                          <p:spTgt spid="12"/>
                                        </p:tgtEl>
                                        <p:attrNameLst>
                                          <p:attrName>ppt_y</p:attrName>
                                        </p:attrNameLst>
                                      </p:cBhvr>
                                    </p:anim>
                                    <p:animRot by="-480000">
                                      <p:cBhvr>
                                        <p:cTn id="14" dur="250" autoRev="1"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ounded Rectangle 16">
            <a:extLst>
              <a:ext uri="{FF2B5EF4-FFF2-40B4-BE49-F238E27FC236}">
                <a16:creationId xmlns:a16="http://schemas.microsoft.com/office/drawing/2014/main" id="{ACB735DB-878E-6E4D-884C-F3887D1CB1D6}"/>
              </a:ext>
            </a:extLst>
          </p:cNvPr>
          <p:cNvSpPr/>
          <p:nvPr/>
        </p:nvSpPr>
        <p:spPr>
          <a:xfrm>
            <a:off x="107504" y="98588"/>
            <a:ext cx="8928992" cy="4921434"/>
          </a:xfrm>
          <a:prstGeom prst="roundRect">
            <a:avLst>
              <a:gd name="adj" fmla="val 17164"/>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Google Shape;844;p17"/>
          <p:cNvSpPr txBox="1">
            <a:spLocks noGrp="1"/>
          </p:cNvSpPr>
          <p:nvPr/>
        </p:nvSpPr>
        <p:spPr>
          <a:xfrm>
            <a:off x="2303748" y="411510"/>
            <a:ext cx="4536504" cy="43204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Jua"/>
              <a:buNone/>
              <a:defRPr sz="3100" b="0" i="0" u="none" strike="noStrike" cap="none">
                <a:solidFill>
                  <a:schemeClr val="dk1"/>
                </a:solidFill>
                <a:latin typeface="Englebert"/>
                <a:ea typeface="Englebert"/>
                <a:cs typeface="Englebert"/>
                <a:sym typeface="Englebert"/>
              </a:defRPr>
            </a:lvl1pPr>
            <a:lvl2pPr marR="0" lvl="1"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2pPr>
            <a:lvl3pPr marR="0" lvl="2"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3pPr>
            <a:lvl4pPr marR="0" lvl="3"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4pPr>
            <a:lvl5pPr marR="0" lvl="4"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5pPr>
            <a:lvl6pPr marR="0" lvl="5"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6pPr>
            <a:lvl7pPr marR="0" lvl="6"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7pPr>
            <a:lvl8pPr marR="0" lvl="7"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8pPr>
            <a:lvl9pPr marR="0" lvl="8" algn="l" rtl="0">
              <a:lnSpc>
                <a:spcPct val="100000"/>
              </a:lnSpc>
              <a:spcBef>
                <a:spcPts val="0"/>
              </a:spcBef>
              <a:spcAft>
                <a:spcPts val="0"/>
              </a:spcAft>
              <a:buClr>
                <a:schemeClr val="accent3"/>
              </a:buClr>
              <a:buSzPts val="2800"/>
              <a:buFont typeface="Passion One"/>
              <a:buNone/>
              <a:defRPr sz="2800" b="0" i="0" u="none" strike="noStrike" cap="none">
                <a:solidFill>
                  <a:schemeClr val="accent3"/>
                </a:solidFill>
                <a:latin typeface="Passion One"/>
                <a:ea typeface="Passion One"/>
                <a:cs typeface="Passion One"/>
                <a:sym typeface="Passion One"/>
              </a:defRPr>
            </a:lvl9pPr>
          </a:lstStyle>
          <a:p>
            <a:pPr fontAlgn="t">
              <a:spcBef>
                <a:spcPct val="0"/>
              </a:spcBef>
            </a:pPr>
            <a:r>
              <a:rPr lang="en-US" altLang="en-US" sz="2400" b="1" dirty="0" err="1">
                <a:solidFill>
                  <a:srgbClr val="EC55CF"/>
                </a:solidFill>
                <a:latin typeface="Times New Roman" panose="02020603050405020304" pitchFamily="18" charset="0"/>
                <a:cs typeface="Times New Roman" panose="02020603050405020304" pitchFamily="18" charset="0"/>
              </a:rPr>
              <a:t>Chuyện</a:t>
            </a:r>
            <a:r>
              <a:rPr lang="en-US" altLang="en-US" sz="2400" b="1" dirty="0">
                <a:solidFill>
                  <a:srgbClr val="EC55CF"/>
                </a:solidFill>
                <a:latin typeface="Times New Roman" panose="02020603050405020304" pitchFamily="18" charset="0"/>
                <a:cs typeface="Times New Roman" panose="02020603050405020304" pitchFamily="18" charset="0"/>
              </a:rPr>
              <a:t> </a:t>
            </a:r>
            <a:r>
              <a:rPr lang="en-US" altLang="en-US" sz="2400" b="1" dirty="0" err="1">
                <a:solidFill>
                  <a:srgbClr val="EC55CF"/>
                </a:solidFill>
                <a:latin typeface="Times New Roman" panose="02020603050405020304" pitchFamily="18" charset="0"/>
                <a:cs typeface="Times New Roman" panose="02020603050405020304" pitchFamily="18" charset="0"/>
              </a:rPr>
              <a:t>một</a:t>
            </a:r>
            <a:r>
              <a:rPr lang="en-US" altLang="en-US" sz="2400" b="1" dirty="0">
                <a:solidFill>
                  <a:srgbClr val="EC55CF"/>
                </a:solidFill>
                <a:latin typeface="Times New Roman" panose="02020603050405020304" pitchFamily="18" charset="0"/>
                <a:cs typeface="Times New Roman" panose="02020603050405020304" pitchFamily="18" charset="0"/>
              </a:rPr>
              <a:t> </a:t>
            </a:r>
            <a:r>
              <a:rPr lang="en-US" altLang="en-US" sz="2400" b="1" dirty="0" err="1">
                <a:solidFill>
                  <a:srgbClr val="EC55CF"/>
                </a:solidFill>
                <a:latin typeface="Times New Roman" panose="02020603050405020304" pitchFamily="18" charset="0"/>
                <a:cs typeface="Times New Roman" panose="02020603050405020304" pitchFamily="18" charset="0"/>
              </a:rPr>
              <a:t>khu</a:t>
            </a:r>
            <a:r>
              <a:rPr lang="en-US" altLang="en-US" sz="2400" b="1" dirty="0">
                <a:solidFill>
                  <a:srgbClr val="EC55CF"/>
                </a:solidFill>
                <a:latin typeface="Times New Roman" panose="02020603050405020304" pitchFamily="18" charset="0"/>
                <a:cs typeface="Times New Roman" panose="02020603050405020304" pitchFamily="18" charset="0"/>
              </a:rPr>
              <a:t> v</a:t>
            </a:r>
            <a:r>
              <a:rPr lang="vi-VN" altLang="en-US" sz="2400" b="1" dirty="0">
                <a:solidFill>
                  <a:srgbClr val="EC55CF"/>
                </a:solidFill>
                <a:latin typeface="Times New Roman" panose="02020603050405020304" pitchFamily="18" charset="0"/>
                <a:cs typeface="Times New Roman" panose="02020603050405020304" pitchFamily="18" charset="0"/>
              </a:rPr>
              <a:t>ườ</a:t>
            </a:r>
            <a:r>
              <a:rPr lang="en-US" altLang="en-US" sz="2400" b="1" dirty="0">
                <a:solidFill>
                  <a:srgbClr val="EC55CF"/>
                </a:solidFill>
                <a:latin typeface="Times New Roman" panose="02020603050405020304" pitchFamily="18" charset="0"/>
                <a:cs typeface="Times New Roman" panose="02020603050405020304" pitchFamily="18" charset="0"/>
              </a:rPr>
              <a:t>n </a:t>
            </a:r>
            <a:r>
              <a:rPr lang="en-US" altLang="en-US" sz="2400" b="1" dirty="0" err="1">
                <a:solidFill>
                  <a:srgbClr val="EC55CF"/>
                </a:solidFill>
                <a:latin typeface="Times New Roman" panose="02020603050405020304" pitchFamily="18" charset="0"/>
                <a:cs typeface="Times New Roman" panose="02020603050405020304" pitchFamily="18" charset="0"/>
              </a:rPr>
              <a:t>nhỏ</a:t>
            </a:r>
            <a:endParaRPr lang="en-US" altLang="en-US" sz="2400" b="1" dirty="0">
              <a:solidFill>
                <a:srgbClr val="EC55CF"/>
              </a:solidFill>
              <a:latin typeface="Times New Roman" panose="02020603050405020304" pitchFamily="18" charset="0"/>
              <a:cs typeface="Times New Roman" panose="02020603050405020304" pitchFamily="18" charset="0"/>
            </a:endParaRPr>
          </a:p>
        </p:txBody>
      </p:sp>
      <p:sp>
        <p:nvSpPr>
          <p:cNvPr id="5" name="Google Shape;853;p17"/>
          <p:cNvSpPr txBox="1"/>
          <p:nvPr/>
        </p:nvSpPr>
        <p:spPr>
          <a:xfrm>
            <a:off x="3634467" y="117818"/>
            <a:ext cx="1875065"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1800" b="1" dirty="0">
                <a:latin typeface="+mj-lt"/>
                <a:ea typeface="Englebert"/>
                <a:cs typeface="Englebert"/>
                <a:sym typeface="Englebert"/>
              </a:rPr>
              <a:t>Tập đọc 5</a:t>
            </a:r>
            <a:endParaRPr sz="1800" b="1" dirty="0">
              <a:latin typeface="+mj-lt"/>
              <a:ea typeface="Englebert"/>
              <a:cs typeface="Englebert"/>
              <a:sym typeface="Englebert"/>
            </a:endParaRPr>
          </a:p>
        </p:txBody>
      </p:sp>
      <p:sp>
        <p:nvSpPr>
          <p:cNvPr id="19" name="TextBox 6"/>
          <p:cNvSpPr txBox="1">
            <a:spLocks noChangeArrowheads="1"/>
          </p:cNvSpPr>
          <p:nvPr/>
        </p:nvSpPr>
        <p:spPr bwMode="auto">
          <a:xfrm>
            <a:off x="107504" y="761614"/>
            <a:ext cx="8928992" cy="433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buNone/>
            </a:pPr>
            <a:r>
              <a:rPr lang="vi-VN" sz="1700" dirty="0">
                <a:latin typeface="Times New Roman" pitchFamily="18" charset="0"/>
                <a:cs typeface="Times New Roman" pitchFamily="18" charset="0"/>
              </a:rPr>
              <a:t>          Bé Thu rất khoái ra ban công ngồi với ông nội, nghe ông rủ rỉ giảng về từng loài cây.</a:t>
            </a:r>
          </a:p>
          <a:p>
            <a:pPr algn="just">
              <a:buNone/>
            </a:pPr>
            <a:r>
              <a:rPr lang="vi-VN" sz="1700" dirty="0">
                <a:latin typeface="Times New Roman" pitchFamily="18" charset="0"/>
                <a:cs typeface="Times New Roman" pitchFamily="18" charset="0"/>
              </a:rPr>
              <a:t>          Cây quỳnh lá dày, giữ được nước, chẳng phải tưới nhiều. Cây hoa ti gôn thích leo trèo, cứ thò những cái râu ra, theo gió mà ngọ nguậy như những cái vòi voi bé xíu. Cây hoa giấy mọc ngay bên cạnh bị nó cuốn chặt một cành. Những chiếc vòi quấn chắc nhiều vòng, rồi một chùm ti gôn hé nở.</a:t>
            </a:r>
            <a:r>
              <a:rPr lang="en-US" sz="1700" dirty="0">
                <a:latin typeface="Times New Roman" pitchFamily="18" charset="0"/>
                <a:cs typeface="Times New Roman" pitchFamily="18" charset="0"/>
              </a:rPr>
              <a:t> </a:t>
            </a:r>
            <a:r>
              <a:rPr lang="vi-VN" sz="1700" dirty="0">
                <a:latin typeface="Times New Roman" pitchFamily="18" charset="0"/>
                <a:cs typeface="Times New Roman" pitchFamily="18" charset="0"/>
              </a:rPr>
              <a:t>Cây đa Ấn Độ thì liên tục bật ra những búp đỏ hồng nhọn hoắt. Khi đủ lớn, nó xòe ra những chiếc lá nâu rõ to, ở trong lại hiện ra cái búp đa mới nhọn hoắt, đỏ hồng… Có điều Thu chưa vui: Cái Hằng ở nhà dưới cứ bảo ban công nhà Thu không phải là vườn!</a:t>
            </a:r>
          </a:p>
          <a:p>
            <a:pPr lvl="0" algn="just">
              <a:spcBef>
                <a:spcPts val="0"/>
              </a:spcBef>
              <a:buNone/>
            </a:pPr>
            <a:r>
              <a:rPr lang="vi-VN" sz="1700" dirty="0">
                <a:solidFill>
                  <a:prstClr val="black"/>
                </a:solidFill>
                <a:latin typeface="Times New Roman" pitchFamily="18" charset="0"/>
                <a:cs typeface="Times New Roman" pitchFamily="18" charset="0"/>
              </a:rPr>
              <a:t>          Một sớm chủ nhật đầu xuân, khi mặt trời vừa hé mây nhìn xuống, Thu phát hiện ra chú chim lông xanh biếc sà xuống cành lựu. Nó săm soi, mổ mổ mấy con sâu rồi thản nhiên rỉa cánh, hót lên mấy tiếng líu ríu. Thu vội xuống nhà Hằng mời bạn lên xem để biết rằng: Ban công có chim về đậu tức là vườn rồi! Chẳng ngờ, khi hai bạn lên đến nơi thì chú chim đã bay đi. Sợ Hằng không tin, Thu cầu viện ông:</a:t>
            </a:r>
          </a:p>
          <a:p>
            <a:pPr lvl="0" algn="just">
              <a:spcBef>
                <a:spcPts val="0"/>
              </a:spcBef>
              <a:buNone/>
            </a:pPr>
            <a:r>
              <a:rPr lang="en-US" sz="1700" dirty="0">
                <a:solidFill>
                  <a:prstClr val="black"/>
                </a:solidFill>
                <a:latin typeface="Times New Roman" pitchFamily="18" charset="0"/>
                <a:cs typeface="Times New Roman" pitchFamily="18" charset="0"/>
              </a:rPr>
              <a:t>          - </a:t>
            </a:r>
            <a:r>
              <a:rPr lang="vi-VN" sz="1700" dirty="0">
                <a:solidFill>
                  <a:prstClr val="black"/>
                </a:solidFill>
                <a:latin typeface="Times New Roman" pitchFamily="18" charset="0"/>
                <a:cs typeface="Times New Roman" pitchFamily="18" charset="0"/>
              </a:rPr>
              <a:t>Ông ơi, đúng là có chú chim vừa đỗ ở đây bắt sâu và hót nữa ông nhỉ!</a:t>
            </a:r>
          </a:p>
          <a:p>
            <a:pPr lvl="0" algn="just">
              <a:spcBef>
                <a:spcPts val="0"/>
              </a:spcBef>
              <a:buNone/>
            </a:pPr>
            <a:r>
              <a:rPr lang="vi-VN" sz="1700" dirty="0">
                <a:solidFill>
                  <a:prstClr val="black"/>
                </a:solidFill>
                <a:latin typeface="Times New Roman" pitchFamily="18" charset="0"/>
                <a:cs typeface="Times New Roman" pitchFamily="18" charset="0"/>
              </a:rPr>
              <a:t>          Ông nó hiền hậu quay lại xoa đầu cả hai đứa:</a:t>
            </a:r>
          </a:p>
          <a:p>
            <a:pPr lvl="0" algn="just">
              <a:spcBef>
                <a:spcPts val="0"/>
              </a:spcBef>
              <a:buNone/>
            </a:pPr>
            <a:r>
              <a:rPr lang="vi-VN" sz="1700" dirty="0">
                <a:solidFill>
                  <a:prstClr val="black"/>
                </a:solidFill>
                <a:latin typeface="Times New Roman" pitchFamily="18" charset="0"/>
                <a:cs typeface="Times New Roman" pitchFamily="18" charset="0"/>
              </a:rPr>
              <a:t>          -</a:t>
            </a:r>
            <a:r>
              <a:rPr lang="en-US" sz="1700" dirty="0">
                <a:solidFill>
                  <a:prstClr val="black"/>
                </a:solidFill>
                <a:latin typeface="Times New Roman" pitchFamily="18" charset="0"/>
                <a:cs typeface="Times New Roman" pitchFamily="18" charset="0"/>
              </a:rPr>
              <a:t> </a:t>
            </a:r>
            <a:r>
              <a:rPr lang="vi-VN" sz="1700" dirty="0">
                <a:solidFill>
                  <a:prstClr val="black"/>
                </a:solidFill>
                <a:latin typeface="Times New Roman" pitchFamily="18" charset="0"/>
                <a:cs typeface="Times New Roman" pitchFamily="18" charset="0"/>
              </a:rPr>
              <a:t>Ừ, đúng rồi! Đất lành chim đậu, có gì lạ đâu hả cháu?</a:t>
            </a:r>
          </a:p>
          <a:p>
            <a:pPr lvl="0" algn="just">
              <a:spcBef>
                <a:spcPts val="0"/>
              </a:spcBef>
              <a:buNone/>
            </a:pPr>
            <a:r>
              <a:rPr lang="en-US" sz="1700" dirty="0">
                <a:solidFill>
                  <a:prstClr val="black"/>
                </a:solidFill>
                <a:latin typeface="Times New Roman" pitchFamily="18" charset="0"/>
                <a:cs typeface="Times New Roman" pitchFamily="18" charset="0"/>
              </a:rPr>
              <a:t>						</a:t>
            </a:r>
            <a:r>
              <a:rPr lang="vi-VN" sz="1700" dirty="0">
                <a:solidFill>
                  <a:prstClr val="black"/>
                </a:solidFill>
                <a:latin typeface="Times New Roman" pitchFamily="18" charset="0"/>
                <a:cs typeface="Times New Roman" pitchFamily="18" charset="0"/>
              </a:rPr>
              <a:t>	Theo </a:t>
            </a:r>
            <a:r>
              <a:rPr lang="vi-VN" sz="1700" b="1" dirty="0">
                <a:solidFill>
                  <a:prstClr val="black"/>
                </a:solidFill>
                <a:latin typeface="Times New Roman" pitchFamily="18" charset="0"/>
                <a:cs typeface="Times New Roman" pitchFamily="18" charset="0"/>
              </a:rPr>
              <a:t>Vân Long </a:t>
            </a:r>
            <a:r>
              <a:rPr lang="en-US" sz="1700" dirty="0">
                <a:latin typeface="Times New Roman" pitchFamily="18" charset="0"/>
                <a:cs typeface="Times New Roman" pitchFamily="18" charset="0"/>
              </a:rPr>
              <a:t>	</a:t>
            </a:r>
            <a:endParaRPr lang="vi-VN" sz="1700" dirty="0">
              <a:latin typeface="Times New Roman" pitchFamily="18" charset="0"/>
              <a:cs typeface="Times New Roman" pitchFamily="18" charset="0"/>
            </a:endParaRPr>
          </a:p>
        </p:txBody>
      </p:sp>
    </p:spTree>
    <p:extLst>
      <p:ext uri="{BB962C8B-B14F-4D97-AF65-F5344CB8AC3E}">
        <p14:creationId xmlns:p14="http://schemas.microsoft.com/office/powerpoint/2010/main" val="385918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C1F584A9-D831-2046-9842-9EA0EABBD201}"/>
              </a:ext>
            </a:extLst>
          </p:cNvPr>
          <p:cNvSpPr/>
          <p:nvPr/>
        </p:nvSpPr>
        <p:spPr>
          <a:xfrm>
            <a:off x="508903" y="363698"/>
            <a:ext cx="8161897" cy="4436138"/>
          </a:xfrm>
          <a:prstGeom prst="roundRect">
            <a:avLst>
              <a:gd name="adj" fmla="val 17164"/>
            </a:avLst>
          </a:prstGeom>
          <a:solidFill>
            <a:schemeClr val="bg1">
              <a:alpha val="76002"/>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8" name="Google Shape;178;p2"/>
          <p:cNvSpPr txBox="1"/>
          <p:nvPr/>
        </p:nvSpPr>
        <p:spPr>
          <a:xfrm>
            <a:off x="3056403" y="583804"/>
            <a:ext cx="306689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0" u="none" strike="noStrike" cap="none" dirty="0">
                <a:solidFill>
                  <a:srgbClr val="EC55CF"/>
                </a:solidFill>
                <a:latin typeface="Times New Roman" panose="02020603050405020304" pitchFamily="18" charset="0"/>
                <a:cs typeface="Times New Roman" panose="02020603050405020304" pitchFamily="18" charset="0"/>
                <a:sym typeface="Arial"/>
              </a:rPr>
              <a:t>Chia </a:t>
            </a:r>
            <a:r>
              <a:rPr lang="en-US" sz="4800" b="1" i="0" u="none" strike="noStrike" cap="none" dirty="0" err="1">
                <a:solidFill>
                  <a:srgbClr val="EC55CF"/>
                </a:solidFill>
                <a:latin typeface="Times New Roman" panose="02020603050405020304" pitchFamily="18" charset="0"/>
                <a:cs typeface="Times New Roman" panose="02020603050405020304" pitchFamily="18" charset="0"/>
                <a:sym typeface="Arial"/>
              </a:rPr>
              <a:t>đoạn</a:t>
            </a:r>
            <a:endParaRPr sz="4800" b="1" i="0" u="none" strike="noStrike" cap="none" dirty="0">
              <a:solidFill>
                <a:srgbClr val="EC55CF"/>
              </a:solidFill>
              <a:latin typeface="Times New Roman" panose="02020603050405020304" pitchFamily="18" charset="0"/>
              <a:cs typeface="Times New Roman" panose="02020603050405020304" pitchFamily="18" charset="0"/>
              <a:sym typeface="Arial"/>
            </a:endParaRPr>
          </a:p>
        </p:txBody>
      </p:sp>
      <p:grpSp>
        <p:nvGrpSpPr>
          <p:cNvPr id="19" name="Google Shape;179;p2"/>
          <p:cNvGrpSpPr/>
          <p:nvPr/>
        </p:nvGrpSpPr>
        <p:grpSpPr>
          <a:xfrm>
            <a:off x="264681" y="1995686"/>
            <a:ext cx="2673432" cy="2500731"/>
            <a:chOff x="3976444" y="3749887"/>
            <a:chExt cx="3371850" cy="3628871"/>
          </a:xfrm>
        </p:grpSpPr>
        <p:sp>
          <p:nvSpPr>
            <p:cNvPr id="20" name="Google Shape;180;p2"/>
            <p:cNvSpPr txBox="1"/>
            <p:nvPr/>
          </p:nvSpPr>
          <p:spPr>
            <a:xfrm>
              <a:off x="4883427" y="5770978"/>
              <a:ext cx="1917739" cy="16077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effectLst/>
                  <a:uLnTx/>
                  <a:uFillTx/>
                  <a:latin typeface="Arial"/>
                  <a:ea typeface="Arial"/>
                  <a:cs typeface="Arial"/>
                  <a:sym typeface="Arial"/>
                </a:rPr>
                <a:t>01</a:t>
              </a:r>
              <a:endParaRPr kumimoji="0" sz="6600" b="1" i="0" u="none" strike="noStrike" kern="0" cap="none" spc="0" normalizeH="0" baseline="0" noProof="0" dirty="0">
                <a:ln>
                  <a:noFill/>
                </a:ln>
                <a:effectLst/>
                <a:uLnTx/>
                <a:uFillTx/>
                <a:latin typeface="Arial"/>
                <a:ea typeface="Arial"/>
                <a:cs typeface="Arial"/>
                <a:sym typeface="Arial"/>
              </a:endParaRPr>
            </a:p>
          </p:txBody>
        </p:sp>
        <p:pic>
          <p:nvPicPr>
            <p:cNvPr id="21" name="Google Shape;181;p2"/>
            <p:cNvPicPr preferRelativeResize="0"/>
            <p:nvPr/>
          </p:nvPicPr>
          <p:blipFill rotWithShape="1">
            <a:blip r:embed="rId2">
              <a:alphaModFix/>
            </a:blip>
            <a:srcRect/>
            <a:stretch/>
          </p:blipFill>
          <p:spPr>
            <a:xfrm>
              <a:off x="4492843" y="3749887"/>
              <a:ext cx="2811907" cy="1700952"/>
            </a:xfrm>
            <a:prstGeom prst="rect">
              <a:avLst/>
            </a:prstGeom>
            <a:noFill/>
            <a:ln>
              <a:noFill/>
            </a:ln>
          </p:spPr>
        </p:pic>
        <p:sp>
          <p:nvSpPr>
            <p:cNvPr id="22" name="Google Shape;182;p2"/>
            <p:cNvSpPr txBox="1"/>
            <p:nvPr/>
          </p:nvSpPr>
          <p:spPr>
            <a:xfrm>
              <a:off x="3976444" y="3976625"/>
              <a:ext cx="3371850" cy="102717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Từ</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đầu</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từng</a:t>
              </a:r>
              <a:endPar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loài</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cây</a:t>
              </a:r>
              <a:endParaRPr kumimoji="0"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grpSp>
      <p:grpSp>
        <p:nvGrpSpPr>
          <p:cNvPr id="23" name="Google Shape;184;p2"/>
          <p:cNvGrpSpPr/>
          <p:nvPr/>
        </p:nvGrpSpPr>
        <p:grpSpPr>
          <a:xfrm>
            <a:off x="2987824" y="1995686"/>
            <a:ext cx="2673432" cy="2409804"/>
            <a:chOff x="3976444" y="3749887"/>
            <a:chExt cx="3371850" cy="3741166"/>
          </a:xfrm>
        </p:grpSpPr>
        <p:sp>
          <p:nvSpPr>
            <p:cNvPr id="24" name="Google Shape;185;p2"/>
            <p:cNvSpPr txBox="1"/>
            <p:nvPr/>
          </p:nvSpPr>
          <p:spPr>
            <a:xfrm>
              <a:off x="4883427" y="5770978"/>
              <a:ext cx="1917739" cy="17200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effectLst/>
                  <a:uLnTx/>
                  <a:uFillTx/>
                  <a:latin typeface="Times New Roman" panose="02020603050405020304" pitchFamily="18" charset="0"/>
                  <a:ea typeface="Arial"/>
                  <a:cs typeface="Times New Roman" panose="02020603050405020304" pitchFamily="18" charset="0"/>
                  <a:sym typeface="Arial"/>
                </a:rPr>
                <a:t>02</a:t>
              </a:r>
              <a:endParaRPr kumimoji="0" sz="6600" b="1" i="0" u="none" strike="noStrike" kern="0" cap="none" spc="0" normalizeH="0" baseline="0" noProof="0" dirty="0">
                <a:ln>
                  <a:noFill/>
                </a:ln>
                <a:effectLst/>
                <a:uLnTx/>
                <a:uFillTx/>
                <a:latin typeface="Times New Roman" panose="02020603050405020304" pitchFamily="18" charset="0"/>
                <a:ea typeface="Arial"/>
                <a:cs typeface="Times New Roman" panose="02020603050405020304" pitchFamily="18" charset="0"/>
                <a:sym typeface="Arial"/>
              </a:endParaRPr>
            </a:p>
          </p:txBody>
        </p:sp>
        <p:pic>
          <p:nvPicPr>
            <p:cNvPr id="25" name="Google Shape;186;p2"/>
            <p:cNvPicPr preferRelativeResize="0"/>
            <p:nvPr/>
          </p:nvPicPr>
          <p:blipFill rotWithShape="1">
            <a:blip r:embed="rId2">
              <a:alphaModFix/>
            </a:blip>
            <a:srcRect/>
            <a:stretch/>
          </p:blipFill>
          <p:spPr>
            <a:xfrm>
              <a:off x="4492843" y="3749887"/>
              <a:ext cx="2811907" cy="1700952"/>
            </a:xfrm>
            <a:prstGeom prst="rect">
              <a:avLst/>
            </a:prstGeom>
            <a:noFill/>
            <a:ln>
              <a:noFill/>
            </a:ln>
          </p:spPr>
        </p:pic>
        <p:sp>
          <p:nvSpPr>
            <p:cNvPr id="26" name="Google Shape;187;p2"/>
            <p:cNvSpPr txBox="1"/>
            <p:nvPr/>
          </p:nvSpPr>
          <p:spPr>
            <a:xfrm>
              <a:off x="3976444" y="3973469"/>
              <a:ext cx="3371850" cy="109891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Tiếp</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không</a:t>
              </a:r>
              <a:endPar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phải</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là</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vườn</a:t>
              </a:r>
              <a:endParaRPr kumimoji="0"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grpSp>
      <p:grpSp>
        <p:nvGrpSpPr>
          <p:cNvPr id="27" name="Google Shape;189;p2"/>
          <p:cNvGrpSpPr/>
          <p:nvPr/>
        </p:nvGrpSpPr>
        <p:grpSpPr>
          <a:xfrm>
            <a:off x="5710968" y="1995686"/>
            <a:ext cx="2622090" cy="2409804"/>
            <a:chOff x="3976444" y="3749887"/>
            <a:chExt cx="3371850" cy="3741166"/>
          </a:xfrm>
        </p:grpSpPr>
        <p:sp>
          <p:nvSpPr>
            <p:cNvPr id="28" name="Google Shape;190;p2"/>
            <p:cNvSpPr txBox="1"/>
            <p:nvPr/>
          </p:nvSpPr>
          <p:spPr>
            <a:xfrm>
              <a:off x="4883426" y="5770978"/>
              <a:ext cx="1917739" cy="17200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effectLst/>
                  <a:uLnTx/>
                  <a:uFillTx/>
                  <a:latin typeface="Times New Roman" panose="02020603050405020304" pitchFamily="18" charset="0"/>
                  <a:ea typeface="Arial"/>
                  <a:cs typeface="Times New Roman" panose="02020603050405020304" pitchFamily="18" charset="0"/>
                  <a:sym typeface="Arial"/>
                </a:rPr>
                <a:t>03</a:t>
              </a:r>
              <a:endParaRPr kumimoji="0" sz="6600" b="1" i="0" u="none" strike="noStrike" kern="0" cap="none" spc="0" normalizeH="0" baseline="0" noProof="0" dirty="0">
                <a:ln>
                  <a:noFill/>
                </a:ln>
                <a:effectLst/>
                <a:uLnTx/>
                <a:uFillTx/>
                <a:latin typeface="Times New Roman" panose="02020603050405020304" pitchFamily="18" charset="0"/>
                <a:ea typeface="Arial"/>
                <a:cs typeface="Times New Roman" panose="02020603050405020304" pitchFamily="18" charset="0"/>
                <a:sym typeface="Arial"/>
              </a:endParaRPr>
            </a:p>
          </p:txBody>
        </p:sp>
        <p:pic>
          <p:nvPicPr>
            <p:cNvPr id="29" name="Google Shape;191;p2"/>
            <p:cNvPicPr preferRelativeResize="0"/>
            <p:nvPr/>
          </p:nvPicPr>
          <p:blipFill rotWithShape="1">
            <a:blip r:embed="rId2">
              <a:alphaModFix/>
            </a:blip>
            <a:srcRect/>
            <a:stretch/>
          </p:blipFill>
          <p:spPr>
            <a:xfrm>
              <a:off x="4492842" y="3749887"/>
              <a:ext cx="2811906" cy="1700952"/>
            </a:xfrm>
            <a:prstGeom prst="rect">
              <a:avLst/>
            </a:prstGeom>
            <a:noFill/>
            <a:ln>
              <a:noFill/>
            </a:ln>
          </p:spPr>
        </p:pic>
        <p:sp>
          <p:nvSpPr>
            <p:cNvPr id="30" name="Google Shape;192;p2"/>
            <p:cNvSpPr txBox="1"/>
            <p:nvPr/>
          </p:nvSpPr>
          <p:spPr>
            <a:xfrm>
              <a:off x="3976444" y="4117740"/>
              <a:ext cx="3371850" cy="62109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Còn</a:t>
              </a:r>
              <a:r>
                <a:rPr kumimoji="0" lang="en-US"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sym typeface="Arial"/>
                </a:rPr>
                <a:t> </a:t>
              </a:r>
              <a:r>
                <a:rPr kumimoji="0" lang="en-US" sz="2000" b="1" i="0" u="none" strike="noStrike" kern="0" cap="none" spc="0" normalizeH="0" baseline="0" noProof="0" dirty="0" err="1">
                  <a:ln>
                    <a:noFill/>
                  </a:ln>
                  <a:solidFill>
                    <a:srgbClr val="22AE8D"/>
                  </a:solidFill>
                  <a:effectLst/>
                  <a:uLnTx/>
                  <a:uFillTx/>
                  <a:latin typeface="Times New Roman" panose="02020603050405020304" pitchFamily="18" charset="0"/>
                  <a:cs typeface="Times New Roman" panose="02020603050405020304" pitchFamily="18" charset="0"/>
                  <a:sym typeface="Arial"/>
                </a:rPr>
                <a:t>lại</a:t>
              </a:r>
              <a:endParaRPr kumimoji="0" sz="2000" b="1" i="0" u="none" strike="noStrike" kern="0" cap="none" spc="0" normalizeH="0" baseline="0" noProof="0" dirty="0">
                <a:ln>
                  <a:noFill/>
                </a:ln>
                <a:solidFill>
                  <a:srgbClr val="22AE8D"/>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0603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p:tgtEl>
                                          <p:spTgt spid="18">
                                            <p:txEl>
                                              <p:pRg st="0" end="0"/>
                                            </p:txEl>
                                          </p:spTgt>
                                        </p:tgtEl>
                                        <p:attrNameLst>
                                          <p:attrName>ppt_w</p:attrName>
                                        </p:attrNameLst>
                                      </p:cBhvr>
                                      <p:tavLst>
                                        <p:tav tm="0">
                                          <p:val>
                                            <p:strVal val="0"/>
                                          </p:val>
                                        </p:tav>
                                        <p:tav tm="100000">
                                          <p:val>
                                            <p:strVal val="#ppt_w"/>
                                          </p:val>
                                        </p:tav>
                                      </p:tavLst>
                                    </p:anim>
                                    <p:anim calcmode="lin" valueType="num">
                                      <p:cBhvr additive="base">
                                        <p:cTn id="8" dur="500"/>
                                        <p:tgtEl>
                                          <p:spTgt spid="18">
                                            <p:txEl>
                                              <p:pRg st="0" end="0"/>
                                            </p:txEl>
                                          </p:spTgt>
                                        </p:tgtEl>
                                        <p:attrNameLst>
                                          <p:attrName>ppt_h</p:attrName>
                                        </p:attrNameLst>
                                      </p:cBhvr>
                                      <p:tavLst>
                                        <p:tav tm="0">
                                          <p:val>
                                            <p:strVal val="0"/>
                                          </p:val>
                                        </p:tav>
                                        <p:tav tm="100000">
                                          <p:val>
                                            <p:strVal val="#ppt_h"/>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250"/>
                                        <p:tgtEl>
                                          <p:spTgt spid="19"/>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25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1250"/>
                                        <p:tgtEl>
                                          <p:spTgt spid="23"/>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50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1250"/>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9608E5C7-8F66-714A-9026-E1E2A28111FE}"/>
              </a:ext>
            </a:extLst>
          </p:cNvPr>
          <p:cNvSpPr/>
          <p:nvPr/>
        </p:nvSpPr>
        <p:spPr>
          <a:xfrm>
            <a:off x="491051" y="353681"/>
            <a:ext cx="8161897" cy="4436138"/>
          </a:xfrm>
          <a:prstGeom prst="roundRect">
            <a:avLst>
              <a:gd name="adj" fmla="val 17164"/>
            </a:avLst>
          </a:prstGeom>
          <a:solidFill>
            <a:schemeClr val="bg1">
              <a:alpha val="75963"/>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7" name="Google Shape;1382;p32"/>
          <p:cNvSpPr/>
          <p:nvPr/>
        </p:nvSpPr>
        <p:spPr>
          <a:xfrm>
            <a:off x="796496" y="1553174"/>
            <a:ext cx="2414772" cy="2688392"/>
          </a:xfrm>
          <a:prstGeom prst="rect">
            <a:avLst/>
          </a:prstGeom>
          <a:noFill/>
          <a:ln>
            <a:noFill/>
          </a:ln>
        </p:spPr>
        <p:txBody>
          <a:bodyPr spcFirstLastPara="1" wrap="square" lIns="274300" tIns="91425" rIns="274300"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lnSpc>
                <a:spcPct val="120000"/>
              </a:lnSpc>
            </a:pPr>
            <a:r>
              <a:rPr lang="en-US" sz="2800" dirty="0" err="1">
                <a:solidFill>
                  <a:srgbClr val="EC55CF"/>
                </a:solidFill>
                <a:latin typeface="Times New Roman" panose="02020603050405020304" pitchFamily="18" charset="0"/>
                <a:cs typeface="Times New Roman" panose="02020603050405020304" pitchFamily="18" charset="0"/>
              </a:rPr>
              <a:t>r</a:t>
            </a:r>
            <a:r>
              <a:rPr lang="en-US" sz="2800" dirty="0" err="1">
                <a:solidFill>
                  <a:srgbClr val="0C0C0C"/>
                </a:solidFill>
                <a:latin typeface="Times New Roman" panose="02020603050405020304" pitchFamily="18" charset="0"/>
                <a:cs typeface="Times New Roman" panose="02020603050405020304" pitchFamily="18" charset="0"/>
              </a:rPr>
              <a:t>ủ</a:t>
            </a:r>
            <a:r>
              <a:rPr lang="en-US" sz="2800" dirty="0">
                <a:solidFill>
                  <a:srgbClr val="0C0C0C"/>
                </a:solidFill>
                <a:latin typeface="Times New Roman" panose="02020603050405020304" pitchFamily="18" charset="0"/>
                <a:cs typeface="Times New Roman" panose="02020603050405020304" pitchFamily="18" charset="0"/>
              </a:rPr>
              <a:t> </a:t>
            </a:r>
            <a:r>
              <a:rPr lang="en-US" sz="2800" dirty="0" err="1">
                <a:solidFill>
                  <a:srgbClr val="EC55CF"/>
                </a:solidFill>
                <a:latin typeface="Times New Roman" panose="02020603050405020304" pitchFamily="18" charset="0"/>
                <a:cs typeface="Times New Roman" panose="02020603050405020304" pitchFamily="18" charset="0"/>
              </a:rPr>
              <a:t>r</a:t>
            </a:r>
            <a:r>
              <a:rPr lang="en-US" sz="2800" dirty="0" err="1">
                <a:solidFill>
                  <a:srgbClr val="0C0C0C"/>
                </a:solidFill>
                <a:latin typeface="Times New Roman" panose="02020603050405020304" pitchFamily="18" charset="0"/>
                <a:cs typeface="Times New Roman" panose="02020603050405020304" pitchFamily="18" charset="0"/>
              </a:rPr>
              <a:t>ỉ</a:t>
            </a:r>
            <a:endParaRPr lang="en-US" sz="2800" dirty="0">
              <a:solidFill>
                <a:srgbClr val="0C0C0C"/>
              </a:solidFill>
              <a:latin typeface="Times New Roman" panose="02020603050405020304" pitchFamily="18" charset="0"/>
              <a:cs typeface="Times New Roman" panose="02020603050405020304" pitchFamily="18" charset="0"/>
            </a:endParaRPr>
          </a:p>
          <a:p>
            <a:pPr lvl="0" algn="ctr">
              <a:lnSpc>
                <a:spcPct val="120000"/>
              </a:lnSpc>
            </a:pPr>
            <a:r>
              <a:rPr lang="en-US" sz="2800" dirty="0" err="1">
                <a:solidFill>
                  <a:srgbClr val="0C0C0C"/>
                </a:solidFill>
                <a:latin typeface="Times New Roman" panose="02020603050405020304" pitchFamily="18" charset="0"/>
                <a:cs typeface="Times New Roman" panose="02020603050405020304" pitchFamily="18" charset="0"/>
              </a:rPr>
              <a:t>nhọn</a:t>
            </a:r>
            <a:r>
              <a:rPr lang="en-US" sz="2800" dirty="0">
                <a:solidFill>
                  <a:srgbClr val="0C0C0C"/>
                </a:solidFill>
                <a:latin typeface="Times New Roman" panose="02020603050405020304" pitchFamily="18" charset="0"/>
                <a:cs typeface="Times New Roman" panose="02020603050405020304" pitchFamily="18" charset="0"/>
              </a:rPr>
              <a:t> </a:t>
            </a:r>
            <a:r>
              <a:rPr lang="en-US" sz="2800" dirty="0" err="1">
                <a:solidFill>
                  <a:srgbClr val="0C0C0C"/>
                </a:solidFill>
                <a:latin typeface="Times New Roman" panose="02020603050405020304" pitchFamily="18" charset="0"/>
                <a:cs typeface="Times New Roman" panose="02020603050405020304" pitchFamily="18" charset="0"/>
              </a:rPr>
              <a:t>h</a:t>
            </a:r>
            <a:r>
              <a:rPr lang="en-US" sz="2800" dirty="0" err="1">
                <a:solidFill>
                  <a:srgbClr val="EC55CF"/>
                </a:solidFill>
                <a:latin typeface="Times New Roman" panose="02020603050405020304" pitchFamily="18" charset="0"/>
                <a:cs typeface="Times New Roman" panose="02020603050405020304" pitchFamily="18" charset="0"/>
              </a:rPr>
              <a:t>oắt</a:t>
            </a:r>
            <a:endParaRPr lang="en-US" sz="2800" dirty="0">
              <a:solidFill>
                <a:srgbClr val="EC55CF"/>
              </a:solidFill>
              <a:latin typeface="Times New Roman" panose="02020603050405020304" pitchFamily="18" charset="0"/>
              <a:cs typeface="Times New Roman" panose="02020603050405020304" pitchFamily="18" charset="0"/>
            </a:endParaRPr>
          </a:p>
          <a:p>
            <a:pPr lvl="0" algn="ctr">
              <a:lnSpc>
                <a:spcPct val="120000"/>
              </a:lnSpc>
            </a:pPr>
            <a:r>
              <a:rPr lang="en-US" sz="2800" dirty="0" err="1">
                <a:solidFill>
                  <a:srgbClr val="0C0C0C"/>
                </a:solidFill>
                <a:latin typeface="Times New Roman" panose="02020603050405020304" pitchFamily="18" charset="0"/>
                <a:cs typeface="Times New Roman" panose="02020603050405020304" pitchFamily="18" charset="0"/>
              </a:rPr>
              <a:t>ngọ</a:t>
            </a:r>
            <a:r>
              <a:rPr lang="en-US" sz="2800" dirty="0">
                <a:solidFill>
                  <a:srgbClr val="0C0C0C"/>
                </a:solidFill>
                <a:latin typeface="Times New Roman" panose="02020603050405020304" pitchFamily="18" charset="0"/>
                <a:cs typeface="Times New Roman" panose="02020603050405020304" pitchFamily="18" charset="0"/>
              </a:rPr>
              <a:t> </a:t>
            </a:r>
            <a:r>
              <a:rPr lang="en-US" sz="2800" dirty="0" err="1">
                <a:solidFill>
                  <a:srgbClr val="0C0C0C"/>
                </a:solidFill>
                <a:latin typeface="Times New Roman" panose="02020603050405020304" pitchFamily="18" charset="0"/>
                <a:cs typeface="Times New Roman" panose="02020603050405020304" pitchFamily="18" charset="0"/>
              </a:rPr>
              <a:t>ng</a:t>
            </a:r>
            <a:r>
              <a:rPr lang="en-US" sz="2800" dirty="0" err="1">
                <a:solidFill>
                  <a:srgbClr val="EC55CF"/>
                </a:solidFill>
                <a:latin typeface="Times New Roman" panose="02020603050405020304" pitchFamily="18" charset="0"/>
                <a:cs typeface="Times New Roman" panose="02020603050405020304" pitchFamily="18" charset="0"/>
              </a:rPr>
              <a:t>uậy</a:t>
            </a:r>
            <a:endParaRPr lang="en-US" sz="2800" dirty="0">
              <a:solidFill>
                <a:srgbClr val="EC55CF"/>
              </a:solidFill>
              <a:latin typeface="Times New Roman" panose="02020603050405020304" pitchFamily="18" charset="0"/>
              <a:cs typeface="Times New Roman" panose="02020603050405020304" pitchFamily="18" charset="0"/>
            </a:endParaRPr>
          </a:p>
          <a:p>
            <a:pPr lvl="0" algn="ctr">
              <a:lnSpc>
                <a:spcPct val="120000"/>
              </a:lnSpc>
            </a:pPr>
            <a:r>
              <a:rPr lang="vi-VN" sz="2800" dirty="0">
                <a:solidFill>
                  <a:srgbClr val="EC55CF"/>
                </a:solidFill>
                <a:latin typeface="Times New Roman" panose="02020603050405020304" pitchFamily="18" charset="0"/>
                <a:cs typeface="Times New Roman" panose="02020603050405020304" pitchFamily="18" charset="0"/>
              </a:rPr>
              <a:t>s</a:t>
            </a:r>
            <a:r>
              <a:rPr lang="vi-VN" sz="2800" dirty="0">
                <a:solidFill>
                  <a:srgbClr val="0C0C0C"/>
                </a:solidFill>
                <a:latin typeface="Times New Roman" panose="02020603050405020304" pitchFamily="18" charset="0"/>
                <a:cs typeface="Times New Roman" panose="02020603050405020304" pitchFamily="18" charset="0"/>
              </a:rPr>
              <a:t>ăm </a:t>
            </a:r>
            <a:r>
              <a:rPr lang="vi-VN" sz="2800" dirty="0">
                <a:solidFill>
                  <a:srgbClr val="EC55CF"/>
                </a:solidFill>
                <a:latin typeface="Times New Roman" panose="02020603050405020304" pitchFamily="18" charset="0"/>
                <a:cs typeface="Times New Roman" panose="02020603050405020304" pitchFamily="18" charset="0"/>
              </a:rPr>
              <a:t>s</a:t>
            </a:r>
            <a:r>
              <a:rPr lang="vi-VN" sz="2800" dirty="0">
                <a:solidFill>
                  <a:srgbClr val="0C0C0C"/>
                </a:solidFill>
                <a:latin typeface="Times New Roman" panose="02020603050405020304" pitchFamily="18" charset="0"/>
                <a:cs typeface="Times New Roman" panose="02020603050405020304" pitchFamily="18" charset="0"/>
              </a:rPr>
              <a:t>oi</a:t>
            </a:r>
          </a:p>
        </p:txBody>
      </p:sp>
      <p:grpSp>
        <p:nvGrpSpPr>
          <p:cNvPr id="8" name="Group 7"/>
          <p:cNvGrpSpPr/>
          <p:nvPr/>
        </p:nvGrpSpPr>
        <p:grpSpPr>
          <a:xfrm>
            <a:off x="586399" y="1077936"/>
            <a:ext cx="2761465" cy="413694"/>
            <a:chOff x="179512" y="789904"/>
            <a:chExt cx="2880260" cy="413694"/>
          </a:xfrm>
        </p:grpSpPr>
        <p:sp>
          <p:nvSpPr>
            <p:cNvPr id="19" name="Google Shape;1383;p32"/>
            <p:cNvSpPr txBox="1"/>
            <p:nvPr/>
          </p:nvSpPr>
          <p:spPr>
            <a:xfrm>
              <a:off x="539552" y="837898"/>
              <a:ext cx="252022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3000" b="1" dirty="0">
                  <a:solidFill>
                    <a:schemeClr val="dk1"/>
                  </a:solidFill>
                  <a:latin typeface="Times New Roman" pitchFamily="18" charset="0"/>
                  <a:ea typeface="Englebert"/>
                  <a:cs typeface="Times New Roman" pitchFamily="18" charset="0"/>
                  <a:sym typeface="Englebert"/>
                </a:rPr>
                <a:t>Luyện đọc từ</a:t>
              </a:r>
              <a:endParaRPr sz="3000" b="1" dirty="0">
                <a:solidFill>
                  <a:schemeClr val="dk1"/>
                </a:solidFill>
                <a:latin typeface="Times New Roman" pitchFamily="18" charset="0"/>
                <a:ea typeface="Englebert"/>
                <a:cs typeface="Times New Roman" pitchFamily="18" charset="0"/>
                <a:sym typeface="Englebert"/>
              </a:endParaRPr>
            </a:p>
          </p:txBody>
        </p:sp>
        <p:sp>
          <p:nvSpPr>
            <p:cNvPr id="20" name="Google Shape;1240;p27"/>
            <p:cNvSpPr/>
            <p:nvPr/>
          </p:nvSpPr>
          <p:spPr>
            <a:xfrm>
              <a:off x="179512" y="789904"/>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grpSp>
        <p:nvGrpSpPr>
          <p:cNvPr id="9" name="Group 8"/>
          <p:cNvGrpSpPr/>
          <p:nvPr/>
        </p:nvGrpSpPr>
        <p:grpSpPr>
          <a:xfrm>
            <a:off x="4659511" y="1070637"/>
            <a:ext cx="2953701" cy="413694"/>
            <a:chOff x="5440286" y="804501"/>
            <a:chExt cx="2953701" cy="413694"/>
          </a:xfrm>
        </p:grpSpPr>
        <p:sp>
          <p:nvSpPr>
            <p:cNvPr id="16" name="Google Shape;1377;p32"/>
            <p:cNvSpPr txBox="1"/>
            <p:nvPr/>
          </p:nvSpPr>
          <p:spPr>
            <a:xfrm>
              <a:off x="5806549" y="852495"/>
              <a:ext cx="2587438"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3000" b="1" dirty="0">
                  <a:solidFill>
                    <a:schemeClr val="dk1"/>
                  </a:solidFill>
                  <a:latin typeface="+mj-lt"/>
                  <a:ea typeface="Englebert"/>
                  <a:cs typeface="Englebert"/>
                  <a:sym typeface="Englebert"/>
                </a:rPr>
                <a:t>Luyện đọc câu</a:t>
              </a:r>
              <a:endParaRPr sz="3000" b="1" dirty="0">
                <a:solidFill>
                  <a:schemeClr val="dk1"/>
                </a:solidFill>
                <a:latin typeface="+mj-lt"/>
                <a:ea typeface="Englebert"/>
                <a:cs typeface="Englebert"/>
                <a:sym typeface="Englebert"/>
              </a:endParaRPr>
            </a:p>
          </p:txBody>
        </p:sp>
        <p:sp>
          <p:nvSpPr>
            <p:cNvPr id="17" name="Google Shape;1240;p27"/>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grpSp>
      <p:cxnSp>
        <p:nvCxnSpPr>
          <p:cNvPr id="14" name="Straight Connector 13"/>
          <p:cNvCxnSpPr>
            <a:cxnSpLocks/>
          </p:cNvCxnSpPr>
          <p:nvPr/>
        </p:nvCxnSpPr>
        <p:spPr>
          <a:xfrm flipH="1">
            <a:off x="3457938" y="580828"/>
            <a:ext cx="1502" cy="3981843"/>
          </a:xfrm>
          <a:prstGeom prst="line">
            <a:avLst/>
          </a:prstGeom>
        </p:spPr>
        <p:style>
          <a:lnRef idx="3">
            <a:schemeClr val="dk1"/>
          </a:lnRef>
          <a:fillRef idx="0">
            <a:schemeClr val="dk1"/>
          </a:fillRef>
          <a:effectRef idx="2">
            <a:schemeClr val="dk1"/>
          </a:effectRef>
          <a:fontRef idx="minor">
            <a:schemeClr val="tx1"/>
          </a:fontRef>
        </p:style>
      </p:cxnSp>
      <p:sp>
        <p:nvSpPr>
          <p:cNvPr id="21" name="Rectangle 20"/>
          <p:cNvSpPr/>
          <p:nvPr/>
        </p:nvSpPr>
        <p:spPr>
          <a:xfrm>
            <a:off x="3583189" y="1897277"/>
            <a:ext cx="4941741" cy="1815882"/>
          </a:xfrm>
          <a:prstGeom prst="rect">
            <a:avLst/>
          </a:prstGeom>
        </p:spPr>
        <p:txBody>
          <a:bodyPr wrap="square">
            <a:spAutoFit/>
          </a:bodyPr>
          <a:lstStyle/>
          <a:p>
            <a:pPr fontAlgn="base">
              <a:spcBef>
                <a:spcPct val="0"/>
              </a:spcBef>
              <a:spcAft>
                <a:spcPct val="0"/>
              </a:spcAft>
            </a:pPr>
            <a:r>
              <a:rPr lang="vi-VN" sz="2800" dirty="0">
                <a:solidFill>
                  <a:prstClr val="black"/>
                </a:solidFill>
                <a:latin typeface="Times New Roman" pitchFamily="18" charset="0"/>
                <a:cs typeface="Times New Roman" pitchFamily="18" charset="0"/>
              </a:rPr>
              <a:t>Một sớm chủ nhật đầu xuân, khi mặt trời vừa hé mây nhìn xuống, Thu phát hiện ra chú chim lông xanh biếc  sà xuống cành lựu.</a:t>
            </a:r>
            <a:endParaRPr lang="en-US" altLang="en-US" sz="2800" dirty="0">
              <a:solidFill>
                <a:srgbClr val="7030A0"/>
              </a:solidFill>
              <a:latin typeface="Times New Roman" pitchFamily="18" charset="0"/>
              <a:cs typeface="Times New Roman" pitchFamily="18" charset="0"/>
            </a:endParaRPr>
          </a:p>
        </p:txBody>
      </p:sp>
      <p:sp>
        <p:nvSpPr>
          <p:cNvPr id="26" name="AutoShape 2" descr="Premium Vector | A group of kid going to school illustr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cxnSp>
        <p:nvCxnSpPr>
          <p:cNvPr id="15" name="Straight Connector 14">
            <a:extLst>
              <a:ext uri="{FF2B5EF4-FFF2-40B4-BE49-F238E27FC236}">
                <a16:creationId xmlns:a16="http://schemas.microsoft.com/office/drawing/2014/main" id="{0A9F08D6-58C9-CB4A-9D34-25AA441D0561}"/>
              </a:ext>
            </a:extLst>
          </p:cNvPr>
          <p:cNvCxnSpPr>
            <a:cxnSpLocks/>
          </p:cNvCxnSpPr>
          <p:nvPr/>
        </p:nvCxnSpPr>
        <p:spPr>
          <a:xfrm flipH="1">
            <a:off x="5093120" y="3236741"/>
            <a:ext cx="126952" cy="343121"/>
          </a:xfrm>
          <a:prstGeom prst="line">
            <a:avLst/>
          </a:prstGeom>
          <a:ln>
            <a:solidFill>
              <a:srgbClr val="EC55CF"/>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43427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1+#ppt_w/2"/>
                                          </p:val>
                                        </p:tav>
                                        <p:tav tm="100000">
                                          <p:val>
                                            <p:strVal val="#ppt_x"/>
                                          </p:val>
                                        </p:tav>
                                      </p:tavLst>
                                    </p:anim>
                                    <p:anim calcmode="lin" valueType="num">
                                      <p:cBhvr additive="base">
                                        <p:cTn id="4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03A4695E-0160-154B-A19F-CA9918D50759}"/>
              </a:ext>
            </a:extLst>
          </p:cNvPr>
          <p:cNvSpPr/>
          <p:nvPr/>
        </p:nvSpPr>
        <p:spPr>
          <a:xfrm>
            <a:off x="346110" y="367860"/>
            <a:ext cx="8161897" cy="4436138"/>
          </a:xfrm>
          <a:prstGeom prst="roundRect">
            <a:avLst>
              <a:gd name="adj" fmla="val 17164"/>
            </a:avLst>
          </a:prstGeom>
          <a:solidFill>
            <a:schemeClr val="bg1">
              <a:alpha val="75992"/>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4" name="Group 3"/>
          <p:cNvGrpSpPr/>
          <p:nvPr/>
        </p:nvGrpSpPr>
        <p:grpSpPr>
          <a:xfrm>
            <a:off x="2474871" y="523461"/>
            <a:ext cx="4194257" cy="413694"/>
            <a:chOff x="5440286" y="804501"/>
            <a:chExt cx="4194257" cy="413694"/>
          </a:xfrm>
        </p:grpSpPr>
        <p:sp>
          <p:nvSpPr>
            <p:cNvPr id="5" name="Google Shape;1377;p32"/>
            <p:cNvSpPr txBox="1"/>
            <p:nvPr/>
          </p:nvSpPr>
          <p:spPr>
            <a:xfrm>
              <a:off x="5806549" y="852495"/>
              <a:ext cx="3827994"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vi-VN" sz="4400" b="1" dirty="0">
                  <a:solidFill>
                    <a:schemeClr val="dk1"/>
                  </a:solidFill>
                  <a:latin typeface="+mj-lt"/>
                  <a:ea typeface="Englebert"/>
                  <a:cs typeface="Englebert"/>
                  <a:sym typeface="Englebert"/>
                </a:rPr>
                <a:t>Giải nghĩa từ</a:t>
              </a:r>
              <a:endParaRPr sz="4400" b="1" dirty="0">
                <a:solidFill>
                  <a:schemeClr val="dk1"/>
                </a:solidFill>
                <a:latin typeface="+mj-lt"/>
                <a:ea typeface="Englebert"/>
                <a:cs typeface="Englebert"/>
                <a:sym typeface="Englebert"/>
              </a:endParaRPr>
            </a:p>
          </p:txBody>
        </p:sp>
        <p:sp>
          <p:nvSpPr>
            <p:cNvPr id="6" name="Google Shape;1240;p27"/>
            <p:cNvSpPr/>
            <p:nvPr/>
          </p:nvSpPr>
          <p:spPr>
            <a:xfrm>
              <a:off x="5440286" y="804501"/>
              <a:ext cx="438271" cy="39909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dirty="0"/>
            </a:p>
          </p:txBody>
        </p:sp>
      </p:grpSp>
      <p:sp>
        <p:nvSpPr>
          <p:cNvPr id="7" name="Rectangle 6"/>
          <p:cNvSpPr/>
          <p:nvPr/>
        </p:nvSpPr>
        <p:spPr>
          <a:xfrm>
            <a:off x="467539" y="1303740"/>
            <a:ext cx="3452456" cy="1754326"/>
          </a:xfrm>
          <a:prstGeom prst="rect">
            <a:avLst/>
          </a:prstGeom>
        </p:spPr>
        <p:txBody>
          <a:bodyPr wrap="square">
            <a:spAutoFit/>
          </a:bodyPr>
          <a:lstStyle/>
          <a:p>
            <a:pPr fontAlgn="base">
              <a:spcBef>
                <a:spcPct val="0"/>
              </a:spcBef>
              <a:spcAft>
                <a:spcPct val="0"/>
              </a:spcAft>
            </a:pPr>
            <a:r>
              <a:rPr lang="en-US" altLang="en-US" sz="3600" b="1" dirty="0">
                <a:solidFill>
                  <a:srgbClr val="23AF8E"/>
                </a:solidFill>
                <a:latin typeface="Times New Roman" pitchFamily="18" charset="0"/>
                <a:cs typeface="Times New Roman" pitchFamily="18" charset="0"/>
              </a:rPr>
              <a:t>S</a:t>
            </a:r>
            <a:r>
              <a:rPr lang="vi-VN" altLang="en-US" sz="3600" b="1" dirty="0">
                <a:solidFill>
                  <a:srgbClr val="23AF8E"/>
                </a:solidFill>
                <a:latin typeface="Times New Roman" pitchFamily="18" charset="0"/>
                <a:cs typeface="Times New Roman" pitchFamily="18" charset="0"/>
              </a:rPr>
              <a:t>ă</a:t>
            </a:r>
            <a:r>
              <a:rPr lang="en-US" altLang="en-US" sz="3600" b="1" dirty="0">
                <a:solidFill>
                  <a:srgbClr val="23AF8E"/>
                </a:solidFill>
                <a:latin typeface="Times New Roman" pitchFamily="18" charset="0"/>
                <a:cs typeface="Times New Roman" pitchFamily="18" charset="0"/>
              </a:rPr>
              <a:t>m </a:t>
            </a:r>
            <a:r>
              <a:rPr lang="en-US" altLang="en-US" sz="3600" b="1" dirty="0" err="1">
                <a:solidFill>
                  <a:srgbClr val="23AF8E"/>
                </a:solidFill>
                <a:latin typeface="Times New Roman" pitchFamily="18" charset="0"/>
                <a:cs typeface="Times New Roman" pitchFamily="18" charset="0"/>
              </a:rPr>
              <a:t>soi</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ngắm</a:t>
            </a:r>
            <a:r>
              <a:rPr lang="en-US" altLang="en-US" sz="3600" dirty="0">
                <a:solidFill>
                  <a:srgbClr val="23AF8E"/>
                </a:solidFill>
                <a:latin typeface="Times New Roman" pitchFamily="18" charset="0"/>
                <a:cs typeface="Times New Roman" pitchFamily="18" charset="0"/>
              </a:rPr>
              <a:t> </a:t>
            </a:r>
            <a:r>
              <a:rPr lang="vi-VN" altLang="en-US" sz="3600" dirty="0">
                <a:solidFill>
                  <a:srgbClr val="23AF8E"/>
                </a:solidFill>
                <a:latin typeface="Times New Roman" pitchFamily="18" charset="0"/>
                <a:cs typeface="Times New Roman" pitchFamily="18" charset="0"/>
              </a:rPr>
              <a:t>đ</a:t>
            </a:r>
            <a:r>
              <a:rPr lang="en-US" altLang="en-US" sz="3600" dirty="0">
                <a:solidFill>
                  <a:srgbClr val="23AF8E"/>
                </a:solidFill>
                <a:latin typeface="Times New Roman" pitchFamily="18" charset="0"/>
                <a:cs typeface="Times New Roman" pitchFamily="18" charset="0"/>
              </a:rPr>
              <a:t>i </a:t>
            </a:r>
            <a:r>
              <a:rPr lang="en-US" altLang="en-US" sz="3600" dirty="0" err="1">
                <a:solidFill>
                  <a:srgbClr val="23AF8E"/>
                </a:solidFill>
                <a:latin typeface="Times New Roman" pitchFamily="18" charset="0"/>
                <a:cs typeface="Times New Roman" pitchFamily="18" charset="0"/>
              </a:rPr>
              <a:t>ngắm</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lại</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kĩ</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càng</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tỉ</a:t>
            </a:r>
            <a:r>
              <a:rPr lang="en-US" altLang="en-US" sz="3600" dirty="0">
                <a:solidFill>
                  <a:srgbClr val="23AF8E"/>
                </a:solidFill>
                <a:latin typeface="Times New Roman" pitchFamily="18" charset="0"/>
                <a:cs typeface="Times New Roman" pitchFamily="18" charset="0"/>
              </a:rPr>
              <a:t> </a:t>
            </a:r>
            <a:r>
              <a:rPr lang="en-US" altLang="en-US" sz="3600" dirty="0" err="1">
                <a:solidFill>
                  <a:srgbClr val="23AF8E"/>
                </a:solidFill>
                <a:latin typeface="Times New Roman" pitchFamily="18" charset="0"/>
                <a:cs typeface="Times New Roman" pitchFamily="18" charset="0"/>
              </a:rPr>
              <a:t>mỉ</a:t>
            </a:r>
            <a:r>
              <a:rPr lang="en-US" altLang="en-US" sz="3600" dirty="0">
                <a:solidFill>
                  <a:srgbClr val="23AF8E"/>
                </a:solidFill>
                <a:latin typeface="Times New Roman" pitchFamily="18" charset="0"/>
                <a:cs typeface="Times New Roman" pitchFamily="18" charset="0"/>
              </a:rPr>
              <a:t>.</a:t>
            </a:r>
          </a:p>
        </p:txBody>
      </p:sp>
      <p:sp>
        <p:nvSpPr>
          <p:cNvPr id="8" name="Rectangle 7"/>
          <p:cNvSpPr/>
          <p:nvPr/>
        </p:nvSpPr>
        <p:spPr>
          <a:xfrm>
            <a:off x="4570008" y="3253779"/>
            <a:ext cx="3909964" cy="1200329"/>
          </a:xfrm>
          <a:prstGeom prst="rect">
            <a:avLst/>
          </a:prstGeom>
        </p:spPr>
        <p:txBody>
          <a:bodyPr wrap="square">
            <a:spAutoFit/>
          </a:bodyPr>
          <a:lstStyle/>
          <a:p>
            <a:pPr fontAlgn="base">
              <a:spcBef>
                <a:spcPct val="0"/>
              </a:spcBef>
              <a:spcAft>
                <a:spcPct val="0"/>
              </a:spcAft>
            </a:pPr>
            <a:r>
              <a:rPr lang="en-US" altLang="en-US" sz="3600" b="1" dirty="0" err="1">
                <a:solidFill>
                  <a:srgbClr val="EC55CF"/>
                </a:solidFill>
                <a:latin typeface="Times New Roman" pitchFamily="18" charset="0"/>
                <a:cs typeface="Times New Roman" pitchFamily="18" charset="0"/>
              </a:rPr>
              <a:t>Cầu</a:t>
            </a:r>
            <a:r>
              <a:rPr lang="en-US" altLang="en-US" sz="3600" b="1" dirty="0">
                <a:solidFill>
                  <a:srgbClr val="EC55CF"/>
                </a:solidFill>
                <a:latin typeface="Times New Roman" pitchFamily="18" charset="0"/>
                <a:cs typeface="Times New Roman" pitchFamily="18" charset="0"/>
              </a:rPr>
              <a:t> </a:t>
            </a:r>
            <a:r>
              <a:rPr lang="en-US" altLang="en-US" sz="3600" b="1" dirty="0" err="1">
                <a:solidFill>
                  <a:srgbClr val="EC55CF"/>
                </a:solidFill>
                <a:latin typeface="Times New Roman" pitchFamily="18" charset="0"/>
                <a:cs typeface="Times New Roman" pitchFamily="18" charset="0"/>
              </a:rPr>
              <a:t>viện</a:t>
            </a:r>
            <a:r>
              <a:rPr lang="en-US" altLang="en-US" sz="3600" dirty="0">
                <a:solidFill>
                  <a:srgbClr val="EC55CF"/>
                </a:solidFill>
                <a:latin typeface="Times New Roman" pitchFamily="18" charset="0"/>
                <a:cs typeface="Times New Roman" pitchFamily="18" charset="0"/>
              </a:rPr>
              <a:t>: </a:t>
            </a:r>
            <a:r>
              <a:rPr lang="en-US" altLang="en-US" sz="3600" dirty="0" err="1">
                <a:solidFill>
                  <a:srgbClr val="EC55CF"/>
                </a:solidFill>
                <a:latin typeface="Times New Roman" pitchFamily="18" charset="0"/>
                <a:cs typeface="Times New Roman" pitchFamily="18" charset="0"/>
              </a:rPr>
              <a:t>xin</a:t>
            </a:r>
            <a:r>
              <a:rPr lang="en-US" altLang="en-US" sz="3600" dirty="0">
                <a:solidFill>
                  <a:srgbClr val="EC55CF"/>
                </a:solidFill>
                <a:latin typeface="Times New Roman" pitchFamily="18" charset="0"/>
                <a:cs typeface="Times New Roman" pitchFamily="18" charset="0"/>
              </a:rPr>
              <a:t> </a:t>
            </a:r>
            <a:r>
              <a:rPr lang="vi-VN" altLang="en-US" sz="3600" dirty="0">
                <a:solidFill>
                  <a:srgbClr val="EC55CF"/>
                </a:solidFill>
                <a:latin typeface="Times New Roman" pitchFamily="18" charset="0"/>
                <a:cs typeface="Times New Roman" pitchFamily="18" charset="0"/>
              </a:rPr>
              <a:t>đượ</a:t>
            </a:r>
            <a:r>
              <a:rPr lang="en-US" altLang="en-US" sz="3600" dirty="0">
                <a:solidFill>
                  <a:srgbClr val="EC55CF"/>
                </a:solidFill>
                <a:latin typeface="Times New Roman" pitchFamily="18" charset="0"/>
                <a:cs typeface="Times New Roman" pitchFamily="18" charset="0"/>
              </a:rPr>
              <a:t>c </a:t>
            </a:r>
            <a:r>
              <a:rPr lang="en-US" altLang="en-US" sz="3600" dirty="0" err="1">
                <a:solidFill>
                  <a:srgbClr val="EC55CF"/>
                </a:solidFill>
                <a:latin typeface="Times New Roman" pitchFamily="18" charset="0"/>
                <a:cs typeface="Times New Roman" pitchFamily="18" charset="0"/>
              </a:rPr>
              <a:t>trợ</a:t>
            </a:r>
            <a:r>
              <a:rPr lang="en-US" altLang="en-US" sz="3600" dirty="0">
                <a:solidFill>
                  <a:srgbClr val="EC55CF"/>
                </a:solidFill>
                <a:latin typeface="Times New Roman" pitchFamily="18" charset="0"/>
                <a:cs typeface="Times New Roman" pitchFamily="18" charset="0"/>
              </a:rPr>
              <a:t> </a:t>
            </a:r>
            <a:r>
              <a:rPr lang="en-US" altLang="en-US" sz="3600" dirty="0" err="1">
                <a:solidFill>
                  <a:srgbClr val="EC55CF"/>
                </a:solidFill>
                <a:latin typeface="Times New Roman" pitchFamily="18" charset="0"/>
                <a:cs typeface="Times New Roman" pitchFamily="18" charset="0"/>
              </a:rPr>
              <a:t>giúp</a:t>
            </a:r>
            <a:r>
              <a:rPr lang="en-US" altLang="en-US" sz="3600" dirty="0">
                <a:solidFill>
                  <a:srgbClr val="EC55CF"/>
                </a:solidFill>
                <a:latin typeface="Times New Roman" pitchFamily="18" charset="0"/>
                <a:cs typeface="Times New Roman" pitchFamily="18" charset="0"/>
              </a:rPr>
              <a:t>.</a:t>
            </a:r>
          </a:p>
        </p:txBody>
      </p:sp>
      <p:grpSp>
        <p:nvGrpSpPr>
          <p:cNvPr id="10" name="组合 18">
            <a:extLst>
              <a:ext uri="{FF2B5EF4-FFF2-40B4-BE49-F238E27FC236}">
                <a16:creationId xmlns:a16="http://schemas.microsoft.com/office/drawing/2014/main" id="{07390C1F-F1A7-BE47-966B-BDF504F42627}"/>
              </a:ext>
            </a:extLst>
          </p:cNvPr>
          <p:cNvGrpSpPr/>
          <p:nvPr/>
        </p:nvGrpSpPr>
        <p:grpSpPr>
          <a:xfrm>
            <a:off x="3203848" y="2419564"/>
            <a:ext cx="1463363" cy="1664354"/>
            <a:chOff x="-1483102" y="834699"/>
            <a:chExt cx="4908113" cy="4168765"/>
          </a:xfrm>
        </p:grpSpPr>
        <p:pic>
          <p:nvPicPr>
            <p:cNvPr id="11" name="图片 13">
              <a:extLst>
                <a:ext uri="{FF2B5EF4-FFF2-40B4-BE49-F238E27FC236}">
                  <a16:creationId xmlns:a16="http://schemas.microsoft.com/office/drawing/2014/main" id="{0AB043F8-7C79-0C43-AE8A-E8B639772E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2" name="图片 15">
              <a:extLst>
                <a:ext uri="{FF2B5EF4-FFF2-40B4-BE49-F238E27FC236}">
                  <a16:creationId xmlns:a16="http://schemas.microsoft.com/office/drawing/2014/main" id="{24CA28BD-4F18-474C-B0F4-E5B56CA59F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3" name="图片 17">
              <a:extLst>
                <a:ext uri="{FF2B5EF4-FFF2-40B4-BE49-F238E27FC236}">
                  <a16:creationId xmlns:a16="http://schemas.microsoft.com/office/drawing/2014/main" id="{D3C221E7-E988-0C42-B3AD-0E474BF54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spTree>
    <p:extLst>
      <p:ext uri="{BB962C8B-B14F-4D97-AF65-F5344CB8AC3E}">
        <p14:creationId xmlns:p14="http://schemas.microsoft.com/office/powerpoint/2010/main" val="259363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7F0600-C9D1-4716-A8CD-6C63E2E3BB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
            <a:ext cx="9144000" cy="5143016"/>
          </a:xfrm>
          <a:prstGeom prst="rect">
            <a:avLst/>
          </a:prstGeom>
        </p:spPr>
      </p:pic>
      <p:pic>
        <p:nvPicPr>
          <p:cNvPr id="7" name="Picture 6">
            <a:extLst>
              <a:ext uri="{FF2B5EF4-FFF2-40B4-BE49-F238E27FC236}">
                <a16:creationId xmlns:a16="http://schemas.microsoft.com/office/drawing/2014/main" id="{DB27D2E1-84AF-46DC-98ED-0BCB5DBD63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52" y="839154"/>
            <a:ext cx="4391980" cy="4391980"/>
          </a:xfrm>
          <a:prstGeom prst="rect">
            <a:avLst/>
          </a:prstGeom>
        </p:spPr>
      </p:pic>
      <p:pic>
        <p:nvPicPr>
          <p:cNvPr id="3" name="Picture 2">
            <a:extLst>
              <a:ext uri="{FF2B5EF4-FFF2-40B4-BE49-F238E27FC236}">
                <a16:creationId xmlns:a16="http://schemas.microsoft.com/office/drawing/2014/main" id="{54DEC774-4078-4B2F-94C3-FBADEFE0A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675" y="1059184"/>
            <a:ext cx="4171950" cy="4171950"/>
          </a:xfrm>
          <a:prstGeom prst="rect">
            <a:avLst/>
          </a:prstGeom>
        </p:spPr>
      </p:pic>
      <p:sp>
        <p:nvSpPr>
          <p:cNvPr id="12" name="Rectangle 11">
            <a:extLst>
              <a:ext uri="{FF2B5EF4-FFF2-40B4-BE49-F238E27FC236}">
                <a16:creationId xmlns:a16="http://schemas.microsoft.com/office/drawing/2014/main" id="{4267D394-8DD3-4B47-BA99-2CA11D741610}"/>
              </a:ext>
            </a:extLst>
          </p:cNvPr>
          <p:cNvSpPr/>
          <p:nvPr/>
        </p:nvSpPr>
        <p:spPr>
          <a:xfrm>
            <a:off x="483643" y="383528"/>
            <a:ext cx="5474017" cy="1131282"/>
          </a:xfrm>
          <a:prstGeom prst="rect">
            <a:avLst/>
          </a:prstGeom>
          <a:noFill/>
        </p:spPr>
        <p:txBody>
          <a:bodyPr wrap="none" lIns="68580" tIns="34290" rIns="68580" bIns="34290" numCol="1">
            <a:prstTxWarp prst="textPlain">
              <a:avLst/>
            </a:prstTxWarp>
            <a:spAutoFit/>
          </a:bodyPr>
          <a:lstStyle/>
          <a:p>
            <a:pPr algn="ctr"/>
            <a:r>
              <a:rPr lang="vi-VN"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Tìm hiểu bài</a:t>
            </a:r>
            <a:endParaRPr lang="en-US" sz="3000" b="1" dirty="0">
              <a:ln w="57150" cmpd="sng">
                <a:solidFill>
                  <a:srgbClr val="EA661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336567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6" presetClass="emph" presetSubtype="0" fill="hold" grpId="1" nodeType="withEffect">
                                  <p:stCondLst>
                                    <p:cond delay="0"/>
                                  </p:stCondLst>
                                  <p:iterate type="lt">
                                    <p:tmPct val="10000"/>
                                  </p:iterate>
                                  <p:childTnLst>
                                    <p:animScale>
                                      <p:cBhvr>
                                        <p:cTn id="11" dur="250" autoRev="1" fill="hold">
                                          <p:stCondLst>
                                            <p:cond delay="0"/>
                                          </p:stCondLst>
                                        </p:cTn>
                                        <p:tgtEl>
                                          <p:spTgt spid="12"/>
                                        </p:tgtEl>
                                      </p:cBhvr>
                                      <p:to x="80000" y="100000"/>
                                    </p:animScale>
                                    <p:anim by="(#ppt_w*0.10)" calcmode="lin" valueType="num">
                                      <p:cBhvr>
                                        <p:cTn id="12" dur="250" autoRev="1" fill="hold">
                                          <p:stCondLst>
                                            <p:cond delay="0"/>
                                          </p:stCondLst>
                                        </p:cTn>
                                        <p:tgtEl>
                                          <p:spTgt spid="12"/>
                                        </p:tgtEl>
                                        <p:attrNameLst>
                                          <p:attrName>ppt_x</p:attrName>
                                        </p:attrNameLst>
                                      </p:cBhvr>
                                    </p:anim>
                                    <p:anim by="(-#ppt_w*0.10)" calcmode="lin" valueType="num">
                                      <p:cBhvr>
                                        <p:cTn id="13" dur="250" autoRev="1" fill="hold">
                                          <p:stCondLst>
                                            <p:cond delay="0"/>
                                          </p:stCondLst>
                                        </p:cTn>
                                        <p:tgtEl>
                                          <p:spTgt spid="12"/>
                                        </p:tgtEl>
                                        <p:attrNameLst>
                                          <p:attrName>ppt_y</p:attrName>
                                        </p:attrNameLst>
                                      </p:cBhvr>
                                    </p:anim>
                                    <p:animRot by="-480000">
                                      <p:cBhvr>
                                        <p:cTn id="14" dur="250" autoRev="1" fill="hold">
                                          <p:stCondLst>
                                            <p:cond delay="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5000"/>
          </a:schemeClr>
        </a:solidFill>
        <a:ln>
          <a:solidFill>
            <a:schemeClr val="bg1"/>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325</TotalTime>
  <Words>1037</Words>
  <Application>Microsoft Office PowerPoint</Application>
  <PresentationFormat>On-screen Show (16:9)</PresentationFormat>
  <Paragraphs>80</Paragraphs>
  <Slides>21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Calibri</vt:lpstr>
      <vt:lpstr>Englebert</vt:lpstr>
      <vt:lpstr>Fira Sans Condensed</vt:lpstr>
      <vt:lpstr>Jua</vt:lpstr>
      <vt:lpstr>Tahoma</vt:lpstr>
      <vt:lpstr>Times New Roman</vt:lpstr>
      <vt:lpstr>UTM Avo</vt:lpstr>
      <vt:lpstr>UTM Cookies</vt:lpstr>
      <vt:lpstr>UTM Flamenco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Hong</dc:creator>
  <cp:lastModifiedBy>Techsi.vn</cp:lastModifiedBy>
  <cp:revision>18</cp:revision>
  <dcterms:created xsi:type="dcterms:W3CDTF">2021-10-25T15:46:18Z</dcterms:created>
  <dcterms:modified xsi:type="dcterms:W3CDTF">2023-07-21T02:49:26Z</dcterms:modified>
</cp:coreProperties>
</file>