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3.wav" ContentType="audio/x-wav"/>
  <Override PartName="/ppt/media/audio4.wav" ContentType="audio/x-wav"/>
  <Override PartName="/ppt/media/audio5.wav" ContentType="audio/x-wav"/>
  <Override PartName="/ppt/notesSlides/notesSlide1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7" r:id="rId2"/>
  </p:sldMasterIdLst>
  <p:notesMasterIdLst>
    <p:notesMasterId r:id="rId29"/>
  </p:notesMasterIdLst>
  <p:sldIdLst>
    <p:sldId id="325" r:id="rId3"/>
    <p:sldId id="291" r:id="rId4"/>
    <p:sldId id="292" r:id="rId5"/>
    <p:sldId id="304" r:id="rId6"/>
    <p:sldId id="308" r:id="rId7"/>
    <p:sldId id="315" r:id="rId8"/>
    <p:sldId id="317" r:id="rId9"/>
    <p:sldId id="318" r:id="rId10"/>
    <p:sldId id="314" r:id="rId11"/>
    <p:sldId id="300" r:id="rId12"/>
    <p:sldId id="296" r:id="rId13"/>
    <p:sldId id="305" r:id="rId14"/>
    <p:sldId id="306" r:id="rId15"/>
    <p:sldId id="309" r:id="rId16"/>
    <p:sldId id="301" r:id="rId17"/>
    <p:sldId id="298" r:id="rId18"/>
    <p:sldId id="319" r:id="rId19"/>
    <p:sldId id="320" r:id="rId20"/>
    <p:sldId id="321" r:id="rId21"/>
    <p:sldId id="293" r:id="rId22"/>
    <p:sldId id="310" r:id="rId23"/>
    <p:sldId id="316" r:id="rId24"/>
    <p:sldId id="307" r:id="rId25"/>
    <p:sldId id="294" r:id="rId26"/>
    <p:sldId id="295" r:id="rId27"/>
    <p:sldId id="312" r:id="rId28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30"/>
      <p:bold r:id="rId31"/>
    </p:embeddedFont>
    <p:embeddedFont>
      <p:font typeface="#9Slide03 AmpleSoft" panose="020B0604020202020204" charset="0"/>
      <p:regular r:id="rId32"/>
    </p:embeddedFont>
    <p:embeddedFont>
      <p:font typeface="#9Slide03 AmpleSoft Bold" panose="020B0604020202020204" charset="0"/>
      <p:regular r:id="rId33"/>
    </p:embeddedFont>
    <p:embeddedFont>
      <p:font typeface="#9Slide03 Arima Madurai Black" panose="020B0604020202020204" charset="0"/>
      <p:bold r:id="rId34"/>
    </p:embeddedFont>
    <p:embeddedFont>
      <p:font typeface="#9Slide03 Bebas Neue Bold" panose="020B0604020202020204" charset="0"/>
      <p:bold r:id="rId35"/>
    </p:embeddedFont>
    <p:embeddedFont>
      <p:font typeface="#9Slide04 HLT Aquus" panose="020B0604020202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Cambria Math" panose="02040503050406030204" pitchFamily="18" charset="0"/>
      <p:regular r:id="rId47"/>
    </p:embeddedFont>
    <p:embeddedFont>
      <p:font typeface="SVN-Newton" panose="02040603050506020204" pitchFamily="18" charset="0"/>
      <p:regular r:id="rId48"/>
    </p:embeddedFont>
    <p:embeddedFont>
      <p:font typeface="UTM Colossalis" panose="02040603050506020204" pitchFamily="18" charset="0"/>
      <p:regular r:id="rId49"/>
    </p:embeddedFont>
    <p:embeddedFont>
      <p:font typeface="UTM Hanzel" panose="02040603050506020204" pitchFamily="18" charset="0"/>
      <p:regular r:id="rId50"/>
    </p:embeddedFont>
    <p:embeddedFont>
      <p:font typeface="UTM Mother" panose="02040603050506020204" pitchFamily="18" charset="0"/>
      <p:regular r:id="rId51"/>
    </p:embeddedFont>
    <p:embeddedFont>
      <p:font typeface="UTM Nokia" panose="02040603050506020204" pitchFamily="18" charset="0"/>
      <p:regular r:id="rId52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A82A"/>
    <a:srgbClr val="FF4C60"/>
    <a:srgbClr val="E2FD88"/>
    <a:srgbClr val="FFD53F"/>
    <a:srgbClr val="002060"/>
    <a:srgbClr val="57BDC4"/>
    <a:srgbClr val="348186"/>
    <a:srgbClr val="0563C1"/>
    <a:srgbClr val="4CB6BD"/>
    <a:srgbClr val="FFD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12" autoAdjust="0"/>
  </p:normalViewPr>
  <p:slideViewPr>
    <p:cSldViewPr snapToGrid="0">
      <p:cViewPr varScale="1">
        <p:scale>
          <a:sx n="89" d="100"/>
          <a:sy n="89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font" Target="fonts/font12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MĂNG NON- TÀI LIỆU TIỂU HỌC | Facebook</a:t>
            </a:r>
            <a:endParaRPr lang="en-US" sz="12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2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2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2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4671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560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560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99748B-1A6B-4B94-B982-E2C8837D34CA}" type="slidenum">
              <a:rPr lang="zh-CN" altLang="en-US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101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2CFBE-1407-414C-AC03-95A5BCF50F7C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6810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14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0216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041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041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587FD6-E13E-4A20-99CA-4B7A100067EE}" type="slidenum">
              <a:rPr lang="zh-CN" altLang="en-US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806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4213" y="1141413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4213" y="4398963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33796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latinLnBrk="1" hangingPunct="1">
              <a:spcBef>
                <a:spcPct val="0"/>
              </a:spcBef>
            </a:pPr>
            <a:fld id="{D8A88CB0-5585-4DC3-AF7B-F8B607B001A8}" type="slidenum">
              <a:rPr lang="zh-CN" altLang="en-US"/>
              <a:pPr algn="r" eaLnBrk="1" latinLnBrk="1" hangingPunct="1">
                <a:spcBef>
                  <a:spcPct val="0"/>
                </a:spcBef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697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1873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7680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6D4A97-B3A9-4347-872E-EDB9A7358FD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18989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84D0-E8C0-4FB2-93D8-B1A58490B2C5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046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355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9700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latinLnBrk="1" hangingPunct="1">
              <a:spcBef>
                <a:spcPct val="0"/>
              </a:spcBef>
            </a:pPr>
            <a:fld id="{46D230FF-CF30-47C2-BA4C-59A7874B97B3}" type="slidenum">
              <a:rPr lang="zh-CN" altLang="en-US"/>
              <a:pPr algn="r" eaLnBrk="1" latinLnBrk="1" hangingPunct="1">
                <a:spcBef>
                  <a:spcPct val="0"/>
                </a:spcBef>
              </a:pPr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104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1415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342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7683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66DFD-D77D-44AB-A44B-39D08D789409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459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84D0-E8C0-4FB2-93D8-B1A58490B2C5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021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991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803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801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A25E-8950-4A49-94D1-A462097B5F7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41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8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̉n chiếu Tiêu đề">
    <p:bg>
      <p:bgPr>
        <a:gradFill>
          <a:gsLst>
            <a:gs pos="0">
              <a:schemeClr val="bg1">
                <a:lumMod val="46000"/>
                <a:lumOff val="54000"/>
              </a:schemeClr>
            </a:gs>
            <a:gs pos="46000">
              <a:schemeClr val="bg1">
                <a:lumMod val="60000"/>
                <a:lumOff val="40000"/>
              </a:schemeClr>
            </a:gs>
            <a:gs pos="100000">
              <a:schemeClr val="bg1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B8D59F-8DFF-430D-879A-4910F75BA0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27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D5253"/>
              </a:solidFill>
            </a:endParaRPr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7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4" name="Chỗ dành cho sẵn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A8D6-61CB-47CF-BA93-9D77189827BB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0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Nhóm 83"/>
          <p:cNvGrpSpPr/>
          <p:nvPr/>
        </p:nvGrpSpPr>
        <p:grpSpPr>
          <a:xfrm>
            <a:off x="-83394" y="42141"/>
            <a:ext cx="890318" cy="5101360"/>
            <a:chOff x="-111192" y="56187"/>
            <a:chExt cx="1187090" cy="6801813"/>
          </a:xfrm>
        </p:grpSpPr>
        <p:sp>
          <p:nvSpPr>
            <p:cNvPr id="7" name="Hình tự do 6"/>
            <p:cNvSpPr>
              <a:spLocks/>
            </p:cNvSpPr>
            <p:nvPr/>
          </p:nvSpPr>
          <p:spPr bwMode="auto">
            <a:xfrm rot="21370907">
              <a:off x="309865" y="316313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Hình bầu dục 33"/>
            <p:cNvSpPr>
              <a:spLocks noChangeArrowheads="1"/>
            </p:cNvSpPr>
            <p:nvPr/>
          </p:nvSpPr>
          <p:spPr bwMode="auto">
            <a:xfrm rot="21370907">
              <a:off x="156317" y="389499"/>
              <a:ext cx="107325" cy="90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grpSp>
          <p:nvGrpSpPr>
            <p:cNvPr id="9" name="Nhóm 8"/>
            <p:cNvGrpSpPr/>
            <p:nvPr/>
          </p:nvGrpSpPr>
          <p:grpSpPr>
            <a:xfrm rot="21351673">
              <a:off x="188910" y="3285460"/>
              <a:ext cx="886988" cy="656333"/>
              <a:chOff x="452438" y="3540125"/>
              <a:chExt cx="750888" cy="555625"/>
            </a:xfrm>
          </p:grpSpPr>
          <p:sp>
            <p:nvSpPr>
              <p:cNvPr id="10" name="Hình tự do 9"/>
              <p:cNvSpPr>
                <a:spLocks/>
              </p:cNvSpPr>
              <p:nvPr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11" name="Hình tự do 10"/>
              <p:cNvSpPr>
                <a:spLocks/>
              </p:cNvSpPr>
              <p:nvPr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</p:grpSp>
        <p:sp>
          <p:nvSpPr>
            <p:cNvPr id="12" name="Hình tự do 11"/>
            <p:cNvSpPr>
              <a:spLocks/>
            </p:cNvSpPr>
            <p:nvPr/>
          </p:nvSpPr>
          <p:spPr bwMode="auto">
            <a:xfrm rot="21370907">
              <a:off x="40737" y="3810995"/>
              <a:ext cx="338487" cy="336423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3" name="Hình tự do 12"/>
            <p:cNvSpPr>
              <a:spLocks/>
            </p:cNvSpPr>
            <p:nvPr/>
          </p:nvSpPr>
          <p:spPr bwMode="auto">
            <a:xfrm rot="1029304">
              <a:off x="-5757" y="2131015"/>
              <a:ext cx="717568" cy="786784"/>
            </a:xfrm>
            <a:custGeom>
              <a:avLst/>
              <a:gdLst>
                <a:gd name="connsiteX0" fmla="*/ 624166 w 717568"/>
                <a:gd name="connsiteY0" fmla="*/ 7939 h 786784"/>
                <a:gd name="connsiteX1" fmla="*/ 680993 w 717568"/>
                <a:gd name="connsiteY1" fmla="*/ 7779 h 786784"/>
                <a:gd name="connsiteX2" fmla="*/ 244665 w 717568"/>
                <a:gd name="connsiteY2" fmla="*/ 782347 h 786784"/>
                <a:gd name="connsiteX3" fmla="*/ 109114 w 717568"/>
                <a:gd name="connsiteY3" fmla="*/ 756152 h 786784"/>
                <a:gd name="connsiteX4" fmla="*/ 99313 w 717568"/>
                <a:gd name="connsiteY4" fmla="*/ 749712 h 786784"/>
                <a:gd name="connsiteX5" fmla="*/ 0 w 717568"/>
                <a:gd name="connsiteY5" fmla="*/ 427989 h 786784"/>
                <a:gd name="connsiteX6" fmla="*/ 3400 w 717568"/>
                <a:gd name="connsiteY6" fmla="*/ 430734 h 786784"/>
                <a:gd name="connsiteX7" fmla="*/ 260064 w 717568"/>
                <a:gd name="connsiteY7" fmla="*/ 731389 h 786784"/>
                <a:gd name="connsiteX8" fmla="*/ 624166 w 717568"/>
                <a:gd name="connsiteY8" fmla="*/ 7939 h 78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68" h="786784">
                  <a:moveTo>
                    <a:pt x="624166" y="7939"/>
                  </a:moveTo>
                  <a:cubicBezTo>
                    <a:pt x="643937" y="-2174"/>
                    <a:pt x="663027" y="-3050"/>
                    <a:pt x="680993" y="7779"/>
                  </a:cubicBezTo>
                  <a:cubicBezTo>
                    <a:pt x="870924" y="119888"/>
                    <a:pt x="260065" y="848593"/>
                    <a:pt x="244665" y="782347"/>
                  </a:cubicBezTo>
                  <a:cubicBezTo>
                    <a:pt x="206165" y="793813"/>
                    <a:pt x="158682" y="782347"/>
                    <a:pt x="109114" y="756152"/>
                  </a:cubicBezTo>
                  <a:lnTo>
                    <a:pt x="99313" y="749712"/>
                  </a:lnTo>
                  <a:lnTo>
                    <a:pt x="0" y="427989"/>
                  </a:lnTo>
                  <a:lnTo>
                    <a:pt x="3400" y="430734"/>
                  </a:lnTo>
                  <a:cubicBezTo>
                    <a:pt x="113766" y="527555"/>
                    <a:pt x="231831" y="660047"/>
                    <a:pt x="260064" y="731389"/>
                  </a:cubicBezTo>
                  <a:cubicBezTo>
                    <a:pt x="313964" y="602081"/>
                    <a:pt x="485768" y="78723"/>
                    <a:pt x="624166" y="79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4" name="Hình tự do 13"/>
            <p:cNvSpPr>
              <a:spLocks/>
            </p:cNvSpPr>
            <p:nvPr/>
          </p:nvSpPr>
          <p:spPr bwMode="auto">
            <a:xfrm rot="229093" flipH="1">
              <a:off x="363693" y="512740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5" name="Hình tự do 14"/>
            <p:cNvSpPr>
              <a:spLocks/>
            </p:cNvSpPr>
            <p:nvPr/>
          </p:nvSpPr>
          <p:spPr bwMode="auto">
            <a:xfrm rot="229093" flipH="1">
              <a:off x="820539" y="6496790"/>
              <a:ext cx="130517" cy="129721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6" name="Hình tự do 15"/>
            <p:cNvSpPr>
              <a:spLocks/>
            </p:cNvSpPr>
            <p:nvPr/>
          </p:nvSpPr>
          <p:spPr bwMode="auto">
            <a:xfrm rot="18488757">
              <a:off x="56320" y="5556204"/>
              <a:ext cx="303358" cy="304647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7" name="Hình tự do 16"/>
            <p:cNvSpPr>
              <a:spLocks/>
            </p:cNvSpPr>
            <p:nvPr/>
          </p:nvSpPr>
          <p:spPr bwMode="auto">
            <a:xfrm rot="21540920" flipH="1">
              <a:off x="309775" y="56187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8" name="Hình bầu dục 33"/>
            <p:cNvSpPr>
              <a:spLocks noChangeArrowheads="1"/>
            </p:cNvSpPr>
            <p:nvPr/>
          </p:nvSpPr>
          <p:spPr bwMode="auto">
            <a:xfrm rot="21540920" flipH="1">
              <a:off x="77245" y="2006726"/>
              <a:ext cx="107325" cy="90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9" name="Hình tự do 27"/>
            <p:cNvSpPr>
              <a:spLocks/>
            </p:cNvSpPr>
            <p:nvPr/>
          </p:nvSpPr>
          <p:spPr bwMode="auto">
            <a:xfrm rot="19007982" flipV="1">
              <a:off x="756768" y="5796628"/>
              <a:ext cx="138254" cy="141654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20" name="Hình tự do 19"/>
            <p:cNvSpPr/>
            <p:nvPr/>
          </p:nvSpPr>
          <p:spPr>
            <a:xfrm>
              <a:off x="-111192" y="5906666"/>
              <a:ext cx="670" cy="8039"/>
            </a:xfrm>
            <a:custGeom>
              <a:avLst/>
              <a:gdLst>
                <a:gd name="connsiteX0" fmla="*/ 133 w 591"/>
                <a:gd name="connsiteY0" fmla="*/ 57 h 7090"/>
                <a:gd name="connsiteX1" fmla="*/ 502 w 591"/>
                <a:gd name="connsiteY1" fmla="*/ 3724 h 7090"/>
                <a:gd name="connsiteX2" fmla="*/ 591 w 591"/>
                <a:gd name="connsiteY2" fmla="*/ 5706 h 7090"/>
                <a:gd name="connsiteX3" fmla="*/ 1 w 591"/>
                <a:gd name="connsiteY3" fmla="*/ 7090 h 7090"/>
                <a:gd name="connsiteX4" fmla="*/ 133 w 591"/>
                <a:gd name="connsiteY4" fmla="*/ 57 h 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" h="7090">
                  <a:moveTo>
                    <a:pt x="133" y="57"/>
                  </a:moveTo>
                  <a:cubicBezTo>
                    <a:pt x="221" y="-306"/>
                    <a:pt x="348" y="1114"/>
                    <a:pt x="502" y="3724"/>
                  </a:cubicBezTo>
                  <a:lnTo>
                    <a:pt x="591" y="5706"/>
                  </a:lnTo>
                  <a:lnTo>
                    <a:pt x="1" y="7090"/>
                  </a:lnTo>
                  <a:cubicBezTo>
                    <a:pt x="-4" y="2567"/>
                    <a:pt x="45" y="420"/>
                    <a:pt x="133" y="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21" name="Hình tự do 49"/>
            <p:cNvSpPr>
              <a:spLocks/>
            </p:cNvSpPr>
            <p:nvPr/>
          </p:nvSpPr>
          <p:spPr bwMode="auto">
            <a:xfrm rot="238563">
              <a:off x="193325" y="5986638"/>
              <a:ext cx="587092" cy="435643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  <a:gd name="connsiteX0" fmla="*/ 437 w 8676"/>
                <a:gd name="connsiteY0" fmla="*/ 38 h 8343"/>
                <a:gd name="connsiteX1" fmla="*/ 3833 w 8676"/>
                <a:gd name="connsiteY1" fmla="*/ 6489 h 8343"/>
                <a:gd name="connsiteX2" fmla="*/ 8676 w 8676"/>
                <a:gd name="connsiteY2" fmla="*/ 1731 h 8343"/>
                <a:gd name="connsiteX3" fmla="*/ 3823 w 8676"/>
                <a:gd name="connsiteY3" fmla="*/ 8271 h 8343"/>
                <a:gd name="connsiteX4" fmla="*/ 3582 w 8676"/>
                <a:gd name="connsiteY4" fmla="*/ 8102 h 8343"/>
                <a:gd name="connsiteX5" fmla="*/ 437 w 8676"/>
                <a:gd name="connsiteY5" fmla="*/ 38 h 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6" h="8343">
                  <a:moveTo>
                    <a:pt x="437" y="38"/>
                  </a:moveTo>
                  <a:cubicBezTo>
                    <a:pt x="1758" y="602"/>
                    <a:pt x="3645" y="4151"/>
                    <a:pt x="3833" y="6489"/>
                  </a:cubicBezTo>
                  <a:cubicBezTo>
                    <a:pt x="5091" y="4070"/>
                    <a:pt x="8676" y="-43"/>
                    <a:pt x="8676" y="1731"/>
                  </a:cubicBezTo>
                  <a:cubicBezTo>
                    <a:pt x="8613" y="4070"/>
                    <a:pt x="5458" y="8997"/>
                    <a:pt x="3823" y="8271"/>
                  </a:cubicBezTo>
                  <a:cubicBezTo>
                    <a:pt x="3760" y="8352"/>
                    <a:pt x="3582" y="8022"/>
                    <a:pt x="3582" y="8102"/>
                  </a:cubicBezTo>
                  <a:cubicBezTo>
                    <a:pt x="2764" y="9312"/>
                    <a:pt x="-1324" y="-688"/>
                    <a:pt x="437" y="3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22" name="Hình tự do 21"/>
            <p:cNvSpPr/>
            <p:nvPr/>
          </p:nvSpPr>
          <p:spPr>
            <a:xfrm>
              <a:off x="-5482" y="1265703"/>
              <a:ext cx="764564" cy="2440644"/>
            </a:xfrm>
            <a:custGeom>
              <a:avLst/>
              <a:gdLst>
                <a:gd name="connsiteX0" fmla="*/ 762840 w 764564"/>
                <a:gd name="connsiteY0" fmla="*/ 0 h 2440644"/>
                <a:gd name="connsiteX1" fmla="*/ 764564 w 764564"/>
                <a:gd name="connsiteY1" fmla="*/ 6597 h 2440644"/>
                <a:gd name="connsiteX2" fmla="*/ 415990 w 764564"/>
                <a:gd name="connsiteY2" fmla="*/ 745997 h 2440644"/>
                <a:gd name="connsiteX3" fmla="*/ 496527 w 764564"/>
                <a:gd name="connsiteY3" fmla="*/ 655633 h 2440644"/>
                <a:gd name="connsiteX4" fmla="*/ 498251 w 764564"/>
                <a:gd name="connsiteY4" fmla="*/ 662230 h 2440644"/>
                <a:gd name="connsiteX5" fmla="*/ 412572 w 764564"/>
                <a:gd name="connsiteY5" fmla="*/ 757070 h 2440644"/>
                <a:gd name="connsiteX6" fmla="*/ 132423 w 764564"/>
                <a:gd name="connsiteY6" fmla="*/ 1794536 h 2440644"/>
                <a:gd name="connsiteX7" fmla="*/ 12481 w 764564"/>
                <a:gd name="connsiteY7" fmla="*/ 2370241 h 2440644"/>
                <a:gd name="connsiteX8" fmla="*/ 0 w 764564"/>
                <a:gd name="connsiteY8" fmla="*/ 2440644 h 2440644"/>
                <a:gd name="connsiteX9" fmla="*/ 0 w 764564"/>
                <a:gd name="connsiteY9" fmla="*/ 2414471 h 2440644"/>
                <a:gd name="connsiteX10" fmla="*/ 8605 w 764564"/>
                <a:gd name="connsiteY10" fmla="*/ 2365918 h 2440644"/>
                <a:gd name="connsiteX11" fmla="*/ 127275 w 764564"/>
                <a:gd name="connsiteY11" fmla="*/ 1794968 h 2440644"/>
                <a:gd name="connsiteX12" fmla="*/ 762840 w 764564"/>
                <a:gd name="connsiteY12" fmla="*/ 0 h 244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4564" h="2440644">
                  <a:moveTo>
                    <a:pt x="762840" y="0"/>
                  </a:moveTo>
                  <a:cubicBezTo>
                    <a:pt x="764564" y="6597"/>
                    <a:pt x="764564" y="6597"/>
                    <a:pt x="764564" y="6597"/>
                  </a:cubicBezTo>
                  <a:cubicBezTo>
                    <a:pt x="661164" y="110118"/>
                    <a:pt x="539650" y="369766"/>
                    <a:pt x="415990" y="745997"/>
                  </a:cubicBezTo>
                  <a:cubicBezTo>
                    <a:pt x="496527" y="655633"/>
                    <a:pt x="496527" y="655633"/>
                    <a:pt x="496527" y="655633"/>
                  </a:cubicBezTo>
                  <a:cubicBezTo>
                    <a:pt x="498251" y="662230"/>
                    <a:pt x="498251" y="662230"/>
                    <a:pt x="498251" y="662230"/>
                  </a:cubicBezTo>
                  <a:cubicBezTo>
                    <a:pt x="412572" y="757070"/>
                    <a:pt x="412572" y="757070"/>
                    <a:pt x="412572" y="757070"/>
                  </a:cubicBezTo>
                  <a:cubicBezTo>
                    <a:pt x="318542" y="1041374"/>
                    <a:pt x="223452" y="1394081"/>
                    <a:pt x="132423" y="1794536"/>
                  </a:cubicBezTo>
                  <a:cubicBezTo>
                    <a:pt x="87192" y="1992829"/>
                    <a:pt x="46889" y="2187085"/>
                    <a:pt x="12481" y="2370241"/>
                  </a:cubicBezTo>
                  <a:lnTo>
                    <a:pt x="0" y="2440644"/>
                  </a:lnTo>
                  <a:lnTo>
                    <a:pt x="0" y="2414471"/>
                  </a:lnTo>
                  <a:lnTo>
                    <a:pt x="8605" y="2365918"/>
                  </a:lnTo>
                  <a:cubicBezTo>
                    <a:pt x="42739" y="2184035"/>
                    <a:pt x="82614" y="1991416"/>
                    <a:pt x="127275" y="1794968"/>
                  </a:cubicBezTo>
                  <a:cubicBezTo>
                    <a:pt x="341194" y="854304"/>
                    <a:pt x="578318" y="183597"/>
                    <a:pt x="762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grpSp>
          <p:nvGrpSpPr>
            <p:cNvPr id="23" name="Nhóm 22"/>
            <p:cNvGrpSpPr/>
            <p:nvPr/>
          </p:nvGrpSpPr>
          <p:grpSpPr>
            <a:xfrm rot="399179" flipH="1">
              <a:off x="322913" y="912037"/>
              <a:ext cx="740803" cy="743600"/>
              <a:chOff x="2051052" y="5522596"/>
              <a:chExt cx="892175" cy="895542"/>
            </a:xfrm>
          </p:grpSpPr>
          <p:sp>
            <p:nvSpPr>
              <p:cNvPr id="24" name="Hình tự do 5"/>
              <p:cNvSpPr>
                <a:spLocks/>
              </p:cNvSpPr>
              <p:nvPr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25" name="Dòng 6"/>
              <p:cNvSpPr>
                <a:spLocks noChangeShapeType="1"/>
              </p:cNvSpPr>
              <p:nvPr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26" name="Hình tự do 32"/>
              <p:cNvSpPr>
                <a:spLocks/>
              </p:cNvSpPr>
              <p:nvPr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27" name="Hình tự do 33"/>
              <p:cNvSpPr>
                <a:spLocks/>
              </p:cNvSpPr>
              <p:nvPr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28" name="Hình tự do 32"/>
              <p:cNvSpPr>
                <a:spLocks/>
              </p:cNvSpPr>
              <p:nvPr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29" name="Hình bầu dục 28"/>
              <p:cNvSpPr/>
              <p:nvPr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</p:grpSp>
        <p:sp>
          <p:nvSpPr>
            <p:cNvPr id="30" name="Hình tự do 29"/>
            <p:cNvSpPr>
              <a:spLocks/>
            </p:cNvSpPr>
            <p:nvPr/>
          </p:nvSpPr>
          <p:spPr bwMode="auto">
            <a:xfrm rot="21370907">
              <a:off x="453244" y="1821965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31" name="Hình tự do 30"/>
            <p:cNvSpPr/>
            <p:nvPr/>
          </p:nvSpPr>
          <p:spPr>
            <a:xfrm>
              <a:off x="-5482" y="3721714"/>
              <a:ext cx="572070" cy="2025949"/>
            </a:xfrm>
            <a:custGeom>
              <a:avLst/>
              <a:gdLst>
                <a:gd name="connsiteX0" fmla="*/ 571311 w 572070"/>
                <a:gd name="connsiteY0" fmla="*/ 698 h 2025949"/>
                <a:gd name="connsiteX1" fmla="*/ 535841 w 572070"/>
                <a:gd name="connsiteY1" fmla="*/ 157150 h 2025949"/>
                <a:gd name="connsiteX2" fmla="*/ 43954 w 572070"/>
                <a:gd name="connsiteY2" fmla="*/ 1914280 h 2025949"/>
                <a:gd name="connsiteX3" fmla="*/ 0 w 572070"/>
                <a:gd name="connsiteY3" fmla="*/ 2025949 h 2025949"/>
                <a:gd name="connsiteX4" fmla="*/ 0 w 572070"/>
                <a:gd name="connsiteY4" fmla="*/ 1931247 h 2025949"/>
                <a:gd name="connsiteX5" fmla="*/ 38961 w 572070"/>
                <a:gd name="connsiteY5" fmla="*/ 1823186 h 2025949"/>
                <a:gd name="connsiteX6" fmla="*/ 487112 w 572070"/>
                <a:gd name="connsiteY6" fmla="*/ 146883 h 2025949"/>
                <a:gd name="connsiteX7" fmla="*/ 571311 w 572070"/>
                <a:gd name="connsiteY7" fmla="*/ 698 h 202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070" h="2025949">
                  <a:moveTo>
                    <a:pt x="571311" y="698"/>
                  </a:moveTo>
                  <a:cubicBezTo>
                    <a:pt x="574851" y="6404"/>
                    <a:pt x="566519" y="47998"/>
                    <a:pt x="535841" y="157150"/>
                  </a:cubicBezTo>
                  <a:cubicBezTo>
                    <a:pt x="455308" y="443674"/>
                    <a:pt x="262063" y="1332539"/>
                    <a:pt x="43954" y="1914280"/>
                  </a:cubicBezTo>
                  <a:lnTo>
                    <a:pt x="0" y="2025949"/>
                  </a:lnTo>
                  <a:lnTo>
                    <a:pt x="0" y="1931247"/>
                  </a:lnTo>
                  <a:lnTo>
                    <a:pt x="38961" y="1823186"/>
                  </a:lnTo>
                  <a:cubicBezTo>
                    <a:pt x="257758" y="1197543"/>
                    <a:pt x="459012" y="348382"/>
                    <a:pt x="487112" y="146883"/>
                  </a:cubicBezTo>
                  <a:cubicBezTo>
                    <a:pt x="498274" y="149283"/>
                    <a:pt x="563523" y="-11856"/>
                    <a:pt x="571311" y="6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32" name="Hình tự do 31"/>
            <p:cNvSpPr/>
            <p:nvPr/>
          </p:nvSpPr>
          <p:spPr>
            <a:xfrm>
              <a:off x="404351" y="4895423"/>
              <a:ext cx="203734" cy="1962577"/>
            </a:xfrm>
            <a:custGeom>
              <a:avLst/>
              <a:gdLst>
                <a:gd name="connsiteX0" fmla="*/ 203734 w 203734"/>
                <a:gd name="connsiteY0" fmla="*/ 34 h 1962577"/>
                <a:gd name="connsiteX1" fmla="*/ 38502 w 203734"/>
                <a:gd name="connsiteY1" fmla="*/ 1942127 h 1962577"/>
                <a:gd name="connsiteX2" fmla="*/ 38124 w 203734"/>
                <a:gd name="connsiteY2" fmla="*/ 1962577 h 1962577"/>
                <a:gd name="connsiteX3" fmla="*/ 0 w 203734"/>
                <a:gd name="connsiteY3" fmla="*/ 1962577 h 1962577"/>
                <a:gd name="connsiteX4" fmla="*/ 861 w 203734"/>
                <a:gd name="connsiteY4" fmla="*/ 1930481 h 1962577"/>
                <a:gd name="connsiteX5" fmla="*/ 168890 w 203734"/>
                <a:gd name="connsiteY5" fmla="*/ 27735 h 1962577"/>
                <a:gd name="connsiteX6" fmla="*/ 203734 w 203734"/>
                <a:gd name="connsiteY6" fmla="*/ 34 h 196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3734" h="1962577">
                  <a:moveTo>
                    <a:pt x="203734" y="34"/>
                  </a:moveTo>
                  <a:cubicBezTo>
                    <a:pt x="84994" y="510675"/>
                    <a:pt x="48957" y="1435542"/>
                    <a:pt x="38502" y="1942127"/>
                  </a:cubicBezTo>
                  <a:lnTo>
                    <a:pt x="38124" y="1962577"/>
                  </a:lnTo>
                  <a:lnTo>
                    <a:pt x="0" y="1962577"/>
                  </a:lnTo>
                  <a:lnTo>
                    <a:pt x="861" y="1930481"/>
                  </a:lnTo>
                  <a:cubicBezTo>
                    <a:pt x="15196" y="1428054"/>
                    <a:pt x="54378" y="534635"/>
                    <a:pt x="168890" y="27735"/>
                  </a:cubicBezTo>
                  <a:cubicBezTo>
                    <a:pt x="168890" y="27735"/>
                    <a:pt x="186897" y="-1137"/>
                    <a:pt x="203734" y="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grpSp>
          <p:nvGrpSpPr>
            <p:cNvPr id="33" name="Nhóm 32"/>
            <p:cNvGrpSpPr/>
            <p:nvPr/>
          </p:nvGrpSpPr>
          <p:grpSpPr>
            <a:xfrm rot="16304340" flipH="1">
              <a:off x="178634" y="4276817"/>
              <a:ext cx="888787" cy="885044"/>
              <a:chOff x="4277517" y="3752400"/>
              <a:chExt cx="1154448" cy="1149586"/>
            </a:xfrm>
          </p:grpSpPr>
          <p:sp>
            <p:nvSpPr>
              <p:cNvPr id="34" name="Hình tự do 33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35" name="Hình tự do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36" name="Hình tự do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37" name="Hình tự do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38" name="Hình tự do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Nhóm 82"/>
          <p:cNvGrpSpPr/>
          <p:nvPr/>
        </p:nvGrpSpPr>
        <p:grpSpPr>
          <a:xfrm>
            <a:off x="7999810" y="1963516"/>
            <a:ext cx="1032551" cy="3179984"/>
            <a:chOff x="10666412" y="2618021"/>
            <a:chExt cx="1376735" cy="4239979"/>
          </a:xfrm>
        </p:grpSpPr>
        <p:sp>
          <p:nvSpPr>
            <p:cNvPr id="82" name="Hình tự do 13"/>
            <p:cNvSpPr>
              <a:spLocks noEditPoints="1"/>
            </p:cNvSpPr>
            <p:nvPr/>
          </p:nvSpPr>
          <p:spPr bwMode="auto">
            <a:xfrm>
              <a:off x="11081335" y="4464333"/>
              <a:ext cx="842070" cy="2393667"/>
            </a:xfrm>
            <a:custGeom>
              <a:avLst/>
              <a:gdLst>
                <a:gd name="T0" fmla="*/ 31 w 274"/>
                <a:gd name="T1" fmla="*/ 768 h 826"/>
                <a:gd name="T2" fmla="*/ 21 w 274"/>
                <a:gd name="T3" fmla="*/ 826 h 826"/>
                <a:gd name="T4" fmla="*/ 29 w 274"/>
                <a:gd name="T5" fmla="*/ 826 h 826"/>
                <a:gd name="T6" fmla="*/ 107 w 274"/>
                <a:gd name="T7" fmla="*/ 491 h 826"/>
                <a:gd name="T8" fmla="*/ 139 w 274"/>
                <a:gd name="T9" fmla="*/ 364 h 826"/>
                <a:gd name="T10" fmla="*/ 272 w 274"/>
                <a:gd name="T11" fmla="*/ 359 h 826"/>
                <a:gd name="T12" fmla="*/ 274 w 274"/>
                <a:gd name="T13" fmla="*/ 351 h 826"/>
                <a:gd name="T14" fmla="*/ 141 w 274"/>
                <a:gd name="T15" fmla="*/ 354 h 826"/>
                <a:gd name="T16" fmla="*/ 139 w 274"/>
                <a:gd name="T17" fmla="*/ 0 h 826"/>
                <a:gd name="T18" fmla="*/ 132 w 274"/>
                <a:gd name="T19" fmla="*/ 3 h 826"/>
                <a:gd name="T20" fmla="*/ 131 w 274"/>
                <a:gd name="T21" fmla="*/ 357 h 826"/>
                <a:gd name="T22" fmla="*/ 96 w 274"/>
                <a:gd name="T23" fmla="*/ 382 h 826"/>
                <a:gd name="T24" fmla="*/ 50 w 274"/>
                <a:gd name="T25" fmla="*/ 451 h 826"/>
                <a:gd name="T26" fmla="*/ 21 w 274"/>
                <a:gd name="T27" fmla="*/ 393 h 826"/>
                <a:gd name="T28" fmla="*/ 14 w 274"/>
                <a:gd name="T29" fmla="*/ 396 h 826"/>
                <a:gd name="T30" fmla="*/ 45 w 274"/>
                <a:gd name="T31" fmla="*/ 462 h 826"/>
                <a:gd name="T32" fmla="*/ 31 w 274"/>
                <a:gd name="T33" fmla="*/ 768 h 826"/>
                <a:gd name="T34" fmla="*/ 102 w 274"/>
                <a:gd name="T35" fmla="*/ 389 h 826"/>
                <a:gd name="T36" fmla="*/ 129 w 274"/>
                <a:gd name="T37" fmla="*/ 369 h 826"/>
                <a:gd name="T38" fmla="*/ 98 w 274"/>
                <a:gd name="T39" fmla="*/ 489 h 826"/>
                <a:gd name="T40" fmla="*/ 36 w 274"/>
                <a:gd name="T41" fmla="*/ 744 h 826"/>
                <a:gd name="T42" fmla="*/ 102 w 274"/>
                <a:gd name="T43" fmla="*/ 389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4" h="826">
                  <a:moveTo>
                    <a:pt x="31" y="768"/>
                  </a:moveTo>
                  <a:cubicBezTo>
                    <a:pt x="27" y="787"/>
                    <a:pt x="24" y="806"/>
                    <a:pt x="21" y="826"/>
                  </a:cubicBezTo>
                  <a:cubicBezTo>
                    <a:pt x="29" y="826"/>
                    <a:pt x="29" y="826"/>
                    <a:pt x="29" y="826"/>
                  </a:cubicBezTo>
                  <a:cubicBezTo>
                    <a:pt x="51" y="698"/>
                    <a:pt x="81" y="589"/>
                    <a:pt x="107" y="491"/>
                  </a:cubicBezTo>
                  <a:cubicBezTo>
                    <a:pt x="118" y="446"/>
                    <a:pt x="129" y="404"/>
                    <a:pt x="139" y="364"/>
                  </a:cubicBezTo>
                  <a:cubicBezTo>
                    <a:pt x="174" y="348"/>
                    <a:pt x="219" y="346"/>
                    <a:pt x="272" y="359"/>
                  </a:cubicBezTo>
                  <a:cubicBezTo>
                    <a:pt x="274" y="351"/>
                    <a:pt x="274" y="351"/>
                    <a:pt x="274" y="351"/>
                  </a:cubicBezTo>
                  <a:cubicBezTo>
                    <a:pt x="222" y="338"/>
                    <a:pt x="178" y="338"/>
                    <a:pt x="141" y="354"/>
                  </a:cubicBezTo>
                  <a:cubicBezTo>
                    <a:pt x="173" y="217"/>
                    <a:pt x="184" y="107"/>
                    <a:pt x="139" y="0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77" y="109"/>
                    <a:pt x="164" y="220"/>
                    <a:pt x="131" y="357"/>
                  </a:cubicBezTo>
                  <a:cubicBezTo>
                    <a:pt x="119" y="364"/>
                    <a:pt x="107" y="372"/>
                    <a:pt x="96" y="382"/>
                  </a:cubicBezTo>
                  <a:cubicBezTo>
                    <a:pt x="76" y="401"/>
                    <a:pt x="61" y="424"/>
                    <a:pt x="50" y="451"/>
                  </a:cubicBezTo>
                  <a:cubicBezTo>
                    <a:pt x="21" y="393"/>
                    <a:pt x="21" y="393"/>
                    <a:pt x="21" y="393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45" y="462"/>
                    <a:pt x="45" y="462"/>
                    <a:pt x="45" y="462"/>
                  </a:cubicBezTo>
                  <a:cubicBezTo>
                    <a:pt x="0" y="584"/>
                    <a:pt x="29" y="756"/>
                    <a:pt x="31" y="768"/>
                  </a:cubicBezTo>
                  <a:close/>
                  <a:moveTo>
                    <a:pt x="102" y="389"/>
                  </a:moveTo>
                  <a:cubicBezTo>
                    <a:pt x="110" y="381"/>
                    <a:pt x="119" y="374"/>
                    <a:pt x="129" y="369"/>
                  </a:cubicBezTo>
                  <a:cubicBezTo>
                    <a:pt x="120" y="407"/>
                    <a:pt x="110" y="447"/>
                    <a:pt x="98" y="489"/>
                  </a:cubicBezTo>
                  <a:cubicBezTo>
                    <a:pt x="78" y="566"/>
                    <a:pt x="55" y="650"/>
                    <a:pt x="36" y="744"/>
                  </a:cubicBezTo>
                  <a:cubicBezTo>
                    <a:pt x="28" y="675"/>
                    <a:pt x="11" y="473"/>
                    <a:pt x="102" y="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0" name="Hình tự do 23"/>
            <p:cNvSpPr>
              <a:spLocks/>
            </p:cNvSpPr>
            <p:nvPr/>
          </p:nvSpPr>
          <p:spPr bwMode="auto">
            <a:xfrm rot="18719809">
              <a:off x="11765934" y="6045503"/>
              <a:ext cx="200698" cy="20069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1" name="Hình tự do 27"/>
            <p:cNvSpPr>
              <a:spLocks/>
            </p:cNvSpPr>
            <p:nvPr/>
          </p:nvSpPr>
          <p:spPr bwMode="auto">
            <a:xfrm rot="18719809" flipV="1">
              <a:off x="11572170" y="2616716"/>
              <a:ext cx="106135" cy="108746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3" name="Hình tự do 5"/>
            <p:cNvSpPr>
              <a:spLocks/>
            </p:cNvSpPr>
            <p:nvPr/>
          </p:nvSpPr>
          <p:spPr bwMode="auto">
            <a:xfrm rot="18200584">
              <a:off x="11560581" y="5201813"/>
              <a:ext cx="5528" cy="11055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4" name="Dòng 6"/>
            <p:cNvSpPr>
              <a:spLocks noChangeShapeType="1"/>
            </p:cNvSpPr>
            <p:nvPr/>
          </p:nvSpPr>
          <p:spPr bwMode="auto">
            <a:xfrm rot="18200584" flipH="1" flipV="1">
              <a:off x="11560581" y="5201813"/>
              <a:ext cx="5528" cy="110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5" name="Hình tự do 10"/>
            <p:cNvSpPr>
              <a:spLocks/>
            </p:cNvSpPr>
            <p:nvPr/>
          </p:nvSpPr>
          <p:spPr bwMode="auto">
            <a:xfrm rot="18694609">
              <a:off x="11379664" y="4584602"/>
              <a:ext cx="437369" cy="481059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6" name="Hình tự do 25"/>
            <p:cNvSpPr>
              <a:spLocks/>
            </p:cNvSpPr>
            <p:nvPr/>
          </p:nvSpPr>
          <p:spPr bwMode="auto">
            <a:xfrm rot="16884820">
              <a:off x="10934141" y="5972481"/>
              <a:ext cx="304390" cy="345390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7" name="Hình tự do 26"/>
            <p:cNvSpPr>
              <a:spLocks/>
            </p:cNvSpPr>
            <p:nvPr/>
          </p:nvSpPr>
          <p:spPr bwMode="auto">
            <a:xfrm rot="18200584">
              <a:off x="11077105" y="3154034"/>
              <a:ext cx="172736" cy="172736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8" name="Hình tự do 31"/>
            <p:cNvSpPr>
              <a:spLocks/>
            </p:cNvSpPr>
            <p:nvPr/>
          </p:nvSpPr>
          <p:spPr bwMode="auto">
            <a:xfrm rot="18200584">
              <a:off x="11129266" y="4557578"/>
              <a:ext cx="129897" cy="131280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9" name="Hình tự do 34"/>
            <p:cNvSpPr>
              <a:spLocks/>
            </p:cNvSpPr>
            <p:nvPr/>
          </p:nvSpPr>
          <p:spPr bwMode="auto">
            <a:xfrm rot="18200584">
              <a:off x="11516723" y="3589667"/>
              <a:ext cx="84296" cy="77386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0" name="Hình tự do 49"/>
            <p:cNvSpPr>
              <a:spLocks/>
            </p:cNvSpPr>
            <p:nvPr/>
          </p:nvSpPr>
          <p:spPr bwMode="auto">
            <a:xfrm rot="18200584">
              <a:off x="11446291" y="6327413"/>
              <a:ext cx="140953" cy="139571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1" name="Hình tự do 50"/>
            <p:cNvSpPr>
              <a:spLocks/>
            </p:cNvSpPr>
            <p:nvPr/>
          </p:nvSpPr>
          <p:spPr bwMode="auto">
            <a:xfrm rot="18200584">
              <a:off x="10778184" y="6620087"/>
              <a:ext cx="1105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2" name="Dòng 76"/>
            <p:cNvSpPr>
              <a:spLocks noChangeShapeType="1"/>
            </p:cNvSpPr>
            <p:nvPr/>
          </p:nvSpPr>
          <p:spPr bwMode="auto">
            <a:xfrm rot="18200584" flipH="1">
              <a:off x="10778184" y="6620087"/>
              <a:ext cx="1105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3" name="Hình tự do 78"/>
            <p:cNvSpPr>
              <a:spLocks/>
            </p:cNvSpPr>
            <p:nvPr/>
          </p:nvSpPr>
          <p:spPr bwMode="auto">
            <a:xfrm rot="18200584">
              <a:off x="11631202" y="5236123"/>
              <a:ext cx="410585" cy="413304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4" name="Hình tự do 79"/>
            <p:cNvSpPr>
              <a:spLocks/>
            </p:cNvSpPr>
            <p:nvPr/>
          </p:nvSpPr>
          <p:spPr bwMode="auto">
            <a:xfrm rot="18200584">
              <a:off x="11729090" y="5334011"/>
              <a:ext cx="214810" cy="21753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5" name="Hình tự do 82"/>
            <p:cNvSpPr>
              <a:spLocks/>
            </p:cNvSpPr>
            <p:nvPr/>
          </p:nvSpPr>
          <p:spPr bwMode="auto">
            <a:xfrm rot="18200584">
              <a:off x="11387846" y="6491559"/>
              <a:ext cx="82913" cy="9120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6" name="Hình tự do 84"/>
            <p:cNvSpPr>
              <a:spLocks/>
            </p:cNvSpPr>
            <p:nvPr/>
          </p:nvSpPr>
          <p:spPr bwMode="auto">
            <a:xfrm rot="18654775">
              <a:off x="11285659" y="4098012"/>
              <a:ext cx="439370" cy="430587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7" name="Hình tự do 80"/>
            <p:cNvSpPr>
              <a:spLocks/>
            </p:cNvSpPr>
            <p:nvPr/>
          </p:nvSpPr>
          <p:spPr bwMode="auto">
            <a:xfrm rot="18654775" flipV="1">
              <a:off x="11435559" y="4243519"/>
              <a:ext cx="139573" cy="139573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8" name="Hình tự do 84"/>
            <p:cNvSpPr>
              <a:spLocks/>
            </p:cNvSpPr>
            <p:nvPr/>
          </p:nvSpPr>
          <p:spPr bwMode="auto">
            <a:xfrm rot="18200584">
              <a:off x="11789521" y="5396741"/>
              <a:ext cx="93948" cy="9207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grpSp>
          <p:nvGrpSpPr>
            <p:cNvPr id="59" name="Nhóm 58"/>
            <p:cNvGrpSpPr/>
            <p:nvPr/>
          </p:nvGrpSpPr>
          <p:grpSpPr>
            <a:xfrm rot="21311827">
              <a:off x="11197677" y="5664822"/>
              <a:ext cx="407354" cy="408816"/>
              <a:chOff x="11057071" y="5480091"/>
              <a:chExt cx="473402" cy="475102"/>
            </a:xfrm>
          </p:grpSpPr>
          <p:sp>
            <p:nvSpPr>
              <p:cNvPr id="65" name="Hình tự do 83"/>
              <p:cNvSpPr>
                <a:spLocks/>
              </p:cNvSpPr>
              <p:nvPr/>
            </p:nvSpPr>
            <p:spPr bwMode="auto">
              <a:xfrm rot="18488757">
                <a:off x="11056221" y="5480941"/>
                <a:ext cx="475102" cy="473402"/>
              </a:xfrm>
              <a:custGeom>
                <a:avLst/>
                <a:gdLst>
                  <a:gd name="T0" fmla="*/ 133 w 139"/>
                  <a:gd name="T1" fmla="*/ 54 h 138"/>
                  <a:gd name="T2" fmla="*/ 121 w 139"/>
                  <a:gd name="T3" fmla="*/ 42 h 138"/>
                  <a:gd name="T4" fmla="*/ 120 w 139"/>
                  <a:gd name="T5" fmla="*/ 41 h 138"/>
                  <a:gd name="T6" fmla="*/ 120 w 139"/>
                  <a:gd name="T7" fmla="*/ 41 h 138"/>
                  <a:gd name="T8" fmla="*/ 117 w 139"/>
                  <a:gd name="T9" fmla="*/ 24 h 138"/>
                  <a:gd name="T10" fmla="*/ 88 w 139"/>
                  <a:gd name="T11" fmla="*/ 7 h 138"/>
                  <a:gd name="T12" fmla="*/ 54 w 139"/>
                  <a:gd name="T13" fmla="*/ 5 h 138"/>
                  <a:gd name="T14" fmla="*/ 42 w 139"/>
                  <a:gd name="T15" fmla="*/ 18 h 138"/>
                  <a:gd name="T16" fmla="*/ 42 w 139"/>
                  <a:gd name="T17" fmla="*/ 18 h 138"/>
                  <a:gd name="T18" fmla="*/ 41 w 139"/>
                  <a:gd name="T19" fmla="*/ 18 h 138"/>
                  <a:gd name="T20" fmla="*/ 24 w 139"/>
                  <a:gd name="T21" fmla="*/ 21 h 138"/>
                  <a:gd name="T22" fmla="*/ 8 w 139"/>
                  <a:gd name="T23" fmla="*/ 50 h 138"/>
                  <a:gd name="T24" fmla="*/ 5 w 139"/>
                  <a:gd name="T25" fmla="*/ 84 h 138"/>
                  <a:gd name="T26" fmla="*/ 18 w 139"/>
                  <a:gd name="T27" fmla="*/ 96 h 138"/>
                  <a:gd name="T28" fmla="*/ 18 w 139"/>
                  <a:gd name="T29" fmla="*/ 96 h 138"/>
                  <a:gd name="T30" fmla="*/ 19 w 139"/>
                  <a:gd name="T31" fmla="*/ 97 h 138"/>
                  <a:gd name="T32" fmla="*/ 22 w 139"/>
                  <a:gd name="T33" fmla="*/ 114 h 138"/>
                  <a:gd name="T34" fmla="*/ 51 w 139"/>
                  <a:gd name="T35" fmla="*/ 131 h 138"/>
                  <a:gd name="T36" fmla="*/ 84 w 139"/>
                  <a:gd name="T37" fmla="*/ 133 h 138"/>
                  <a:gd name="T38" fmla="*/ 96 w 139"/>
                  <a:gd name="T39" fmla="*/ 120 h 138"/>
                  <a:gd name="T40" fmla="*/ 97 w 139"/>
                  <a:gd name="T41" fmla="*/ 120 h 138"/>
                  <a:gd name="T42" fmla="*/ 97 w 139"/>
                  <a:gd name="T43" fmla="*/ 120 h 138"/>
                  <a:gd name="T44" fmla="*/ 114 w 139"/>
                  <a:gd name="T45" fmla="*/ 117 h 138"/>
                  <a:gd name="T46" fmla="*/ 131 w 139"/>
                  <a:gd name="T47" fmla="*/ 87 h 138"/>
                  <a:gd name="T48" fmla="*/ 133 w 139"/>
                  <a:gd name="T49" fmla="*/ 5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138">
                    <a:moveTo>
                      <a:pt x="133" y="54"/>
                    </a:moveTo>
                    <a:cubicBezTo>
                      <a:pt x="130" y="49"/>
                      <a:pt x="126" y="45"/>
                      <a:pt x="121" y="42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1" y="35"/>
                      <a:pt x="120" y="29"/>
                      <a:pt x="117" y="24"/>
                    </a:cubicBezTo>
                    <a:cubicBezTo>
                      <a:pt x="112" y="14"/>
                      <a:pt x="101" y="9"/>
                      <a:pt x="88" y="7"/>
                    </a:cubicBezTo>
                    <a:cubicBezTo>
                      <a:pt x="76" y="1"/>
                      <a:pt x="64" y="0"/>
                      <a:pt x="54" y="5"/>
                    </a:cubicBezTo>
                    <a:cubicBezTo>
                      <a:pt x="49" y="8"/>
                      <a:pt x="45" y="12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5" y="17"/>
                      <a:pt x="30" y="18"/>
                      <a:pt x="24" y="21"/>
                    </a:cubicBezTo>
                    <a:cubicBezTo>
                      <a:pt x="15" y="26"/>
                      <a:pt x="9" y="37"/>
                      <a:pt x="8" y="50"/>
                    </a:cubicBezTo>
                    <a:cubicBezTo>
                      <a:pt x="1" y="62"/>
                      <a:pt x="0" y="74"/>
                      <a:pt x="5" y="84"/>
                    </a:cubicBezTo>
                    <a:cubicBezTo>
                      <a:pt x="8" y="89"/>
                      <a:pt x="13" y="93"/>
                      <a:pt x="18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8" y="103"/>
                      <a:pt x="19" y="109"/>
                      <a:pt x="22" y="114"/>
                    </a:cubicBezTo>
                    <a:cubicBezTo>
                      <a:pt x="27" y="124"/>
                      <a:pt x="38" y="129"/>
                      <a:pt x="51" y="131"/>
                    </a:cubicBezTo>
                    <a:cubicBezTo>
                      <a:pt x="63" y="137"/>
                      <a:pt x="75" y="138"/>
                      <a:pt x="84" y="133"/>
                    </a:cubicBezTo>
                    <a:cubicBezTo>
                      <a:pt x="90" y="130"/>
                      <a:pt x="94" y="126"/>
                      <a:pt x="96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103" y="120"/>
                      <a:pt x="109" y="120"/>
                      <a:pt x="114" y="117"/>
                    </a:cubicBezTo>
                    <a:cubicBezTo>
                      <a:pt x="124" y="111"/>
                      <a:pt x="130" y="101"/>
                      <a:pt x="131" y="87"/>
                    </a:cubicBezTo>
                    <a:cubicBezTo>
                      <a:pt x="137" y="76"/>
                      <a:pt x="139" y="64"/>
                      <a:pt x="13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66" name="Hình tự do 80"/>
              <p:cNvSpPr>
                <a:spLocks/>
              </p:cNvSpPr>
              <p:nvPr/>
            </p:nvSpPr>
            <p:spPr bwMode="auto">
              <a:xfrm rot="18488757">
                <a:off x="11172328" y="5596198"/>
                <a:ext cx="242888" cy="242888"/>
              </a:xfrm>
              <a:custGeom>
                <a:avLst/>
                <a:gdLst>
                  <a:gd name="T0" fmla="*/ 76 w 76"/>
                  <a:gd name="T1" fmla="*/ 39 h 76"/>
                  <a:gd name="T2" fmla="*/ 67 w 76"/>
                  <a:gd name="T3" fmla="*/ 32 h 76"/>
                  <a:gd name="T4" fmla="*/ 73 w 76"/>
                  <a:gd name="T5" fmla="*/ 23 h 76"/>
                  <a:gd name="T6" fmla="*/ 62 w 76"/>
                  <a:gd name="T7" fmla="*/ 20 h 76"/>
                  <a:gd name="T8" fmla="*/ 63 w 76"/>
                  <a:gd name="T9" fmla="*/ 10 h 76"/>
                  <a:gd name="T10" fmla="*/ 49 w 76"/>
                  <a:gd name="T11" fmla="*/ 15 h 76"/>
                  <a:gd name="T12" fmla="*/ 43 w 76"/>
                  <a:gd name="T13" fmla="*/ 0 h 76"/>
                  <a:gd name="T14" fmla="*/ 37 w 76"/>
                  <a:gd name="T15" fmla="*/ 6 h 76"/>
                  <a:gd name="T16" fmla="*/ 31 w 76"/>
                  <a:gd name="T17" fmla="*/ 0 h 76"/>
                  <a:gd name="T18" fmla="*/ 26 w 76"/>
                  <a:gd name="T19" fmla="*/ 13 h 76"/>
                  <a:gd name="T20" fmla="*/ 13 w 76"/>
                  <a:gd name="T21" fmla="*/ 9 h 76"/>
                  <a:gd name="T22" fmla="*/ 15 w 76"/>
                  <a:gd name="T23" fmla="*/ 21 h 76"/>
                  <a:gd name="T24" fmla="*/ 3 w 76"/>
                  <a:gd name="T25" fmla="*/ 23 h 76"/>
                  <a:gd name="T26" fmla="*/ 8 w 76"/>
                  <a:gd name="T27" fmla="*/ 31 h 76"/>
                  <a:gd name="T28" fmla="*/ 0 w 76"/>
                  <a:gd name="T29" fmla="*/ 37 h 76"/>
                  <a:gd name="T30" fmla="*/ 9 w 76"/>
                  <a:gd name="T31" fmla="*/ 44 h 76"/>
                  <a:gd name="T32" fmla="*/ 3 w 76"/>
                  <a:gd name="T33" fmla="*/ 53 h 76"/>
                  <a:gd name="T34" fmla="*/ 13 w 76"/>
                  <a:gd name="T35" fmla="*/ 56 h 76"/>
                  <a:gd name="T36" fmla="*/ 12 w 76"/>
                  <a:gd name="T37" fmla="*/ 66 h 76"/>
                  <a:gd name="T38" fmla="*/ 27 w 76"/>
                  <a:gd name="T39" fmla="*/ 61 h 76"/>
                  <a:gd name="T40" fmla="*/ 32 w 76"/>
                  <a:gd name="T41" fmla="*/ 76 h 76"/>
                  <a:gd name="T42" fmla="*/ 38 w 76"/>
                  <a:gd name="T43" fmla="*/ 70 h 76"/>
                  <a:gd name="T44" fmla="*/ 45 w 76"/>
                  <a:gd name="T45" fmla="*/ 76 h 76"/>
                  <a:gd name="T46" fmla="*/ 50 w 76"/>
                  <a:gd name="T47" fmla="*/ 63 h 76"/>
                  <a:gd name="T48" fmla="*/ 62 w 76"/>
                  <a:gd name="T49" fmla="*/ 67 h 76"/>
                  <a:gd name="T50" fmla="*/ 61 w 76"/>
                  <a:gd name="T51" fmla="*/ 55 h 76"/>
                  <a:gd name="T52" fmla="*/ 73 w 76"/>
                  <a:gd name="T53" fmla="*/ 53 h 76"/>
                  <a:gd name="T54" fmla="*/ 68 w 76"/>
                  <a:gd name="T55" fmla="*/ 45 h 76"/>
                  <a:gd name="T56" fmla="*/ 76 w 76"/>
                  <a:gd name="T57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6" h="76">
                    <a:moveTo>
                      <a:pt x="76" y="39"/>
                    </a:moveTo>
                    <a:cubicBezTo>
                      <a:pt x="76" y="36"/>
                      <a:pt x="73" y="34"/>
                      <a:pt x="67" y="32"/>
                    </a:cubicBezTo>
                    <a:cubicBezTo>
                      <a:pt x="71" y="28"/>
                      <a:pt x="74" y="25"/>
                      <a:pt x="73" y="23"/>
                    </a:cubicBezTo>
                    <a:cubicBezTo>
                      <a:pt x="72" y="20"/>
                      <a:pt x="68" y="20"/>
                      <a:pt x="62" y="20"/>
                    </a:cubicBezTo>
                    <a:cubicBezTo>
                      <a:pt x="65" y="15"/>
                      <a:pt x="65" y="11"/>
                      <a:pt x="63" y="10"/>
                    </a:cubicBezTo>
                    <a:cubicBezTo>
                      <a:pt x="61" y="8"/>
                      <a:pt x="56" y="10"/>
                      <a:pt x="49" y="15"/>
                    </a:cubicBezTo>
                    <a:cubicBezTo>
                      <a:pt x="48" y="6"/>
                      <a:pt x="46" y="1"/>
                      <a:pt x="43" y="0"/>
                    </a:cubicBezTo>
                    <a:cubicBezTo>
                      <a:pt x="41" y="0"/>
                      <a:pt x="39" y="2"/>
                      <a:pt x="37" y="6"/>
                    </a:cubicBezTo>
                    <a:cubicBezTo>
                      <a:pt x="35" y="2"/>
                      <a:pt x="33" y="0"/>
                      <a:pt x="31" y="0"/>
                    </a:cubicBezTo>
                    <a:cubicBezTo>
                      <a:pt x="28" y="1"/>
                      <a:pt x="26" y="6"/>
                      <a:pt x="26" y="13"/>
                    </a:cubicBezTo>
                    <a:cubicBezTo>
                      <a:pt x="20" y="9"/>
                      <a:pt x="16" y="7"/>
                      <a:pt x="13" y="9"/>
                    </a:cubicBezTo>
                    <a:cubicBezTo>
                      <a:pt x="11" y="10"/>
                      <a:pt x="12" y="15"/>
                      <a:pt x="15" y="21"/>
                    </a:cubicBezTo>
                    <a:cubicBezTo>
                      <a:pt x="8" y="20"/>
                      <a:pt x="4" y="20"/>
                      <a:pt x="3" y="23"/>
                    </a:cubicBezTo>
                    <a:cubicBezTo>
                      <a:pt x="2" y="25"/>
                      <a:pt x="4" y="28"/>
                      <a:pt x="8" y="31"/>
                    </a:cubicBezTo>
                    <a:cubicBezTo>
                      <a:pt x="3" y="33"/>
                      <a:pt x="0" y="35"/>
                      <a:pt x="0" y="37"/>
                    </a:cubicBezTo>
                    <a:cubicBezTo>
                      <a:pt x="0" y="40"/>
                      <a:pt x="3" y="42"/>
                      <a:pt x="9" y="44"/>
                    </a:cubicBezTo>
                    <a:cubicBezTo>
                      <a:pt x="4" y="48"/>
                      <a:pt x="2" y="51"/>
                      <a:pt x="3" y="53"/>
                    </a:cubicBezTo>
                    <a:cubicBezTo>
                      <a:pt x="4" y="56"/>
                      <a:pt x="8" y="56"/>
                      <a:pt x="13" y="56"/>
                    </a:cubicBezTo>
                    <a:cubicBezTo>
                      <a:pt x="11" y="61"/>
                      <a:pt x="10" y="65"/>
                      <a:pt x="12" y="66"/>
                    </a:cubicBezTo>
                    <a:cubicBezTo>
                      <a:pt x="14" y="68"/>
                      <a:pt x="20" y="66"/>
                      <a:pt x="27" y="61"/>
                    </a:cubicBezTo>
                    <a:cubicBezTo>
                      <a:pt x="27" y="70"/>
                      <a:pt x="29" y="75"/>
                      <a:pt x="32" y="76"/>
                    </a:cubicBezTo>
                    <a:cubicBezTo>
                      <a:pt x="34" y="76"/>
                      <a:pt x="36" y="74"/>
                      <a:pt x="38" y="70"/>
                    </a:cubicBezTo>
                    <a:cubicBezTo>
                      <a:pt x="41" y="74"/>
                      <a:pt x="43" y="76"/>
                      <a:pt x="45" y="76"/>
                    </a:cubicBezTo>
                    <a:cubicBezTo>
                      <a:pt x="48" y="75"/>
                      <a:pt x="49" y="70"/>
                      <a:pt x="50" y="63"/>
                    </a:cubicBezTo>
                    <a:cubicBezTo>
                      <a:pt x="55" y="67"/>
                      <a:pt x="60" y="69"/>
                      <a:pt x="62" y="67"/>
                    </a:cubicBezTo>
                    <a:cubicBezTo>
                      <a:pt x="64" y="66"/>
                      <a:pt x="63" y="61"/>
                      <a:pt x="61" y="55"/>
                    </a:cubicBezTo>
                    <a:cubicBezTo>
                      <a:pt x="67" y="56"/>
                      <a:pt x="72" y="56"/>
                      <a:pt x="73" y="53"/>
                    </a:cubicBezTo>
                    <a:cubicBezTo>
                      <a:pt x="74" y="51"/>
                      <a:pt x="72" y="48"/>
                      <a:pt x="68" y="45"/>
                    </a:cubicBezTo>
                    <a:cubicBezTo>
                      <a:pt x="73" y="43"/>
                      <a:pt x="76" y="41"/>
                      <a:pt x="76" y="3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67" name="Hình tự do 84"/>
              <p:cNvSpPr>
                <a:spLocks/>
              </p:cNvSpPr>
              <p:nvPr/>
            </p:nvSpPr>
            <p:spPr bwMode="auto">
              <a:xfrm rot="18488757">
                <a:off x="11244787" y="5668863"/>
                <a:ext cx="105896" cy="103780"/>
              </a:xfrm>
              <a:custGeom>
                <a:avLst/>
                <a:gdLst>
                  <a:gd name="T0" fmla="*/ 49 w 50"/>
                  <a:gd name="T1" fmla="*/ 26 h 49"/>
                  <a:gd name="T2" fmla="*/ 48 w 50"/>
                  <a:gd name="T3" fmla="*/ 20 h 49"/>
                  <a:gd name="T4" fmla="*/ 47 w 50"/>
                  <a:gd name="T5" fmla="*/ 13 h 49"/>
                  <a:gd name="T6" fmla="*/ 37 w 50"/>
                  <a:gd name="T7" fmla="*/ 7 h 49"/>
                  <a:gd name="T8" fmla="*/ 27 w 50"/>
                  <a:gd name="T9" fmla="*/ 0 h 49"/>
                  <a:gd name="T10" fmla="*/ 20 w 50"/>
                  <a:gd name="T11" fmla="*/ 2 h 49"/>
                  <a:gd name="T12" fmla="*/ 13 w 50"/>
                  <a:gd name="T13" fmla="*/ 3 h 49"/>
                  <a:gd name="T14" fmla="*/ 7 w 50"/>
                  <a:gd name="T15" fmla="*/ 13 h 49"/>
                  <a:gd name="T16" fmla="*/ 0 w 50"/>
                  <a:gd name="T17" fmla="*/ 23 h 49"/>
                  <a:gd name="T18" fmla="*/ 2 w 50"/>
                  <a:gd name="T19" fmla="*/ 30 h 49"/>
                  <a:gd name="T20" fmla="*/ 3 w 50"/>
                  <a:gd name="T21" fmla="*/ 36 h 49"/>
                  <a:gd name="T22" fmla="*/ 13 w 50"/>
                  <a:gd name="T23" fmla="*/ 43 h 49"/>
                  <a:gd name="T24" fmla="*/ 23 w 50"/>
                  <a:gd name="T25" fmla="*/ 49 h 49"/>
                  <a:gd name="T26" fmla="*/ 30 w 50"/>
                  <a:gd name="T27" fmla="*/ 48 h 49"/>
                  <a:gd name="T28" fmla="*/ 37 w 50"/>
                  <a:gd name="T29" fmla="*/ 46 h 49"/>
                  <a:gd name="T30" fmla="*/ 43 w 50"/>
                  <a:gd name="T31" fmla="*/ 37 h 49"/>
                  <a:gd name="T32" fmla="*/ 49 w 50"/>
                  <a:gd name="T33" fmla="*/ 2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49">
                    <a:moveTo>
                      <a:pt x="49" y="26"/>
                    </a:moveTo>
                    <a:cubicBezTo>
                      <a:pt x="50" y="24"/>
                      <a:pt x="49" y="22"/>
                      <a:pt x="48" y="20"/>
                    </a:cubicBezTo>
                    <a:cubicBezTo>
                      <a:pt x="48" y="17"/>
                      <a:pt x="48" y="15"/>
                      <a:pt x="47" y="13"/>
                    </a:cubicBezTo>
                    <a:cubicBezTo>
                      <a:pt x="45" y="10"/>
                      <a:pt x="41" y="7"/>
                      <a:pt x="37" y="7"/>
                    </a:cubicBezTo>
                    <a:cubicBezTo>
                      <a:pt x="34" y="3"/>
                      <a:pt x="31" y="0"/>
                      <a:pt x="27" y="0"/>
                    </a:cubicBezTo>
                    <a:cubicBezTo>
                      <a:pt x="24" y="0"/>
                      <a:pt x="22" y="1"/>
                      <a:pt x="20" y="2"/>
                    </a:cubicBezTo>
                    <a:cubicBezTo>
                      <a:pt x="18" y="2"/>
                      <a:pt x="15" y="2"/>
                      <a:pt x="13" y="3"/>
                    </a:cubicBezTo>
                    <a:cubicBezTo>
                      <a:pt x="10" y="5"/>
                      <a:pt x="7" y="9"/>
                      <a:pt x="7" y="13"/>
                    </a:cubicBezTo>
                    <a:cubicBezTo>
                      <a:pt x="3" y="16"/>
                      <a:pt x="1" y="19"/>
                      <a:pt x="0" y="23"/>
                    </a:cubicBezTo>
                    <a:cubicBezTo>
                      <a:pt x="0" y="25"/>
                      <a:pt x="1" y="28"/>
                      <a:pt x="2" y="30"/>
                    </a:cubicBezTo>
                    <a:cubicBezTo>
                      <a:pt x="2" y="32"/>
                      <a:pt x="2" y="34"/>
                      <a:pt x="3" y="36"/>
                    </a:cubicBezTo>
                    <a:cubicBezTo>
                      <a:pt x="5" y="40"/>
                      <a:pt x="9" y="42"/>
                      <a:pt x="13" y="43"/>
                    </a:cubicBezTo>
                    <a:cubicBezTo>
                      <a:pt x="16" y="47"/>
                      <a:pt x="19" y="49"/>
                      <a:pt x="23" y="49"/>
                    </a:cubicBezTo>
                    <a:cubicBezTo>
                      <a:pt x="25" y="49"/>
                      <a:pt x="28" y="49"/>
                      <a:pt x="30" y="48"/>
                    </a:cubicBezTo>
                    <a:cubicBezTo>
                      <a:pt x="32" y="48"/>
                      <a:pt x="34" y="48"/>
                      <a:pt x="37" y="46"/>
                    </a:cubicBezTo>
                    <a:cubicBezTo>
                      <a:pt x="40" y="45"/>
                      <a:pt x="42" y="41"/>
                      <a:pt x="43" y="37"/>
                    </a:cubicBezTo>
                    <a:cubicBezTo>
                      <a:pt x="47" y="34"/>
                      <a:pt x="49" y="30"/>
                      <a:pt x="49" y="2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Nhóm 59"/>
            <p:cNvGrpSpPr/>
            <p:nvPr/>
          </p:nvGrpSpPr>
          <p:grpSpPr>
            <a:xfrm rot="21311827">
              <a:off x="10666412" y="5053297"/>
              <a:ext cx="643645" cy="641225"/>
              <a:chOff x="10472909" y="4641517"/>
              <a:chExt cx="895542" cy="892175"/>
            </a:xfrm>
          </p:grpSpPr>
          <p:sp>
            <p:nvSpPr>
              <p:cNvPr id="61" name="Hình tự do 32"/>
              <p:cNvSpPr>
                <a:spLocks/>
              </p:cNvSpPr>
              <p:nvPr/>
            </p:nvSpPr>
            <p:spPr bwMode="auto">
              <a:xfrm rot="17579822">
                <a:off x="10474592" y="4639834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62" name="Hình tự do 33"/>
              <p:cNvSpPr>
                <a:spLocks/>
              </p:cNvSpPr>
              <p:nvPr/>
            </p:nvSpPr>
            <p:spPr bwMode="auto">
              <a:xfrm rot="17579822">
                <a:off x="10640041" y="4805497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63" name="Hình tự do 32"/>
              <p:cNvSpPr>
                <a:spLocks/>
              </p:cNvSpPr>
              <p:nvPr/>
            </p:nvSpPr>
            <p:spPr bwMode="auto">
              <a:xfrm rot="17579822">
                <a:off x="10728400" y="4894600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srgbClr val="1D5253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64" name="Hình bầu dục 63"/>
              <p:cNvSpPr/>
              <p:nvPr/>
            </p:nvSpPr>
            <p:spPr>
              <a:xfrm rot="17579822" flipH="1">
                <a:off x="10844479" y="5011405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143000" y="1282303"/>
            <a:ext cx="6858000" cy="2146697"/>
          </a:xfrm>
        </p:spPr>
        <p:txBody>
          <a:bodyPr anchor="b">
            <a:normAutofit/>
          </a:bodyPr>
          <a:lstStyle>
            <a:lvl1pPr latinLnBrk="0">
              <a:defRPr lang="vi-VN" sz="39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143000" y="3442097"/>
            <a:ext cx="6858000" cy="960120"/>
          </a:xfrm>
        </p:spPr>
        <p:txBody>
          <a:bodyPr/>
          <a:lstStyle>
            <a:lvl1pPr marL="0" indent="0" latinLnBrk="0">
              <a:buNone/>
              <a:defRPr lang="vi-VN" sz="1800">
                <a:solidFill>
                  <a:schemeClr val="tx1"/>
                </a:solidFill>
              </a:defRPr>
            </a:lvl1pPr>
            <a:lvl2pPr marL="342900" indent="0" latinLnBrk="0">
              <a:buNone/>
              <a:defRPr lang="vi-VN" sz="1500"/>
            </a:lvl2pPr>
            <a:lvl3pPr marL="685800" indent="0" latinLnBrk="0">
              <a:buNone/>
              <a:defRPr lang="vi-VN" sz="1350"/>
            </a:lvl3pPr>
            <a:lvl4pPr marL="1028700" indent="0" latinLnBrk="0">
              <a:buNone/>
              <a:defRPr lang="vi-VN" sz="1200"/>
            </a:lvl4pPr>
            <a:lvl5pPr marL="1371600" indent="0" latinLnBrk="0">
              <a:buNone/>
              <a:defRPr lang="vi-VN" sz="1200"/>
            </a:lvl5pPr>
            <a:lvl6pPr marL="1714500" indent="0" latinLnBrk="0">
              <a:buNone/>
              <a:defRPr lang="vi-VN" sz="1200"/>
            </a:lvl6pPr>
            <a:lvl7pPr marL="2057400" indent="0" latinLnBrk="0">
              <a:buNone/>
              <a:defRPr lang="vi-VN" sz="1200"/>
            </a:lvl7pPr>
            <a:lvl8pPr marL="2400300" indent="0" latinLnBrk="0">
              <a:buNone/>
              <a:defRPr lang="vi-VN" sz="1200"/>
            </a:lvl8pPr>
            <a:lvl9pPr marL="2743200" indent="0" latinLnBrk="0">
              <a:buNone/>
              <a:defRPr lang="vi-VN" sz="1200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F52872-14A0-4868-86F5-2ED622B7D9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4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143000" y="1428749"/>
            <a:ext cx="3291840" cy="3086101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350"/>
            </a:lvl6pPr>
            <a:lvl7pPr latinLnBrk="0">
              <a:defRPr lang="vi-VN" sz="1350"/>
            </a:lvl7pPr>
            <a:lvl8pPr latinLnBrk="0">
              <a:defRPr lang="vi-VN" sz="1350"/>
            </a:lvl8pPr>
            <a:lvl9pPr latinLnBrk="0">
              <a:defRPr lang="vi-VN" sz="135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709160" y="1428749"/>
            <a:ext cx="3291840" cy="3086101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350"/>
            </a:lvl6pPr>
            <a:lvl7pPr latinLnBrk="0">
              <a:defRPr lang="vi-VN" sz="1350"/>
            </a:lvl7pPr>
            <a:lvl8pPr latinLnBrk="0">
              <a:defRPr lang="vi-VN" sz="1350"/>
            </a:lvl8pPr>
            <a:lvl9pPr latinLnBrk="0">
              <a:defRPr lang="vi-VN" sz="135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7E7D-B1C3-4D38-A3E7-DB661474DFA3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7" name="Chỗ dành sẵn cho Số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37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143000" y="1428750"/>
            <a:ext cx="3291840" cy="51233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50" b="0"/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143000" y="1941079"/>
            <a:ext cx="3291840" cy="2573771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200"/>
            </a:lvl6pPr>
            <a:lvl7pPr latinLnBrk="0">
              <a:defRPr lang="vi-VN" sz="1200"/>
            </a:lvl7pPr>
            <a:lvl8pPr latinLnBrk="0">
              <a:defRPr lang="vi-VN" sz="1200"/>
            </a:lvl8pPr>
            <a:lvl9pPr latinLnBrk="0">
              <a:defRPr lang="vi-VN" sz="120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709160" y="1428750"/>
            <a:ext cx="3291840" cy="51233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50" b="0"/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709160" y="1941079"/>
            <a:ext cx="3291840" cy="2573771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200"/>
            </a:lvl6pPr>
            <a:lvl7pPr latinLnBrk="0">
              <a:defRPr lang="vi-VN" sz="1200"/>
            </a:lvl7pPr>
            <a:lvl8pPr latinLnBrk="0">
              <a:defRPr lang="vi-VN" sz="1200"/>
            </a:lvl8pPr>
            <a:lvl9pPr latinLnBrk="0">
              <a:defRPr lang="vi-VN" sz="120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5A98-BAEE-4D67-82E9-CE341A8B1BD7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9" name="Chỗ dành sẵn cho Số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00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3676-3175-4B01-98B5-6DAE028379AE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5" name="Chỗ dành sẵn cho Số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2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FE93-8C9D-445F-8DF8-8B1CC97CC7C0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4" name="Chỗ dành sẵn cho Số Bản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9E40AF-6A7C-4470-81E0-F4EEC6981C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4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/>
          <p:cNvGrpSpPr/>
          <p:nvPr/>
        </p:nvGrpSpPr>
        <p:grpSpPr>
          <a:xfrm>
            <a:off x="8342710" y="3038476"/>
            <a:ext cx="723911" cy="2105596"/>
            <a:chOff x="11123612" y="4051301"/>
            <a:chExt cx="965215" cy="2807461"/>
          </a:xfrm>
        </p:grpSpPr>
        <p:sp>
          <p:nvSpPr>
            <p:cNvPr id="9" name="Hình tự do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Dòng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Hình tự do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2" name="Hình tự do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3" name="Hình tự do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4" name="Hình tự do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5" name="Hình tự do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6" name="Hình tự do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7" name="Hình tự do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350" b="0" i="0" u="none" strike="noStrike" kern="1200" cap="none" spc="0" normalizeH="0" baseline="0" noProof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5774436" y="1495044"/>
            <a:ext cx="2400300" cy="1645920"/>
          </a:xfrm>
        </p:spPr>
        <p:txBody>
          <a:bodyPr anchor="b">
            <a:normAutofit/>
          </a:bodyPr>
          <a:lstStyle>
            <a:lvl1pPr latinLnBrk="0">
              <a:defRPr lang="vi-VN" sz="255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628648" y="628650"/>
            <a:ext cx="4800600" cy="3886200"/>
          </a:xfrm>
          <a:solidFill>
            <a:schemeClr val="bg2">
              <a:lumMod val="90000"/>
            </a:schemeClr>
          </a:solidFill>
          <a:ln w="76200">
            <a:solidFill>
              <a:schemeClr val="bg1"/>
            </a:solidFill>
            <a:miter lim="800000"/>
          </a:ln>
        </p:spPr>
        <p:txBody>
          <a:bodyPr tIns="365760">
            <a:normAutofit/>
          </a:bodyPr>
          <a:lstStyle>
            <a:lvl1pPr marL="0" indent="0" algn="ctr" latinLnBrk="0">
              <a:buNone/>
              <a:defRPr lang="vi-VN" sz="1500"/>
            </a:lvl1pPr>
            <a:lvl2pPr marL="342900" indent="0" latinLnBrk="0">
              <a:buNone/>
              <a:defRPr lang="vi-VN" sz="2100"/>
            </a:lvl2pPr>
            <a:lvl3pPr marL="685800" indent="0" latinLnBrk="0">
              <a:buNone/>
              <a:defRPr lang="vi-VN" sz="1800"/>
            </a:lvl3pPr>
            <a:lvl4pPr marL="1028700" indent="0" latinLnBrk="0">
              <a:buNone/>
              <a:defRPr lang="vi-VN" sz="1500"/>
            </a:lvl4pPr>
            <a:lvl5pPr marL="1371600" indent="0" latinLnBrk="0">
              <a:buNone/>
              <a:defRPr lang="vi-VN" sz="1500"/>
            </a:lvl5pPr>
            <a:lvl6pPr marL="1714500" indent="0" latinLnBrk="0">
              <a:buNone/>
              <a:defRPr lang="vi-VN" sz="1500"/>
            </a:lvl6pPr>
            <a:lvl7pPr marL="2057400" indent="0" latinLnBrk="0">
              <a:buNone/>
              <a:defRPr lang="vi-VN" sz="1500"/>
            </a:lvl7pPr>
            <a:lvl8pPr marL="2400300" indent="0" latinLnBrk="0">
              <a:buNone/>
              <a:defRPr lang="vi-VN" sz="1500"/>
            </a:lvl8pPr>
            <a:lvl9pPr marL="2743200" indent="0" latinLnBrk="0">
              <a:buNone/>
              <a:defRPr lang="vi-VN" sz="1500"/>
            </a:lvl9pPr>
          </a:lstStyle>
          <a:p>
            <a:r>
              <a:rPr lang="en-US"/>
              <a:t>Click icon to add picture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774436" y="3191256"/>
            <a:ext cx="2400300" cy="1323594"/>
          </a:xfrm>
        </p:spPr>
        <p:txBody>
          <a:bodyPr/>
          <a:lstStyle>
            <a:lvl1pPr marL="0" indent="0" latinLnBrk="0">
              <a:spcBef>
                <a:spcPts val="750"/>
              </a:spcBef>
              <a:buNone/>
              <a:defRPr lang="vi-VN" sz="1200"/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FDC-A43D-4B5A-B091-F5339D0144BE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7" name="Chỗ dành sẵn cho Số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3756CF1-BCB2-4F04-A338-EBC5E2E695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1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E530D7-B298-4F66-BC49-889D4F0BC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l="3574" t="5455" r="3206" b="3248"/>
          <a:stretch/>
        </p:blipFill>
        <p:spPr>
          <a:xfrm>
            <a:off x="-2013" y="2588"/>
            <a:ext cx="9146013" cy="514091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927" y="-1609482"/>
            <a:ext cx="1236554" cy="21027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F42D33-41D3-4F4B-9091-C182952E9F9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26" y="4437737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CC6BEE40-7747-4370-A796-C8EB65F2AFCE}"/>
              </a:ext>
            </a:extLst>
          </p:cNvPr>
          <p:cNvSpPr txBox="1"/>
          <p:nvPr userDrawn="1"/>
        </p:nvSpPr>
        <p:spPr>
          <a:xfrm>
            <a:off x="1657350" y="5244703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6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66000"/>
                <a:lumOff val="34000"/>
              </a:schemeClr>
            </a:gs>
            <a:gs pos="62000">
              <a:schemeClr val="bg2">
                <a:lumMod val="90000"/>
              </a:schemeClr>
            </a:gs>
            <a:gs pos="74000">
              <a:schemeClr val="bg2">
                <a:lumMod val="90000"/>
              </a:schemeClr>
            </a:gs>
            <a:gs pos="100000">
              <a:schemeClr val="bg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1143000" y="424240"/>
            <a:ext cx="6858000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chỉnh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143000" y="1425617"/>
            <a:ext cx="68580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chỉnh sửa kiểu văn bản Chủ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6944916" y="4800600"/>
            <a:ext cx="1571029" cy="151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600">
                <a:solidFill>
                  <a:schemeClr val="tx1"/>
                </a:solidFill>
              </a:defRPr>
            </a:lvl1pPr>
          </a:lstStyle>
          <a:p>
            <a:fld id="{EAB6F22D-34FA-43A4-B48A-40A230D6062C}" type="datetime1">
              <a:rPr lang="en-US" smtClean="0">
                <a:solidFill>
                  <a:srgbClr val="1D5253"/>
                </a:solidFill>
              </a:rPr>
              <a:pPr/>
              <a:t>7/23/2023</a:t>
            </a:fld>
            <a:endParaRPr lang="en-US">
              <a:solidFill>
                <a:srgbClr val="1D5253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628650" y="4800600"/>
            <a:ext cx="6000750" cy="151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6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1D5253"/>
              </a:solidFill>
            </a:endParaRPr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4"/>
          </p:nvPr>
        </p:nvSpPr>
        <p:spPr>
          <a:xfrm>
            <a:off x="8803481" y="4800600"/>
            <a:ext cx="313973" cy="151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600">
                <a:solidFill>
                  <a:schemeClr val="tx1"/>
                </a:solidFill>
              </a:defRPr>
            </a:lvl1pPr>
          </a:lstStyle>
          <a:p>
            <a:fld id="{484FD59D-33F1-4A76-843D-E67207CAFE54}" type="slidenum">
              <a:rPr lang="en-US" smtClean="0">
                <a:solidFill>
                  <a:srgbClr val="1D5253"/>
                </a:solidFill>
              </a:rPr>
              <a:pPr/>
              <a:t>‹#›</a:t>
            </a:fld>
            <a:endParaRPr lang="en-US">
              <a:solidFill>
                <a:srgbClr val="1D5253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C6C51D-1894-4146-BDB6-2433A288345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177E9B-D5F5-40C7-A1B0-33F45886F12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001" y="2571750"/>
            <a:ext cx="1512334" cy="2571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A7176A-3223-411F-A2A4-FB510072689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48" y="4524407"/>
            <a:ext cx="1152128" cy="1959214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973637-E287-4EA7-AA7B-9B7189909913}"/>
              </a:ext>
            </a:extLst>
          </p:cNvPr>
          <p:cNvSpPr txBox="1"/>
          <p:nvPr userDrawn="1"/>
        </p:nvSpPr>
        <p:spPr>
          <a:xfrm>
            <a:off x="1745604" y="5166423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04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vi-VN" sz="255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05740" indent="-171450" algn="l" defTabSz="685800" rtl="0" eaLnBrk="1" latinLnBrk="0" hangingPunct="1">
        <a:lnSpc>
          <a:spcPct val="90000"/>
        </a:lnSpc>
        <a:spcBef>
          <a:spcPts val="1350"/>
        </a:spcBef>
        <a:buSzPct val="90000"/>
        <a:buFont typeface="Arial" panose="020B0604020202020204" pitchFamily="34" charset="0"/>
        <a:buChar char="•"/>
        <a:defRPr lang="vi-VN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indent="-171450" algn="l" defTabSz="685800" rtl="0" eaLnBrk="1" latinLnBrk="0" hangingPunct="1">
        <a:lnSpc>
          <a:spcPct val="90000"/>
        </a:lnSpc>
        <a:spcBef>
          <a:spcPts val="750"/>
        </a:spcBef>
        <a:buSzPct val="90000"/>
        <a:buFont typeface="Arial" panose="020B0604020202020204" pitchFamily="34" charset="0"/>
        <a:buChar char="•"/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40589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125980" indent="-171450" algn="l" defTabSz="685800" rtl="0" eaLnBrk="1" latinLnBrk="0" hangingPunct="1">
        <a:lnSpc>
          <a:spcPct val="90000"/>
        </a:lnSpc>
        <a:spcBef>
          <a:spcPts val="600"/>
        </a:spcBef>
        <a:buSzPct val="90000"/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0.png"/><Relationship Id="rId11" Type="http://schemas.openxmlformats.org/officeDocument/2006/relationships/image" Target="../media/image30.png"/><Relationship Id="rId5" Type="http://schemas.openxmlformats.org/officeDocument/2006/relationships/image" Target="../media/image240.png"/><Relationship Id="rId10" Type="http://schemas.openxmlformats.org/officeDocument/2006/relationships/image" Target="../media/image29.png"/><Relationship Id="rId4" Type="http://schemas.openxmlformats.org/officeDocument/2006/relationships/image" Target="../media/image230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23.png"/><Relationship Id="rId18" Type="http://schemas.openxmlformats.org/officeDocument/2006/relationships/image" Target="../media/image38.png"/><Relationship Id="rId26" Type="http://schemas.microsoft.com/office/2007/relationships/hdphoto" Target="../media/hdphoto9.wdp"/><Relationship Id="rId3" Type="http://schemas.microsoft.com/office/2007/relationships/media" Target="../media/media4.mp3"/><Relationship Id="rId21" Type="http://schemas.openxmlformats.org/officeDocument/2006/relationships/image" Target="../media/image25.png"/><Relationship Id="rId7" Type="http://schemas.openxmlformats.org/officeDocument/2006/relationships/audio" Target="../media/audio2.wav"/><Relationship Id="rId12" Type="http://schemas.openxmlformats.org/officeDocument/2006/relationships/image" Target="../media/image22.png"/><Relationship Id="rId17" Type="http://schemas.openxmlformats.org/officeDocument/2006/relationships/image" Target="../media/image37.png"/><Relationship Id="rId25" Type="http://schemas.openxmlformats.org/officeDocument/2006/relationships/image" Target="../media/image34.png"/><Relationship Id="rId2" Type="http://schemas.microsoft.com/office/2007/relationships/media" Target="../media/media3.mp3"/><Relationship Id="rId16" Type="http://schemas.openxmlformats.org/officeDocument/2006/relationships/image" Target="../media/image24.png"/><Relationship Id="rId20" Type="http://schemas.openxmlformats.org/officeDocument/2006/relationships/image" Target="../media/image40.png"/><Relationship Id="rId29" Type="http://schemas.openxmlformats.org/officeDocument/2006/relationships/image" Target="../media/image9.png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audio" Target="../media/audio6.wav"/><Relationship Id="rId24" Type="http://schemas.microsoft.com/office/2007/relationships/hdphoto" Target="../media/hdphoto8.wdp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5.png"/><Relationship Id="rId23" Type="http://schemas.openxmlformats.org/officeDocument/2006/relationships/image" Target="../media/image33.png"/><Relationship Id="rId28" Type="http://schemas.openxmlformats.org/officeDocument/2006/relationships/image" Target="../media/image37.gif"/><Relationship Id="rId10" Type="http://schemas.openxmlformats.org/officeDocument/2006/relationships/audio" Target="../media/audio5.wav"/><Relationship Id="rId19" Type="http://schemas.openxmlformats.org/officeDocument/2006/relationships/image" Target="../media/image39.png"/><Relationship Id="rId4" Type="http://schemas.microsoft.com/office/2007/relationships/media" Target="../media/media5.mp3"/><Relationship Id="rId9" Type="http://schemas.openxmlformats.org/officeDocument/2006/relationships/audio" Target="../media/audio4.wav"/><Relationship Id="rId14" Type="http://schemas.microsoft.com/office/2007/relationships/hdphoto" Target="../media/hdphoto6.wdp"/><Relationship Id="rId22" Type="http://schemas.microsoft.com/office/2007/relationships/hdphoto" Target="../media/hdphoto7.wdp"/><Relationship Id="rId27" Type="http://schemas.openxmlformats.org/officeDocument/2006/relationships/image" Target="../media/image36.png"/><Relationship Id="rId30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5.png"/><Relationship Id="rId18" Type="http://schemas.microsoft.com/office/2007/relationships/hdphoto" Target="../media/hdphoto10.wdp"/><Relationship Id="rId3" Type="http://schemas.openxmlformats.org/officeDocument/2006/relationships/audio" Target="../media/audio1.wav"/><Relationship Id="rId7" Type="http://schemas.microsoft.com/office/2007/relationships/hdphoto" Target="../media/hdphoto6.wdp"/><Relationship Id="rId12" Type="http://schemas.openxmlformats.org/officeDocument/2006/relationships/image" Target="../media/image400.png"/><Relationship Id="rId17" Type="http://schemas.openxmlformats.org/officeDocument/2006/relationships/image" Target="../media/image43.png"/><Relationship Id="rId2" Type="http://schemas.openxmlformats.org/officeDocument/2006/relationships/audio" Target="../media/audio5.wav"/><Relationship Id="rId16" Type="http://schemas.microsoft.com/office/2007/relationships/hdphoto" Target="../media/hdphoto8.wdp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11" Type="http://schemas.openxmlformats.org/officeDocument/2006/relationships/image" Target="../media/image47.png"/><Relationship Id="rId5" Type="http://schemas.openxmlformats.org/officeDocument/2006/relationships/image" Target="../media/image42.jpeg"/><Relationship Id="rId1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audio" Target="../media/audio6.wav"/><Relationship Id="rId9" Type="http://schemas.openxmlformats.org/officeDocument/2006/relationships/image" Target="../media/image24.png"/><Relationship Id="rId1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8.wdp"/><Relationship Id="rId3" Type="http://schemas.openxmlformats.org/officeDocument/2006/relationships/image" Target="../media/image42.jpeg"/><Relationship Id="rId7" Type="http://schemas.openxmlformats.org/officeDocument/2006/relationships/image" Target="../media/image24.png"/><Relationship Id="rId12" Type="http://schemas.openxmlformats.org/officeDocument/2006/relationships/image" Target="../media/image3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11" Type="http://schemas.microsoft.com/office/2007/relationships/hdphoto" Target="../media/hdphoto7.wdp"/><Relationship Id="rId5" Type="http://schemas.microsoft.com/office/2007/relationships/hdphoto" Target="../media/hdphoto6.wdp"/><Relationship Id="rId10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4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7.png"/><Relationship Id="rId5" Type="http://schemas.openxmlformats.org/officeDocument/2006/relationships/tags" Target="../tags/tag5.xml"/><Relationship Id="rId10" Type="http://schemas.openxmlformats.org/officeDocument/2006/relationships/image" Target="../media/image6.png"/><Relationship Id="rId4" Type="http://schemas.openxmlformats.org/officeDocument/2006/relationships/tags" Target="../tags/tag4.xml"/><Relationship Id="rId9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microsoft.com/office/2007/relationships/hdphoto" Target="../media/hdphoto1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0.png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4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12.jpg"/><Relationship Id="rId10" Type="http://schemas.openxmlformats.org/officeDocument/2006/relationships/image" Target="../media/image49.gif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91" y="3083222"/>
            <a:ext cx="3870640" cy="206027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63" y="3575370"/>
            <a:ext cx="2733534" cy="1449275"/>
          </a:xfrm>
          <a:prstGeom prst="rect">
            <a:avLst/>
          </a:prstGeom>
        </p:spPr>
      </p:pic>
      <p:pic>
        <p:nvPicPr>
          <p:cNvPr id="11" name="Joy Gruttmann-Schnapp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02808" y="-1356784"/>
            <a:ext cx="609600" cy="6096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74254" y="941696"/>
            <a:ext cx="7890674" cy="2484131"/>
          </a:xfrm>
          <a:prstGeom prst="roundRect">
            <a:avLst/>
          </a:prstGeom>
          <a:solidFill>
            <a:schemeClr val="bg1">
              <a:alpha val="62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86404" y="838387"/>
            <a:ext cx="2971189" cy="110799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600" b="1" cap="none" spc="0" dirty="0" err="1">
                <a:ln/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Toán</a:t>
            </a:r>
            <a:endParaRPr lang="en-US" sz="6600" b="1" cap="none" spc="0" dirty="0">
              <a:ln/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31949" y="2078475"/>
            <a:ext cx="7248741" cy="110799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6600" b="1" cap="none" spc="0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Rút gọn phân số</a:t>
            </a:r>
            <a:endParaRPr lang="en-US" sz="6600" b="1" cap="none" spc="0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73"/>
          <a:stretch/>
        </p:blipFill>
        <p:spPr>
          <a:xfrm rot="20241292">
            <a:off x="483275" y="1083167"/>
            <a:ext cx="1219121" cy="15961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045"/>
          <a:stretch/>
        </p:blipFill>
        <p:spPr>
          <a:xfrm rot="1048556">
            <a:off x="2198996" y="625814"/>
            <a:ext cx="1317120" cy="13923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1502">
            <a:off x="5811860" y="782411"/>
            <a:ext cx="2998802" cy="129742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C9F3E37-6AE9-45F9-BD71-09F4392C04F7}"/>
              </a:ext>
            </a:extLst>
          </p:cNvPr>
          <p:cNvSpPr/>
          <p:nvPr/>
        </p:nvSpPr>
        <p:spPr>
          <a:xfrm>
            <a:off x="1131949" y="2155555"/>
            <a:ext cx="7248741" cy="110799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6600" b="1" cap="none" spc="0" dirty="0">
                <a:ln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Rút gọn phân số</a:t>
            </a:r>
            <a:endParaRPr lang="en-US" sz="6600" b="1" cap="none" spc="0" dirty="0">
              <a:ln/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8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92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1253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2253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/>
      <p:bldP spid="15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2C979E9-00A0-4B9D-BDBE-1F43A252D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063" y="84722"/>
            <a:ext cx="3309115" cy="808935"/>
          </a:xfrm>
          <a:prstGeom prst="rect">
            <a:avLst/>
          </a:prstGeom>
        </p:spPr>
      </p:pic>
      <p:sp>
        <p:nvSpPr>
          <p:cNvPr id="22" name="Text Box 66"/>
          <p:cNvSpPr txBox="1">
            <a:spLocks noChangeArrowheads="1"/>
          </p:cNvSpPr>
          <p:nvPr/>
        </p:nvSpPr>
        <p:spPr bwMode="auto">
          <a:xfrm>
            <a:off x="3487164" y="200823"/>
            <a:ext cx="2370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1pPr>
            <a:lvl2pPr marL="8001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2pPr>
            <a:lvl3pPr marL="12573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3pPr>
            <a:lvl4pPr marL="17145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4pPr>
            <a:lvl5pPr marL="21717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600" b="1" dirty="0">
                <a:solidFill>
                  <a:schemeClr val="accent6">
                    <a:lumMod val="50000"/>
                  </a:schemeClr>
                </a:solidFill>
                <a:latin typeface="UTM Hanzel" panose="02040603050506020204" pitchFamily="18" charset="0"/>
              </a:rPr>
              <a:t>Nhận xét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UTM Hanzel" panose="02040603050506020204" pitchFamily="18" charset="0"/>
            </a:endParaRPr>
          </a:p>
        </p:txBody>
      </p:sp>
      <p:sp>
        <p:nvSpPr>
          <p:cNvPr id="31" name="Text Box 66"/>
          <p:cNvSpPr txBox="1">
            <a:spLocks noChangeArrowheads="1"/>
          </p:cNvSpPr>
          <p:nvPr/>
        </p:nvSpPr>
        <p:spPr bwMode="auto">
          <a:xfrm>
            <a:off x="121830" y="918011"/>
            <a:ext cx="8608405" cy="130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1pPr>
            <a:lvl2pPr marL="8001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2pPr>
            <a:lvl3pPr marL="12573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3pPr>
            <a:lvl4pPr marL="17145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4pPr>
            <a:lvl5pPr marL="21717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9pPr>
          </a:lstStyle>
          <a:p>
            <a:pPr marL="360000" indent="0" algn="just">
              <a:lnSpc>
                <a:spcPct val="150000"/>
              </a:lnSpc>
              <a:spcBef>
                <a:spcPct val="50000"/>
              </a:spcBef>
            </a:pP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Tử số và mẫu số của phân số      đều </a:t>
            </a:r>
            <a:r>
              <a:rPr lang="vi-VN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hơn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tử số và mẫu số của phân số   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66"/>
          <p:cNvSpPr txBox="1">
            <a:spLocks noChangeArrowheads="1"/>
          </p:cNvSpPr>
          <p:nvPr/>
        </p:nvSpPr>
        <p:spPr bwMode="auto">
          <a:xfrm>
            <a:off x="121830" y="2574441"/>
            <a:ext cx="86084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1pPr>
            <a:lvl2pPr marL="8001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2pPr>
            <a:lvl3pPr marL="12573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3pPr>
            <a:lvl4pPr marL="17145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4pPr>
            <a:lvl5pPr marL="21717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9pPr>
          </a:lstStyle>
          <a:p>
            <a:pPr marL="360000" indent="0" algn="just">
              <a:spcBef>
                <a:spcPct val="50000"/>
              </a:spcBef>
            </a:pP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Hai phân số :  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    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nhau.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82052" y="3861348"/>
            <a:ext cx="7819769" cy="52322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2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Phân số           đã được rút gọn thành phân số      .</a:t>
            </a:r>
            <a:endParaRPr lang="en-US" sz="2800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530427" y="1540229"/>
            <a:ext cx="850971" cy="963613"/>
            <a:chOff x="5558641" y="2029924"/>
            <a:chExt cx="822390" cy="963613"/>
          </a:xfrm>
        </p:grpSpPr>
        <p:grpSp>
          <p:nvGrpSpPr>
            <p:cNvPr id="42" name="Group 86"/>
            <p:cNvGrpSpPr>
              <a:grpSpLocks/>
            </p:cNvGrpSpPr>
            <p:nvPr/>
          </p:nvGrpSpPr>
          <p:grpSpPr bwMode="auto">
            <a:xfrm>
              <a:off x="5558641" y="2029924"/>
              <a:ext cx="822390" cy="963613"/>
              <a:chOff x="3767" y="1705"/>
              <a:chExt cx="575" cy="607"/>
            </a:xfrm>
          </p:grpSpPr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3767" y="1705"/>
                <a:ext cx="57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44" name="Text Box 4"/>
              <p:cNvSpPr txBox="1">
                <a:spLocks noChangeArrowheads="1"/>
              </p:cNvSpPr>
              <p:nvPr/>
            </p:nvSpPr>
            <p:spPr bwMode="auto">
              <a:xfrm>
                <a:off x="3777" y="1944"/>
                <a:ext cx="52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18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</p:grpSp>
        <p:cxnSp>
          <p:nvCxnSpPr>
            <p:cNvPr id="45" name="Straight Connector 44"/>
            <p:cNvCxnSpPr/>
            <p:nvPr/>
          </p:nvCxnSpPr>
          <p:spPr>
            <a:xfrm>
              <a:off x="5641405" y="2511731"/>
              <a:ext cx="613954" cy="1588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217471" y="894482"/>
            <a:ext cx="850971" cy="974725"/>
            <a:chOff x="5727410" y="1994998"/>
            <a:chExt cx="822390" cy="974725"/>
          </a:xfrm>
        </p:grpSpPr>
        <p:grpSp>
          <p:nvGrpSpPr>
            <p:cNvPr id="47" name="Group 86"/>
            <p:cNvGrpSpPr>
              <a:grpSpLocks/>
            </p:cNvGrpSpPr>
            <p:nvPr/>
          </p:nvGrpSpPr>
          <p:grpSpPr bwMode="auto">
            <a:xfrm>
              <a:off x="5727410" y="1994998"/>
              <a:ext cx="822390" cy="974725"/>
              <a:chOff x="3885" y="1683"/>
              <a:chExt cx="575" cy="614"/>
            </a:xfrm>
          </p:grpSpPr>
          <p:sp>
            <p:nvSpPr>
              <p:cNvPr id="49" name="Text Box 4"/>
              <p:cNvSpPr txBox="1">
                <a:spLocks noChangeArrowheads="1"/>
              </p:cNvSpPr>
              <p:nvPr/>
            </p:nvSpPr>
            <p:spPr bwMode="auto">
              <a:xfrm>
                <a:off x="3885" y="1683"/>
                <a:ext cx="57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200" b="1" dirty="0">
                  <a:solidFill>
                    <a:srgbClr val="0563C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Text Box 4"/>
              <p:cNvSpPr txBox="1">
                <a:spLocks noChangeArrowheads="1"/>
              </p:cNvSpPr>
              <p:nvPr/>
            </p:nvSpPr>
            <p:spPr bwMode="auto">
              <a:xfrm>
                <a:off x="3885" y="1929"/>
                <a:ext cx="52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18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200" b="1" dirty="0">
                  <a:solidFill>
                    <a:srgbClr val="0563C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8" name="Straight Connector 47"/>
            <p:cNvCxnSpPr/>
            <p:nvPr/>
          </p:nvCxnSpPr>
          <p:spPr>
            <a:xfrm>
              <a:off x="5773141" y="2488483"/>
              <a:ext cx="364872" cy="0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3870273" y="2355377"/>
            <a:ext cx="850971" cy="963613"/>
            <a:chOff x="5558641" y="2029924"/>
            <a:chExt cx="822390" cy="963613"/>
          </a:xfrm>
        </p:grpSpPr>
        <p:grpSp>
          <p:nvGrpSpPr>
            <p:cNvPr id="52" name="Group 86"/>
            <p:cNvGrpSpPr>
              <a:grpSpLocks/>
            </p:cNvGrpSpPr>
            <p:nvPr/>
          </p:nvGrpSpPr>
          <p:grpSpPr bwMode="auto">
            <a:xfrm>
              <a:off x="5558641" y="2029924"/>
              <a:ext cx="822390" cy="963613"/>
              <a:chOff x="3767" y="1705"/>
              <a:chExt cx="575" cy="607"/>
            </a:xfrm>
          </p:grpSpPr>
          <p:sp>
            <p:nvSpPr>
              <p:cNvPr id="54" name="Text Box 4"/>
              <p:cNvSpPr txBox="1">
                <a:spLocks noChangeArrowheads="1"/>
              </p:cNvSpPr>
              <p:nvPr/>
            </p:nvSpPr>
            <p:spPr bwMode="auto">
              <a:xfrm>
                <a:off x="3767" y="1705"/>
                <a:ext cx="57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55" name="Text Box 4"/>
              <p:cNvSpPr txBox="1">
                <a:spLocks noChangeArrowheads="1"/>
              </p:cNvSpPr>
              <p:nvPr/>
            </p:nvSpPr>
            <p:spPr bwMode="auto">
              <a:xfrm>
                <a:off x="3777" y="1944"/>
                <a:ext cx="52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18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</p:grpSp>
        <p:cxnSp>
          <p:nvCxnSpPr>
            <p:cNvPr id="53" name="Straight Connector 52"/>
            <p:cNvCxnSpPr/>
            <p:nvPr/>
          </p:nvCxnSpPr>
          <p:spPr>
            <a:xfrm>
              <a:off x="5641405" y="2511731"/>
              <a:ext cx="613954" cy="1588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2856778" y="2366746"/>
            <a:ext cx="850971" cy="974725"/>
            <a:chOff x="5727410" y="1994998"/>
            <a:chExt cx="822390" cy="974725"/>
          </a:xfrm>
        </p:grpSpPr>
        <p:grpSp>
          <p:nvGrpSpPr>
            <p:cNvPr id="57" name="Group 86"/>
            <p:cNvGrpSpPr>
              <a:grpSpLocks/>
            </p:cNvGrpSpPr>
            <p:nvPr/>
          </p:nvGrpSpPr>
          <p:grpSpPr bwMode="auto">
            <a:xfrm>
              <a:off x="5727410" y="1994998"/>
              <a:ext cx="822390" cy="974725"/>
              <a:chOff x="3885" y="1683"/>
              <a:chExt cx="575" cy="614"/>
            </a:xfrm>
          </p:grpSpPr>
          <p:sp>
            <p:nvSpPr>
              <p:cNvPr id="59" name="Text Box 4"/>
              <p:cNvSpPr txBox="1">
                <a:spLocks noChangeArrowheads="1"/>
              </p:cNvSpPr>
              <p:nvPr/>
            </p:nvSpPr>
            <p:spPr bwMode="auto">
              <a:xfrm>
                <a:off x="3885" y="1683"/>
                <a:ext cx="57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200" b="1" dirty="0">
                  <a:solidFill>
                    <a:srgbClr val="0563C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Text Box 4"/>
              <p:cNvSpPr txBox="1">
                <a:spLocks noChangeArrowheads="1"/>
              </p:cNvSpPr>
              <p:nvPr/>
            </p:nvSpPr>
            <p:spPr bwMode="auto">
              <a:xfrm>
                <a:off x="3885" y="1929"/>
                <a:ext cx="52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18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563C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200" b="1" dirty="0">
                  <a:solidFill>
                    <a:srgbClr val="0563C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8" name="Straight Connector 57"/>
            <p:cNvCxnSpPr/>
            <p:nvPr/>
          </p:nvCxnSpPr>
          <p:spPr>
            <a:xfrm>
              <a:off x="5773141" y="2488483"/>
              <a:ext cx="364872" cy="0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2368963" y="3587534"/>
            <a:ext cx="822390" cy="963613"/>
            <a:chOff x="5558641" y="2029924"/>
            <a:chExt cx="822390" cy="963613"/>
          </a:xfrm>
        </p:grpSpPr>
        <p:grpSp>
          <p:nvGrpSpPr>
            <p:cNvPr id="62" name="Group 86"/>
            <p:cNvGrpSpPr>
              <a:grpSpLocks/>
            </p:cNvGrpSpPr>
            <p:nvPr/>
          </p:nvGrpSpPr>
          <p:grpSpPr bwMode="auto">
            <a:xfrm>
              <a:off x="5558641" y="2029924"/>
              <a:ext cx="822390" cy="963613"/>
              <a:chOff x="3767" y="1705"/>
              <a:chExt cx="575" cy="607"/>
            </a:xfrm>
          </p:grpSpPr>
          <p:sp>
            <p:nvSpPr>
              <p:cNvPr id="64" name="Text Box 4"/>
              <p:cNvSpPr txBox="1">
                <a:spLocks noChangeArrowheads="1"/>
              </p:cNvSpPr>
              <p:nvPr/>
            </p:nvSpPr>
            <p:spPr bwMode="auto">
              <a:xfrm>
                <a:off x="3767" y="1705"/>
                <a:ext cx="57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65" name="Text Box 4"/>
              <p:cNvSpPr txBox="1">
                <a:spLocks noChangeArrowheads="1"/>
              </p:cNvSpPr>
              <p:nvPr/>
            </p:nvSpPr>
            <p:spPr bwMode="auto">
              <a:xfrm>
                <a:off x="3777" y="1944"/>
                <a:ext cx="52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18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</a:p>
            </p:txBody>
          </p:sp>
        </p:grpSp>
        <p:cxnSp>
          <p:nvCxnSpPr>
            <p:cNvPr id="63" name="Straight Connector 62"/>
            <p:cNvCxnSpPr/>
            <p:nvPr/>
          </p:nvCxnSpPr>
          <p:spPr>
            <a:xfrm>
              <a:off x="5641405" y="2511731"/>
              <a:ext cx="613954" cy="1588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8043283" y="3617934"/>
            <a:ext cx="822390" cy="974725"/>
            <a:chOff x="5727410" y="1994998"/>
            <a:chExt cx="822390" cy="974725"/>
          </a:xfrm>
        </p:grpSpPr>
        <p:grpSp>
          <p:nvGrpSpPr>
            <p:cNvPr id="67" name="Group 86"/>
            <p:cNvGrpSpPr>
              <a:grpSpLocks/>
            </p:cNvGrpSpPr>
            <p:nvPr/>
          </p:nvGrpSpPr>
          <p:grpSpPr bwMode="auto">
            <a:xfrm>
              <a:off x="5727410" y="1994998"/>
              <a:ext cx="822390" cy="974725"/>
              <a:chOff x="3885" y="1683"/>
              <a:chExt cx="575" cy="614"/>
            </a:xfrm>
          </p:grpSpPr>
          <p:sp>
            <p:nvSpPr>
              <p:cNvPr id="69" name="Text Box 4"/>
              <p:cNvSpPr txBox="1">
                <a:spLocks noChangeArrowheads="1"/>
              </p:cNvSpPr>
              <p:nvPr/>
            </p:nvSpPr>
            <p:spPr bwMode="auto">
              <a:xfrm>
                <a:off x="3885" y="1683"/>
                <a:ext cx="57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vi-VN" sz="32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32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4"/>
              <p:cNvSpPr txBox="1">
                <a:spLocks noChangeArrowheads="1"/>
              </p:cNvSpPr>
              <p:nvPr/>
            </p:nvSpPr>
            <p:spPr bwMode="auto">
              <a:xfrm>
                <a:off x="3885" y="1929"/>
                <a:ext cx="52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18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vi-VN" sz="32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32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8" name="Straight Connector 67"/>
            <p:cNvCxnSpPr/>
            <p:nvPr/>
          </p:nvCxnSpPr>
          <p:spPr>
            <a:xfrm>
              <a:off x="5773141" y="2488483"/>
              <a:ext cx="364872" cy="0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Curved Right Arrow 4"/>
          <p:cNvSpPr/>
          <p:nvPr/>
        </p:nvSpPr>
        <p:spPr>
          <a:xfrm>
            <a:off x="397162" y="3142226"/>
            <a:ext cx="484890" cy="833641"/>
          </a:xfrm>
          <a:prstGeom prst="curved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39607" y="3476408"/>
            <a:ext cx="837542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2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 thể rút gọn phân số để được một phân số có tử số và mẫu số bé đi mà phân số mới vẫn bằng</a:t>
            </a:r>
            <a:endParaRPr lang="en-US" sz="280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/>
            <a:r>
              <a:rPr lang="vi-VN" sz="2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phân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 đã cho.</a:t>
            </a:r>
            <a:endParaRPr lang="en-US" sz="280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/>
      <p:bldP spid="40" grpId="0"/>
      <p:bldP spid="41" grpId="0" animBg="1"/>
      <p:bldP spid="41" grpId="1" animBg="1"/>
      <p:bldP spid="5" grpId="0" animBg="1"/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895130" y="70087"/>
            <a:ext cx="5227155" cy="820132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+mj-lt"/>
              </a:rPr>
              <a:t>Cách rút gọn phân số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020666" y="633190"/>
            <a:ext cx="1144588" cy="1316038"/>
            <a:chOff x="6098363" y="961656"/>
            <a:chExt cx="1144588" cy="1316038"/>
          </a:xfrm>
        </p:grpSpPr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6098363" y="961656"/>
              <a:ext cx="1144588" cy="1316038"/>
              <a:chOff x="3820" y="1441"/>
              <a:chExt cx="721" cy="829"/>
            </a:xfrm>
          </p:grpSpPr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820" y="1441"/>
                <a:ext cx="532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</a:p>
            </p:txBody>
          </p:sp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3877" y="1824"/>
                <a:ext cx="664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>
              <a:off x="6250577" y="1653604"/>
              <a:ext cx="613954" cy="1588"/>
            </a:xfrm>
            <a:prstGeom prst="line">
              <a:avLst/>
            </a:prstGeom>
            <a:ln w="2540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582842" y="1677970"/>
            <a:ext cx="78261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#9Slide03 AmpleSoft" panose="02000000000000000000" pitchFamily="2" charset="0"/>
                <a:cs typeface="Times New Roman" pitchFamily="18" charset="0"/>
              </a:rPr>
              <a:t>Ta thấy: 6 và 8 đều chia hết cho 2, nên:</a:t>
            </a:r>
          </a:p>
        </p:txBody>
      </p:sp>
      <p:grpSp>
        <p:nvGrpSpPr>
          <p:cNvPr id="12" name="Group 86"/>
          <p:cNvGrpSpPr>
            <a:grpSpLocks/>
          </p:cNvGrpSpPr>
          <p:nvPr/>
        </p:nvGrpSpPr>
        <p:grpSpPr bwMode="auto">
          <a:xfrm>
            <a:off x="1895130" y="2384174"/>
            <a:ext cx="822392" cy="1387476"/>
            <a:chOff x="3739" y="1662"/>
            <a:chExt cx="575" cy="874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6</a:t>
              </a: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8</a:t>
              </a: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993901" y="3057459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703567" y="2718975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17" name="Group 95"/>
          <p:cNvGrpSpPr>
            <a:grpSpLocks/>
          </p:cNvGrpSpPr>
          <p:nvPr/>
        </p:nvGrpSpPr>
        <p:grpSpPr bwMode="auto">
          <a:xfrm>
            <a:off x="3160767" y="2418820"/>
            <a:ext cx="1651000" cy="1276350"/>
            <a:chOff x="624" y="1154"/>
            <a:chExt cx="1040" cy="804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624" y="1154"/>
              <a:ext cx="104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 : 2</a:t>
              </a:r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 : 2</a:t>
              </a:r>
            </a:p>
          </p:txBody>
        </p:sp>
        <p:sp>
          <p:nvSpPr>
            <p:cNvPr id="20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70123" y="2754565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22" name="Group 86"/>
          <p:cNvGrpSpPr>
            <a:grpSpLocks/>
          </p:cNvGrpSpPr>
          <p:nvPr/>
        </p:nvGrpSpPr>
        <p:grpSpPr bwMode="auto">
          <a:xfrm>
            <a:off x="4870538" y="2418820"/>
            <a:ext cx="846706" cy="1349376"/>
            <a:chOff x="3722" y="1579"/>
            <a:chExt cx="592" cy="850"/>
          </a:xfrm>
        </p:grpSpPr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3722" y="1750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4926040" y="3145871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245730" y="971766"/>
            <a:ext cx="5026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#9Slide03 AmpleSoft" panose="02000000000000000000" pitchFamily="2" charset="0"/>
                <a:cs typeface="Times New Roman" pitchFamily="18" charset="0"/>
              </a:rPr>
              <a:t>Ví dụ 1: Rút gọn phân số </a:t>
            </a:r>
          </a:p>
        </p:txBody>
      </p:sp>
      <p:sp>
        <p:nvSpPr>
          <p:cNvPr id="2" name="Oval 1"/>
          <p:cNvSpPr/>
          <p:nvPr/>
        </p:nvSpPr>
        <p:spPr>
          <a:xfrm>
            <a:off x="4811766" y="2384174"/>
            <a:ext cx="809651" cy="1450984"/>
          </a:xfrm>
          <a:prstGeom prst="ellipse">
            <a:avLst/>
          </a:prstGeom>
          <a:noFill/>
          <a:ln w="28575"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985879" y="2772832"/>
            <a:ext cx="2677475" cy="442674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cap="all" dirty="0" err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2000" b="1" cap="all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cap="all" dirty="0" err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2000" b="1" cap="all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cap="all" dirty="0" err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tối</a:t>
            </a:r>
            <a:r>
              <a:rPr lang="en-US" sz="2000" b="1" cap="all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cap="all" dirty="0" err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giản</a:t>
            </a:r>
            <a:endParaRPr lang="en-US" sz="2000" dirty="0">
              <a:solidFill>
                <a:srgbClr val="FFFF0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>
            <a:cxnSpLocks/>
            <a:stCxn id="2" idx="6"/>
            <a:endCxn id="31" idx="1"/>
          </p:cNvCxnSpPr>
          <p:nvPr/>
        </p:nvCxnSpPr>
        <p:spPr>
          <a:xfrm flipV="1">
            <a:off x="5621417" y="2994169"/>
            <a:ext cx="364462" cy="115497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03872" y="4002308"/>
            <a:ext cx="8185815" cy="52322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2800" b="1" dirty="0">
                <a:ln w="0"/>
                <a:solidFill>
                  <a:srgbClr val="FF4C60"/>
                </a:solidFill>
                <a:effectLst/>
                <a:latin typeface="#9Slide03 AmpleSoft Bold" panose="02000000000000000000" pitchFamily="2" charset="0"/>
                <a:cs typeface="#9Slide03 Arima Madurai Black" panose="00000A00000000000000" pitchFamily="2" charset="0"/>
              </a:rPr>
              <a:t>Phân số       đã được rút gọn thành phân số tối giản    </a:t>
            </a:r>
            <a:endParaRPr lang="en-US" sz="2800" b="1" dirty="0">
              <a:ln w="0"/>
              <a:solidFill>
                <a:srgbClr val="FF4C60"/>
              </a:solidFill>
              <a:effectLst/>
              <a:latin typeface="#9Slide03 AmpleSoft Bold" panose="020000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676490" y="3812274"/>
            <a:ext cx="822390" cy="903288"/>
            <a:chOff x="5558641" y="2029924"/>
            <a:chExt cx="822390" cy="903288"/>
          </a:xfrm>
        </p:grpSpPr>
        <p:grpSp>
          <p:nvGrpSpPr>
            <p:cNvPr id="34" name="Group 86"/>
            <p:cNvGrpSpPr>
              <a:grpSpLocks/>
            </p:cNvGrpSpPr>
            <p:nvPr/>
          </p:nvGrpSpPr>
          <p:grpSpPr bwMode="auto">
            <a:xfrm>
              <a:off x="5558641" y="2029924"/>
              <a:ext cx="822390" cy="903288"/>
              <a:chOff x="3767" y="1705"/>
              <a:chExt cx="575" cy="569"/>
            </a:xfrm>
          </p:grpSpPr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3767" y="1705"/>
                <a:ext cx="57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 </a:t>
                </a:r>
                <a:r>
                  <a:rPr lang="vi-VN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6</a:t>
                </a:r>
                <a:endParaRPr lang="en-US" sz="2800" b="1" dirty="0">
                  <a:solidFill>
                    <a:srgbClr val="FF4C60"/>
                  </a:solidFill>
                  <a:effectLst/>
                  <a:latin typeface="#9Slide03 AmpleSoft Bold" panose="02000000000000000000" pitchFamily="2" charset="0"/>
                  <a:cs typeface="Times New Roman" pitchFamily="18" charset="0"/>
                </a:endParaRPr>
              </a:p>
            </p:txBody>
          </p:sp>
          <p:sp>
            <p:nvSpPr>
              <p:cNvPr id="37" name="Text Box 4"/>
              <p:cNvSpPr txBox="1">
                <a:spLocks noChangeArrowheads="1"/>
              </p:cNvSpPr>
              <p:nvPr/>
            </p:nvSpPr>
            <p:spPr bwMode="auto">
              <a:xfrm>
                <a:off x="3777" y="1944"/>
                <a:ext cx="52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 </a:t>
                </a:r>
                <a:r>
                  <a:rPr lang="vi-VN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8</a:t>
                </a:r>
                <a:endParaRPr lang="en-US" sz="2800" b="1" dirty="0">
                  <a:solidFill>
                    <a:srgbClr val="FF4C60"/>
                  </a:solidFill>
                  <a:effectLst/>
                  <a:latin typeface="#9Slide03 AmpleSoft Bold" panose="02000000000000000000" pitchFamily="2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5" name="Straight Connector 34"/>
            <p:cNvCxnSpPr/>
            <p:nvPr/>
          </p:nvCxnSpPr>
          <p:spPr>
            <a:xfrm>
              <a:off x="5641405" y="2511731"/>
              <a:ext cx="391032" cy="0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8162641" y="3835158"/>
            <a:ext cx="822390" cy="914401"/>
            <a:chOff x="5727410" y="1995001"/>
            <a:chExt cx="822390" cy="914401"/>
          </a:xfrm>
        </p:grpSpPr>
        <p:grpSp>
          <p:nvGrpSpPr>
            <p:cNvPr id="39" name="Group 86"/>
            <p:cNvGrpSpPr>
              <a:grpSpLocks/>
            </p:cNvGrpSpPr>
            <p:nvPr/>
          </p:nvGrpSpPr>
          <p:grpSpPr bwMode="auto">
            <a:xfrm>
              <a:off x="5727410" y="1995001"/>
              <a:ext cx="822390" cy="914401"/>
              <a:chOff x="3885" y="1683"/>
              <a:chExt cx="575" cy="576"/>
            </a:xfrm>
          </p:grpSpPr>
          <p:sp>
            <p:nvSpPr>
              <p:cNvPr id="41" name="Text Box 4"/>
              <p:cNvSpPr txBox="1">
                <a:spLocks noChangeArrowheads="1"/>
              </p:cNvSpPr>
              <p:nvPr/>
            </p:nvSpPr>
            <p:spPr bwMode="auto">
              <a:xfrm>
                <a:off x="3885" y="1683"/>
                <a:ext cx="57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 </a:t>
                </a:r>
                <a:r>
                  <a:rPr lang="vi-VN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3</a:t>
                </a:r>
                <a:endParaRPr lang="en-US" sz="2800" b="1" dirty="0">
                  <a:solidFill>
                    <a:srgbClr val="FF4C60"/>
                  </a:solidFill>
                  <a:effectLst/>
                  <a:latin typeface="#9Slide03 AmpleSoft Bold" panose="02000000000000000000" pitchFamily="2" charset="0"/>
                  <a:cs typeface="Times New Roman" pitchFamily="18" charset="0"/>
                </a:endParaRPr>
              </a:p>
            </p:txBody>
          </p:sp>
          <p:sp>
            <p:nvSpPr>
              <p:cNvPr id="42" name="Text Box 4"/>
              <p:cNvSpPr txBox="1">
                <a:spLocks noChangeArrowheads="1"/>
              </p:cNvSpPr>
              <p:nvPr/>
            </p:nvSpPr>
            <p:spPr bwMode="auto">
              <a:xfrm>
                <a:off x="3885" y="1929"/>
                <a:ext cx="52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 </a:t>
                </a:r>
                <a:r>
                  <a:rPr lang="vi-VN" sz="2800" b="1" dirty="0">
                    <a:solidFill>
                      <a:srgbClr val="FF4C60"/>
                    </a:solidFill>
                    <a:effectLst/>
                    <a:latin typeface="#9Slide03 AmpleSoft Bold" panose="02000000000000000000" pitchFamily="2" charset="0"/>
                    <a:cs typeface="Times New Roman" pitchFamily="18" charset="0"/>
                  </a:rPr>
                  <a:t>4</a:t>
                </a:r>
                <a:endParaRPr lang="en-US" sz="2800" b="1" dirty="0">
                  <a:solidFill>
                    <a:srgbClr val="FF4C60"/>
                  </a:solidFill>
                  <a:effectLst/>
                  <a:latin typeface="#9Slide03 AmpleSoft Bold" panose="02000000000000000000" pitchFamily="2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0" name="Straight Connector 39"/>
            <p:cNvCxnSpPr/>
            <p:nvPr/>
          </p:nvCxnSpPr>
          <p:spPr>
            <a:xfrm>
              <a:off x="5773141" y="2488483"/>
              <a:ext cx="364872" cy="0"/>
            </a:xfrm>
            <a:prstGeom prst="line">
              <a:avLst/>
            </a:prstGeom>
            <a:ln w="254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3536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  <p:bldP spid="26" grpId="0"/>
      <p:bldP spid="2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518246" y="94912"/>
            <a:ext cx="1144588" cy="1192213"/>
            <a:chOff x="5528521" y="0"/>
            <a:chExt cx="1144588" cy="1192213"/>
          </a:xfrm>
        </p:grpSpPr>
        <p:grpSp>
          <p:nvGrpSpPr>
            <p:cNvPr id="81" name="Group 22"/>
            <p:cNvGrpSpPr>
              <a:grpSpLocks/>
            </p:cNvGrpSpPr>
            <p:nvPr/>
          </p:nvGrpSpPr>
          <p:grpSpPr bwMode="auto">
            <a:xfrm>
              <a:off x="5528521" y="0"/>
              <a:ext cx="1144588" cy="1192213"/>
              <a:chOff x="3820" y="1441"/>
              <a:chExt cx="721" cy="751"/>
            </a:xfrm>
          </p:grpSpPr>
          <p:sp>
            <p:nvSpPr>
              <p:cNvPr id="82" name="Text Box 4"/>
              <p:cNvSpPr txBox="1">
                <a:spLocks noChangeArrowheads="1"/>
              </p:cNvSpPr>
              <p:nvPr/>
            </p:nvSpPr>
            <p:spPr bwMode="auto">
              <a:xfrm>
                <a:off x="3820" y="1441"/>
                <a:ext cx="691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18</a:t>
                </a:r>
              </a:p>
            </p:txBody>
          </p:sp>
          <p:sp>
            <p:nvSpPr>
              <p:cNvPr id="83" name="Text Box 4"/>
              <p:cNvSpPr txBox="1">
                <a:spLocks noChangeArrowheads="1"/>
              </p:cNvSpPr>
              <p:nvPr/>
            </p:nvSpPr>
            <p:spPr bwMode="auto">
              <a:xfrm>
                <a:off x="3877" y="1824"/>
                <a:ext cx="664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</a:p>
            </p:txBody>
          </p:sp>
        </p:grpSp>
        <p:cxnSp>
          <p:nvCxnSpPr>
            <p:cNvPr id="84" name="Straight Connector 83"/>
            <p:cNvCxnSpPr/>
            <p:nvPr/>
          </p:nvCxnSpPr>
          <p:spPr>
            <a:xfrm>
              <a:off x="5733743" y="633186"/>
              <a:ext cx="613954" cy="1588"/>
            </a:xfrm>
            <a:prstGeom prst="line">
              <a:avLst/>
            </a:prstGeom>
            <a:ln w="2540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Rectangle 84"/>
          <p:cNvSpPr/>
          <p:nvPr/>
        </p:nvSpPr>
        <p:spPr>
          <a:xfrm>
            <a:off x="355034" y="1087796"/>
            <a:ext cx="5787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#9Slide03 AmpleSoft" panose="02000000000000000000" pitchFamily="2" charset="0"/>
                <a:cs typeface="Times New Roman" pitchFamily="18" charset="0"/>
              </a:rPr>
              <a:t>18 và 54 đều chia hết cho 2, nên:</a:t>
            </a:r>
          </a:p>
        </p:txBody>
      </p:sp>
      <p:grpSp>
        <p:nvGrpSpPr>
          <p:cNvPr id="86" name="Group 86"/>
          <p:cNvGrpSpPr>
            <a:grpSpLocks/>
          </p:cNvGrpSpPr>
          <p:nvPr/>
        </p:nvGrpSpPr>
        <p:grpSpPr bwMode="auto">
          <a:xfrm>
            <a:off x="695981" y="1692332"/>
            <a:ext cx="991161" cy="1228726"/>
            <a:chOff x="3739" y="1662"/>
            <a:chExt cx="693" cy="774"/>
          </a:xfrm>
        </p:grpSpPr>
        <p:sp>
          <p:nvSpPr>
            <p:cNvPr id="87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6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</a:p>
          </p:txBody>
        </p:sp>
        <p:sp>
          <p:nvSpPr>
            <p:cNvPr id="88" name="Text Box 4"/>
            <p:cNvSpPr txBox="1">
              <a:spLocks noChangeArrowheads="1"/>
            </p:cNvSpPr>
            <p:nvPr/>
          </p:nvSpPr>
          <p:spPr bwMode="auto">
            <a:xfrm>
              <a:off x="3816" y="1757"/>
              <a:ext cx="616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54</a:t>
              </a:r>
            </a:p>
          </p:txBody>
        </p:sp>
      </p:grpSp>
      <p:cxnSp>
        <p:nvCxnSpPr>
          <p:cNvPr id="89" name="Straight Connector 88"/>
          <p:cNvCxnSpPr/>
          <p:nvPr/>
        </p:nvCxnSpPr>
        <p:spPr>
          <a:xfrm>
            <a:off x="900769" y="2352365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Box 4"/>
          <p:cNvSpPr txBox="1">
            <a:spLocks noChangeArrowheads="1"/>
          </p:cNvSpPr>
          <p:nvPr/>
        </p:nvSpPr>
        <p:spPr bwMode="auto">
          <a:xfrm>
            <a:off x="1544175" y="2013880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91" name="Group 95"/>
          <p:cNvGrpSpPr>
            <a:grpSpLocks/>
          </p:cNvGrpSpPr>
          <p:nvPr/>
        </p:nvGrpSpPr>
        <p:grpSpPr bwMode="auto">
          <a:xfrm>
            <a:off x="1911612" y="1820998"/>
            <a:ext cx="1651000" cy="1093788"/>
            <a:chOff x="613" y="1230"/>
            <a:chExt cx="1040" cy="689"/>
          </a:xfrm>
        </p:grpSpPr>
        <p:sp>
          <p:nvSpPr>
            <p:cNvPr id="92" name="Text Box 4"/>
            <p:cNvSpPr txBox="1">
              <a:spLocks noChangeArrowheads="1"/>
            </p:cNvSpPr>
            <p:nvPr/>
          </p:nvSpPr>
          <p:spPr bwMode="auto">
            <a:xfrm>
              <a:off x="613" y="1230"/>
              <a:ext cx="104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18 : 2</a:t>
              </a: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54 : 2</a:t>
              </a:r>
            </a:p>
          </p:txBody>
        </p:sp>
        <p:sp>
          <p:nvSpPr>
            <p:cNvPr id="94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>
                <a:solidFill>
                  <a:srgbClr val="002060"/>
                </a:solidFill>
              </a:endParaRPr>
            </a:p>
          </p:txBody>
        </p:sp>
      </p:grp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3180658" y="2006514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96" name="Group 86"/>
          <p:cNvGrpSpPr>
            <a:grpSpLocks/>
          </p:cNvGrpSpPr>
          <p:nvPr/>
        </p:nvGrpSpPr>
        <p:grpSpPr bwMode="auto">
          <a:xfrm>
            <a:off x="3731307" y="1752253"/>
            <a:ext cx="919649" cy="1211263"/>
            <a:chOff x="3730" y="1521"/>
            <a:chExt cx="643" cy="763"/>
          </a:xfrm>
        </p:grpSpPr>
        <p:sp>
          <p:nvSpPr>
            <p:cNvPr id="97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98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</a:p>
          </p:txBody>
        </p:sp>
      </p:grpSp>
      <p:cxnSp>
        <p:nvCxnSpPr>
          <p:cNvPr id="99" name="Straight Connector 98"/>
          <p:cNvCxnSpPr/>
          <p:nvPr/>
        </p:nvCxnSpPr>
        <p:spPr>
          <a:xfrm>
            <a:off x="3669345" y="2332842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1222594" y="435701"/>
            <a:ext cx="45575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4C60"/>
                </a:solidFill>
                <a:latin typeface="#9Slide03 AmpleSoft" panose="02000000000000000000" pitchFamily="2" charset="0"/>
                <a:cs typeface="Times New Roman" pitchFamily="18" charset="0"/>
              </a:rPr>
              <a:t>Ví dụ 2: Rút gọn phân số 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274948" y="2886155"/>
            <a:ext cx="5666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#9Slide03 AmpleSoft" panose="02000000000000000000" pitchFamily="2" charset="0"/>
                <a:cs typeface="Times New Roman" pitchFamily="18" charset="0"/>
              </a:rPr>
              <a:t>9 và 27 đều chia hết cho 9, nên:</a:t>
            </a:r>
          </a:p>
        </p:txBody>
      </p:sp>
      <p:grpSp>
        <p:nvGrpSpPr>
          <p:cNvPr id="102" name="Group 86"/>
          <p:cNvGrpSpPr>
            <a:grpSpLocks/>
          </p:cNvGrpSpPr>
          <p:nvPr/>
        </p:nvGrpSpPr>
        <p:grpSpPr bwMode="auto">
          <a:xfrm>
            <a:off x="944136" y="3503420"/>
            <a:ext cx="919649" cy="1211263"/>
            <a:chOff x="3730" y="1521"/>
            <a:chExt cx="643" cy="763"/>
          </a:xfrm>
        </p:grpSpPr>
        <p:sp>
          <p:nvSpPr>
            <p:cNvPr id="103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104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</a:p>
          </p:txBody>
        </p:sp>
      </p:grpSp>
      <p:cxnSp>
        <p:nvCxnSpPr>
          <p:cNvPr id="105" name="Straight Connector 104"/>
          <p:cNvCxnSpPr/>
          <p:nvPr/>
        </p:nvCxnSpPr>
        <p:spPr>
          <a:xfrm>
            <a:off x="921930" y="4070758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1561929" y="3683617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107" name="Group 95"/>
          <p:cNvGrpSpPr>
            <a:grpSpLocks/>
          </p:cNvGrpSpPr>
          <p:nvPr/>
        </p:nvGrpSpPr>
        <p:grpSpPr bwMode="auto">
          <a:xfrm>
            <a:off x="1947503" y="3489838"/>
            <a:ext cx="1651000" cy="1125538"/>
            <a:chOff x="589" y="1210"/>
            <a:chExt cx="1040" cy="709"/>
          </a:xfrm>
        </p:grpSpPr>
        <p:sp>
          <p:nvSpPr>
            <p:cNvPr id="108" name="Text Box 4"/>
            <p:cNvSpPr txBox="1">
              <a:spLocks noChangeArrowheads="1"/>
            </p:cNvSpPr>
            <p:nvPr/>
          </p:nvSpPr>
          <p:spPr bwMode="auto">
            <a:xfrm>
              <a:off x="589" y="1210"/>
              <a:ext cx="104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9 : 9</a:t>
              </a:r>
            </a:p>
          </p:txBody>
        </p:sp>
        <p:sp>
          <p:nvSpPr>
            <p:cNvPr id="109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 : 9</a:t>
              </a:r>
            </a:p>
          </p:txBody>
        </p:sp>
        <p:sp>
          <p:nvSpPr>
            <p:cNvPr id="110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>
                <a:solidFill>
                  <a:srgbClr val="002060"/>
                </a:solidFill>
              </a:endParaRPr>
            </a:p>
          </p:txBody>
        </p:sp>
      </p:grpSp>
      <p:sp>
        <p:nvSpPr>
          <p:cNvPr id="111" name="Text Box 4"/>
          <p:cNvSpPr txBox="1">
            <a:spLocks noChangeArrowheads="1"/>
          </p:cNvSpPr>
          <p:nvPr/>
        </p:nvSpPr>
        <p:spPr bwMode="auto">
          <a:xfrm>
            <a:off x="3268241" y="3719207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112" name="Group 86"/>
          <p:cNvGrpSpPr>
            <a:grpSpLocks/>
          </p:cNvGrpSpPr>
          <p:nvPr/>
        </p:nvGrpSpPr>
        <p:grpSpPr bwMode="auto">
          <a:xfrm>
            <a:off x="3681306" y="3461845"/>
            <a:ext cx="919649" cy="1211263"/>
            <a:chOff x="3730" y="1521"/>
            <a:chExt cx="643" cy="763"/>
          </a:xfrm>
        </p:grpSpPr>
        <p:sp>
          <p:nvSpPr>
            <p:cNvPr id="113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14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115" name="Straight Connector 114"/>
          <p:cNvCxnSpPr/>
          <p:nvPr/>
        </p:nvCxnSpPr>
        <p:spPr>
          <a:xfrm>
            <a:off x="3686599" y="4092060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/>
          <p:cNvSpPr/>
          <p:nvPr/>
        </p:nvSpPr>
        <p:spPr>
          <a:xfrm>
            <a:off x="3631248" y="3351729"/>
            <a:ext cx="809651" cy="1450984"/>
          </a:xfrm>
          <a:prstGeom prst="ellipse">
            <a:avLst/>
          </a:prstGeom>
          <a:noFill/>
          <a:ln w="28575"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7" name="Rounded Rectangle 116"/>
          <p:cNvSpPr/>
          <p:nvPr/>
        </p:nvSpPr>
        <p:spPr>
          <a:xfrm>
            <a:off x="4674494" y="3460916"/>
            <a:ext cx="2031203" cy="510778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2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Phân số tối giản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118" name="Straight Arrow Connector 117"/>
          <p:cNvCxnSpPr>
            <a:cxnSpLocks/>
            <a:stCxn id="116" idx="6"/>
            <a:endCxn id="117" idx="1"/>
          </p:cNvCxnSpPr>
          <p:nvPr/>
        </p:nvCxnSpPr>
        <p:spPr>
          <a:xfrm flipV="1">
            <a:off x="4440899" y="3716305"/>
            <a:ext cx="233595" cy="36091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1" name="Text Box 77"/>
          <p:cNvSpPr txBox="1">
            <a:spLocks noChangeArrowheads="1"/>
          </p:cNvSpPr>
          <p:nvPr/>
        </p:nvSpPr>
        <p:spPr bwMode="auto">
          <a:xfrm>
            <a:off x="5684619" y="2128473"/>
            <a:ext cx="14344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err="1">
                <a:latin typeface="#9Slide03 AmpleSoft Bold" panose="02000000000000000000" pitchFamily="2" charset="0"/>
                <a:cs typeface="Times New Roman" pitchFamily="18" charset="0"/>
              </a:rPr>
              <a:t>Vậy</a:t>
            </a:r>
            <a:r>
              <a:rPr lang="en-US" sz="4000" dirty="0">
                <a:latin typeface="#9Slide03 AmpleSoft Bold" panose="02000000000000000000" pitchFamily="2" charset="0"/>
                <a:cs typeface="Times New Roman" pitchFamily="18" charset="0"/>
              </a:rPr>
              <a:t>: </a:t>
            </a:r>
          </a:p>
        </p:txBody>
      </p:sp>
      <p:grpSp>
        <p:nvGrpSpPr>
          <p:cNvPr id="122" name="Group 22"/>
          <p:cNvGrpSpPr>
            <a:grpSpLocks/>
          </p:cNvGrpSpPr>
          <p:nvPr/>
        </p:nvGrpSpPr>
        <p:grpSpPr bwMode="auto">
          <a:xfrm>
            <a:off x="6658885" y="2018089"/>
            <a:ext cx="1144588" cy="1192213"/>
            <a:chOff x="3820" y="1441"/>
            <a:chExt cx="721" cy="751"/>
          </a:xfrm>
        </p:grpSpPr>
        <p:sp>
          <p:nvSpPr>
            <p:cNvPr id="123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eaLnBrk="0" hangingPunct="0"/>
              <a:r>
                <a:rPr lang="en-US" sz="28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18</a:t>
              </a:r>
            </a:p>
          </p:txBody>
        </p:sp>
        <p:sp>
          <p:nvSpPr>
            <p:cNvPr id="124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eaLnBrk="0" hangingPunct="0"/>
              <a:r>
                <a:rPr lang="en-US" sz="28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54</a:t>
              </a:r>
            </a:p>
          </p:txBody>
        </p:sp>
      </p:grpSp>
      <p:cxnSp>
        <p:nvCxnSpPr>
          <p:cNvPr id="125" name="Straight Connector 124"/>
          <p:cNvCxnSpPr/>
          <p:nvPr/>
        </p:nvCxnSpPr>
        <p:spPr>
          <a:xfrm>
            <a:off x="6917116" y="2638023"/>
            <a:ext cx="613954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7629525" y="2279359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eaLnBrk="0" hangingPunct="0"/>
            <a:r>
              <a:rPr lang="en-US" sz="4000" b="1" dirty="0">
                <a:solidFill>
                  <a:srgbClr val="FF4C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cs typeface="Times New Roman" pitchFamily="18" charset="0"/>
              </a:rPr>
              <a:t>=</a:t>
            </a:r>
          </a:p>
        </p:txBody>
      </p:sp>
      <p:grpSp>
        <p:nvGrpSpPr>
          <p:cNvPr id="127" name="Group 86"/>
          <p:cNvGrpSpPr>
            <a:grpSpLocks/>
          </p:cNvGrpSpPr>
          <p:nvPr/>
        </p:nvGrpSpPr>
        <p:grpSpPr bwMode="auto">
          <a:xfrm>
            <a:off x="8068260" y="2062814"/>
            <a:ext cx="918218" cy="1103313"/>
            <a:chOff x="3753" y="1604"/>
            <a:chExt cx="642" cy="695"/>
          </a:xfrm>
        </p:grpSpPr>
        <p:sp>
          <p:nvSpPr>
            <p:cNvPr id="128" name="Text Box 4"/>
            <p:cNvSpPr txBox="1">
              <a:spLocks noChangeArrowheads="1"/>
            </p:cNvSpPr>
            <p:nvPr/>
          </p:nvSpPr>
          <p:spPr bwMode="auto">
            <a:xfrm>
              <a:off x="3784" y="1604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eaLnBrk="0" hangingPunct="0"/>
              <a:r>
                <a:rPr lang="en-US" sz="28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29" name="Text Box 4"/>
            <p:cNvSpPr txBox="1">
              <a:spLocks noChangeArrowheads="1"/>
            </p:cNvSpPr>
            <p:nvPr/>
          </p:nvSpPr>
          <p:spPr bwMode="auto">
            <a:xfrm>
              <a:off x="3753" y="1698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eaLnBrk="0" hangingPunct="0"/>
              <a:r>
                <a:rPr lang="en-US" sz="24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FF4C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FF4C60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3 AmpleSoft Bold" panose="02000000000000000000" pitchFamily="2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130" name="Straight Connector 129"/>
          <p:cNvCxnSpPr/>
          <p:nvPr/>
        </p:nvCxnSpPr>
        <p:spPr>
          <a:xfrm>
            <a:off x="8065296" y="2623214"/>
            <a:ext cx="613954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90" grpId="0"/>
      <p:bldP spid="95" grpId="0"/>
      <p:bldP spid="100" grpId="0"/>
      <p:bldP spid="101" grpId="0"/>
      <p:bldP spid="106" grpId="0"/>
      <p:bldP spid="111" grpId="0"/>
      <p:bldP spid="116" grpId="0" animBg="1"/>
      <p:bldP spid="117" grpId="0" animBg="1"/>
      <p:bldP spid="121" grpId="0"/>
      <p:bldP spid="1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: Shape 107">
            <a:extLst>
              <a:ext uri="{FF2B5EF4-FFF2-40B4-BE49-F238E27FC236}">
                <a16:creationId xmlns:a16="http://schemas.microsoft.com/office/drawing/2014/main" id="{C2FEC19E-11AD-44E1-8EA7-6F095DD71BB6}"/>
              </a:ext>
            </a:extLst>
          </p:cNvPr>
          <p:cNvSpPr/>
          <p:nvPr/>
        </p:nvSpPr>
        <p:spPr>
          <a:xfrm>
            <a:off x="1383311" y="427701"/>
            <a:ext cx="6518569" cy="662069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3DEE0D2-44C9-41DB-B963-EEF210083C1F}"/>
              </a:ext>
            </a:extLst>
          </p:cNvPr>
          <p:cNvSpPr txBox="1"/>
          <p:nvPr/>
        </p:nvSpPr>
        <p:spPr>
          <a:xfrm>
            <a:off x="1383311" y="499434"/>
            <a:ext cx="602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  <a:latin typeface="#9Slide03 AmpleSoft Bold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Khi rút gọn phân số có thể làm như sau:</a:t>
            </a:r>
            <a:endParaRPr lang="en-US" sz="2400" dirty="0">
              <a:solidFill>
                <a:schemeClr val="bg1"/>
              </a:solidFill>
              <a:latin typeface="#9Slide03 AmpleSoft Bold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Rectangle: Rounded Corners 19">
            <a:extLst>
              <a:ext uri="{FF2B5EF4-FFF2-40B4-BE49-F238E27FC236}">
                <a16:creationId xmlns:a16="http://schemas.microsoft.com/office/drawing/2014/main" id="{82FDC7AD-6932-4368-8522-D7DAA7315814}"/>
              </a:ext>
            </a:extLst>
          </p:cNvPr>
          <p:cNvSpPr/>
          <p:nvPr/>
        </p:nvSpPr>
        <p:spPr>
          <a:xfrm>
            <a:off x="365887" y="1332073"/>
            <a:ext cx="8412225" cy="1118050"/>
          </a:xfrm>
          <a:prstGeom prst="roundRect">
            <a:avLst>
              <a:gd name="adj" fmla="val 47635"/>
            </a:avLst>
          </a:prstGeom>
          <a:ln>
            <a:solidFill>
              <a:srgbClr val="57BDC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>
              <a:latin typeface="#9Slide03 AmpleSoft Bold" panose="02000000000000000000" pitchFamily="2" charset="0"/>
            </a:endParaRPr>
          </a:p>
        </p:txBody>
      </p:sp>
      <p:sp>
        <p:nvSpPr>
          <p:cNvPr id="46" name="!!TextBox 12">
            <a:extLst>
              <a:ext uri="{FF2B5EF4-FFF2-40B4-BE49-F238E27FC236}">
                <a16:creationId xmlns:a16="http://schemas.microsoft.com/office/drawing/2014/main" id="{FA42C95F-1A79-499E-925C-6715148E8869}"/>
              </a:ext>
            </a:extLst>
          </p:cNvPr>
          <p:cNvSpPr txBox="1"/>
          <p:nvPr/>
        </p:nvSpPr>
        <p:spPr>
          <a:xfrm>
            <a:off x="762923" y="1488372"/>
            <a:ext cx="775714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Xét</a:t>
            </a:r>
            <a:r>
              <a:rPr kumimoji="0" lang="vi-VN" sz="2800" b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xem tử số và mẫu số cùng chia hết cho số tự nhiên nào lớn hơn 1.</a:t>
            </a:r>
            <a:endParaRPr kumimoji="0" lang="en-US" sz="28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47" name="Rectangle: Rounded Corners 19">
            <a:extLst>
              <a:ext uri="{FF2B5EF4-FFF2-40B4-BE49-F238E27FC236}">
                <a16:creationId xmlns:a16="http://schemas.microsoft.com/office/drawing/2014/main" id="{82FDC7AD-6932-4368-8522-D7DAA7315814}"/>
              </a:ext>
            </a:extLst>
          </p:cNvPr>
          <p:cNvSpPr/>
          <p:nvPr/>
        </p:nvSpPr>
        <p:spPr>
          <a:xfrm>
            <a:off x="693989" y="2682054"/>
            <a:ext cx="7895014" cy="1048558"/>
          </a:xfrm>
          <a:prstGeom prst="roundRect">
            <a:avLst>
              <a:gd name="adj" fmla="val 47635"/>
            </a:avLst>
          </a:prstGeom>
          <a:ln>
            <a:solidFill>
              <a:srgbClr val="57BDC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>
              <a:latin typeface="#9Slide03 AmpleSoft Bold" panose="02000000000000000000" pitchFamily="2" charset="0"/>
            </a:endParaRPr>
          </a:p>
        </p:txBody>
      </p:sp>
      <p:sp>
        <p:nvSpPr>
          <p:cNvPr id="48" name="!!TextBox 12">
            <a:extLst>
              <a:ext uri="{FF2B5EF4-FFF2-40B4-BE49-F238E27FC236}">
                <a16:creationId xmlns:a16="http://schemas.microsoft.com/office/drawing/2014/main" id="{FA42C95F-1A79-499E-925C-6715148E8869}"/>
              </a:ext>
            </a:extLst>
          </p:cNvPr>
          <p:cNvSpPr txBox="1"/>
          <p:nvPr/>
        </p:nvSpPr>
        <p:spPr>
          <a:xfrm>
            <a:off x="1211057" y="2990889"/>
            <a:ext cx="723895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Chia tử</a:t>
            </a:r>
            <a:r>
              <a:rPr kumimoji="0" lang="vi-VN" sz="2800" b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số và mẫu số cho số đó.</a:t>
            </a:r>
            <a:endParaRPr kumimoji="0" lang="en-US" sz="28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49" name="!!TextBox 12">
            <a:extLst>
              <a:ext uri="{FF2B5EF4-FFF2-40B4-BE49-F238E27FC236}">
                <a16:creationId xmlns:a16="http://schemas.microsoft.com/office/drawing/2014/main" id="{FA42C95F-1A79-499E-925C-6715148E8869}"/>
              </a:ext>
            </a:extLst>
          </p:cNvPr>
          <p:cNvSpPr txBox="1"/>
          <p:nvPr/>
        </p:nvSpPr>
        <p:spPr>
          <a:xfrm>
            <a:off x="333796" y="4039447"/>
            <a:ext cx="854057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#9Slide03 AmpleSoft Bold" panose="02000000000000000000" pitchFamily="2" charset="0"/>
              </a:rPr>
              <a:t>Cứ</a:t>
            </a:r>
            <a:r>
              <a:rPr kumimoji="0" lang="vi-VN" sz="28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#9Slide03 AmpleSoft Bold" panose="02000000000000000000" pitchFamily="2" charset="0"/>
              </a:rPr>
              <a:t> làm như thế cho đến khi nhận được phân số tối giản.</a:t>
            </a:r>
            <a:endParaRPr kumimoji="0" lang="en-US" sz="28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57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750" fill="hold"/>
                                        <p:tgtEl>
                                          <p:spTgt spid="4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9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9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4" grpId="0"/>
      <p:bldP spid="44" grpId="1"/>
      <p:bldP spid="45" grpId="0" animBg="1"/>
      <p:bldP spid="46" grpId="0"/>
      <p:bldP spid="47" grpId="0" animBg="1"/>
      <p:bldP spid="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08" y="2674219"/>
            <a:ext cx="4198885" cy="23698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245" y="3294185"/>
            <a:ext cx="2883877" cy="18493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23079" y="1374908"/>
            <a:ext cx="6340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2060"/>
                </a:solidFill>
                <a:effectLst/>
                <a:latin typeface="UTM Nokia" panose="02040603050506020204" pitchFamily="18" charset="0"/>
              </a:rPr>
              <a:t>Luyện</a:t>
            </a:r>
            <a:r>
              <a:rPr lang="en-US" sz="5400" b="1" cap="none" spc="0" dirty="0">
                <a:ln/>
                <a:solidFill>
                  <a:srgbClr val="002060"/>
                </a:solidFill>
                <a:effectLst/>
                <a:latin typeface="UTM Noki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2060"/>
                </a:solidFill>
                <a:effectLst/>
                <a:latin typeface="UTM Nokia" panose="02040603050506020204" pitchFamily="18" charset="0"/>
              </a:rPr>
              <a:t>tập</a:t>
            </a:r>
            <a:endParaRPr lang="en-US" sz="5400" b="1" cap="none" spc="0" dirty="0">
              <a:ln/>
              <a:solidFill>
                <a:srgbClr val="002060"/>
              </a:solidFill>
              <a:effectLst/>
              <a:latin typeface="UTM Nokia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01900" y="1284379"/>
            <a:ext cx="6340198" cy="92333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rtDeco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Luyện</a:t>
            </a:r>
            <a:r>
              <a:rPr lang="en-US" sz="5400" b="1" cap="none" spc="0" dirty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tập</a:t>
            </a:r>
            <a:endParaRPr lang="en-US" sz="5400" b="1" cap="none" spc="0" dirty="0">
              <a:ln/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latin typeface="UTM Noki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CF1C30C-D811-48A5-88DE-EB717D8EFC3B}"/>
              </a:ext>
            </a:extLst>
          </p:cNvPr>
          <p:cNvSpPr txBox="1"/>
          <p:nvPr/>
        </p:nvSpPr>
        <p:spPr>
          <a:xfrm>
            <a:off x="1471315" y="383520"/>
            <a:ext cx="61398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Bài 1. Rút gọn các phân số: </a:t>
            </a:r>
          </a:p>
        </p:txBody>
      </p: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696547" y="1257992"/>
            <a:ext cx="1288014" cy="1494033"/>
            <a:chOff x="3820" y="1441"/>
            <a:chExt cx="762" cy="764"/>
          </a:xfrm>
        </p:grpSpPr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3918" y="1759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13636" y="1534007"/>
            <a:ext cx="915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;         ;         ;        ;         ;          </a:t>
            </a:r>
          </a:p>
        </p:txBody>
      </p:sp>
      <p:grpSp>
        <p:nvGrpSpPr>
          <p:cNvPr id="29" name="Group 22"/>
          <p:cNvGrpSpPr>
            <a:grpSpLocks/>
          </p:cNvGrpSpPr>
          <p:nvPr/>
        </p:nvGrpSpPr>
        <p:grpSpPr bwMode="auto">
          <a:xfrm>
            <a:off x="1812495" y="1204708"/>
            <a:ext cx="1293084" cy="1589856"/>
            <a:chOff x="3820" y="1441"/>
            <a:chExt cx="765" cy="813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921" y="1808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32" name="Group 22"/>
          <p:cNvGrpSpPr>
            <a:grpSpLocks/>
          </p:cNvGrpSpPr>
          <p:nvPr/>
        </p:nvGrpSpPr>
        <p:grpSpPr bwMode="auto">
          <a:xfrm>
            <a:off x="3016846" y="1235832"/>
            <a:ext cx="1315058" cy="1568343"/>
            <a:chOff x="3820" y="1441"/>
            <a:chExt cx="778" cy="802"/>
          </a:xfrm>
        </p:grpSpPr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3934" y="1797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25</a:t>
              </a:r>
            </a:p>
          </p:txBody>
        </p:sp>
      </p:grpSp>
      <p:grpSp>
        <p:nvGrpSpPr>
          <p:cNvPr id="35" name="Group 22"/>
          <p:cNvGrpSpPr>
            <a:grpSpLocks/>
          </p:cNvGrpSpPr>
          <p:nvPr/>
        </p:nvGrpSpPr>
        <p:grpSpPr bwMode="auto">
          <a:xfrm>
            <a:off x="4135337" y="1219197"/>
            <a:ext cx="1228852" cy="1609409"/>
            <a:chOff x="3820" y="1441"/>
            <a:chExt cx="727" cy="823"/>
          </a:xfrm>
        </p:grpSpPr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3883" y="1818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22</a:t>
              </a:r>
            </a:p>
          </p:txBody>
        </p:sp>
      </p:grpSp>
      <p:grpSp>
        <p:nvGrpSpPr>
          <p:cNvPr id="38" name="Group 22"/>
          <p:cNvGrpSpPr>
            <a:grpSpLocks/>
          </p:cNvGrpSpPr>
          <p:nvPr/>
        </p:nvGrpSpPr>
        <p:grpSpPr bwMode="auto">
          <a:xfrm>
            <a:off x="5319406" y="1213870"/>
            <a:ext cx="1274491" cy="1623098"/>
            <a:chOff x="3919" y="1442"/>
            <a:chExt cx="754" cy="830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3919" y="1442"/>
              <a:ext cx="69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4009" y="1826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6593577" y="1263165"/>
            <a:ext cx="1201809" cy="1648682"/>
            <a:chOff x="3939" y="1433"/>
            <a:chExt cx="711" cy="1464"/>
          </a:xfrm>
        </p:grpSpPr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3959" y="1433"/>
              <a:ext cx="69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75</a:t>
              </a:r>
            </a:p>
          </p:txBody>
        </p:sp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939" y="2063"/>
              <a:ext cx="664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</a:p>
          </p:txBody>
        </p:sp>
      </p:grp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949410" y="1915305"/>
            <a:ext cx="653713" cy="2391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cxnSpLocks/>
          </p:cNvCxnSpPr>
          <p:nvPr/>
        </p:nvCxnSpPr>
        <p:spPr>
          <a:xfrm>
            <a:off x="2229803" y="1881144"/>
            <a:ext cx="653713" cy="2391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>
            <a:off x="3384644" y="1887950"/>
            <a:ext cx="653713" cy="2391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4498353" y="1904329"/>
            <a:ext cx="653713" cy="2391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cxnSpLocks/>
          </p:cNvCxnSpPr>
          <p:nvPr/>
        </p:nvCxnSpPr>
        <p:spPr>
          <a:xfrm>
            <a:off x="5720096" y="1887950"/>
            <a:ext cx="653713" cy="2391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cxnSpLocks/>
          </p:cNvCxnSpPr>
          <p:nvPr/>
        </p:nvCxnSpPr>
        <p:spPr>
          <a:xfrm>
            <a:off x="7019170" y="1898026"/>
            <a:ext cx="653713" cy="2391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图片 4">
            <a:extLst>
              <a:ext uri="{FF2B5EF4-FFF2-40B4-BE49-F238E27FC236}">
                <a16:creationId xmlns:a16="http://schemas.microsoft.com/office/drawing/2014/main" id="{6D8AB8C9-6FC9-484C-AD94-43D695783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23846" y="3399693"/>
            <a:ext cx="3223846" cy="184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65764 -0.02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82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6"/>
          <p:cNvSpPr>
            <a:spLocks noEditPoints="1"/>
          </p:cNvSpPr>
          <p:nvPr/>
        </p:nvSpPr>
        <p:spPr bwMode="auto">
          <a:xfrm>
            <a:off x="391066" y="527898"/>
            <a:ext cx="1074540" cy="1081693"/>
          </a:xfrm>
          <a:custGeom>
            <a:avLst/>
            <a:gdLst>
              <a:gd name="T0" fmla="*/ 373 w 402"/>
              <a:gd name="T1" fmla="*/ 209 h 402"/>
              <a:gd name="T2" fmla="*/ 372 w 402"/>
              <a:gd name="T3" fmla="*/ 190 h 402"/>
              <a:gd name="T4" fmla="*/ 401 w 402"/>
              <a:gd name="T5" fmla="*/ 170 h 402"/>
              <a:gd name="T6" fmla="*/ 389 w 402"/>
              <a:gd name="T7" fmla="*/ 124 h 402"/>
              <a:gd name="T8" fmla="*/ 353 w 402"/>
              <a:gd name="T9" fmla="*/ 123 h 402"/>
              <a:gd name="T10" fmla="*/ 344 w 402"/>
              <a:gd name="T11" fmla="*/ 107 h 402"/>
              <a:gd name="T12" fmla="*/ 360 w 402"/>
              <a:gd name="T13" fmla="*/ 74 h 402"/>
              <a:gd name="T14" fmla="*/ 325 w 402"/>
              <a:gd name="T15" fmla="*/ 41 h 402"/>
              <a:gd name="T16" fmla="*/ 293 w 402"/>
              <a:gd name="T17" fmla="*/ 57 h 402"/>
              <a:gd name="T18" fmla="*/ 277 w 402"/>
              <a:gd name="T19" fmla="*/ 48 h 402"/>
              <a:gd name="T20" fmla="*/ 275 w 402"/>
              <a:gd name="T21" fmla="*/ 12 h 402"/>
              <a:gd name="T22" fmla="*/ 251 w 402"/>
              <a:gd name="T23" fmla="*/ 6 h 402"/>
              <a:gd name="T24" fmla="*/ 228 w 402"/>
              <a:gd name="T25" fmla="*/ 0 h 402"/>
              <a:gd name="T26" fmla="*/ 209 w 402"/>
              <a:gd name="T27" fmla="*/ 30 h 402"/>
              <a:gd name="T28" fmla="*/ 190 w 402"/>
              <a:gd name="T29" fmla="*/ 30 h 402"/>
              <a:gd name="T30" fmla="*/ 170 w 402"/>
              <a:gd name="T31" fmla="*/ 1 h 402"/>
              <a:gd name="T32" fmla="*/ 124 w 402"/>
              <a:gd name="T33" fmla="*/ 13 h 402"/>
              <a:gd name="T34" fmla="*/ 122 w 402"/>
              <a:gd name="T35" fmla="*/ 49 h 402"/>
              <a:gd name="T36" fmla="*/ 106 w 402"/>
              <a:gd name="T37" fmla="*/ 59 h 402"/>
              <a:gd name="T38" fmla="*/ 74 w 402"/>
              <a:gd name="T39" fmla="*/ 43 h 402"/>
              <a:gd name="T40" fmla="*/ 41 w 402"/>
              <a:gd name="T41" fmla="*/ 77 h 402"/>
              <a:gd name="T42" fmla="*/ 56 w 402"/>
              <a:gd name="T43" fmla="*/ 109 h 402"/>
              <a:gd name="T44" fmla="*/ 47 w 402"/>
              <a:gd name="T45" fmla="*/ 126 h 402"/>
              <a:gd name="T46" fmla="*/ 12 w 402"/>
              <a:gd name="T47" fmla="*/ 128 h 402"/>
              <a:gd name="T48" fmla="*/ 6 w 402"/>
              <a:gd name="T49" fmla="*/ 151 h 402"/>
              <a:gd name="T50" fmla="*/ 0 w 402"/>
              <a:gd name="T51" fmla="*/ 174 h 402"/>
              <a:gd name="T52" fmla="*/ 30 w 402"/>
              <a:gd name="T53" fmla="*/ 194 h 402"/>
              <a:gd name="T54" fmla="*/ 30 w 402"/>
              <a:gd name="T55" fmla="*/ 212 h 402"/>
              <a:gd name="T56" fmla="*/ 0 w 402"/>
              <a:gd name="T57" fmla="*/ 233 h 402"/>
              <a:gd name="T58" fmla="*/ 13 w 402"/>
              <a:gd name="T59" fmla="*/ 279 h 402"/>
              <a:gd name="T60" fmla="*/ 49 w 402"/>
              <a:gd name="T61" fmla="*/ 280 h 402"/>
              <a:gd name="T62" fmla="*/ 59 w 402"/>
              <a:gd name="T63" fmla="*/ 296 h 402"/>
              <a:gd name="T64" fmla="*/ 43 w 402"/>
              <a:gd name="T65" fmla="*/ 328 h 402"/>
              <a:gd name="T66" fmla="*/ 77 w 402"/>
              <a:gd name="T67" fmla="*/ 362 h 402"/>
              <a:gd name="T68" fmla="*/ 109 w 402"/>
              <a:gd name="T69" fmla="*/ 345 h 402"/>
              <a:gd name="T70" fmla="*/ 125 w 402"/>
              <a:gd name="T71" fmla="*/ 355 h 402"/>
              <a:gd name="T72" fmla="*/ 128 w 402"/>
              <a:gd name="T73" fmla="*/ 390 h 402"/>
              <a:gd name="T74" fmla="*/ 150 w 402"/>
              <a:gd name="T75" fmla="*/ 396 h 402"/>
              <a:gd name="T76" fmla="*/ 174 w 402"/>
              <a:gd name="T77" fmla="*/ 402 h 402"/>
              <a:gd name="T78" fmla="*/ 194 w 402"/>
              <a:gd name="T79" fmla="*/ 373 h 402"/>
              <a:gd name="T80" fmla="*/ 212 w 402"/>
              <a:gd name="T81" fmla="*/ 372 h 402"/>
              <a:gd name="T82" fmla="*/ 232 w 402"/>
              <a:gd name="T83" fmla="*/ 402 h 402"/>
              <a:gd name="T84" fmla="*/ 278 w 402"/>
              <a:gd name="T85" fmla="*/ 389 h 402"/>
              <a:gd name="T86" fmla="*/ 280 w 402"/>
              <a:gd name="T87" fmla="*/ 353 h 402"/>
              <a:gd name="T88" fmla="*/ 296 w 402"/>
              <a:gd name="T89" fmla="*/ 344 h 402"/>
              <a:gd name="T90" fmla="*/ 328 w 402"/>
              <a:gd name="T91" fmla="*/ 360 h 402"/>
              <a:gd name="T92" fmla="*/ 362 w 402"/>
              <a:gd name="T93" fmla="*/ 326 h 402"/>
              <a:gd name="T94" fmla="*/ 345 w 402"/>
              <a:gd name="T95" fmla="*/ 294 h 402"/>
              <a:gd name="T96" fmla="*/ 354 w 402"/>
              <a:gd name="T97" fmla="*/ 277 h 402"/>
              <a:gd name="T98" fmla="*/ 390 w 402"/>
              <a:gd name="T99" fmla="*/ 275 h 402"/>
              <a:gd name="T100" fmla="*/ 396 w 402"/>
              <a:gd name="T101" fmla="*/ 251 h 402"/>
              <a:gd name="T102" fmla="*/ 402 w 402"/>
              <a:gd name="T103" fmla="*/ 229 h 402"/>
              <a:gd name="T104" fmla="*/ 373 w 402"/>
              <a:gd name="T105" fmla="*/ 209 h 402"/>
              <a:gd name="T106" fmla="*/ 373 w 402"/>
              <a:gd name="T107" fmla="*/ 209 h 402"/>
              <a:gd name="T108" fmla="*/ 166 w 402"/>
              <a:gd name="T109" fmla="*/ 335 h 402"/>
              <a:gd name="T110" fmla="*/ 67 w 402"/>
              <a:gd name="T111" fmla="*/ 167 h 402"/>
              <a:gd name="T112" fmla="*/ 235 w 402"/>
              <a:gd name="T113" fmla="*/ 68 h 402"/>
              <a:gd name="T114" fmla="*/ 335 w 402"/>
              <a:gd name="T115" fmla="*/ 236 h 402"/>
              <a:gd name="T116" fmla="*/ 166 w 402"/>
              <a:gd name="T117" fmla="*/ 33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2" h="402">
                <a:moveTo>
                  <a:pt x="373" y="209"/>
                </a:moveTo>
                <a:cubicBezTo>
                  <a:pt x="373" y="203"/>
                  <a:pt x="373" y="197"/>
                  <a:pt x="372" y="190"/>
                </a:cubicBezTo>
                <a:cubicBezTo>
                  <a:pt x="401" y="170"/>
                  <a:pt x="401" y="170"/>
                  <a:pt x="401" y="170"/>
                </a:cubicBezTo>
                <a:cubicBezTo>
                  <a:pt x="389" y="124"/>
                  <a:pt x="389" y="124"/>
                  <a:pt x="389" y="124"/>
                </a:cubicBezTo>
                <a:cubicBezTo>
                  <a:pt x="353" y="123"/>
                  <a:pt x="353" y="123"/>
                  <a:pt x="353" y="123"/>
                </a:cubicBezTo>
                <a:cubicBezTo>
                  <a:pt x="351" y="117"/>
                  <a:pt x="347" y="111"/>
                  <a:pt x="344" y="107"/>
                </a:cubicBezTo>
                <a:cubicBezTo>
                  <a:pt x="360" y="74"/>
                  <a:pt x="360" y="74"/>
                  <a:pt x="360" y="74"/>
                </a:cubicBezTo>
                <a:cubicBezTo>
                  <a:pt x="325" y="41"/>
                  <a:pt x="325" y="41"/>
                  <a:pt x="325" y="41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88" y="54"/>
                  <a:pt x="282" y="51"/>
                  <a:pt x="277" y="48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51" y="6"/>
                  <a:pt x="251" y="6"/>
                  <a:pt x="251" y="6"/>
                </a:cubicBezTo>
                <a:cubicBezTo>
                  <a:pt x="228" y="0"/>
                  <a:pt x="228" y="0"/>
                  <a:pt x="228" y="0"/>
                </a:cubicBezTo>
                <a:cubicBezTo>
                  <a:pt x="209" y="30"/>
                  <a:pt x="209" y="30"/>
                  <a:pt x="209" y="30"/>
                </a:cubicBezTo>
                <a:cubicBezTo>
                  <a:pt x="203" y="30"/>
                  <a:pt x="196" y="30"/>
                  <a:pt x="190" y="30"/>
                </a:cubicBezTo>
                <a:cubicBezTo>
                  <a:pt x="170" y="1"/>
                  <a:pt x="170" y="1"/>
                  <a:pt x="170" y="1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2" y="49"/>
                  <a:pt x="122" y="49"/>
                  <a:pt x="122" y="49"/>
                </a:cubicBezTo>
                <a:cubicBezTo>
                  <a:pt x="116" y="52"/>
                  <a:pt x="111" y="55"/>
                  <a:pt x="106" y="59"/>
                </a:cubicBezTo>
                <a:cubicBezTo>
                  <a:pt x="74" y="43"/>
                  <a:pt x="74" y="43"/>
                  <a:pt x="74" y="43"/>
                </a:cubicBezTo>
                <a:cubicBezTo>
                  <a:pt x="41" y="77"/>
                  <a:pt x="41" y="77"/>
                  <a:pt x="41" y="77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3" y="114"/>
                  <a:pt x="50" y="120"/>
                  <a:pt x="47" y="126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6" y="151"/>
                  <a:pt x="6" y="151"/>
                  <a:pt x="6" y="151"/>
                </a:cubicBezTo>
                <a:cubicBezTo>
                  <a:pt x="0" y="174"/>
                  <a:pt x="0" y="174"/>
                  <a:pt x="0" y="174"/>
                </a:cubicBezTo>
                <a:cubicBezTo>
                  <a:pt x="30" y="194"/>
                  <a:pt x="30" y="194"/>
                  <a:pt x="30" y="194"/>
                </a:cubicBezTo>
                <a:cubicBezTo>
                  <a:pt x="30" y="200"/>
                  <a:pt x="30" y="206"/>
                  <a:pt x="30" y="212"/>
                </a:cubicBezTo>
                <a:cubicBezTo>
                  <a:pt x="0" y="233"/>
                  <a:pt x="0" y="233"/>
                  <a:pt x="0" y="233"/>
                </a:cubicBezTo>
                <a:cubicBezTo>
                  <a:pt x="13" y="279"/>
                  <a:pt x="13" y="279"/>
                  <a:pt x="13" y="279"/>
                </a:cubicBezTo>
                <a:cubicBezTo>
                  <a:pt x="49" y="280"/>
                  <a:pt x="49" y="280"/>
                  <a:pt x="49" y="280"/>
                </a:cubicBezTo>
                <a:cubicBezTo>
                  <a:pt x="52" y="286"/>
                  <a:pt x="55" y="291"/>
                  <a:pt x="59" y="296"/>
                </a:cubicBezTo>
                <a:cubicBezTo>
                  <a:pt x="43" y="328"/>
                  <a:pt x="43" y="328"/>
                  <a:pt x="43" y="328"/>
                </a:cubicBezTo>
                <a:cubicBezTo>
                  <a:pt x="77" y="362"/>
                  <a:pt x="77" y="362"/>
                  <a:pt x="77" y="362"/>
                </a:cubicBezTo>
                <a:cubicBezTo>
                  <a:pt x="109" y="345"/>
                  <a:pt x="109" y="345"/>
                  <a:pt x="109" y="345"/>
                </a:cubicBezTo>
                <a:cubicBezTo>
                  <a:pt x="114" y="349"/>
                  <a:pt x="119" y="352"/>
                  <a:pt x="125" y="355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50" y="396"/>
                  <a:pt x="150" y="396"/>
                  <a:pt x="150" y="396"/>
                </a:cubicBezTo>
                <a:cubicBezTo>
                  <a:pt x="174" y="402"/>
                  <a:pt x="174" y="402"/>
                  <a:pt x="174" y="402"/>
                </a:cubicBezTo>
                <a:cubicBezTo>
                  <a:pt x="194" y="373"/>
                  <a:pt x="194" y="373"/>
                  <a:pt x="194" y="373"/>
                </a:cubicBezTo>
                <a:cubicBezTo>
                  <a:pt x="200" y="373"/>
                  <a:pt x="206" y="373"/>
                  <a:pt x="212" y="372"/>
                </a:cubicBezTo>
                <a:cubicBezTo>
                  <a:pt x="232" y="402"/>
                  <a:pt x="232" y="402"/>
                  <a:pt x="232" y="402"/>
                </a:cubicBezTo>
                <a:cubicBezTo>
                  <a:pt x="278" y="389"/>
                  <a:pt x="278" y="389"/>
                  <a:pt x="278" y="389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285" y="351"/>
                  <a:pt x="291" y="348"/>
                  <a:pt x="296" y="344"/>
                </a:cubicBezTo>
                <a:cubicBezTo>
                  <a:pt x="328" y="360"/>
                  <a:pt x="328" y="360"/>
                  <a:pt x="328" y="360"/>
                </a:cubicBezTo>
                <a:cubicBezTo>
                  <a:pt x="362" y="326"/>
                  <a:pt x="362" y="326"/>
                  <a:pt x="362" y="326"/>
                </a:cubicBezTo>
                <a:cubicBezTo>
                  <a:pt x="345" y="294"/>
                  <a:pt x="345" y="294"/>
                  <a:pt x="345" y="294"/>
                </a:cubicBezTo>
                <a:cubicBezTo>
                  <a:pt x="349" y="289"/>
                  <a:pt x="352" y="283"/>
                  <a:pt x="354" y="277"/>
                </a:cubicBezTo>
                <a:cubicBezTo>
                  <a:pt x="390" y="275"/>
                  <a:pt x="390" y="275"/>
                  <a:pt x="390" y="275"/>
                </a:cubicBezTo>
                <a:cubicBezTo>
                  <a:pt x="396" y="251"/>
                  <a:pt x="396" y="251"/>
                  <a:pt x="396" y="251"/>
                </a:cubicBezTo>
                <a:cubicBezTo>
                  <a:pt x="402" y="229"/>
                  <a:pt x="402" y="229"/>
                  <a:pt x="402" y="229"/>
                </a:cubicBezTo>
                <a:cubicBezTo>
                  <a:pt x="373" y="209"/>
                  <a:pt x="373" y="209"/>
                  <a:pt x="373" y="209"/>
                </a:cubicBezTo>
                <a:cubicBezTo>
                  <a:pt x="373" y="209"/>
                  <a:pt x="373" y="209"/>
                  <a:pt x="373" y="209"/>
                </a:cubicBezTo>
                <a:close/>
                <a:moveTo>
                  <a:pt x="166" y="335"/>
                </a:moveTo>
                <a:cubicBezTo>
                  <a:pt x="93" y="316"/>
                  <a:pt x="48" y="241"/>
                  <a:pt x="67" y="167"/>
                </a:cubicBezTo>
                <a:cubicBezTo>
                  <a:pt x="87" y="93"/>
                  <a:pt x="162" y="49"/>
                  <a:pt x="235" y="68"/>
                </a:cubicBezTo>
                <a:cubicBezTo>
                  <a:pt x="309" y="87"/>
                  <a:pt x="354" y="162"/>
                  <a:pt x="335" y="236"/>
                </a:cubicBezTo>
                <a:cubicBezTo>
                  <a:pt x="316" y="310"/>
                  <a:pt x="241" y="354"/>
                  <a:pt x="166" y="335"/>
                </a:cubicBezTo>
                <a:close/>
              </a:path>
            </a:pathLst>
          </a:custGeom>
          <a:solidFill>
            <a:srgbClr val="7676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p:sp>
        <p:nvSpPr>
          <p:cNvPr id="43" name="Oval 9"/>
          <p:cNvSpPr>
            <a:spLocks noChangeArrowheads="1"/>
          </p:cNvSpPr>
          <p:nvPr/>
        </p:nvSpPr>
        <p:spPr bwMode="auto">
          <a:xfrm>
            <a:off x="604640" y="742901"/>
            <a:ext cx="647393" cy="651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81BE97F-BE1A-47A5-A045-D790B7192112}"/>
                  </a:ext>
                </a:extLst>
              </p:cNvPr>
              <p:cNvSpPr txBox="1"/>
              <p:nvPr/>
            </p:nvSpPr>
            <p:spPr>
              <a:xfrm>
                <a:off x="1610628" y="662893"/>
                <a:ext cx="304571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81BE97F-BE1A-47A5-A045-D790B7192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628" y="662893"/>
                <a:ext cx="304571" cy="8079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7C494F1-6B5C-45F4-B11E-52FAC9C3BC68}"/>
                  </a:ext>
                </a:extLst>
              </p:cNvPr>
              <p:cNvSpPr txBox="1"/>
              <p:nvPr/>
            </p:nvSpPr>
            <p:spPr>
              <a:xfrm>
                <a:off x="2074454" y="662893"/>
                <a:ext cx="203453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7C494F1-6B5C-45F4-B11E-52FAC9C3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454" y="662893"/>
                <a:ext cx="2034531" cy="80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Freeform 13"/>
          <p:cNvSpPr>
            <a:spLocks noEditPoints="1"/>
          </p:cNvSpPr>
          <p:nvPr/>
        </p:nvSpPr>
        <p:spPr bwMode="auto">
          <a:xfrm>
            <a:off x="391066" y="1977557"/>
            <a:ext cx="1074540" cy="1081693"/>
          </a:xfrm>
          <a:custGeom>
            <a:avLst/>
            <a:gdLst>
              <a:gd name="T0" fmla="*/ 373 w 402"/>
              <a:gd name="T1" fmla="*/ 209 h 402"/>
              <a:gd name="T2" fmla="*/ 372 w 402"/>
              <a:gd name="T3" fmla="*/ 190 h 402"/>
              <a:gd name="T4" fmla="*/ 401 w 402"/>
              <a:gd name="T5" fmla="*/ 170 h 402"/>
              <a:gd name="T6" fmla="*/ 389 w 402"/>
              <a:gd name="T7" fmla="*/ 124 h 402"/>
              <a:gd name="T8" fmla="*/ 353 w 402"/>
              <a:gd name="T9" fmla="*/ 123 h 402"/>
              <a:gd name="T10" fmla="*/ 344 w 402"/>
              <a:gd name="T11" fmla="*/ 107 h 402"/>
              <a:gd name="T12" fmla="*/ 360 w 402"/>
              <a:gd name="T13" fmla="*/ 74 h 402"/>
              <a:gd name="T14" fmla="*/ 325 w 402"/>
              <a:gd name="T15" fmla="*/ 41 h 402"/>
              <a:gd name="T16" fmla="*/ 293 w 402"/>
              <a:gd name="T17" fmla="*/ 57 h 402"/>
              <a:gd name="T18" fmla="*/ 277 w 402"/>
              <a:gd name="T19" fmla="*/ 48 h 402"/>
              <a:gd name="T20" fmla="*/ 275 w 402"/>
              <a:gd name="T21" fmla="*/ 12 h 402"/>
              <a:gd name="T22" fmla="*/ 251 w 402"/>
              <a:gd name="T23" fmla="*/ 6 h 402"/>
              <a:gd name="T24" fmla="*/ 228 w 402"/>
              <a:gd name="T25" fmla="*/ 0 h 402"/>
              <a:gd name="T26" fmla="*/ 209 w 402"/>
              <a:gd name="T27" fmla="*/ 30 h 402"/>
              <a:gd name="T28" fmla="*/ 190 w 402"/>
              <a:gd name="T29" fmla="*/ 30 h 402"/>
              <a:gd name="T30" fmla="*/ 170 w 402"/>
              <a:gd name="T31" fmla="*/ 1 h 402"/>
              <a:gd name="T32" fmla="*/ 124 w 402"/>
              <a:gd name="T33" fmla="*/ 13 h 402"/>
              <a:gd name="T34" fmla="*/ 122 w 402"/>
              <a:gd name="T35" fmla="*/ 49 h 402"/>
              <a:gd name="T36" fmla="*/ 106 w 402"/>
              <a:gd name="T37" fmla="*/ 59 h 402"/>
              <a:gd name="T38" fmla="*/ 74 w 402"/>
              <a:gd name="T39" fmla="*/ 43 h 402"/>
              <a:gd name="T40" fmla="*/ 41 w 402"/>
              <a:gd name="T41" fmla="*/ 77 h 402"/>
              <a:gd name="T42" fmla="*/ 56 w 402"/>
              <a:gd name="T43" fmla="*/ 109 h 402"/>
              <a:gd name="T44" fmla="*/ 47 w 402"/>
              <a:gd name="T45" fmla="*/ 126 h 402"/>
              <a:gd name="T46" fmla="*/ 12 w 402"/>
              <a:gd name="T47" fmla="*/ 128 h 402"/>
              <a:gd name="T48" fmla="*/ 6 w 402"/>
              <a:gd name="T49" fmla="*/ 151 h 402"/>
              <a:gd name="T50" fmla="*/ 0 w 402"/>
              <a:gd name="T51" fmla="*/ 174 h 402"/>
              <a:gd name="T52" fmla="*/ 30 w 402"/>
              <a:gd name="T53" fmla="*/ 194 h 402"/>
              <a:gd name="T54" fmla="*/ 30 w 402"/>
              <a:gd name="T55" fmla="*/ 212 h 402"/>
              <a:gd name="T56" fmla="*/ 0 w 402"/>
              <a:gd name="T57" fmla="*/ 233 h 402"/>
              <a:gd name="T58" fmla="*/ 13 w 402"/>
              <a:gd name="T59" fmla="*/ 279 h 402"/>
              <a:gd name="T60" fmla="*/ 49 w 402"/>
              <a:gd name="T61" fmla="*/ 280 h 402"/>
              <a:gd name="T62" fmla="*/ 59 w 402"/>
              <a:gd name="T63" fmla="*/ 296 h 402"/>
              <a:gd name="T64" fmla="*/ 43 w 402"/>
              <a:gd name="T65" fmla="*/ 328 h 402"/>
              <a:gd name="T66" fmla="*/ 77 w 402"/>
              <a:gd name="T67" fmla="*/ 362 h 402"/>
              <a:gd name="T68" fmla="*/ 109 w 402"/>
              <a:gd name="T69" fmla="*/ 345 h 402"/>
              <a:gd name="T70" fmla="*/ 125 w 402"/>
              <a:gd name="T71" fmla="*/ 355 h 402"/>
              <a:gd name="T72" fmla="*/ 128 w 402"/>
              <a:gd name="T73" fmla="*/ 390 h 402"/>
              <a:gd name="T74" fmla="*/ 150 w 402"/>
              <a:gd name="T75" fmla="*/ 396 h 402"/>
              <a:gd name="T76" fmla="*/ 174 w 402"/>
              <a:gd name="T77" fmla="*/ 402 h 402"/>
              <a:gd name="T78" fmla="*/ 194 w 402"/>
              <a:gd name="T79" fmla="*/ 373 h 402"/>
              <a:gd name="T80" fmla="*/ 212 w 402"/>
              <a:gd name="T81" fmla="*/ 372 h 402"/>
              <a:gd name="T82" fmla="*/ 232 w 402"/>
              <a:gd name="T83" fmla="*/ 402 h 402"/>
              <a:gd name="T84" fmla="*/ 278 w 402"/>
              <a:gd name="T85" fmla="*/ 389 h 402"/>
              <a:gd name="T86" fmla="*/ 280 w 402"/>
              <a:gd name="T87" fmla="*/ 353 h 402"/>
              <a:gd name="T88" fmla="*/ 296 w 402"/>
              <a:gd name="T89" fmla="*/ 344 h 402"/>
              <a:gd name="T90" fmla="*/ 328 w 402"/>
              <a:gd name="T91" fmla="*/ 360 h 402"/>
              <a:gd name="T92" fmla="*/ 362 w 402"/>
              <a:gd name="T93" fmla="*/ 326 h 402"/>
              <a:gd name="T94" fmla="*/ 345 w 402"/>
              <a:gd name="T95" fmla="*/ 294 h 402"/>
              <a:gd name="T96" fmla="*/ 354 w 402"/>
              <a:gd name="T97" fmla="*/ 277 h 402"/>
              <a:gd name="T98" fmla="*/ 390 w 402"/>
              <a:gd name="T99" fmla="*/ 275 h 402"/>
              <a:gd name="T100" fmla="*/ 396 w 402"/>
              <a:gd name="T101" fmla="*/ 251 h 402"/>
              <a:gd name="T102" fmla="*/ 402 w 402"/>
              <a:gd name="T103" fmla="*/ 229 h 402"/>
              <a:gd name="T104" fmla="*/ 373 w 402"/>
              <a:gd name="T105" fmla="*/ 209 h 402"/>
              <a:gd name="T106" fmla="*/ 373 w 402"/>
              <a:gd name="T107" fmla="*/ 209 h 402"/>
              <a:gd name="T108" fmla="*/ 166 w 402"/>
              <a:gd name="T109" fmla="*/ 335 h 402"/>
              <a:gd name="T110" fmla="*/ 67 w 402"/>
              <a:gd name="T111" fmla="*/ 167 h 402"/>
              <a:gd name="T112" fmla="*/ 235 w 402"/>
              <a:gd name="T113" fmla="*/ 68 h 402"/>
              <a:gd name="T114" fmla="*/ 335 w 402"/>
              <a:gd name="T115" fmla="*/ 236 h 402"/>
              <a:gd name="T116" fmla="*/ 166 w 402"/>
              <a:gd name="T117" fmla="*/ 33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2" h="402">
                <a:moveTo>
                  <a:pt x="373" y="209"/>
                </a:moveTo>
                <a:cubicBezTo>
                  <a:pt x="373" y="203"/>
                  <a:pt x="373" y="197"/>
                  <a:pt x="372" y="190"/>
                </a:cubicBezTo>
                <a:cubicBezTo>
                  <a:pt x="401" y="170"/>
                  <a:pt x="401" y="170"/>
                  <a:pt x="401" y="170"/>
                </a:cubicBezTo>
                <a:cubicBezTo>
                  <a:pt x="389" y="124"/>
                  <a:pt x="389" y="124"/>
                  <a:pt x="389" y="124"/>
                </a:cubicBezTo>
                <a:cubicBezTo>
                  <a:pt x="353" y="123"/>
                  <a:pt x="353" y="123"/>
                  <a:pt x="353" y="123"/>
                </a:cubicBezTo>
                <a:cubicBezTo>
                  <a:pt x="351" y="117"/>
                  <a:pt x="347" y="111"/>
                  <a:pt x="344" y="107"/>
                </a:cubicBezTo>
                <a:cubicBezTo>
                  <a:pt x="360" y="74"/>
                  <a:pt x="360" y="74"/>
                  <a:pt x="360" y="74"/>
                </a:cubicBezTo>
                <a:cubicBezTo>
                  <a:pt x="325" y="41"/>
                  <a:pt x="325" y="41"/>
                  <a:pt x="325" y="41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88" y="54"/>
                  <a:pt x="282" y="51"/>
                  <a:pt x="277" y="48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51" y="6"/>
                  <a:pt x="251" y="6"/>
                  <a:pt x="251" y="6"/>
                </a:cubicBezTo>
                <a:cubicBezTo>
                  <a:pt x="228" y="0"/>
                  <a:pt x="228" y="0"/>
                  <a:pt x="228" y="0"/>
                </a:cubicBezTo>
                <a:cubicBezTo>
                  <a:pt x="209" y="30"/>
                  <a:pt x="209" y="30"/>
                  <a:pt x="209" y="30"/>
                </a:cubicBezTo>
                <a:cubicBezTo>
                  <a:pt x="203" y="30"/>
                  <a:pt x="196" y="30"/>
                  <a:pt x="190" y="30"/>
                </a:cubicBezTo>
                <a:cubicBezTo>
                  <a:pt x="170" y="1"/>
                  <a:pt x="170" y="1"/>
                  <a:pt x="170" y="1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2" y="49"/>
                  <a:pt x="122" y="49"/>
                  <a:pt x="122" y="49"/>
                </a:cubicBezTo>
                <a:cubicBezTo>
                  <a:pt x="116" y="52"/>
                  <a:pt x="111" y="55"/>
                  <a:pt x="106" y="59"/>
                </a:cubicBezTo>
                <a:cubicBezTo>
                  <a:pt x="74" y="43"/>
                  <a:pt x="74" y="43"/>
                  <a:pt x="74" y="43"/>
                </a:cubicBezTo>
                <a:cubicBezTo>
                  <a:pt x="41" y="77"/>
                  <a:pt x="41" y="77"/>
                  <a:pt x="41" y="77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3" y="114"/>
                  <a:pt x="50" y="120"/>
                  <a:pt x="47" y="126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6" y="151"/>
                  <a:pt x="6" y="151"/>
                  <a:pt x="6" y="151"/>
                </a:cubicBezTo>
                <a:cubicBezTo>
                  <a:pt x="0" y="174"/>
                  <a:pt x="0" y="174"/>
                  <a:pt x="0" y="174"/>
                </a:cubicBezTo>
                <a:cubicBezTo>
                  <a:pt x="30" y="194"/>
                  <a:pt x="30" y="194"/>
                  <a:pt x="30" y="194"/>
                </a:cubicBezTo>
                <a:cubicBezTo>
                  <a:pt x="30" y="200"/>
                  <a:pt x="30" y="206"/>
                  <a:pt x="30" y="212"/>
                </a:cubicBezTo>
                <a:cubicBezTo>
                  <a:pt x="0" y="233"/>
                  <a:pt x="0" y="233"/>
                  <a:pt x="0" y="233"/>
                </a:cubicBezTo>
                <a:cubicBezTo>
                  <a:pt x="13" y="279"/>
                  <a:pt x="13" y="279"/>
                  <a:pt x="13" y="279"/>
                </a:cubicBezTo>
                <a:cubicBezTo>
                  <a:pt x="49" y="280"/>
                  <a:pt x="49" y="280"/>
                  <a:pt x="49" y="280"/>
                </a:cubicBezTo>
                <a:cubicBezTo>
                  <a:pt x="52" y="286"/>
                  <a:pt x="55" y="291"/>
                  <a:pt x="59" y="296"/>
                </a:cubicBezTo>
                <a:cubicBezTo>
                  <a:pt x="43" y="328"/>
                  <a:pt x="43" y="328"/>
                  <a:pt x="43" y="328"/>
                </a:cubicBezTo>
                <a:cubicBezTo>
                  <a:pt x="77" y="362"/>
                  <a:pt x="77" y="362"/>
                  <a:pt x="77" y="362"/>
                </a:cubicBezTo>
                <a:cubicBezTo>
                  <a:pt x="109" y="345"/>
                  <a:pt x="109" y="345"/>
                  <a:pt x="109" y="345"/>
                </a:cubicBezTo>
                <a:cubicBezTo>
                  <a:pt x="114" y="349"/>
                  <a:pt x="119" y="352"/>
                  <a:pt x="125" y="355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50" y="396"/>
                  <a:pt x="150" y="396"/>
                  <a:pt x="150" y="396"/>
                </a:cubicBezTo>
                <a:cubicBezTo>
                  <a:pt x="174" y="402"/>
                  <a:pt x="174" y="402"/>
                  <a:pt x="174" y="402"/>
                </a:cubicBezTo>
                <a:cubicBezTo>
                  <a:pt x="194" y="373"/>
                  <a:pt x="194" y="373"/>
                  <a:pt x="194" y="373"/>
                </a:cubicBezTo>
                <a:cubicBezTo>
                  <a:pt x="200" y="373"/>
                  <a:pt x="206" y="373"/>
                  <a:pt x="212" y="372"/>
                </a:cubicBezTo>
                <a:cubicBezTo>
                  <a:pt x="232" y="402"/>
                  <a:pt x="232" y="402"/>
                  <a:pt x="232" y="402"/>
                </a:cubicBezTo>
                <a:cubicBezTo>
                  <a:pt x="278" y="389"/>
                  <a:pt x="278" y="389"/>
                  <a:pt x="278" y="389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285" y="351"/>
                  <a:pt x="291" y="348"/>
                  <a:pt x="296" y="344"/>
                </a:cubicBezTo>
                <a:cubicBezTo>
                  <a:pt x="328" y="360"/>
                  <a:pt x="328" y="360"/>
                  <a:pt x="328" y="360"/>
                </a:cubicBezTo>
                <a:cubicBezTo>
                  <a:pt x="362" y="326"/>
                  <a:pt x="362" y="326"/>
                  <a:pt x="362" y="326"/>
                </a:cubicBezTo>
                <a:cubicBezTo>
                  <a:pt x="345" y="294"/>
                  <a:pt x="345" y="294"/>
                  <a:pt x="345" y="294"/>
                </a:cubicBezTo>
                <a:cubicBezTo>
                  <a:pt x="349" y="289"/>
                  <a:pt x="352" y="283"/>
                  <a:pt x="354" y="277"/>
                </a:cubicBezTo>
                <a:cubicBezTo>
                  <a:pt x="390" y="275"/>
                  <a:pt x="390" y="275"/>
                  <a:pt x="390" y="275"/>
                </a:cubicBezTo>
                <a:cubicBezTo>
                  <a:pt x="396" y="251"/>
                  <a:pt x="396" y="251"/>
                  <a:pt x="396" y="251"/>
                </a:cubicBezTo>
                <a:cubicBezTo>
                  <a:pt x="402" y="229"/>
                  <a:pt x="402" y="229"/>
                  <a:pt x="402" y="229"/>
                </a:cubicBezTo>
                <a:cubicBezTo>
                  <a:pt x="373" y="209"/>
                  <a:pt x="373" y="209"/>
                  <a:pt x="373" y="209"/>
                </a:cubicBezTo>
                <a:cubicBezTo>
                  <a:pt x="373" y="209"/>
                  <a:pt x="373" y="209"/>
                  <a:pt x="373" y="209"/>
                </a:cubicBezTo>
                <a:close/>
                <a:moveTo>
                  <a:pt x="166" y="335"/>
                </a:moveTo>
                <a:cubicBezTo>
                  <a:pt x="93" y="316"/>
                  <a:pt x="48" y="241"/>
                  <a:pt x="67" y="167"/>
                </a:cubicBezTo>
                <a:cubicBezTo>
                  <a:pt x="87" y="93"/>
                  <a:pt x="162" y="49"/>
                  <a:pt x="235" y="68"/>
                </a:cubicBezTo>
                <a:cubicBezTo>
                  <a:pt x="309" y="87"/>
                  <a:pt x="354" y="162"/>
                  <a:pt x="335" y="236"/>
                </a:cubicBezTo>
                <a:cubicBezTo>
                  <a:pt x="316" y="310"/>
                  <a:pt x="241" y="354"/>
                  <a:pt x="166" y="33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p:sp>
        <p:nvSpPr>
          <p:cNvPr id="52" name="Oval 14"/>
          <p:cNvSpPr>
            <a:spLocks noChangeArrowheads="1"/>
          </p:cNvSpPr>
          <p:nvPr/>
        </p:nvSpPr>
        <p:spPr bwMode="auto">
          <a:xfrm>
            <a:off x="604640" y="2192560"/>
            <a:ext cx="647393" cy="651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677B27F-C8D0-4E6B-98B0-5329AFD64D58}"/>
                  </a:ext>
                </a:extLst>
              </p:cNvPr>
              <p:cNvSpPr txBox="1"/>
              <p:nvPr/>
            </p:nvSpPr>
            <p:spPr>
              <a:xfrm>
                <a:off x="1465606" y="2128895"/>
                <a:ext cx="519373" cy="8096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677B27F-C8D0-4E6B-98B0-5329AFD64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606" y="2128895"/>
                <a:ext cx="519373" cy="8096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5AEA1FB-D962-4FE4-BFE6-BA23E4107FC8}"/>
                  </a:ext>
                </a:extLst>
              </p:cNvPr>
              <p:cNvSpPr txBox="1"/>
              <p:nvPr/>
            </p:nvSpPr>
            <p:spPr>
              <a:xfrm>
                <a:off x="2197013" y="2139816"/>
                <a:ext cx="2249334" cy="8096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5AEA1FB-D962-4FE4-BFE6-BA23E4107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013" y="2139816"/>
                <a:ext cx="2249334" cy="8096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Freeform 15"/>
          <p:cNvSpPr>
            <a:spLocks noEditPoints="1"/>
          </p:cNvSpPr>
          <p:nvPr/>
        </p:nvSpPr>
        <p:spPr bwMode="auto">
          <a:xfrm>
            <a:off x="391066" y="3427216"/>
            <a:ext cx="1074540" cy="1081693"/>
          </a:xfrm>
          <a:custGeom>
            <a:avLst/>
            <a:gdLst>
              <a:gd name="T0" fmla="*/ 373 w 402"/>
              <a:gd name="T1" fmla="*/ 209 h 402"/>
              <a:gd name="T2" fmla="*/ 372 w 402"/>
              <a:gd name="T3" fmla="*/ 190 h 402"/>
              <a:gd name="T4" fmla="*/ 401 w 402"/>
              <a:gd name="T5" fmla="*/ 170 h 402"/>
              <a:gd name="T6" fmla="*/ 389 w 402"/>
              <a:gd name="T7" fmla="*/ 124 h 402"/>
              <a:gd name="T8" fmla="*/ 353 w 402"/>
              <a:gd name="T9" fmla="*/ 123 h 402"/>
              <a:gd name="T10" fmla="*/ 344 w 402"/>
              <a:gd name="T11" fmla="*/ 107 h 402"/>
              <a:gd name="T12" fmla="*/ 360 w 402"/>
              <a:gd name="T13" fmla="*/ 74 h 402"/>
              <a:gd name="T14" fmla="*/ 325 w 402"/>
              <a:gd name="T15" fmla="*/ 41 h 402"/>
              <a:gd name="T16" fmla="*/ 293 w 402"/>
              <a:gd name="T17" fmla="*/ 57 h 402"/>
              <a:gd name="T18" fmla="*/ 277 w 402"/>
              <a:gd name="T19" fmla="*/ 48 h 402"/>
              <a:gd name="T20" fmla="*/ 275 w 402"/>
              <a:gd name="T21" fmla="*/ 12 h 402"/>
              <a:gd name="T22" fmla="*/ 251 w 402"/>
              <a:gd name="T23" fmla="*/ 6 h 402"/>
              <a:gd name="T24" fmla="*/ 228 w 402"/>
              <a:gd name="T25" fmla="*/ 0 h 402"/>
              <a:gd name="T26" fmla="*/ 209 w 402"/>
              <a:gd name="T27" fmla="*/ 30 h 402"/>
              <a:gd name="T28" fmla="*/ 190 w 402"/>
              <a:gd name="T29" fmla="*/ 30 h 402"/>
              <a:gd name="T30" fmla="*/ 170 w 402"/>
              <a:gd name="T31" fmla="*/ 1 h 402"/>
              <a:gd name="T32" fmla="*/ 124 w 402"/>
              <a:gd name="T33" fmla="*/ 13 h 402"/>
              <a:gd name="T34" fmla="*/ 122 w 402"/>
              <a:gd name="T35" fmla="*/ 49 h 402"/>
              <a:gd name="T36" fmla="*/ 106 w 402"/>
              <a:gd name="T37" fmla="*/ 59 h 402"/>
              <a:gd name="T38" fmla="*/ 74 w 402"/>
              <a:gd name="T39" fmla="*/ 43 h 402"/>
              <a:gd name="T40" fmla="*/ 41 w 402"/>
              <a:gd name="T41" fmla="*/ 77 h 402"/>
              <a:gd name="T42" fmla="*/ 56 w 402"/>
              <a:gd name="T43" fmla="*/ 109 h 402"/>
              <a:gd name="T44" fmla="*/ 47 w 402"/>
              <a:gd name="T45" fmla="*/ 126 h 402"/>
              <a:gd name="T46" fmla="*/ 12 w 402"/>
              <a:gd name="T47" fmla="*/ 128 h 402"/>
              <a:gd name="T48" fmla="*/ 6 w 402"/>
              <a:gd name="T49" fmla="*/ 151 h 402"/>
              <a:gd name="T50" fmla="*/ 0 w 402"/>
              <a:gd name="T51" fmla="*/ 174 h 402"/>
              <a:gd name="T52" fmla="*/ 30 w 402"/>
              <a:gd name="T53" fmla="*/ 194 h 402"/>
              <a:gd name="T54" fmla="*/ 30 w 402"/>
              <a:gd name="T55" fmla="*/ 212 h 402"/>
              <a:gd name="T56" fmla="*/ 0 w 402"/>
              <a:gd name="T57" fmla="*/ 233 h 402"/>
              <a:gd name="T58" fmla="*/ 13 w 402"/>
              <a:gd name="T59" fmla="*/ 279 h 402"/>
              <a:gd name="T60" fmla="*/ 49 w 402"/>
              <a:gd name="T61" fmla="*/ 280 h 402"/>
              <a:gd name="T62" fmla="*/ 59 w 402"/>
              <a:gd name="T63" fmla="*/ 296 h 402"/>
              <a:gd name="T64" fmla="*/ 43 w 402"/>
              <a:gd name="T65" fmla="*/ 328 h 402"/>
              <a:gd name="T66" fmla="*/ 77 w 402"/>
              <a:gd name="T67" fmla="*/ 362 h 402"/>
              <a:gd name="T68" fmla="*/ 109 w 402"/>
              <a:gd name="T69" fmla="*/ 345 h 402"/>
              <a:gd name="T70" fmla="*/ 125 w 402"/>
              <a:gd name="T71" fmla="*/ 355 h 402"/>
              <a:gd name="T72" fmla="*/ 128 w 402"/>
              <a:gd name="T73" fmla="*/ 390 h 402"/>
              <a:gd name="T74" fmla="*/ 150 w 402"/>
              <a:gd name="T75" fmla="*/ 396 h 402"/>
              <a:gd name="T76" fmla="*/ 174 w 402"/>
              <a:gd name="T77" fmla="*/ 402 h 402"/>
              <a:gd name="T78" fmla="*/ 194 w 402"/>
              <a:gd name="T79" fmla="*/ 373 h 402"/>
              <a:gd name="T80" fmla="*/ 212 w 402"/>
              <a:gd name="T81" fmla="*/ 372 h 402"/>
              <a:gd name="T82" fmla="*/ 232 w 402"/>
              <a:gd name="T83" fmla="*/ 402 h 402"/>
              <a:gd name="T84" fmla="*/ 278 w 402"/>
              <a:gd name="T85" fmla="*/ 389 h 402"/>
              <a:gd name="T86" fmla="*/ 280 w 402"/>
              <a:gd name="T87" fmla="*/ 353 h 402"/>
              <a:gd name="T88" fmla="*/ 296 w 402"/>
              <a:gd name="T89" fmla="*/ 344 h 402"/>
              <a:gd name="T90" fmla="*/ 328 w 402"/>
              <a:gd name="T91" fmla="*/ 360 h 402"/>
              <a:gd name="T92" fmla="*/ 362 w 402"/>
              <a:gd name="T93" fmla="*/ 326 h 402"/>
              <a:gd name="T94" fmla="*/ 345 w 402"/>
              <a:gd name="T95" fmla="*/ 294 h 402"/>
              <a:gd name="T96" fmla="*/ 354 w 402"/>
              <a:gd name="T97" fmla="*/ 277 h 402"/>
              <a:gd name="T98" fmla="*/ 390 w 402"/>
              <a:gd name="T99" fmla="*/ 275 h 402"/>
              <a:gd name="T100" fmla="*/ 396 w 402"/>
              <a:gd name="T101" fmla="*/ 251 h 402"/>
              <a:gd name="T102" fmla="*/ 402 w 402"/>
              <a:gd name="T103" fmla="*/ 229 h 402"/>
              <a:gd name="T104" fmla="*/ 373 w 402"/>
              <a:gd name="T105" fmla="*/ 209 h 402"/>
              <a:gd name="T106" fmla="*/ 373 w 402"/>
              <a:gd name="T107" fmla="*/ 209 h 402"/>
              <a:gd name="T108" fmla="*/ 166 w 402"/>
              <a:gd name="T109" fmla="*/ 335 h 402"/>
              <a:gd name="T110" fmla="*/ 67 w 402"/>
              <a:gd name="T111" fmla="*/ 167 h 402"/>
              <a:gd name="T112" fmla="*/ 235 w 402"/>
              <a:gd name="T113" fmla="*/ 68 h 402"/>
              <a:gd name="T114" fmla="*/ 335 w 402"/>
              <a:gd name="T115" fmla="*/ 236 h 402"/>
              <a:gd name="T116" fmla="*/ 166 w 402"/>
              <a:gd name="T117" fmla="*/ 33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2" h="402">
                <a:moveTo>
                  <a:pt x="373" y="209"/>
                </a:moveTo>
                <a:cubicBezTo>
                  <a:pt x="373" y="203"/>
                  <a:pt x="373" y="197"/>
                  <a:pt x="372" y="190"/>
                </a:cubicBezTo>
                <a:cubicBezTo>
                  <a:pt x="401" y="170"/>
                  <a:pt x="401" y="170"/>
                  <a:pt x="401" y="170"/>
                </a:cubicBezTo>
                <a:cubicBezTo>
                  <a:pt x="389" y="124"/>
                  <a:pt x="389" y="124"/>
                  <a:pt x="389" y="124"/>
                </a:cubicBezTo>
                <a:cubicBezTo>
                  <a:pt x="353" y="123"/>
                  <a:pt x="353" y="123"/>
                  <a:pt x="353" y="123"/>
                </a:cubicBezTo>
                <a:cubicBezTo>
                  <a:pt x="351" y="117"/>
                  <a:pt x="347" y="111"/>
                  <a:pt x="344" y="107"/>
                </a:cubicBezTo>
                <a:cubicBezTo>
                  <a:pt x="360" y="74"/>
                  <a:pt x="360" y="74"/>
                  <a:pt x="360" y="74"/>
                </a:cubicBezTo>
                <a:cubicBezTo>
                  <a:pt x="325" y="41"/>
                  <a:pt x="325" y="41"/>
                  <a:pt x="325" y="41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88" y="54"/>
                  <a:pt x="282" y="51"/>
                  <a:pt x="277" y="48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51" y="6"/>
                  <a:pt x="251" y="6"/>
                  <a:pt x="251" y="6"/>
                </a:cubicBezTo>
                <a:cubicBezTo>
                  <a:pt x="228" y="0"/>
                  <a:pt x="228" y="0"/>
                  <a:pt x="228" y="0"/>
                </a:cubicBezTo>
                <a:cubicBezTo>
                  <a:pt x="209" y="30"/>
                  <a:pt x="209" y="30"/>
                  <a:pt x="209" y="30"/>
                </a:cubicBezTo>
                <a:cubicBezTo>
                  <a:pt x="203" y="30"/>
                  <a:pt x="196" y="30"/>
                  <a:pt x="190" y="30"/>
                </a:cubicBezTo>
                <a:cubicBezTo>
                  <a:pt x="170" y="1"/>
                  <a:pt x="170" y="1"/>
                  <a:pt x="170" y="1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2" y="49"/>
                  <a:pt x="122" y="49"/>
                  <a:pt x="122" y="49"/>
                </a:cubicBezTo>
                <a:cubicBezTo>
                  <a:pt x="116" y="52"/>
                  <a:pt x="111" y="55"/>
                  <a:pt x="106" y="59"/>
                </a:cubicBezTo>
                <a:cubicBezTo>
                  <a:pt x="74" y="43"/>
                  <a:pt x="74" y="43"/>
                  <a:pt x="74" y="43"/>
                </a:cubicBezTo>
                <a:cubicBezTo>
                  <a:pt x="41" y="77"/>
                  <a:pt x="41" y="77"/>
                  <a:pt x="41" y="77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3" y="114"/>
                  <a:pt x="50" y="120"/>
                  <a:pt x="47" y="126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6" y="151"/>
                  <a:pt x="6" y="151"/>
                  <a:pt x="6" y="151"/>
                </a:cubicBezTo>
                <a:cubicBezTo>
                  <a:pt x="0" y="174"/>
                  <a:pt x="0" y="174"/>
                  <a:pt x="0" y="174"/>
                </a:cubicBezTo>
                <a:cubicBezTo>
                  <a:pt x="30" y="194"/>
                  <a:pt x="30" y="194"/>
                  <a:pt x="30" y="194"/>
                </a:cubicBezTo>
                <a:cubicBezTo>
                  <a:pt x="30" y="200"/>
                  <a:pt x="30" y="206"/>
                  <a:pt x="30" y="212"/>
                </a:cubicBezTo>
                <a:cubicBezTo>
                  <a:pt x="0" y="233"/>
                  <a:pt x="0" y="233"/>
                  <a:pt x="0" y="233"/>
                </a:cubicBezTo>
                <a:cubicBezTo>
                  <a:pt x="13" y="279"/>
                  <a:pt x="13" y="279"/>
                  <a:pt x="13" y="279"/>
                </a:cubicBezTo>
                <a:cubicBezTo>
                  <a:pt x="49" y="280"/>
                  <a:pt x="49" y="280"/>
                  <a:pt x="49" y="280"/>
                </a:cubicBezTo>
                <a:cubicBezTo>
                  <a:pt x="52" y="286"/>
                  <a:pt x="55" y="291"/>
                  <a:pt x="59" y="296"/>
                </a:cubicBezTo>
                <a:cubicBezTo>
                  <a:pt x="43" y="328"/>
                  <a:pt x="43" y="328"/>
                  <a:pt x="43" y="328"/>
                </a:cubicBezTo>
                <a:cubicBezTo>
                  <a:pt x="77" y="362"/>
                  <a:pt x="77" y="362"/>
                  <a:pt x="77" y="362"/>
                </a:cubicBezTo>
                <a:cubicBezTo>
                  <a:pt x="109" y="345"/>
                  <a:pt x="109" y="345"/>
                  <a:pt x="109" y="345"/>
                </a:cubicBezTo>
                <a:cubicBezTo>
                  <a:pt x="114" y="349"/>
                  <a:pt x="119" y="352"/>
                  <a:pt x="125" y="355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50" y="396"/>
                  <a:pt x="150" y="396"/>
                  <a:pt x="150" y="396"/>
                </a:cubicBezTo>
                <a:cubicBezTo>
                  <a:pt x="174" y="402"/>
                  <a:pt x="174" y="402"/>
                  <a:pt x="174" y="402"/>
                </a:cubicBezTo>
                <a:cubicBezTo>
                  <a:pt x="194" y="373"/>
                  <a:pt x="194" y="373"/>
                  <a:pt x="194" y="373"/>
                </a:cubicBezTo>
                <a:cubicBezTo>
                  <a:pt x="200" y="373"/>
                  <a:pt x="206" y="373"/>
                  <a:pt x="212" y="372"/>
                </a:cubicBezTo>
                <a:cubicBezTo>
                  <a:pt x="232" y="402"/>
                  <a:pt x="232" y="402"/>
                  <a:pt x="232" y="402"/>
                </a:cubicBezTo>
                <a:cubicBezTo>
                  <a:pt x="278" y="389"/>
                  <a:pt x="278" y="389"/>
                  <a:pt x="278" y="389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285" y="351"/>
                  <a:pt x="291" y="348"/>
                  <a:pt x="296" y="344"/>
                </a:cubicBezTo>
                <a:cubicBezTo>
                  <a:pt x="328" y="360"/>
                  <a:pt x="328" y="360"/>
                  <a:pt x="328" y="360"/>
                </a:cubicBezTo>
                <a:cubicBezTo>
                  <a:pt x="362" y="326"/>
                  <a:pt x="362" y="326"/>
                  <a:pt x="362" y="326"/>
                </a:cubicBezTo>
                <a:cubicBezTo>
                  <a:pt x="345" y="294"/>
                  <a:pt x="345" y="294"/>
                  <a:pt x="345" y="294"/>
                </a:cubicBezTo>
                <a:cubicBezTo>
                  <a:pt x="349" y="289"/>
                  <a:pt x="352" y="283"/>
                  <a:pt x="354" y="277"/>
                </a:cubicBezTo>
                <a:cubicBezTo>
                  <a:pt x="390" y="275"/>
                  <a:pt x="390" y="275"/>
                  <a:pt x="390" y="275"/>
                </a:cubicBezTo>
                <a:cubicBezTo>
                  <a:pt x="396" y="251"/>
                  <a:pt x="396" y="251"/>
                  <a:pt x="396" y="251"/>
                </a:cubicBezTo>
                <a:cubicBezTo>
                  <a:pt x="402" y="229"/>
                  <a:pt x="402" y="229"/>
                  <a:pt x="402" y="229"/>
                </a:cubicBezTo>
                <a:cubicBezTo>
                  <a:pt x="373" y="209"/>
                  <a:pt x="373" y="209"/>
                  <a:pt x="373" y="209"/>
                </a:cubicBezTo>
                <a:cubicBezTo>
                  <a:pt x="373" y="209"/>
                  <a:pt x="373" y="209"/>
                  <a:pt x="373" y="209"/>
                </a:cubicBezTo>
                <a:close/>
                <a:moveTo>
                  <a:pt x="166" y="335"/>
                </a:moveTo>
                <a:cubicBezTo>
                  <a:pt x="93" y="316"/>
                  <a:pt x="48" y="241"/>
                  <a:pt x="67" y="167"/>
                </a:cubicBezTo>
                <a:cubicBezTo>
                  <a:pt x="87" y="93"/>
                  <a:pt x="162" y="49"/>
                  <a:pt x="235" y="68"/>
                </a:cubicBezTo>
                <a:cubicBezTo>
                  <a:pt x="309" y="87"/>
                  <a:pt x="354" y="162"/>
                  <a:pt x="335" y="236"/>
                </a:cubicBezTo>
                <a:cubicBezTo>
                  <a:pt x="316" y="310"/>
                  <a:pt x="241" y="354"/>
                  <a:pt x="166" y="33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p:sp>
        <p:nvSpPr>
          <p:cNvPr id="57" name="Oval 16"/>
          <p:cNvSpPr>
            <a:spLocks noChangeArrowheads="1"/>
          </p:cNvSpPr>
          <p:nvPr/>
        </p:nvSpPr>
        <p:spPr bwMode="auto">
          <a:xfrm>
            <a:off x="604639" y="3642219"/>
            <a:ext cx="647393" cy="6516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B520811-90B7-41A5-836F-FA2458332978}"/>
                  </a:ext>
                </a:extLst>
              </p:cNvPr>
              <p:cNvSpPr txBox="1"/>
              <p:nvPr/>
            </p:nvSpPr>
            <p:spPr>
              <a:xfrm>
                <a:off x="1610628" y="3538868"/>
                <a:ext cx="519373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B520811-90B7-41A5-836F-FA2458332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628" y="3538868"/>
                <a:ext cx="519373" cy="8182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6F6D5BB-0410-43F5-978B-A0155C4798F8}"/>
                  </a:ext>
                </a:extLst>
              </p:cNvPr>
              <p:cNvSpPr txBox="1"/>
              <p:nvPr/>
            </p:nvSpPr>
            <p:spPr>
              <a:xfrm>
                <a:off x="2130001" y="3538355"/>
                <a:ext cx="2249334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6F6D5BB-0410-43F5-978B-A0155C479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001" y="3538355"/>
                <a:ext cx="2249334" cy="818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Freeform 17"/>
          <p:cNvSpPr>
            <a:spLocks noEditPoints="1"/>
          </p:cNvSpPr>
          <p:nvPr/>
        </p:nvSpPr>
        <p:spPr bwMode="auto">
          <a:xfrm>
            <a:off x="4699533" y="527898"/>
            <a:ext cx="1074540" cy="1081693"/>
          </a:xfrm>
          <a:custGeom>
            <a:avLst/>
            <a:gdLst>
              <a:gd name="T0" fmla="*/ 373 w 402"/>
              <a:gd name="T1" fmla="*/ 209 h 402"/>
              <a:gd name="T2" fmla="*/ 372 w 402"/>
              <a:gd name="T3" fmla="*/ 190 h 402"/>
              <a:gd name="T4" fmla="*/ 401 w 402"/>
              <a:gd name="T5" fmla="*/ 170 h 402"/>
              <a:gd name="T6" fmla="*/ 389 w 402"/>
              <a:gd name="T7" fmla="*/ 124 h 402"/>
              <a:gd name="T8" fmla="*/ 353 w 402"/>
              <a:gd name="T9" fmla="*/ 123 h 402"/>
              <a:gd name="T10" fmla="*/ 344 w 402"/>
              <a:gd name="T11" fmla="*/ 107 h 402"/>
              <a:gd name="T12" fmla="*/ 360 w 402"/>
              <a:gd name="T13" fmla="*/ 74 h 402"/>
              <a:gd name="T14" fmla="*/ 325 w 402"/>
              <a:gd name="T15" fmla="*/ 41 h 402"/>
              <a:gd name="T16" fmla="*/ 293 w 402"/>
              <a:gd name="T17" fmla="*/ 57 h 402"/>
              <a:gd name="T18" fmla="*/ 277 w 402"/>
              <a:gd name="T19" fmla="*/ 48 h 402"/>
              <a:gd name="T20" fmla="*/ 275 w 402"/>
              <a:gd name="T21" fmla="*/ 12 h 402"/>
              <a:gd name="T22" fmla="*/ 251 w 402"/>
              <a:gd name="T23" fmla="*/ 6 h 402"/>
              <a:gd name="T24" fmla="*/ 228 w 402"/>
              <a:gd name="T25" fmla="*/ 0 h 402"/>
              <a:gd name="T26" fmla="*/ 209 w 402"/>
              <a:gd name="T27" fmla="*/ 30 h 402"/>
              <a:gd name="T28" fmla="*/ 190 w 402"/>
              <a:gd name="T29" fmla="*/ 30 h 402"/>
              <a:gd name="T30" fmla="*/ 170 w 402"/>
              <a:gd name="T31" fmla="*/ 1 h 402"/>
              <a:gd name="T32" fmla="*/ 124 w 402"/>
              <a:gd name="T33" fmla="*/ 13 h 402"/>
              <a:gd name="T34" fmla="*/ 122 w 402"/>
              <a:gd name="T35" fmla="*/ 49 h 402"/>
              <a:gd name="T36" fmla="*/ 106 w 402"/>
              <a:gd name="T37" fmla="*/ 59 h 402"/>
              <a:gd name="T38" fmla="*/ 74 w 402"/>
              <a:gd name="T39" fmla="*/ 43 h 402"/>
              <a:gd name="T40" fmla="*/ 41 w 402"/>
              <a:gd name="T41" fmla="*/ 77 h 402"/>
              <a:gd name="T42" fmla="*/ 56 w 402"/>
              <a:gd name="T43" fmla="*/ 109 h 402"/>
              <a:gd name="T44" fmla="*/ 47 w 402"/>
              <a:gd name="T45" fmla="*/ 126 h 402"/>
              <a:gd name="T46" fmla="*/ 12 w 402"/>
              <a:gd name="T47" fmla="*/ 128 h 402"/>
              <a:gd name="T48" fmla="*/ 6 w 402"/>
              <a:gd name="T49" fmla="*/ 151 h 402"/>
              <a:gd name="T50" fmla="*/ 0 w 402"/>
              <a:gd name="T51" fmla="*/ 174 h 402"/>
              <a:gd name="T52" fmla="*/ 30 w 402"/>
              <a:gd name="T53" fmla="*/ 194 h 402"/>
              <a:gd name="T54" fmla="*/ 30 w 402"/>
              <a:gd name="T55" fmla="*/ 212 h 402"/>
              <a:gd name="T56" fmla="*/ 0 w 402"/>
              <a:gd name="T57" fmla="*/ 233 h 402"/>
              <a:gd name="T58" fmla="*/ 13 w 402"/>
              <a:gd name="T59" fmla="*/ 279 h 402"/>
              <a:gd name="T60" fmla="*/ 49 w 402"/>
              <a:gd name="T61" fmla="*/ 280 h 402"/>
              <a:gd name="T62" fmla="*/ 59 w 402"/>
              <a:gd name="T63" fmla="*/ 296 h 402"/>
              <a:gd name="T64" fmla="*/ 43 w 402"/>
              <a:gd name="T65" fmla="*/ 328 h 402"/>
              <a:gd name="T66" fmla="*/ 77 w 402"/>
              <a:gd name="T67" fmla="*/ 362 h 402"/>
              <a:gd name="T68" fmla="*/ 109 w 402"/>
              <a:gd name="T69" fmla="*/ 345 h 402"/>
              <a:gd name="T70" fmla="*/ 125 w 402"/>
              <a:gd name="T71" fmla="*/ 355 h 402"/>
              <a:gd name="T72" fmla="*/ 128 w 402"/>
              <a:gd name="T73" fmla="*/ 390 h 402"/>
              <a:gd name="T74" fmla="*/ 150 w 402"/>
              <a:gd name="T75" fmla="*/ 396 h 402"/>
              <a:gd name="T76" fmla="*/ 174 w 402"/>
              <a:gd name="T77" fmla="*/ 402 h 402"/>
              <a:gd name="T78" fmla="*/ 194 w 402"/>
              <a:gd name="T79" fmla="*/ 373 h 402"/>
              <a:gd name="T80" fmla="*/ 212 w 402"/>
              <a:gd name="T81" fmla="*/ 372 h 402"/>
              <a:gd name="T82" fmla="*/ 232 w 402"/>
              <a:gd name="T83" fmla="*/ 402 h 402"/>
              <a:gd name="T84" fmla="*/ 278 w 402"/>
              <a:gd name="T85" fmla="*/ 389 h 402"/>
              <a:gd name="T86" fmla="*/ 280 w 402"/>
              <a:gd name="T87" fmla="*/ 353 h 402"/>
              <a:gd name="T88" fmla="*/ 296 w 402"/>
              <a:gd name="T89" fmla="*/ 344 h 402"/>
              <a:gd name="T90" fmla="*/ 328 w 402"/>
              <a:gd name="T91" fmla="*/ 360 h 402"/>
              <a:gd name="T92" fmla="*/ 362 w 402"/>
              <a:gd name="T93" fmla="*/ 326 h 402"/>
              <a:gd name="T94" fmla="*/ 345 w 402"/>
              <a:gd name="T95" fmla="*/ 294 h 402"/>
              <a:gd name="T96" fmla="*/ 354 w 402"/>
              <a:gd name="T97" fmla="*/ 277 h 402"/>
              <a:gd name="T98" fmla="*/ 390 w 402"/>
              <a:gd name="T99" fmla="*/ 275 h 402"/>
              <a:gd name="T100" fmla="*/ 396 w 402"/>
              <a:gd name="T101" fmla="*/ 251 h 402"/>
              <a:gd name="T102" fmla="*/ 402 w 402"/>
              <a:gd name="T103" fmla="*/ 229 h 402"/>
              <a:gd name="T104" fmla="*/ 373 w 402"/>
              <a:gd name="T105" fmla="*/ 209 h 402"/>
              <a:gd name="T106" fmla="*/ 373 w 402"/>
              <a:gd name="T107" fmla="*/ 209 h 402"/>
              <a:gd name="T108" fmla="*/ 166 w 402"/>
              <a:gd name="T109" fmla="*/ 335 h 402"/>
              <a:gd name="T110" fmla="*/ 67 w 402"/>
              <a:gd name="T111" fmla="*/ 167 h 402"/>
              <a:gd name="T112" fmla="*/ 235 w 402"/>
              <a:gd name="T113" fmla="*/ 68 h 402"/>
              <a:gd name="T114" fmla="*/ 335 w 402"/>
              <a:gd name="T115" fmla="*/ 236 h 402"/>
              <a:gd name="T116" fmla="*/ 166 w 402"/>
              <a:gd name="T117" fmla="*/ 33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2" h="402">
                <a:moveTo>
                  <a:pt x="373" y="209"/>
                </a:moveTo>
                <a:cubicBezTo>
                  <a:pt x="373" y="203"/>
                  <a:pt x="373" y="197"/>
                  <a:pt x="372" y="190"/>
                </a:cubicBezTo>
                <a:cubicBezTo>
                  <a:pt x="401" y="170"/>
                  <a:pt x="401" y="170"/>
                  <a:pt x="401" y="170"/>
                </a:cubicBezTo>
                <a:cubicBezTo>
                  <a:pt x="389" y="124"/>
                  <a:pt x="389" y="124"/>
                  <a:pt x="389" y="124"/>
                </a:cubicBezTo>
                <a:cubicBezTo>
                  <a:pt x="353" y="123"/>
                  <a:pt x="353" y="123"/>
                  <a:pt x="353" y="123"/>
                </a:cubicBezTo>
                <a:cubicBezTo>
                  <a:pt x="351" y="117"/>
                  <a:pt x="347" y="111"/>
                  <a:pt x="344" y="107"/>
                </a:cubicBezTo>
                <a:cubicBezTo>
                  <a:pt x="360" y="74"/>
                  <a:pt x="360" y="74"/>
                  <a:pt x="360" y="74"/>
                </a:cubicBezTo>
                <a:cubicBezTo>
                  <a:pt x="325" y="41"/>
                  <a:pt x="325" y="41"/>
                  <a:pt x="325" y="41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88" y="54"/>
                  <a:pt x="282" y="51"/>
                  <a:pt x="277" y="48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51" y="6"/>
                  <a:pt x="251" y="6"/>
                  <a:pt x="251" y="6"/>
                </a:cubicBezTo>
                <a:cubicBezTo>
                  <a:pt x="228" y="0"/>
                  <a:pt x="228" y="0"/>
                  <a:pt x="228" y="0"/>
                </a:cubicBezTo>
                <a:cubicBezTo>
                  <a:pt x="209" y="30"/>
                  <a:pt x="209" y="30"/>
                  <a:pt x="209" y="30"/>
                </a:cubicBezTo>
                <a:cubicBezTo>
                  <a:pt x="203" y="30"/>
                  <a:pt x="196" y="30"/>
                  <a:pt x="190" y="30"/>
                </a:cubicBezTo>
                <a:cubicBezTo>
                  <a:pt x="170" y="1"/>
                  <a:pt x="170" y="1"/>
                  <a:pt x="170" y="1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2" y="49"/>
                  <a:pt x="122" y="49"/>
                  <a:pt x="122" y="49"/>
                </a:cubicBezTo>
                <a:cubicBezTo>
                  <a:pt x="116" y="52"/>
                  <a:pt x="111" y="55"/>
                  <a:pt x="106" y="59"/>
                </a:cubicBezTo>
                <a:cubicBezTo>
                  <a:pt x="74" y="43"/>
                  <a:pt x="74" y="43"/>
                  <a:pt x="74" y="43"/>
                </a:cubicBezTo>
                <a:cubicBezTo>
                  <a:pt x="41" y="77"/>
                  <a:pt x="41" y="77"/>
                  <a:pt x="41" y="77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3" y="114"/>
                  <a:pt x="50" y="120"/>
                  <a:pt x="47" y="126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6" y="151"/>
                  <a:pt x="6" y="151"/>
                  <a:pt x="6" y="151"/>
                </a:cubicBezTo>
                <a:cubicBezTo>
                  <a:pt x="0" y="174"/>
                  <a:pt x="0" y="174"/>
                  <a:pt x="0" y="174"/>
                </a:cubicBezTo>
                <a:cubicBezTo>
                  <a:pt x="30" y="194"/>
                  <a:pt x="30" y="194"/>
                  <a:pt x="30" y="194"/>
                </a:cubicBezTo>
                <a:cubicBezTo>
                  <a:pt x="30" y="200"/>
                  <a:pt x="30" y="206"/>
                  <a:pt x="30" y="212"/>
                </a:cubicBezTo>
                <a:cubicBezTo>
                  <a:pt x="0" y="233"/>
                  <a:pt x="0" y="233"/>
                  <a:pt x="0" y="233"/>
                </a:cubicBezTo>
                <a:cubicBezTo>
                  <a:pt x="13" y="279"/>
                  <a:pt x="13" y="279"/>
                  <a:pt x="13" y="279"/>
                </a:cubicBezTo>
                <a:cubicBezTo>
                  <a:pt x="49" y="280"/>
                  <a:pt x="49" y="280"/>
                  <a:pt x="49" y="280"/>
                </a:cubicBezTo>
                <a:cubicBezTo>
                  <a:pt x="52" y="286"/>
                  <a:pt x="55" y="291"/>
                  <a:pt x="59" y="296"/>
                </a:cubicBezTo>
                <a:cubicBezTo>
                  <a:pt x="43" y="328"/>
                  <a:pt x="43" y="328"/>
                  <a:pt x="43" y="328"/>
                </a:cubicBezTo>
                <a:cubicBezTo>
                  <a:pt x="77" y="362"/>
                  <a:pt x="77" y="362"/>
                  <a:pt x="77" y="362"/>
                </a:cubicBezTo>
                <a:cubicBezTo>
                  <a:pt x="109" y="345"/>
                  <a:pt x="109" y="345"/>
                  <a:pt x="109" y="345"/>
                </a:cubicBezTo>
                <a:cubicBezTo>
                  <a:pt x="114" y="349"/>
                  <a:pt x="119" y="352"/>
                  <a:pt x="125" y="355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50" y="396"/>
                  <a:pt x="150" y="396"/>
                  <a:pt x="150" y="396"/>
                </a:cubicBezTo>
                <a:cubicBezTo>
                  <a:pt x="174" y="402"/>
                  <a:pt x="174" y="402"/>
                  <a:pt x="174" y="402"/>
                </a:cubicBezTo>
                <a:cubicBezTo>
                  <a:pt x="194" y="373"/>
                  <a:pt x="194" y="373"/>
                  <a:pt x="194" y="373"/>
                </a:cubicBezTo>
                <a:cubicBezTo>
                  <a:pt x="200" y="373"/>
                  <a:pt x="206" y="373"/>
                  <a:pt x="212" y="372"/>
                </a:cubicBezTo>
                <a:cubicBezTo>
                  <a:pt x="232" y="402"/>
                  <a:pt x="232" y="402"/>
                  <a:pt x="232" y="402"/>
                </a:cubicBezTo>
                <a:cubicBezTo>
                  <a:pt x="278" y="389"/>
                  <a:pt x="278" y="389"/>
                  <a:pt x="278" y="389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285" y="351"/>
                  <a:pt x="291" y="348"/>
                  <a:pt x="296" y="344"/>
                </a:cubicBezTo>
                <a:cubicBezTo>
                  <a:pt x="328" y="360"/>
                  <a:pt x="328" y="360"/>
                  <a:pt x="328" y="360"/>
                </a:cubicBezTo>
                <a:cubicBezTo>
                  <a:pt x="362" y="326"/>
                  <a:pt x="362" y="326"/>
                  <a:pt x="362" y="326"/>
                </a:cubicBezTo>
                <a:cubicBezTo>
                  <a:pt x="345" y="294"/>
                  <a:pt x="345" y="294"/>
                  <a:pt x="345" y="294"/>
                </a:cubicBezTo>
                <a:cubicBezTo>
                  <a:pt x="349" y="289"/>
                  <a:pt x="352" y="283"/>
                  <a:pt x="354" y="277"/>
                </a:cubicBezTo>
                <a:cubicBezTo>
                  <a:pt x="390" y="275"/>
                  <a:pt x="390" y="275"/>
                  <a:pt x="390" y="275"/>
                </a:cubicBezTo>
                <a:cubicBezTo>
                  <a:pt x="396" y="251"/>
                  <a:pt x="396" y="251"/>
                  <a:pt x="396" y="251"/>
                </a:cubicBezTo>
                <a:cubicBezTo>
                  <a:pt x="402" y="229"/>
                  <a:pt x="402" y="229"/>
                  <a:pt x="402" y="229"/>
                </a:cubicBezTo>
                <a:cubicBezTo>
                  <a:pt x="373" y="209"/>
                  <a:pt x="373" y="209"/>
                  <a:pt x="373" y="209"/>
                </a:cubicBezTo>
                <a:cubicBezTo>
                  <a:pt x="373" y="209"/>
                  <a:pt x="373" y="209"/>
                  <a:pt x="373" y="209"/>
                </a:cubicBezTo>
                <a:close/>
                <a:moveTo>
                  <a:pt x="166" y="335"/>
                </a:moveTo>
                <a:cubicBezTo>
                  <a:pt x="93" y="316"/>
                  <a:pt x="48" y="241"/>
                  <a:pt x="67" y="167"/>
                </a:cubicBezTo>
                <a:cubicBezTo>
                  <a:pt x="87" y="93"/>
                  <a:pt x="162" y="49"/>
                  <a:pt x="235" y="68"/>
                </a:cubicBezTo>
                <a:cubicBezTo>
                  <a:pt x="309" y="87"/>
                  <a:pt x="354" y="162"/>
                  <a:pt x="335" y="236"/>
                </a:cubicBezTo>
                <a:cubicBezTo>
                  <a:pt x="316" y="310"/>
                  <a:pt x="241" y="354"/>
                  <a:pt x="166" y="33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p:sp>
        <p:nvSpPr>
          <p:cNvPr id="62" name="Oval 18"/>
          <p:cNvSpPr>
            <a:spLocks noChangeArrowheads="1"/>
          </p:cNvSpPr>
          <p:nvPr/>
        </p:nvSpPr>
        <p:spPr bwMode="auto">
          <a:xfrm>
            <a:off x="4913106" y="742901"/>
            <a:ext cx="647393" cy="6516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95B8E6F-1411-4B80-BF80-C267B2EEB972}"/>
                  </a:ext>
                </a:extLst>
              </p:cNvPr>
              <p:cNvSpPr txBox="1"/>
              <p:nvPr/>
            </p:nvSpPr>
            <p:spPr>
              <a:xfrm>
                <a:off x="5804174" y="587956"/>
                <a:ext cx="519373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95B8E6F-1411-4B80-BF80-C267B2EEB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174" y="587956"/>
                <a:ext cx="519373" cy="806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6FF4B79-2293-49BF-BC00-0E5376409B21}"/>
                  </a:ext>
                </a:extLst>
              </p:cNvPr>
              <p:cNvSpPr txBox="1"/>
              <p:nvPr/>
            </p:nvSpPr>
            <p:spPr>
              <a:xfrm>
                <a:off x="6323547" y="599792"/>
                <a:ext cx="2464136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6FF4B79-2293-49BF-BC00-0E5376409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3547" y="599792"/>
                <a:ext cx="2464136" cy="8066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Freeform 19"/>
          <p:cNvSpPr>
            <a:spLocks noEditPoints="1"/>
          </p:cNvSpPr>
          <p:nvPr/>
        </p:nvSpPr>
        <p:spPr bwMode="auto">
          <a:xfrm>
            <a:off x="4699533" y="1977557"/>
            <a:ext cx="1074540" cy="1081693"/>
          </a:xfrm>
          <a:custGeom>
            <a:avLst/>
            <a:gdLst>
              <a:gd name="T0" fmla="*/ 373 w 402"/>
              <a:gd name="T1" fmla="*/ 209 h 402"/>
              <a:gd name="T2" fmla="*/ 372 w 402"/>
              <a:gd name="T3" fmla="*/ 190 h 402"/>
              <a:gd name="T4" fmla="*/ 401 w 402"/>
              <a:gd name="T5" fmla="*/ 170 h 402"/>
              <a:gd name="T6" fmla="*/ 389 w 402"/>
              <a:gd name="T7" fmla="*/ 124 h 402"/>
              <a:gd name="T8" fmla="*/ 353 w 402"/>
              <a:gd name="T9" fmla="*/ 123 h 402"/>
              <a:gd name="T10" fmla="*/ 344 w 402"/>
              <a:gd name="T11" fmla="*/ 107 h 402"/>
              <a:gd name="T12" fmla="*/ 360 w 402"/>
              <a:gd name="T13" fmla="*/ 74 h 402"/>
              <a:gd name="T14" fmla="*/ 325 w 402"/>
              <a:gd name="T15" fmla="*/ 41 h 402"/>
              <a:gd name="T16" fmla="*/ 293 w 402"/>
              <a:gd name="T17" fmla="*/ 57 h 402"/>
              <a:gd name="T18" fmla="*/ 277 w 402"/>
              <a:gd name="T19" fmla="*/ 48 h 402"/>
              <a:gd name="T20" fmla="*/ 275 w 402"/>
              <a:gd name="T21" fmla="*/ 12 h 402"/>
              <a:gd name="T22" fmla="*/ 251 w 402"/>
              <a:gd name="T23" fmla="*/ 6 h 402"/>
              <a:gd name="T24" fmla="*/ 228 w 402"/>
              <a:gd name="T25" fmla="*/ 0 h 402"/>
              <a:gd name="T26" fmla="*/ 209 w 402"/>
              <a:gd name="T27" fmla="*/ 30 h 402"/>
              <a:gd name="T28" fmla="*/ 190 w 402"/>
              <a:gd name="T29" fmla="*/ 30 h 402"/>
              <a:gd name="T30" fmla="*/ 170 w 402"/>
              <a:gd name="T31" fmla="*/ 1 h 402"/>
              <a:gd name="T32" fmla="*/ 124 w 402"/>
              <a:gd name="T33" fmla="*/ 13 h 402"/>
              <a:gd name="T34" fmla="*/ 122 w 402"/>
              <a:gd name="T35" fmla="*/ 49 h 402"/>
              <a:gd name="T36" fmla="*/ 106 w 402"/>
              <a:gd name="T37" fmla="*/ 59 h 402"/>
              <a:gd name="T38" fmla="*/ 74 w 402"/>
              <a:gd name="T39" fmla="*/ 43 h 402"/>
              <a:gd name="T40" fmla="*/ 41 w 402"/>
              <a:gd name="T41" fmla="*/ 77 h 402"/>
              <a:gd name="T42" fmla="*/ 56 w 402"/>
              <a:gd name="T43" fmla="*/ 109 h 402"/>
              <a:gd name="T44" fmla="*/ 47 w 402"/>
              <a:gd name="T45" fmla="*/ 126 h 402"/>
              <a:gd name="T46" fmla="*/ 12 w 402"/>
              <a:gd name="T47" fmla="*/ 128 h 402"/>
              <a:gd name="T48" fmla="*/ 6 w 402"/>
              <a:gd name="T49" fmla="*/ 151 h 402"/>
              <a:gd name="T50" fmla="*/ 0 w 402"/>
              <a:gd name="T51" fmla="*/ 174 h 402"/>
              <a:gd name="T52" fmla="*/ 30 w 402"/>
              <a:gd name="T53" fmla="*/ 194 h 402"/>
              <a:gd name="T54" fmla="*/ 30 w 402"/>
              <a:gd name="T55" fmla="*/ 212 h 402"/>
              <a:gd name="T56" fmla="*/ 0 w 402"/>
              <a:gd name="T57" fmla="*/ 233 h 402"/>
              <a:gd name="T58" fmla="*/ 13 w 402"/>
              <a:gd name="T59" fmla="*/ 279 h 402"/>
              <a:gd name="T60" fmla="*/ 49 w 402"/>
              <a:gd name="T61" fmla="*/ 280 h 402"/>
              <a:gd name="T62" fmla="*/ 59 w 402"/>
              <a:gd name="T63" fmla="*/ 296 h 402"/>
              <a:gd name="T64" fmla="*/ 43 w 402"/>
              <a:gd name="T65" fmla="*/ 328 h 402"/>
              <a:gd name="T66" fmla="*/ 77 w 402"/>
              <a:gd name="T67" fmla="*/ 362 h 402"/>
              <a:gd name="T68" fmla="*/ 109 w 402"/>
              <a:gd name="T69" fmla="*/ 345 h 402"/>
              <a:gd name="T70" fmla="*/ 125 w 402"/>
              <a:gd name="T71" fmla="*/ 355 h 402"/>
              <a:gd name="T72" fmla="*/ 128 w 402"/>
              <a:gd name="T73" fmla="*/ 390 h 402"/>
              <a:gd name="T74" fmla="*/ 150 w 402"/>
              <a:gd name="T75" fmla="*/ 396 h 402"/>
              <a:gd name="T76" fmla="*/ 174 w 402"/>
              <a:gd name="T77" fmla="*/ 402 h 402"/>
              <a:gd name="T78" fmla="*/ 194 w 402"/>
              <a:gd name="T79" fmla="*/ 373 h 402"/>
              <a:gd name="T80" fmla="*/ 212 w 402"/>
              <a:gd name="T81" fmla="*/ 372 h 402"/>
              <a:gd name="T82" fmla="*/ 232 w 402"/>
              <a:gd name="T83" fmla="*/ 402 h 402"/>
              <a:gd name="T84" fmla="*/ 278 w 402"/>
              <a:gd name="T85" fmla="*/ 389 h 402"/>
              <a:gd name="T86" fmla="*/ 280 w 402"/>
              <a:gd name="T87" fmla="*/ 353 h 402"/>
              <a:gd name="T88" fmla="*/ 296 w 402"/>
              <a:gd name="T89" fmla="*/ 344 h 402"/>
              <a:gd name="T90" fmla="*/ 328 w 402"/>
              <a:gd name="T91" fmla="*/ 360 h 402"/>
              <a:gd name="T92" fmla="*/ 362 w 402"/>
              <a:gd name="T93" fmla="*/ 326 h 402"/>
              <a:gd name="T94" fmla="*/ 345 w 402"/>
              <a:gd name="T95" fmla="*/ 294 h 402"/>
              <a:gd name="T96" fmla="*/ 354 w 402"/>
              <a:gd name="T97" fmla="*/ 277 h 402"/>
              <a:gd name="T98" fmla="*/ 390 w 402"/>
              <a:gd name="T99" fmla="*/ 275 h 402"/>
              <a:gd name="T100" fmla="*/ 396 w 402"/>
              <a:gd name="T101" fmla="*/ 251 h 402"/>
              <a:gd name="T102" fmla="*/ 402 w 402"/>
              <a:gd name="T103" fmla="*/ 229 h 402"/>
              <a:gd name="T104" fmla="*/ 373 w 402"/>
              <a:gd name="T105" fmla="*/ 209 h 402"/>
              <a:gd name="T106" fmla="*/ 373 w 402"/>
              <a:gd name="T107" fmla="*/ 209 h 402"/>
              <a:gd name="T108" fmla="*/ 166 w 402"/>
              <a:gd name="T109" fmla="*/ 335 h 402"/>
              <a:gd name="T110" fmla="*/ 67 w 402"/>
              <a:gd name="T111" fmla="*/ 167 h 402"/>
              <a:gd name="T112" fmla="*/ 235 w 402"/>
              <a:gd name="T113" fmla="*/ 68 h 402"/>
              <a:gd name="T114" fmla="*/ 335 w 402"/>
              <a:gd name="T115" fmla="*/ 236 h 402"/>
              <a:gd name="T116" fmla="*/ 166 w 402"/>
              <a:gd name="T117" fmla="*/ 33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2" h="402">
                <a:moveTo>
                  <a:pt x="373" y="209"/>
                </a:moveTo>
                <a:cubicBezTo>
                  <a:pt x="373" y="203"/>
                  <a:pt x="373" y="197"/>
                  <a:pt x="372" y="190"/>
                </a:cubicBezTo>
                <a:cubicBezTo>
                  <a:pt x="401" y="170"/>
                  <a:pt x="401" y="170"/>
                  <a:pt x="401" y="170"/>
                </a:cubicBezTo>
                <a:cubicBezTo>
                  <a:pt x="389" y="124"/>
                  <a:pt x="389" y="124"/>
                  <a:pt x="389" y="124"/>
                </a:cubicBezTo>
                <a:cubicBezTo>
                  <a:pt x="353" y="123"/>
                  <a:pt x="353" y="123"/>
                  <a:pt x="353" y="123"/>
                </a:cubicBezTo>
                <a:cubicBezTo>
                  <a:pt x="351" y="117"/>
                  <a:pt x="347" y="111"/>
                  <a:pt x="344" y="107"/>
                </a:cubicBezTo>
                <a:cubicBezTo>
                  <a:pt x="360" y="74"/>
                  <a:pt x="360" y="74"/>
                  <a:pt x="360" y="74"/>
                </a:cubicBezTo>
                <a:cubicBezTo>
                  <a:pt x="325" y="41"/>
                  <a:pt x="325" y="41"/>
                  <a:pt x="325" y="41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88" y="54"/>
                  <a:pt x="282" y="51"/>
                  <a:pt x="277" y="48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51" y="6"/>
                  <a:pt x="251" y="6"/>
                  <a:pt x="251" y="6"/>
                </a:cubicBezTo>
                <a:cubicBezTo>
                  <a:pt x="228" y="0"/>
                  <a:pt x="228" y="0"/>
                  <a:pt x="228" y="0"/>
                </a:cubicBezTo>
                <a:cubicBezTo>
                  <a:pt x="209" y="30"/>
                  <a:pt x="209" y="30"/>
                  <a:pt x="209" y="30"/>
                </a:cubicBezTo>
                <a:cubicBezTo>
                  <a:pt x="203" y="30"/>
                  <a:pt x="196" y="30"/>
                  <a:pt x="190" y="30"/>
                </a:cubicBezTo>
                <a:cubicBezTo>
                  <a:pt x="170" y="1"/>
                  <a:pt x="170" y="1"/>
                  <a:pt x="170" y="1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2" y="49"/>
                  <a:pt x="122" y="49"/>
                  <a:pt x="122" y="49"/>
                </a:cubicBezTo>
                <a:cubicBezTo>
                  <a:pt x="116" y="52"/>
                  <a:pt x="111" y="55"/>
                  <a:pt x="106" y="59"/>
                </a:cubicBezTo>
                <a:cubicBezTo>
                  <a:pt x="74" y="43"/>
                  <a:pt x="74" y="43"/>
                  <a:pt x="74" y="43"/>
                </a:cubicBezTo>
                <a:cubicBezTo>
                  <a:pt x="41" y="77"/>
                  <a:pt x="41" y="77"/>
                  <a:pt x="41" y="77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3" y="114"/>
                  <a:pt x="50" y="120"/>
                  <a:pt x="47" y="126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6" y="151"/>
                  <a:pt x="6" y="151"/>
                  <a:pt x="6" y="151"/>
                </a:cubicBezTo>
                <a:cubicBezTo>
                  <a:pt x="0" y="174"/>
                  <a:pt x="0" y="174"/>
                  <a:pt x="0" y="174"/>
                </a:cubicBezTo>
                <a:cubicBezTo>
                  <a:pt x="30" y="194"/>
                  <a:pt x="30" y="194"/>
                  <a:pt x="30" y="194"/>
                </a:cubicBezTo>
                <a:cubicBezTo>
                  <a:pt x="30" y="200"/>
                  <a:pt x="30" y="206"/>
                  <a:pt x="30" y="212"/>
                </a:cubicBezTo>
                <a:cubicBezTo>
                  <a:pt x="0" y="233"/>
                  <a:pt x="0" y="233"/>
                  <a:pt x="0" y="233"/>
                </a:cubicBezTo>
                <a:cubicBezTo>
                  <a:pt x="13" y="279"/>
                  <a:pt x="13" y="279"/>
                  <a:pt x="13" y="279"/>
                </a:cubicBezTo>
                <a:cubicBezTo>
                  <a:pt x="49" y="280"/>
                  <a:pt x="49" y="280"/>
                  <a:pt x="49" y="280"/>
                </a:cubicBezTo>
                <a:cubicBezTo>
                  <a:pt x="52" y="286"/>
                  <a:pt x="55" y="291"/>
                  <a:pt x="59" y="296"/>
                </a:cubicBezTo>
                <a:cubicBezTo>
                  <a:pt x="43" y="328"/>
                  <a:pt x="43" y="328"/>
                  <a:pt x="43" y="328"/>
                </a:cubicBezTo>
                <a:cubicBezTo>
                  <a:pt x="77" y="362"/>
                  <a:pt x="77" y="362"/>
                  <a:pt x="77" y="362"/>
                </a:cubicBezTo>
                <a:cubicBezTo>
                  <a:pt x="109" y="345"/>
                  <a:pt x="109" y="345"/>
                  <a:pt x="109" y="345"/>
                </a:cubicBezTo>
                <a:cubicBezTo>
                  <a:pt x="114" y="349"/>
                  <a:pt x="119" y="352"/>
                  <a:pt x="125" y="355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50" y="396"/>
                  <a:pt x="150" y="396"/>
                  <a:pt x="150" y="396"/>
                </a:cubicBezTo>
                <a:cubicBezTo>
                  <a:pt x="174" y="402"/>
                  <a:pt x="174" y="402"/>
                  <a:pt x="174" y="402"/>
                </a:cubicBezTo>
                <a:cubicBezTo>
                  <a:pt x="194" y="373"/>
                  <a:pt x="194" y="373"/>
                  <a:pt x="194" y="373"/>
                </a:cubicBezTo>
                <a:cubicBezTo>
                  <a:pt x="200" y="373"/>
                  <a:pt x="206" y="373"/>
                  <a:pt x="212" y="372"/>
                </a:cubicBezTo>
                <a:cubicBezTo>
                  <a:pt x="232" y="402"/>
                  <a:pt x="232" y="402"/>
                  <a:pt x="232" y="402"/>
                </a:cubicBezTo>
                <a:cubicBezTo>
                  <a:pt x="278" y="389"/>
                  <a:pt x="278" y="389"/>
                  <a:pt x="278" y="389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285" y="351"/>
                  <a:pt x="291" y="348"/>
                  <a:pt x="296" y="344"/>
                </a:cubicBezTo>
                <a:cubicBezTo>
                  <a:pt x="328" y="360"/>
                  <a:pt x="328" y="360"/>
                  <a:pt x="328" y="360"/>
                </a:cubicBezTo>
                <a:cubicBezTo>
                  <a:pt x="362" y="326"/>
                  <a:pt x="362" y="326"/>
                  <a:pt x="362" y="326"/>
                </a:cubicBezTo>
                <a:cubicBezTo>
                  <a:pt x="345" y="294"/>
                  <a:pt x="345" y="294"/>
                  <a:pt x="345" y="294"/>
                </a:cubicBezTo>
                <a:cubicBezTo>
                  <a:pt x="349" y="289"/>
                  <a:pt x="352" y="283"/>
                  <a:pt x="354" y="277"/>
                </a:cubicBezTo>
                <a:cubicBezTo>
                  <a:pt x="390" y="275"/>
                  <a:pt x="390" y="275"/>
                  <a:pt x="390" y="275"/>
                </a:cubicBezTo>
                <a:cubicBezTo>
                  <a:pt x="396" y="251"/>
                  <a:pt x="396" y="251"/>
                  <a:pt x="396" y="251"/>
                </a:cubicBezTo>
                <a:cubicBezTo>
                  <a:pt x="402" y="229"/>
                  <a:pt x="402" y="229"/>
                  <a:pt x="402" y="229"/>
                </a:cubicBezTo>
                <a:cubicBezTo>
                  <a:pt x="373" y="209"/>
                  <a:pt x="373" y="209"/>
                  <a:pt x="373" y="209"/>
                </a:cubicBezTo>
                <a:cubicBezTo>
                  <a:pt x="373" y="209"/>
                  <a:pt x="373" y="209"/>
                  <a:pt x="373" y="209"/>
                </a:cubicBezTo>
                <a:close/>
                <a:moveTo>
                  <a:pt x="166" y="335"/>
                </a:moveTo>
                <a:cubicBezTo>
                  <a:pt x="93" y="316"/>
                  <a:pt x="48" y="241"/>
                  <a:pt x="67" y="167"/>
                </a:cubicBezTo>
                <a:cubicBezTo>
                  <a:pt x="87" y="93"/>
                  <a:pt x="162" y="49"/>
                  <a:pt x="235" y="68"/>
                </a:cubicBezTo>
                <a:cubicBezTo>
                  <a:pt x="309" y="87"/>
                  <a:pt x="354" y="162"/>
                  <a:pt x="335" y="236"/>
                </a:cubicBezTo>
                <a:cubicBezTo>
                  <a:pt x="316" y="310"/>
                  <a:pt x="241" y="354"/>
                  <a:pt x="166" y="33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p:sp>
        <p:nvSpPr>
          <p:cNvPr id="68" name="Freeform 23"/>
          <p:cNvSpPr>
            <a:spLocks noEditPoints="1"/>
          </p:cNvSpPr>
          <p:nvPr/>
        </p:nvSpPr>
        <p:spPr bwMode="auto">
          <a:xfrm>
            <a:off x="5126679" y="2388865"/>
            <a:ext cx="216243" cy="259072"/>
          </a:xfrm>
          <a:custGeom>
            <a:avLst/>
            <a:gdLst>
              <a:gd name="T0" fmla="*/ 72 w 81"/>
              <a:gd name="T1" fmla="*/ 1 h 96"/>
              <a:gd name="T2" fmla="*/ 70 w 81"/>
              <a:gd name="T3" fmla="*/ 7 h 96"/>
              <a:gd name="T4" fmla="*/ 81 w 81"/>
              <a:gd name="T5" fmla="*/ 36 h 96"/>
              <a:gd name="T6" fmla="*/ 68 w 81"/>
              <a:gd name="T7" fmla="*/ 68 h 96"/>
              <a:gd name="T8" fmla="*/ 54 w 81"/>
              <a:gd name="T9" fmla="*/ 78 h 96"/>
              <a:gd name="T10" fmla="*/ 40 w 81"/>
              <a:gd name="T11" fmla="*/ 81 h 96"/>
              <a:gd name="T12" fmla="*/ 55 w 81"/>
              <a:gd name="T13" fmla="*/ 88 h 96"/>
              <a:gd name="T14" fmla="*/ 55 w 81"/>
              <a:gd name="T15" fmla="*/ 96 h 96"/>
              <a:gd name="T16" fmla="*/ 37 w 81"/>
              <a:gd name="T17" fmla="*/ 96 h 96"/>
              <a:gd name="T18" fmla="*/ 18 w 81"/>
              <a:gd name="T19" fmla="*/ 96 h 96"/>
              <a:gd name="T20" fmla="*/ 18 w 81"/>
              <a:gd name="T21" fmla="*/ 88 h 96"/>
              <a:gd name="T22" fmla="*/ 33 w 81"/>
              <a:gd name="T23" fmla="*/ 81 h 96"/>
              <a:gd name="T24" fmla="*/ 20 w 81"/>
              <a:gd name="T25" fmla="*/ 78 h 96"/>
              <a:gd name="T26" fmla="*/ 7 w 81"/>
              <a:gd name="T27" fmla="*/ 69 h 96"/>
              <a:gd name="T28" fmla="*/ 1 w 81"/>
              <a:gd name="T29" fmla="*/ 72 h 96"/>
              <a:gd name="T30" fmla="*/ 10 w 81"/>
              <a:gd name="T31" fmla="*/ 60 h 96"/>
              <a:gd name="T32" fmla="*/ 11 w 81"/>
              <a:gd name="T33" fmla="*/ 11 h 96"/>
              <a:gd name="T34" fmla="*/ 37 w 81"/>
              <a:gd name="T35" fmla="*/ 0 h 96"/>
              <a:gd name="T36" fmla="*/ 65 w 81"/>
              <a:gd name="T37" fmla="*/ 5 h 96"/>
              <a:gd name="T38" fmla="*/ 65 w 81"/>
              <a:gd name="T39" fmla="*/ 5 h 96"/>
              <a:gd name="T40" fmla="*/ 69 w 81"/>
              <a:gd name="T41" fmla="*/ 1 h 96"/>
              <a:gd name="T42" fmla="*/ 67 w 81"/>
              <a:gd name="T43" fmla="*/ 10 h 96"/>
              <a:gd name="T44" fmla="*/ 73 w 81"/>
              <a:gd name="T45" fmla="*/ 36 h 96"/>
              <a:gd name="T46" fmla="*/ 62 w 81"/>
              <a:gd name="T47" fmla="*/ 62 h 96"/>
              <a:gd name="T48" fmla="*/ 13 w 81"/>
              <a:gd name="T49" fmla="*/ 64 h 96"/>
              <a:gd name="T50" fmla="*/ 21 w 81"/>
              <a:gd name="T51" fmla="*/ 73 h 96"/>
              <a:gd name="T52" fmla="*/ 52 w 81"/>
              <a:gd name="T53" fmla="*/ 73 h 96"/>
              <a:gd name="T54" fmla="*/ 65 w 81"/>
              <a:gd name="T55" fmla="*/ 65 h 96"/>
              <a:gd name="T56" fmla="*/ 65 w 81"/>
              <a:gd name="T57" fmla="*/ 65 h 96"/>
              <a:gd name="T58" fmla="*/ 77 w 81"/>
              <a:gd name="T59" fmla="*/ 36 h 96"/>
              <a:gd name="T60" fmla="*/ 67 w 81"/>
              <a:gd name="T61" fmla="*/ 10 h 96"/>
              <a:gd name="T62" fmla="*/ 57 w 81"/>
              <a:gd name="T63" fmla="*/ 16 h 96"/>
              <a:gd name="T64" fmla="*/ 16 w 81"/>
              <a:gd name="T65" fmla="*/ 16 h 96"/>
              <a:gd name="T66" fmla="*/ 16 w 81"/>
              <a:gd name="T67" fmla="*/ 57 h 96"/>
              <a:gd name="T68" fmla="*/ 57 w 81"/>
              <a:gd name="T69" fmla="*/ 57 h 96"/>
              <a:gd name="T70" fmla="*/ 65 w 81"/>
              <a:gd name="T71" fmla="*/ 36 h 96"/>
              <a:gd name="T72" fmla="*/ 57 w 81"/>
              <a:gd name="T73" fmla="*/ 1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1" h="96">
                <a:moveTo>
                  <a:pt x="69" y="1"/>
                </a:moveTo>
                <a:cubicBezTo>
                  <a:pt x="70" y="0"/>
                  <a:pt x="71" y="0"/>
                  <a:pt x="72" y="1"/>
                </a:cubicBezTo>
                <a:cubicBezTo>
                  <a:pt x="73" y="2"/>
                  <a:pt x="73" y="3"/>
                  <a:pt x="72" y="4"/>
                </a:cubicBezTo>
                <a:cubicBezTo>
                  <a:pt x="70" y="7"/>
                  <a:pt x="70" y="7"/>
                  <a:pt x="70" y="7"/>
                </a:cubicBezTo>
                <a:cubicBezTo>
                  <a:pt x="73" y="10"/>
                  <a:pt x="76" y="15"/>
                  <a:pt x="78" y="19"/>
                </a:cubicBezTo>
                <a:cubicBezTo>
                  <a:pt x="80" y="25"/>
                  <a:pt x="81" y="30"/>
                  <a:pt x="81" y="36"/>
                </a:cubicBezTo>
                <a:cubicBezTo>
                  <a:pt x="81" y="42"/>
                  <a:pt x="80" y="48"/>
                  <a:pt x="78" y="53"/>
                </a:cubicBezTo>
                <a:cubicBezTo>
                  <a:pt x="76" y="59"/>
                  <a:pt x="72" y="64"/>
                  <a:pt x="68" y="68"/>
                </a:cubicBezTo>
                <a:cubicBezTo>
                  <a:pt x="64" y="72"/>
                  <a:pt x="59" y="75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49" y="79"/>
                  <a:pt x="45" y="80"/>
                  <a:pt x="40" y="81"/>
                </a:cubicBezTo>
                <a:cubicBezTo>
                  <a:pt x="40" y="81"/>
                  <a:pt x="40" y="81"/>
                  <a:pt x="40" y="81"/>
                </a:cubicBezTo>
                <a:cubicBezTo>
                  <a:pt x="40" y="88"/>
                  <a:pt x="40" y="88"/>
                  <a:pt x="40" y="88"/>
                </a:cubicBezTo>
                <a:cubicBezTo>
                  <a:pt x="55" y="88"/>
                  <a:pt x="55" y="88"/>
                  <a:pt x="55" y="88"/>
                </a:cubicBezTo>
                <a:cubicBezTo>
                  <a:pt x="57" y="88"/>
                  <a:pt x="59" y="90"/>
                  <a:pt x="59" y="92"/>
                </a:cubicBezTo>
                <a:cubicBezTo>
                  <a:pt x="59" y="94"/>
                  <a:pt x="57" y="96"/>
                  <a:pt x="55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6" y="96"/>
                  <a:pt x="15" y="94"/>
                  <a:pt x="15" y="92"/>
                </a:cubicBezTo>
                <a:cubicBezTo>
                  <a:pt x="15" y="90"/>
                  <a:pt x="16" y="88"/>
                  <a:pt x="18" y="88"/>
                </a:cubicBezTo>
                <a:cubicBezTo>
                  <a:pt x="33" y="88"/>
                  <a:pt x="33" y="88"/>
                  <a:pt x="33" y="88"/>
                </a:cubicBezTo>
                <a:cubicBezTo>
                  <a:pt x="33" y="81"/>
                  <a:pt x="33" y="81"/>
                  <a:pt x="33" y="81"/>
                </a:cubicBezTo>
                <a:cubicBezTo>
                  <a:pt x="33" y="81"/>
                  <a:pt x="33" y="81"/>
                  <a:pt x="33" y="81"/>
                </a:cubicBezTo>
                <a:cubicBezTo>
                  <a:pt x="28" y="80"/>
                  <a:pt x="24" y="79"/>
                  <a:pt x="20" y="78"/>
                </a:cubicBezTo>
                <a:cubicBezTo>
                  <a:pt x="20" y="78"/>
                  <a:pt x="20" y="78"/>
                  <a:pt x="20" y="78"/>
                </a:cubicBezTo>
                <a:cubicBezTo>
                  <a:pt x="15" y="76"/>
                  <a:pt x="11" y="73"/>
                  <a:pt x="7" y="69"/>
                </a:cubicBezTo>
                <a:cubicBezTo>
                  <a:pt x="5" y="72"/>
                  <a:pt x="5" y="72"/>
                  <a:pt x="5" y="72"/>
                </a:cubicBezTo>
                <a:cubicBezTo>
                  <a:pt x="4" y="73"/>
                  <a:pt x="2" y="73"/>
                  <a:pt x="1" y="72"/>
                </a:cubicBezTo>
                <a:cubicBezTo>
                  <a:pt x="0" y="71"/>
                  <a:pt x="0" y="69"/>
                  <a:pt x="1" y="69"/>
                </a:cubicBezTo>
                <a:cubicBezTo>
                  <a:pt x="10" y="60"/>
                  <a:pt x="10" y="60"/>
                  <a:pt x="10" y="60"/>
                </a:cubicBezTo>
                <a:cubicBezTo>
                  <a:pt x="4" y="54"/>
                  <a:pt x="1" y="46"/>
                  <a:pt x="1" y="36"/>
                </a:cubicBezTo>
                <a:cubicBezTo>
                  <a:pt x="1" y="26"/>
                  <a:pt x="5" y="17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8" y="4"/>
                  <a:pt x="27" y="0"/>
                  <a:pt x="37" y="0"/>
                </a:cubicBezTo>
                <a:cubicBezTo>
                  <a:pt x="46" y="0"/>
                  <a:pt x="54" y="4"/>
                  <a:pt x="61" y="9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9" y="1"/>
                  <a:pt x="69" y="1"/>
                  <a:pt x="69" y="1"/>
                </a:cubicBezTo>
                <a:close/>
                <a:moveTo>
                  <a:pt x="67" y="10"/>
                </a:moveTo>
                <a:cubicBezTo>
                  <a:pt x="67" y="10"/>
                  <a:pt x="67" y="10"/>
                  <a:pt x="67" y="10"/>
                </a:cubicBezTo>
                <a:cubicBezTo>
                  <a:pt x="64" y="12"/>
                  <a:pt x="64" y="12"/>
                  <a:pt x="64" y="12"/>
                </a:cubicBezTo>
                <a:cubicBezTo>
                  <a:pt x="69" y="19"/>
                  <a:pt x="73" y="27"/>
                  <a:pt x="73" y="36"/>
                </a:cubicBezTo>
                <a:cubicBezTo>
                  <a:pt x="73" y="46"/>
                  <a:pt x="69" y="55"/>
                  <a:pt x="62" y="62"/>
                </a:cubicBezTo>
                <a:cubicBezTo>
                  <a:pt x="62" y="62"/>
                  <a:pt x="62" y="62"/>
                  <a:pt x="62" y="62"/>
                </a:cubicBezTo>
                <a:cubicBezTo>
                  <a:pt x="56" y="69"/>
                  <a:pt x="47" y="73"/>
                  <a:pt x="37" y="73"/>
                </a:cubicBezTo>
                <a:cubicBezTo>
                  <a:pt x="28" y="73"/>
                  <a:pt x="19" y="69"/>
                  <a:pt x="13" y="64"/>
                </a:cubicBezTo>
                <a:cubicBezTo>
                  <a:pt x="10" y="66"/>
                  <a:pt x="10" y="66"/>
                  <a:pt x="10" y="66"/>
                </a:cubicBezTo>
                <a:cubicBezTo>
                  <a:pt x="13" y="69"/>
                  <a:pt x="17" y="72"/>
                  <a:pt x="21" y="73"/>
                </a:cubicBezTo>
                <a:cubicBezTo>
                  <a:pt x="26" y="75"/>
                  <a:pt x="31" y="76"/>
                  <a:pt x="37" y="76"/>
                </a:cubicBezTo>
                <a:cubicBezTo>
                  <a:pt x="42" y="76"/>
                  <a:pt x="47" y="75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7" y="71"/>
                  <a:pt x="61" y="68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9" y="61"/>
                  <a:pt x="72" y="57"/>
                  <a:pt x="74" y="52"/>
                </a:cubicBezTo>
                <a:cubicBezTo>
                  <a:pt x="76" y="47"/>
                  <a:pt x="77" y="42"/>
                  <a:pt x="77" y="36"/>
                </a:cubicBezTo>
                <a:cubicBezTo>
                  <a:pt x="77" y="31"/>
                  <a:pt x="76" y="26"/>
                  <a:pt x="74" y="21"/>
                </a:cubicBezTo>
                <a:cubicBezTo>
                  <a:pt x="72" y="17"/>
                  <a:pt x="69" y="13"/>
                  <a:pt x="67" y="10"/>
                </a:cubicBezTo>
                <a:close/>
                <a:moveTo>
                  <a:pt x="57" y="16"/>
                </a:moveTo>
                <a:cubicBezTo>
                  <a:pt x="57" y="16"/>
                  <a:pt x="57" y="16"/>
                  <a:pt x="57" y="16"/>
                </a:cubicBezTo>
                <a:cubicBezTo>
                  <a:pt x="52" y="11"/>
                  <a:pt x="45" y="8"/>
                  <a:pt x="37" y="8"/>
                </a:cubicBezTo>
                <a:cubicBezTo>
                  <a:pt x="29" y="8"/>
                  <a:pt x="22" y="11"/>
                  <a:pt x="16" y="16"/>
                </a:cubicBezTo>
                <a:cubicBezTo>
                  <a:pt x="11" y="21"/>
                  <a:pt x="8" y="28"/>
                  <a:pt x="8" y="36"/>
                </a:cubicBezTo>
                <a:cubicBezTo>
                  <a:pt x="8" y="44"/>
                  <a:pt x="11" y="51"/>
                  <a:pt x="16" y="57"/>
                </a:cubicBezTo>
                <a:cubicBezTo>
                  <a:pt x="22" y="62"/>
                  <a:pt x="29" y="65"/>
                  <a:pt x="37" y="65"/>
                </a:cubicBezTo>
                <a:cubicBezTo>
                  <a:pt x="44" y="65"/>
                  <a:pt x="52" y="62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62" y="51"/>
                  <a:pt x="65" y="44"/>
                  <a:pt x="65" y="36"/>
                </a:cubicBezTo>
                <a:cubicBezTo>
                  <a:pt x="65" y="28"/>
                  <a:pt x="62" y="21"/>
                  <a:pt x="57" y="16"/>
                </a:cubicBezTo>
                <a:cubicBezTo>
                  <a:pt x="57" y="16"/>
                  <a:pt x="57" y="16"/>
                  <a:pt x="57" y="16"/>
                </a:cubicBezTo>
                <a:cubicBezTo>
                  <a:pt x="57" y="16"/>
                  <a:pt x="57" y="16"/>
                  <a:pt x="57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B3744D2-DAB4-4F8A-85E6-929DE6147FA4}"/>
                  </a:ext>
                </a:extLst>
              </p:cNvPr>
              <p:cNvSpPr txBox="1"/>
              <p:nvPr/>
            </p:nvSpPr>
            <p:spPr>
              <a:xfrm>
                <a:off x="5858397" y="2155082"/>
                <a:ext cx="51937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B3744D2-DAB4-4F8A-85E6-929DE6147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8397" y="2155082"/>
                <a:ext cx="519373" cy="8094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426DF6D-E6F1-43DB-AE58-FFEF16BB2C7D}"/>
                  </a:ext>
                </a:extLst>
              </p:cNvPr>
              <p:cNvSpPr txBox="1"/>
              <p:nvPr/>
            </p:nvSpPr>
            <p:spPr>
              <a:xfrm>
                <a:off x="6377770" y="2134434"/>
                <a:ext cx="246413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426DF6D-E6F1-43DB-AE58-FFEF16BB2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770" y="2134434"/>
                <a:ext cx="2464136" cy="8094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Freeform 10"/>
          <p:cNvSpPr>
            <a:spLocks noEditPoints="1"/>
          </p:cNvSpPr>
          <p:nvPr/>
        </p:nvSpPr>
        <p:spPr bwMode="auto">
          <a:xfrm>
            <a:off x="4699533" y="3427216"/>
            <a:ext cx="1074540" cy="1081693"/>
          </a:xfrm>
          <a:custGeom>
            <a:avLst/>
            <a:gdLst>
              <a:gd name="T0" fmla="*/ 373 w 402"/>
              <a:gd name="T1" fmla="*/ 209 h 402"/>
              <a:gd name="T2" fmla="*/ 372 w 402"/>
              <a:gd name="T3" fmla="*/ 190 h 402"/>
              <a:gd name="T4" fmla="*/ 401 w 402"/>
              <a:gd name="T5" fmla="*/ 170 h 402"/>
              <a:gd name="T6" fmla="*/ 389 w 402"/>
              <a:gd name="T7" fmla="*/ 124 h 402"/>
              <a:gd name="T8" fmla="*/ 353 w 402"/>
              <a:gd name="T9" fmla="*/ 123 h 402"/>
              <a:gd name="T10" fmla="*/ 344 w 402"/>
              <a:gd name="T11" fmla="*/ 107 h 402"/>
              <a:gd name="T12" fmla="*/ 360 w 402"/>
              <a:gd name="T13" fmla="*/ 74 h 402"/>
              <a:gd name="T14" fmla="*/ 325 w 402"/>
              <a:gd name="T15" fmla="*/ 41 h 402"/>
              <a:gd name="T16" fmla="*/ 293 w 402"/>
              <a:gd name="T17" fmla="*/ 57 h 402"/>
              <a:gd name="T18" fmla="*/ 277 w 402"/>
              <a:gd name="T19" fmla="*/ 48 h 402"/>
              <a:gd name="T20" fmla="*/ 275 w 402"/>
              <a:gd name="T21" fmla="*/ 12 h 402"/>
              <a:gd name="T22" fmla="*/ 251 w 402"/>
              <a:gd name="T23" fmla="*/ 6 h 402"/>
              <a:gd name="T24" fmla="*/ 228 w 402"/>
              <a:gd name="T25" fmla="*/ 0 h 402"/>
              <a:gd name="T26" fmla="*/ 209 w 402"/>
              <a:gd name="T27" fmla="*/ 30 h 402"/>
              <a:gd name="T28" fmla="*/ 190 w 402"/>
              <a:gd name="T29" fmla="*/ 30 h 402"/>
              <a:gd name="T30" fmla="*/ 170 w 402"/>
              <a:gd name="T31" fmla="*/ 1 h 402"/>
              <a:gd name="T32" fmla="*/ 124 w 402"/>
              <a:gd name="T33" fmla="*/ 13 h 402"/>
              <a:gd name="T34" fmla="*/ 122 w 402"/>
              <a:gd name="T35" fmla="*/ 49 h 402"/>
              <a:gd name="T36" fmla="*/ 106 w 402"/>
              <a:gd name="T37" fmla="*/ 59 h 402"/>
              <a:gd name="T38" fmla="*/ 74 w 402"/>
              <a:gd name="T39" fmla="*/ 43 h 402"/>
              <a:gd name="T40" fmla="*/ 41 w 402"/>
              <a:gd name="T41" fmla="*/ 77 h 402"/>
              <a:gd name="T42" fmla="*/ 56 w 402"/>
              <a:gd name="T43" fmla="*/ 109 h 402"/>
              <a:gd name="T44" fmla="*/ 47 w 402"/>
              <a:gd name="T45" fmla="*/ 126 h 402"/>
              <a:gd name="T46" fmla="*/ 12 w 402"/>
              <a:gd name="T47" fmla="*/ 128 h 402"/>
              <a:gd name="T48" fmla="*/ 6 w 402"/>
              <a:gd name="T49" fmla="*/ 151 h 402"/>
              <a:gd name="T50" fmla="*/ 0 w 402"/>
              <a:gd name="T51" fmla="*/ 174 h 402"/>
              <a:gd name="T52" fmla="*/ 30 w 402"/>
              <a:gd name="T53" fmla="*/ 194 h 402"/>
              <a:gd name="T54" fmla="*/ 30 w 402"/>
              <a:gd name="T55" fmla="*/ 212 h 402"/>
              <a:gd name="T56" fmla="*/ 0 w 402"/>
              <a:gd name="T57" fmla="*/ 233 h 402"/>
              <a:gd name="T58" fmla="*/ 13 w 402"/>
              <a:gd name="T59" fmla="*/ 279 h 402"/>
              <a:gd name="T60" fmla="*/ 49 w 402"/>
              <a:gd name="T61" fmla="*/ 280 h 402"/>
              <a:gd name="T62" fmla="*/ 59 w 402"/>
              <a:gd name="T63" fmla="*/ 296 h 402"/>
              <a:gd name="T64" fmla="*/ 43 w 402"/>
              <a:gd name="T65" fmla="*/ 328 h 402"/>
              <a:gd name="T66" fmla="*/ 77 w 402"/>
              <a:gd name="T67" fmla="*/ 362 h 402"/>
              <a:gd name="T68" fmla="*/ 109 w 402"/>
              <a:gd name="T69" fmla="*/ 345 h 402"/>
              <a:gd name="T70" fmla="*/ 125 w 402"/>
              <a:gd name="T71" fmla="*/ 355 h 402"/>
              <a:gd name="T72" fmla="*/ 128 w 402"/>
              <a:gd name="T73" fmla="*/ 390 h 402"/>
              <a:gd name="T74" fmla="*/ 150 w 402"/>
              <a:gd name="T75" fmla="*/ 396 h 402"/>
              <a:gd name="T76" fmla="*/ 174 w 402"/>
              <a:gd name="T77" fmla="*/ 402 h 402"/>
              <a:gd name="T78" fmla="*/ 194 w 402"/>
              <a:gd name="T79" fmla="*/ 373 h 402"/>
              <a:gd name="T80" fmla="*/ 212 w 402"/>
              <a:gd name="T81" fmla="*/ 372 h 402"/>
              <a:gd name="T82" fmla="*/ 232 w 402"/>
              <a:gd name="T83" fmla="*/ 402 h 402"/>
              <a:gd name="T84" fmla="*/ 278 w 402"/>
              <a:gd name="T85" fmla="*/ 389 h 402"/>
              <a:gd name="T86" fmla="*/ 280 w 402"/>
              <a:gd name="T87" fmla="*/ 353 h 402"/>
              <a:gd name="T88" fmla="*/ 296 w 402"/>
              <a:gd name="T89" fmla="*/ 344 h 402"/>
              <a:gd name="T90" fmla="*/ 328 w 402"/>
              <a:gd name="T91" fmla="*/ 360 h 402"/>
              <a:gd name="T92" fmla="*/ 362 w 402"/>
              <a:gd name="T93" fmla="*/ 326 h 402"/>
              <a:gd name="T94" fmla="*/ 345 w 402"/>
              <a:gd name="T95" fmla="*/ 294 h 402"/>
              <a:gd name="T96" fmla="*/ 354 w 402"/>
              <a:gd name="T97" fmla="*/ 277 h 402"/>
              <a:gd name="T98" fmla="*/ 390 w 402"/>
              <a:gd name="T99" fmla="*/ 275 h 402"/>
              <a:gd name="T100" fmla="*/ 396 w 402"/>
              <a:gd name="T101" fmla="*/ 251 h 402"/>
              <a:gd name="T102" fmla="*/ 402 w 402"/>
              <a:gd name="T103" fmla="*/ 229 h 402"/>
              <a:gd name="T104" fmla="*/ 373 w 402"/>
              <a:gd name="T105" fmla="*/ 209 h 402"/>
              <a:gd name="T106" fmla="*/ 373 w 402"/>
              <a:gd name="T107" fmla="*/ 209 h 402"/>
              <a:gd name="T108" fmla="*/ 166 w 402"/>
              <a:gd name="T109" fmla="*/ 335 h 402"/>
              <a:gd name="T110" fmla="*/ 67 w 402"/>
              <a:gd name="T111" fmla="*/ 167 h 402"/>
              <a:gd name="T112" fmla="*/ 235 w 402"/>
              <a:gd name="T113" fmla="*/ 68 h 402"/>
              <a:gd name="T114" fmla="*/ 335 w 402"/>
              <a:gd name="T115" fmla="*/ 236 h 402"/>
              <a:gd name="T116" fmla="*/ 166 w 402"/>
              <a:gd name="T117" fmla="*/ 33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2" h="402">
                <a:moveTo>
                  <a:pt x="373" y="209"/>
                </a:moveTo>
                <a:cubicBezTo>
                  <a:pt x="373" y="203"/>
                  <a:pt x="373" y="197"/>
                  <a:pt x="372" y="190"/>
                </a:cubicBezTo>
                <a:cubicBezTo>
                  <a:pt x="401" y="170"/>
                  <a:pt x="401" y="170"/>
                  <a:pt x="401" y="170"/>
                </a:cubicBezTo>
                <a:cubicBezTo>
                  <a:pt x="389" y="124"/>
                  <a:pt x="389" y="124"/>
                  <a:pt x="389" y="124"/>
                </a:cubicBezTo>
                <a:cubicBezTo>
                  <a:pt x="353" y="123"/>
                  <a:pt x="353" y="123"/>
                  <a:pt x="353" y="123"/>
                </a:cubicBezTo>
                <a:cubicBezTo>
                  <a:pt x="351" y="117"/>
                  <a:pt x="347" y="111"/>
                  <a:pt x="344" y="107"/>
                </a:cubicBezTo>
                <a:cubicBezTo>
                  <a:pt x="360" y="74"/>
                  <a:pt x="360" y="74"/>
                  <a:pt x="360" y="74"/>
                </a:cubicBezTo>
                <a:cubicBezTo>
                  <a:pt x="325" y="41"/>
                  <a:pt x="325" y="41"/>
                  <a:pt x="325" y="41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88" y="54"/>
                  <a:pt x="282" y="51"/>
                  <a:pt x="277" y="48"/>
                </a:cubicBezTo>
                <a:cubicBezTo>
                  <a:pt x="275" y="12"/>
                  <a:pt x="275" y="12"/>
                  <a:pt x="275" y="12"/>
                </a:cubicBezTo>
                <a:cubicBezTo>
                  <a:pt x="251" y="6"/>
                  <a:pt x="251" y="6"/>
                  <a:pt x="251" y="6"/>
                </a:cubicBezTo>
                <a:cubicBezTo>
                  <a:pt x="228" y="0"/>
                  <a:pt x="228" y="0"/>
                  <a:pt x="228" y="0"/>
                </a:cubicBezTo>
                <a:cubicBezTo>
                  <a:pt x="209" y="30"/>
                  <a:pt x="209" y="30"/>
                  <a:pt x="209" y="30"/>
                </a:cubicBezTo>
                <a:cubicBezTo>
                  <a:pt x="203" y="30"/>
                  <a:pt x="196" y="30"/>
                  <a:pt x="190" y="30"/>
                </a:cubicBezTo>
                <a:cubicBezTo>
                  <a:pt x="170" y="1"/>
                  <a:pt x="170" y="1"/>
                  <a:pt x="170" y="1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2" y="49"/>
                  <a:pt x="122" y="49"/>
                  <a:pt x="122" y="49"/>
                </a:cubicBezTo>
                <a:cubicBezTo>
                  <a:pt x="116" y="52"/>
                  <a:pt x="111" y="55"/>
                  <a:pt x="106" y="59"/>
                </a:cubicBezTo>
                <a:cubicBezTo>
                  <a:pt x="74" y="43"/>
                  <a:pt x="74" y="43"/>
                  <a:pt x="74" y="43"/>
                </a:cubicBezTo>
                <a:cubicBezTo>
                  <a:pt x="41" y="77"/>
                  <a:pt x="41" y="77"/>
                  <a:pt x="41" y="77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3" y="114"/>
                  <a:pt x="50" y="120"/>
                  <a:pt x="47" y="126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6" y="151"/>
                  <a:pt x="6" y="151"/>
                  <a:pt x="6" y="151"/>
                </a:cubicBezTo>
                <a:cubicBezTo>
                  <a:pt x="0" y="174"/>
                  <a:pt x="0" y="174"/>
                  <a:pt x="0" y="174"/>
                </a:cubicBezTo>
                <a:cubicBezTo>
                  <a:pt x="30" y="194"/>
                  <a:pt x="30" y="194"/>
                  <a:pt x="30" y="194"/>
                </a:cubicBezTo>
                <a:cubicBezTo>
                  <a:pt x="30" y="200"/>
                  <a:pt x="30" y="206"/>
                  <a:pt x="30" y="212"/>
                </a:cubicBezTo>
                <a:cubicBezTo>
                  <a:pt x="0" y="233"/>
                  <a:pt x="0" y="233"/>
                  <a:pt x="0" y="233"/>
                </a:cubicBezTo>
                <a:cubicBezTo>
                  <a:pt x="13" y="279"/>
                  <a:pt x="13" y="279"/>
                  <a:pt x="13" y="279"/>
                </a:cubicBezTo>
                <a:cubicBezTo>
                  <a:pt x="49" y="280"/>
                  <a:pt x="49" y="280"/>
                  <a:pt x="49" y="280"/>
                </a:cubicBezTo>
                <a:cubicBezTo>
                  <a:pt x="52" y="286"/>
                  <a:pt x="55" y="291"/>
                  <a:pt x="59" y="296"/>
                </a:cubicBezTo>
                <a:cubicBezTo>
                  <a:pt x="43" y="328"/>
                  <a:pt x="43" y="328"/>
                  <a:pt x="43" y="328"/>
                </a:cubicBezTo>
                <a:cubicBezTo>
                  <a:pt x="77" y="362"/>
                  <a:pt x="77" y="362"/>
                  <a:pt x="77" y="362"/>
                </a:cubicBezTo>
                <a:cubicBezTo>
                  <a:pt x="109" y="345"/>
                  <a:pt x="109" y="345"/>
                  <a:pt x="109" y="345"/>
                </a:cubicBezTo>
                <a:cubicBezTo>
                  <a:pt x="114" y="349"/>
                  <a:pt x="119" y="352"/>
                  <a:pt x="125" y="355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50" y="396"/>
                  <a:pt x="150" y="396"/>
                  <a:pt x="150" y="396"/>
                </a:cubicBezTo>
                <a:cubicBezTo>
                  <a:pt x="174" y="402"/>
                  <a:pt x="174" y="402"/>
                  <a:pt x="174" y="402"/>
                </a:cubicBezTo>
                <a:cubicBezTo>
                  <a:pt x="194" y="373"/>
                  <a:pt x="194" y="373"/>
                  <a:pt x="194" y="373"/>
                </a:cubicBezTo>
                <a:cubicBezTo>
                  <a:pt x="200" y="373"/>
                  <a:pt x="206" y="373"/>
                  <a:pt x="212" y="372"/>
                </a:cubicBezTo>
                <a:cubicBezTo>
                  <a:pt x="232" y="402"/>
                  <a:pt x="232" y="402"/>
                  <a:pt x="232" y="402"/>
                </a:cubicBezTo>
                <a:cubicBezTo>
                  <a:pt x="278" y="389"/>
                  <a:pt x="278" y="389"/>
                  <a:pt x="278" y="389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285" y="351"/>
                  <a:pt x="291" y="348"/>
                  <a:pt x="296" y="344"/>
                </a:cubicBezTo>
                <a:cubicBezTo>
                  <a:pt x="328" y="360"/>
                  <a:pt x="328" y="360"/>
                  <a:pt x="328" y="360"/>
                </a:cubicBezTo>
                <a:cubicBezTo>
                  <a:pt x="362" y="326"/>
                  <a:pt x="362" y="326"/>
                  <a:pt x="362" y="326"/>
                </a:cubicBezTo>
                <a:cubicBezTo>
                  <a:pt x="345" y="294"/>
                  <a:pt x="345" y="294"/>
                  <a:pt x="345" y="294"/>
                </a:cubicBezTo>
                <a:cubicBezTo>
                  <a:pt x="349" y="289"/>
                  <a:pt x="352" y="283"/>
                  <a:pt x="354" y="277"/>
                </a:cubicBezTo>
                <a:cubicBezTo>
                  <a:pt x="390" y="275"/>
                  <a:pt x="390" y="275"/>
                  <a:pt x="390" y="275"/>
                </a:cubicBezTo>
                <a:cubicBezTo>
                  <a:pt x="396" y="251"/>
                  <a:pt x="396" y="251"/>
                  <a:pt x="396" y="251"/>
                </a:cubicBezTo>
                <a:cubicBezTo>
                  <a:pt x="402" y="229"/>
                  <a:pt x="402" y="229"/>
                  <a:pt x="402" y="229"/>
                </a:cubicBezTo>
                <a:cubicBezTo>
                  <a:pt x="373" y="209"/>
                  <a:pt x="373" y="209"/>
                  <a:pt x="373" y="209"/>
                </a:cubicBezTo>
                <a:cubicBezTo>
                  <a:pt x="373" y="209"/>
                  <a:pt x="373" y="209"/>
                  <a:pt x="373" y="209"/>
                </a:cubicBezTo>
                <a:close/>
                <a:moveTo>
                  <a:pt x="166" y="335"/>
                </a:moveTo>
                <a:cubicBezTo>
                  <a:pt x="93" y="316"/>
                  <a:pt x="48" y="241"/>
                  <a:pt x="67" y="167"/>
                </a:cubicBezTo>
                <a:cubicBezTo>
                  <a:pt x="87" y="93"/>
                  <a:pt x="162" y="49"/>
                  <a:pt x="235" y="68"/>
                </a:cubicBezTo>
                <a:cubicBezTo>
                  <a:pt x="309" y="87"/>
                  <a:pt x="354" y="162"/>
                  <a:pt x="335" y="236"/>
                </a:cubicBezTo>
                <a:cubicBezTo>
                  <a:pt x="316" y="310"/>
                  <a:pt x="241" y="354"/>
                  <a:pt x="166" y="33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p:sp>
        <p:nvSpPr>
          <p:cNvPr id="72" name="Oval 12"/>
          <p:cNvSpPr>
            <a:spLocks noChangeArrowheads="1"/>
          </p:cNvSpPr>
          <p:nvPr/>
        </p:nvSpPr>
        <p:spPr bwMode="auto">
          <a:xfrm>
            <a:off x="4913107" y="3642219"/>
            <a:ext cx="647393" cy="651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39" tIns="45720" rIns="91439" bIns="45720" numCol="1" anchor="t" anchorCtr="0" compatLnSpc="1"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F6E302-84B6-4D9F-A0CF-E002907041B7}"/>
                  </a:ext>
                </a:extLst>
              </p:cNvPr>
              <p:cNvSpPr txBox="1"/>
              <p:nvPr/>
            </p:nvSpPr>
            <p:spPr>
              <a:xfrm>
                <a:off x="5858397" y="3538355"/>
                <a:ext cx="519373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F6E302-84B6-4D9F-A0CF-E00290704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8397" y="3538355"/>
                <a:ext cx="519373" cy="8182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00CB298-8B95-457F-A8FE-4617E4B4BED3}"/>
                  </a:ext>
                </a:extLst>
              </p:cNvPr>
              <p:cNvSpPr txBox="1"/>
              <p:nvPr/>
            </p:nvSpPr>
            <p:spPr>
              <a:xfrm>
                <a:off x="6377770" y="3538355"/>
                <a:ext cx="2464136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00CB298-8B95-457F-A8FE-4617E4B4B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770" y="3538355"/>
                <a:ext cx="2464136" cy="8182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667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id="3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mph" presetSubtype="0" repeatCount="indefinite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id="7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mph" presetSubtype="0" repeatCount="indefinite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21600000">
                                      <p:cBhvr>
                                        <p:cTn id="9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8" presetClass="emph" presetSubtype="0" repeatCount="indefinite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id="12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3" grpId="0" animBg="1"/>
      <p:bldP spid="44" grpId="0"/>
      <p:bldP spid="45" grpId="0"/>
      <p:bldP spid="51" grpId="0" animBg="1"/>
      <p:bldP spid="51" grpId="1" animBg="1"/>
      <p:bldP spid="52" grpId="0" animBg="1"/>
      <p:bldP spid="54" grpId="0"/>
      <p:bldP spid="55" grpId="0"/>
      <p:bldP spid="56" grpId="0" animBg="1"/>
      <p:bldP spid="56" grpId="1" animBg="1"/>
      <p:bldP spid="57" grpId="0" animBg="1"/>
      <p:bldP spid="59" grpId="0"/>
      <p:bldP spid="60" grpId="0"/>
      <p:bldP spid="61" grpId="0" animBg="1"/>
      <p:bldP spid="61" grpId="1" animBg="1"/>
      <p:bldP spid="62" grpId="0" animBg="1"/>
      <p:bldP spid="64" grpId="0"/>
      <p:bldP spid="65" grpId="0"/>
      <p:bldP spid="66" grpId="0" animBg="1"/>
      <p:bldP spid="66" grpId="1" animBg="1"/>
      <p:bldP spid="68" grpId="0" animBg="1"/>
      <p:bldP spid="69" grpId="0"/>
      <p:bldP spid="70" grpId="0"/>
      <p:bldP spid="71" grpId="0" animBg="1"/>
      <p:bldP spid="71" grpId="1" animBg="1"/>
      <p:bldP spid="72" grpId="0" animBg="1"/>
      <p:bldP spid="74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FBD911-B6B1-4BDF-AE35-37D1866C61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1140" y="0"/>
            <a:ext cx="9175139" cy="5143500"/>
          </a:xfrm>
          <a:prstGeom prst="rect">
            <a:avLst/>
          </a:prstGeom>
        </p:spPr>
      </p:pic>
      <p:pic>
        <p:nvPicPr>
          <p:cNvPr id="1040" name="Picture 16" descr="C:\Users\ACER\Desktop\nấm.jf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" y="2571750"/>
            <a:ext cx="1810940" cy="19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C:\Users\ACER\Desktop\nấm.jf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386" y="1545461"/>
            <a:ext cx="1686152" cy="183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C:\Users\ACER\Desktop\nấm.jf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32181" y="2267034"/>
            <a:ext cx="1578996" cy="171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C:\Users\ACER\Desktop\nấm.jf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06" y="2030930"/>
            <a:ext cx="1578996" cy="171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C:\Users\ACER\Desktop\nấm.jf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0750" y="2538639"/>
            <a:ext cx="1671638" cy="181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C:\Users\ACER\Desktop\nấm.jf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558" y="2148626"/>
            <a:ext cx="1667284" cy="18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783132" y="2566582"/>
            <a:ext cx="531330" cy="1023236"/>
            <a:chOff x="881345" y="4692654"/>
            <a:chExt cx="708440" cy="13643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ontent Placeholder 2"/>
                <p:cNvSpPr txBox="1">
                  <a:spLocks/>
                </p:cNvSpPr>
                <p:nvPr/>
              </p:nvSpPr>
              <p:spPr bwMode="auto">
                <a:xfrm>
                  <a:off x="881345" y="4904909"/>
                  <a:ext cx="708440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29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81345" y="4904909"/>
                  <a:ext cx="708440" cy="1152059"/>
                </a:xfrm>
                <a:prstGeom prst="roundRect">
                  <a:avLst/>
                </a:prstGeom>
                <a:blipFill>
                  <a:blip r:embed="rId15"/>
                  <a:stretch>
                    <a:fillRect b="-9028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Picture 18" descr="0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gray">
            <a:xfrm rot="21150752">
              <a:off x="1144350" y="4692654"/>
              <a:ext cx="234935" cy="374645"/>
            </a:xfrm>
            <a:prstGeom prst="rect">
              <a:avLst/>
            </a:prstGeom>
            <a:noFill/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/>
              <p:cNvSpPr txBox="1">
                <a:spLocks/>
              </p:cNvSpPr>
              <p:nvPr/>
            </p:nvSpPr>
            <p:spPr bwMode="auto">
              <a:xfrm>
                <a:off x="3821679" y="3307556"/>
                <a:ext cx="531330" cy="864045"/>
              </a:xfrm>
              <a:prstGeom prst="round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49634" tIns="24817" rIns="49634" bIns="24817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SzPct val="85000"/>
                  <a:buFont typeface="Wingdings" pitchFamily="2" charset="2"/>
                  <a:buChar char="£"/>
                  <a:defRPr sz="3200" b="1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5000"/>
                  <a:buChar char="•"/>
                  <a:defRPr sz="2800">
                    <a:solidFill>
                      <a:schemeClr val="tx2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Char char="•"/>
                  <a:defRPr sz="2400">
                    <a:solidFill>
                      <a:schemeClr val="tx2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700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700" i="1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700" kern="0" dirty="0">
                  <a:ln w="11430"/>
                  <a:solidFill>
                    <a:srgbClr val="0070C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21679" y="3307556"/>
                <a:ext cx="531330" cy="864045"/>
              </a:xfrm>
              <a:prstGeom prst="roundRect">
                <a:avLst/>
              </a:prstGeom>
              <a:blipFill>
                <a:blip r:embed="rId17"/>
                <a:stretch>
                  <a:fillRect l="-1124" r="-7865" b="-9091"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 txBox="1">
                <a:spLocks/>
              </p:cNvSpPr>
              <p:nvPr/>
            </p:nvSpPr>
            <p:spPr bwMode="auto">
              <a:xfrm>
                <a:off x="4872999" y="3053106"/>
                <a:ext cx="351632" cy="864044"/>
              </a:xfrm>
              <a:prstGeom prst="round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49634" tIns="24817" rIns="49634" bIns="24817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SzPct val="85000"/>
                  <a:buFont typeface="Wingdings" pitchFamily="2" charset="2"/>
                  <a:buChar char="£"/>
                  <a:defRPr sz="3200" b="1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5000"/>
                  <a:buChar char="•"/>
                  <a:defRPr sz="2800">
                    <a:solidFill>
                      <a:schemeClr val="tx2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Char char="•"/>
                  <a:defRPr sz="2400">
                    <a:solidFill>
                      <a:schemeClr val="tx2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700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700" i="1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700" kern="0" dirty="0">
                  <a:ln w="11430"/>
                  <a:solidFill>
                    <a:srgbClr val="0070C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72999" y="3053106"/>
                <a:ext cx="351632" cy="864044"/>
              </a:xfrm>
              <a:prstGeom prst="roundRect">
                <a:avLst/>
              </a:prstGeom>
              <a:blipFill>
                <a:blip r:embed="rId18"/>
                <a:stretch>
                  <a:fillRect l="-1667" r="-5000" b="-7639"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/>
              <p:cNvSpPr txBox="1">
                <a:spLocks/>
              </p:cNvSpPr>
              <p:nvPr/>
            </p:nvSpPr>
            <p:spPr bwMode="auto">
              <a:xfrm>
                <a:off x="6935241" y="3633031"/>
                <a:ext cx="598619" cy="864045"/>
              </a:xfrm>
              <a:prstGeom prst="round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49634" tIns="24817" rIns="49634" bIns="24817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SzPct val="85000"/>
                  <a:buFont typeface="Wingdings" pitchFamily="2" charset="2"/>
                  <a:buChar char="£"/>
                  <a:defRPr sz="3200" b="1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5000"/>
                  <a:buChar char="•"/>
                  <a:defRPr sz="2800">
                    <a:solidFill>
                      <a:schemeClr val="tx2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Char char="•"/>
                  <a:defRPr sz="2400">
                    <a:solidFill>
                      <a:schemeClr val="tx2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700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US" sz="2700" kern="0" dirty="0">
                  <a:ln w="11430"/>
                  <a:solidFill>
                    <a:srgbClr val="0070C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35241" y="3633031"/>
                <a:ext cx="598619" cy="864045"/>
              </a:xfrm>
              <a:prstGeom prst="roundRect">
                <a:avLst/>
              </a:prstGeom>
              <a:blipFill>
                <a:blip r:embed="rId19"/>
                <a:stretch>
                  <a:fillRect b="-9028"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/>
              <p:cNvSpPr txBox="1">
                <a:spLocks/>
              </p:cNvSpPr>
              <p:nvPr/>
            </p:nvSpPr>
            <p:spPr bwMode="auto">
              <a:xfrm>
                <a:off x="7678694" y="3251140"/>
                <a:ext cx="531896" cy="864044"/>
              </a:xfrm>
              <a:prstGeom prst="round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49634" tIns="24817" rIns="49634" bIns="24817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SzPct val="85000"/>
                  <a:buFont typeface="Wingdings" pitchFamily="2" charset="2"/>
                  <a:buChar char="£"/>
                  <a:defRPr sz="3200" b="1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5000"/>
                  <a:buChar char="•"/>
                  <a:defRPr sz="2800">
                    <a:solidFill>
                      <a:schemeClr val="tx2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Char char="•"/>
                  <a:defRPr sz="2400">
                    <a:solidFill>
                      <a:schemeClr val="tx2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Char char="•"/>
                  <a:defRPr sz="2000">
                    <a:solidFill>
                      <a:schemeClr val="tx2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700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𝟕𝟐</m:t>
                          </m:r>
                        </m:num>
                        <m:den>
                          <m:r>
                            <a:rPr lang="vi-VN" sz="2700" b="1" i="1" smtClean="0">
                              <a:ln w="11430"/>
                              <a:solidFill>
                                <a:srgbClr val="0070C0"/>
                              </a:solidFill>
                              <a:effectLst>
                                <a:outerShdw blurRad="80000" dist="40000" dir="5040000" algn="tl">
                                  <a:srgbClr val="000000">
                                    <a:alpha val="30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𝟕𝟑</m:t>
                          </m:r>
                        </m:den>
                      </m:f>
                    </m:oMath>
                  </m:oMathPara>
                </a14:m>
                <a:endParaRPr lang="en-US" sz="2700" kern="0" dirty="0">
                  <a:ln w="11430"/>
                  <a:solidFill>
                    <a:srgbClr val="0070C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4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78694" y="3251140"/>
                <a:ext cx="531896" cy="864044"/>
              </a:xfrm>
              <a:prstGeom prst="roundRect">
                <a:avLst/>
              </a:prstGeom>
              <a:blipFill>
                <a:blip r:embed="rId20"/>
                <a:stretch>
                  <a:fillRect l="-2247" r="-7865" b="-9028"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792" b="99010" l="12753" r="78543">
                        <a14:foregroundMark x1="49595" y1="55248" x2="52227" y2="6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49" y="1357312"/>
            <a:ext cx="1683459" cy="17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752" y="2972098"/>
            <a:ext cx="694025" cy="63351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13" y="3346721"/>
            <a:ext cx="850039" cy="911817"/>
          </a:xfrm>
          <a:prstGeom prst="rect">
            <a:avLst/>
          </a:prstGeom>
        </p:spPr>
      </p:pic>
      <p:pic>
        <p:nvPicPr>
          <p:cNvPr id="2" name="11.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672"/>
                </p14:media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692027" y="2115651"/>
            <a:ext cx="365522" cy="36552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861" y="132507"/>
            <a:ext cx="1369219" cy="1369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Tieng-chuong-het-gio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106" end="1623.125"/>
                </p14:media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-327265" y="958311"/>
            <a:ext cx="399001" cy="399001"/>
          </a:xfrm>
          <a:prstGeom prst="rect">
            <a:avLst/>
          </a:prstGeom>
        </p:spPr>
      </p:pic>
      <p:pic>
        <p:nvPicPr>
          <p:cNvPr id="3" name="11.2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end="19227"/>
                </p14:media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692026" y="2599333"/>
            <a:ext cx="365522" cy="365522"/>
          </a:xfrm>
          <a:prstGeom prst="rect">
            <a:avLst/>
          </a:prstGeom>
        </p:spPr>
      </p:pic>
      <p:sp>
        <p:nvSpPr>
          <p:cNvPr id="48" name="Rounded Rectangle 47"/>
          <p:cNvSpPr/>
          <p:nvPr/>
        </p:nvSpPr>
        <p:spPr>
          <a:xfrm>
            <a:off x="296403" y="158469"/>
            <a:ext cx="6807666" cy="1191816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</a:rPr>
              <a:t>Bài 2: </a:t>
            </a:r>
            <a:r>
              <a:rPr lang="en-US" sz="32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</a:rPr>
              <a:t>a.</a:t>
            </a:r>
            <a:r>
              <a:rPr lang="vi-VN" sz="32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#9Slide03 AmpleSoft Bold" panose="02000000000000000000" pitchFamily="2" charset="0"/>
              </a:rPr>
              <a:t>Phân số nào sau đây là phân số tối giản? Vì sao?</a:t>
            </a:r>
            <a:endParaRPr lang="en-US" sz="32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03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01804 C -0.00703 0.07957 -0.01015 0.15938 -0.0138 0.15938 C -0.01822 0.15938 -0.01979 0.07078 -0.02044 0.01735 L -0.02109 -0.05367 C -0.02187 -0.1071 -0.02356 -0.19547 -0.02851 -0.19547 C -0.03163 -0.19547 -0.03515 -0.11589 -0.03515 -0.01804 C -0.03515 0.07957 -0.03163 0.15938 -0.02851 0.15938 C -0.02356 0.15938 -0.02187 0.07078 -0.02109 0.01735 L -0.02044 -0.05367 C -0.01979 -0.1071 -0.01822 -0.19547 -0.0138 -0.19547 C -0.01015 -0.19547 -0.00703 -0.11589 -0.00703 -0.01804 Z " pathEditMode="relative" rAng="0" ptsTypes="ffFffffFfff">
                                      <p:cBhvr>
                                        <p:cTn id="8" dur="3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500"/>
                            </p:stCondLst>
                            <p:childTnLst>
                              <p:par>
                                <p:cTn id="3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652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152"/>
                            </p:stCondLst>
                            <p:childTnLst>
                              <p:par>
                                <p:cTn id="4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3652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8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44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0.02681 0.00601 L -0.01939 -0.15452 C -0.01809 -0.19153 -0.00794 -0.22045 0.00651 -0.23479 C 0.02343 -0.25191 0.0414 -0.25122 0.05897 -0.23387 L 0.14163 -0.16007 " pathEditMode="relative" rAng="-1751107" ptsTypes="FffFF">
                                      <p:cBhvr>
                                        <p:cTn id="5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23" y="-162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6" presetClass="path" presetSubtype="0" accel="50000" decel="50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Motion origin="layout" path="M 0.11742 -0.20611 C 0.11742 -0.1152 0.12132 -0.04141 0.12614 -0.04141 C 0.132 -0.04141 0.13408 -0.12353 0.13499 -0.17303 L 0.13577 -0.23942 C 0.13668 -0.28892 0.13903 -0.37081 0.14554 -0.37081 C 0.1497 -0.37081 0.15452 -0.29702 0.15452 -0.20611 C 0.15452 -0.1152 0.1497 -0.04141 0.14554 -0.04141 C 0.13903 -0.04141 0.13668 -0.12353 0.13577 -0.17303 L 0.13499 -0.23942 C 0.13408 -0.28892 0.132 -0.37081 0.12614 -0.37081 C 0.12132 -0.37081 0.11742 -0.29702 0.11742 -0.20611 Z " pathEditMode="relative" rAng="0" ptsTypes="ffFffffFfff">
                                      <p:cBhvr>
                                        <p:cTn id="61" dur="3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44" presetClass="path" presetSubtype="0" accel="50000" decel="5000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Motion origin="layout" path="M 0.13395 -0.06755 L 0.19669 -0.21143 C 0.2101 -0.24451 0.22703 -0.25885 0.24317 -0.25445 C 0.26152 -0.24936 0.27467 -0.2267 0.28196 -0.18806 L 0.31737 -0.01689 " pathEditMode="relative" rAng="531659" ptsTypes="FffFF">
                                      <p:cBhvr>
                                        <p:cTn id="6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2" y="-80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7652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8152"/>
                            </p:stCondLst>
                            <p:childTnLst>
                              <p:par>
                                <p:cTn id="71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9091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10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icture containing tree, grass, palm, resort&#10;&#10;Description automatically generated">
            <a:extLst>
              <a:ext uri="{FF2B5EF4-FFF2-40B4-BE49-F238E27FC236}">
                <a16:creationId xmlns:a16="http://schemas.microsoft.com/office/drawing/2014/main" id="{2D0F01D5-374D-417E-A03B-150665BB26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307480" y="215466"/>
            <a:ext cx="6807666" cy="1191816"/>
          </a:xfrm>
          <a:prstGeom prst="round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Bài 2: a/Phân số nào sau đây là phân số tối giản? Vì sao?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1040" name="Picture 16" descr="C:\Users\ACER\Desktop\nấm.jf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" y="2571750"/>
            <a:ext cx="1810940" cy="19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C:\Users\ACER\Desktop\nấm.jf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386" y="1545461"/>
            <a:ext cx="1686152" cy="183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C:\Users\ACER\Desktop\nấm.jf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06" y="2030930"/>
            <a:ext cx="1578996" cy="171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C:\Users\ACER\Desktop\nấm.jf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0750" y="2538639"/>
            <a:ext cx="1671638" cy="181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C:\Users\ACER\Desktop\nấm.jf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2170944"/>
            <a:ext cx="1667284" cy="18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783132" y="2566582"/>
            <a:ext cx="531330" cy="1023236"/>
            <a:chOff x="881345" y="4692654"/>
            <a:chExt cx="708440" cy="13643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ontent Placeholder 2"/>
                <p:cNvSpPr txBox="1">
                  <a:spLocks/>
                </p:cNvSpPr>
                <p:nvPr/>
              </p:nvSpPr>
              <p:spPr bwMode="auto">
                <a:xfrm>
                  <a:off x="881345" y="4904909"/>
                  <a:ext cx="708440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29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81345" y="4904909"/>
                  <a:ext cx="708440" cy="1152059"/>
                </a:xfrm>
                <a:prstGeom prst="roundRect">
                  <a:avLst/>
                </a:prstGeom>
                <a:blipFill>
                  <a:blip r:embed="rId8"/>
                  <a:stretch>
                    <a:fillRect b="-9028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Picture 18" descr="0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 rot="21150752">
              <a:off x="1144350" y="4692654"/>
              <a:ext cx="234935" cy="374645"/>
            </a:xfrm>
            <a:prstGeom prst="rect">
              <a:avLst/>
            </a:prstGeom>
            <a:noFill/>
          </p:spPr>
        </p:pic>
      </p:grpSp>
      <p:grpSp>
        <p:nvGrpSpPr>
          <p:cNvPr id="34" name="Group 33"/>
          <p:cNvGrpSpPr/>
          <p:nvPr/>
        </p:nvGrpSpPr>
        <p:grpSpPr>
          <a:xfrm>
            <a:off x="4872999" y="2858198"/>
            <a:ext cx="351632" cy="1058954"/>
            <a:chOff x="1120941" y="4645029"/>
            <a:chExt cx="468843" cy="14119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Content Placeholder 2"/>
                <p:cNvSpPr txBox="1">
                  <a:spLocks/>
                </p:cNvSpPr>
                <p:nvPr/>
              </p:nvSpPr>
              <p:spPr bwMode="auto">
                <a:xfrm>
                  <a:off x="1120941" y="4904909"/>
                  <a:ext cx="468843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700" i="1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35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0941" y="4904909"/>
                  <a:ext cx="468843" cy="1152059"/>
                </a:xfrm>
                <a:prstGeom prst="roundRect">
                  <a:avLst/>
                </a:prstGeom>
                <a:blipFill>
                  <a:blip r:embed="rId10"/>
                  <a:stretch>
                    <a:fillRect l="-1667" r="-5000" b="-7639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6" name="Picture 18" descr="0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 rot="21150752">
              <a:off x="1211025" y="4645029"/>
              <a:ext cx="234935" cy="374645"/>
            </a:xfrm>
            <a:prstGeom prst="rect">
              <a:avLst/>
            </a:prstGeom>
            <a:noFill/>
          </p:spPr>
        </p:pic>
      </p:grpSp>
      <p:grpSp>
        <p:nvGrpSpPr>
          <p:cNvPr id="37" name="Group 36"/>
          <p:cNvGrpSpPr/>
          <p:nvPr/>
        </p:nvGrpSpPr>
        <p:grpSpPr>
          <a:xfrm>
            <a:off x="6793782" y="3419520"/>
            <a:ext cx="642749" cy="1077554"/>
            <a:chOff x="1120941" y="4620230"/>
            <a:chExt cx="468844" cy="14367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Content Placeholder 2"/>
                <p:cNvSpPr txBox="1">
                  <a:spLocks/>
                </p:cNvSpPr>
                <p:nvPr/>
              </p:nvSpPr>
              <p:spPr bwMode="auto">
                <a:xfrm>
                  <a:off x="1120941" y="4904909"/>
                  <a:ext cx="468844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𝟑</m:t>
                            </m:r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num>
                          <m:den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𝟑𝟔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38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0941" y="4904909"/>
                  <a:ext cx="468844" cy="1152059"/>
                </a:xfrm>
                <a:prstGeom prst="roundRect">
                  <a:avLst/>
                </a:prstGeom>
                <a:blipFill>
                  <a:blip r:embed="rId11"/>
                  <a:stretch>
                    <a:fillRect b="-9722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9" name="Picture 18" descr="0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 rot="21150752">
              <a:off x="1234880" y="4620230"/>
              <a:ext cx="234935" cy="374645"/>
            </a:xfrm>
            <a:prstGeom prst="rect">
              <a:avLst/>
            </a:prstGeom>
            <a:noFill/>
          </p:spPr>
        </p:pic>
      </p:grpSp>
      <p:grpSp>
        <p:nvGrpSpPr>
          <p:cNvPr id="40" name="Group 39"/>
          <p:cNvGrpSpPr/>
          <p:nvPr/>
        </p:nvGrpSpPr>
        <p:grpSpPr>
          <a:xfrm>
            <a:off x="7833511" y="3092837"/>
            <a:ext cx="531896" cy="1044667"/>
            <a:chOff x="1120940" y="4664079"/>
            <a:chExt cx="709195" cy="13928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Content Placeholder 2"/>
                <p:cNvSpPr txBox="1">
                  <a:spLocks/>
                </p:cNvSpPr>
                <p:nvPr/>
              </p:nvSpPr>
              <p:spPr bwMode="auto">
                <a:xfrm>
                  <a:off x="1120940" y="4904909"/>
                  <a:ext cx="709195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𝟕𝟐</m:t>
                            </m:r>
                          </m:num>
                          <m:den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𝟕𝟑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41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0940" y="4904909"/>
                  <a:ext cx="709195" cy="1152059"/>
                </a:xfrm>
                <a:prstGeom prst="roundRect">
                  <a:avLst/>
                </a:prstGeom>
                <a:blipFill>
                  <a:blip r:embed="rId12"/>
                  <a:stretch>
                    <a:fillRect l="-1124" r="-7865" b="-9028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2" name="Picture 18" descr="0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 rot="21150752">
              <a:off x="1366342" y="4664079"/>
              <a:ext cx="234935" cy="374645"/>
            </a:xfrm>
            <a:prstGeom prst="rect">
              <a:avLst/>
            </a:prstGeom>
            <a:noFill/>
          </p:spPr>
        </p:pic>
      </p:grp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92" b="99010" l="12753" r="78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60" y="309985"/>
            <a:ext cx="1683459" cy="17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752" y="2972098"/>
            <a:ext cx="694025" cy="63351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96" y="3233329"/>
            <a:ext cx="694025" cy="63351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361" y="3725919"/>
            <a:ext cx="530608" cy="56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4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859 0.00486 L 0.10752 -0.10849 C 0.12848 -0.13486 0.15569 -0.1418 0.18146 -0.13047 C 0.21101 -0.11705 0.23171 -0.08975 0.24356 -0.04904 L 0.30148 0.13347 " pathEditMode="relative" rAng="829025" ptsTypes="FffFF">
                                      <p:cBhvr>
                                        <p:cTn id="6" dur="1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4" y="-35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6" presetClass="path" presetSubtype="0" accel="50000" decel="5000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Motion origin="layout" path="M 0.30148 0.09137 C 0.30148 0.15984 0.30591 0.21559 0.31138 0.21559 C 0.31802 0.21559 0.32049 0.1536 0.3214 0.11612 L 0.32244 0.06662 C 0.32348 0.02914 0.32596 -0.03239 0.33351 -0.03239 C 0.33819 -0.03239 0.34366 0.0229 0.34366 0.09137 C 0.34366 0.15984 0.33819 0.21559 0.33351 0.21559 C 0.32596 0.21559 0.32348 0.1536 0.32244 0.11612 L 0.3214 0.06662 C 0.32049 0.02914 0.31802 -0.03239 0.31138 -0.03239 C 0.30591 -0.03239 0.30148 0.0229 0.30148 0.09137 Z " pathEditMode="relative" rAng="0" ptsTypes="ffFffffFfff">
                                      <p:cBhvr>
                                        <p:cTn id="13" dur="3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4" presetClass="path" presetSubtype="0" accel="50000" decel="5000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32101 0.09738 L 0.39873 0.00648 C 0.41539 -0.01481 0.43296 -0.0192 0.44741 -0.00648 C 0.46316 0.00902 0.47253 0.03331 0.47358 0.07032 L 0.48295 0.23386 " pathEditMode="relative" rAng="1519318" ptsTypes="FffFF">
                                      <p:cBhvr>
                                        <p:cTn id="15" dur="1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88" y="-180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ree, grass, palm, resort&#10;&#10;Description automatically generated">
            <a:extLst>
              <a:ext uri="{FF2B5EF4-FFF2-40B4-BE49-F238E27FC236}">
                <a16:creationId xmlns:a16="http://schemas.microsoft.com/office/drawing/2014/main" id="{1F99A9CA-81A4-442E-A81D-D1C441A89F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05" y="1"/>
            <a:ext cx="9144000" cy="5143499"/>
          </a:xfrm>
          <a:prstGeom prst="rect">
            <a:avLst/>
          </a:prstGeom>
        </p:spPr>
      </p:pic>
      <p:pic>
        <p:nvPicPr>
          <p:cNvPr id="1040" name="Picture 16" descr="C:\Users\ACER\Desktop\nấm.jfi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" y="2571750"/>
            <a:ext cx="1810940" cy="19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C:\Users\ACER\Desktop\nấm.jfi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386" y="1545461"/>
            <a:ext cx="1686152" cy="183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C:\Users\ACER\Desktop\nấm.jfi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06" y="2030930"/>
            <a:ext cx="1578996" cy="171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C:\Users\ACER\Desktop\nấm.jfi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7" b="99573" l="3721" r="97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797" y="2480729"/>
            <a:ext cx="1667284" cy="18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783132" y="2566582"/>
            <a:ext cx="531330" cy="1023236"/>
            <a:chOff x="881345" y="4692654"/>
            <a:chExt cx="708440" cy="13643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ontent Placeholder 2"/>
                <p:cNvSpPr txBox="1">
                  <a:spLocks/>
                </p:cNvSpPr>
                <p:nvPr/>
              </p:nvSpPr>
              <p:spPr bwMode="auto">
                <a:xfrm>
                  <a:off x="881345" y="4904909"/>
                  <a:ext cx="708440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29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81345" y="4904909"/>
                  <a:ext cx="708440" cy="1152059"/>
                </a:xfrm>
                <a:prstGeom prst="roundRect">
                  <a:avLst/>
                </a:prstGeom>
                <a:blipFill>
                  <a:blip r:embed="rId6"/>
                  <a:stretch>
                    <a:fillRect b="-9028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Picture 18" descr="0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gray">
            <a:xfrm rot="21150752">
              <a:off x="1144350" y="4692654"/>
              <a:ext cx="234935" cy="374645"/>
            </a:xfrm>
            <a:prstGeom prst="rect">
              <a:avLst/>
            </a:prstGeom>
            <a:noFill/>
          </p:spPr>
        </p:pic>
      </p:grpSp>
      <p:grpSp>
        <p:nvGrpSpPr>
          <p:cNvPr id="34" name="Group 33"/>
          <p:cNvGrpSpPr/>
          <p:nvPr/>
        </p:nvGrpSpPr>
        <p:grpSpPr>
          <a:xfrm>
            <a:off x="4872999" y="2858198"/>
            <a:ext cx="351632" cy="1058954"/>
            <a:chOff x="1120941" y="4645029"/>
            <a:chExt cx="468843" cy="14119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Content Placeholder 2"/>
                <p:cNvSpPr txBox="1">
                  <a:spLocks/>
                </p:cNvSpPr>
                <p:nvPr/>
              </p:nvSpPr>
              <p:spPr bwMode="auto">
                <a:xfrm>
                  <a:off x="1120941" y="4904909"/>
                  <a:ext cx="468843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700" i="1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35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0941" y="4904909"/>
                  <a:ext cx="468843" cy="1152059"/>
                </a:xfrm>
                <a:prstGeom prst="roundRect">
                  <a:avLst/>
                </a:prstGeom>
                <a:blipFill>
                  <a:blip r:embed="rId8"/>
                  <a:stretch>
                    <a:fillRect l="-1667" r="-5000" b="-7639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6" name="Picture 18" descr="0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gray">
            <a:xfrm rot="21150752">
              <a:off x="1211025" y="4645029"/>
              <a:ext cx="234935" cy="374645"/>
            </a:xfrm>
            <a:prstGeom prst="rect">
              <a:avLst/>
            </a:prstGeom>
            <a:noFill/>
          </p:spPr>
        </p:pic>
      </p:grpSp>
      <p:grpSp>
        <p:nvGrpSpPr>
          <p:cNvPr id="40" name="Group 39"/>
          <p:cNvGrpSpPr/>
          <p:nvPr/>
        </p:nvGrpSpPr>
        <p:grpSpPr>
          <a:xfrm>
            <a:off x="7282933" y="3402622"/>
            <a:ext cx="531896" cy="1044667"/>
            <a:chOff x="1120940" y="4664079"/>
            <a:chExt cx="709195" cy="13928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Content Placeholder 2"/>
                <p:cNvSpPr txBox="1">
                  <a:spLocks/>
                </p:cNvSpPr>
                <p:nvPr/>
              </p:nvSpPr>
              <p:spPr bwMode="auto">
                <a:xfrm>
                  <a:off x="1120940" y="4904909"/>
                  <a:ext cx="709195" cy="1152059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vert="horz" wrap="square" lIns="49634" tIns="24817" rIns="49634" bIns="24817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glow" dir="tl">
                      <a:rot lat="0" lon="0" rev="5400000"/>
                    </a:lightRig>
                  </a:scene3d>
                  <a:sp3d contourW="12700">
                    <a:bevelT w="25400" h="25400"/>
                    <a:contourClr>
                      <a:schemeClr val="accent6">
                        <a:shade val="73000"/>
                      </a:schemeClr>
                    </a:contourClr>
                  </a:sp3d>
                </a:bodyPr>
                <a:lstStyle>
                  <a:lvl1pPr marL="342900" indent="-3429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SzPct val="85000"/>
                    <a:buFont typeface="Wingdings" pitchFamily="2" charset="2"/>
                    <a:buChar char="£"/>
                    <a:defRPr sz="3200" b="1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5000"/>
                    <a:buChar char="•"/>
                    <a:defRPr sz="2800">
                      <a:solidFill>
                        <a:schemeClr val="tx2"/>
                      </a:solidFill>
                      <a:latin typeface="+mn-lt"/>
                    </a:defRPr>
                  </a:lvl2pPr>
                  <a:lvl3pPr marL="1143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+mn-lt"/>
                    </a:defRPr>
                  </a:lvl3pPr>
                  <a:lvl4pPr marL="1600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4pPr>
                  <a:lvl5pPr marL="20574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5000"/>
                    <a:buChar char="•"/>
                    <a:defRPr sz="2000">
                      <a:solidFill>
                        <a:schemeClr val="tx2"/>
                      </a:solidFill>
                      <a:latin typeface="+mn-lt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nl-NL" sz="2700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𝟕𝟐</m:t>
                            </m:r>
                          </m:num>
                          <m:den>
                            <m:r>
                              <a:rPr lang="vi-VN" sz="2700" b="1" i="1" smtClean="0">
                                <a:ln w="11430"/>
                                <a:solidFill>
                                  <a:srgbClr val="0070C0"/>
                                </a:solidFill>
                                <a:effectLst>
                                  <a:outerShdw blurRad="80000" dist="40000" dir="5040000" algn="tl">
                                    <a:srgbClr val="000000">
                                      <a:alpha val="30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𝟕𝟑</m:t>
                            </m:r>
                          </m:den>
                        </m:f>
                      </m:oMath>
                    </m:oMathPara>
                  </a14:m>
                  <a:endParaRPr lang="en-US" sz="2700" kern="0" dirty="0">
                    <a:ln w="11430"/>
                    <a:solidFill>
                      <a:srgbClr val="0070C0"/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Cambria" pitchFamily="18" charset="0"/>
                  </a:endParaRPr>
                </a:p>
              </p:txBody>
            </p:sp>
          </mc:Choice>
          <mc:Fallback xmlns="">
            <p:sp>
              <p:nvSpPr>
                <p:cNvPr id="41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0940" y="4904909"/>
                  <a:ext cx="709195" cy="1152059"/>
                </a:xfrm>
                <a:prstGeom prst="roundRect">
                  <a:avLst/>
                </a:prstGeom>
                <a:blipFill>
                  <a:blip r:embed="rId9"/>
                  <a:stretch>
                    <a:fillRect l="-1124" r="-7865" b="-9028"/>
                  </a:stretch>
                </a:blipFill>
                <a:ln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2" name="Picture 18" descr="0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gray">
            <a:xfrm rot="21150752">
              <a:off x="1366342" y="4664079"/>
              <a:ext cx="234935" cy="374645"/>
            </a:xfrm>
            <a:prstGeom prst="rect">
              <a:avLst/>
            </a:prstGeom>
            <a:noFill/>
          </p:spPr>
        </p:pic>
      </p:grp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92" b="99010" l="12753" r="78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50" y="725810"/>
            <a:ext cx="1683459" cy="17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752" y="2972098"/>
            <a:ext cx="694025" cy="63351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96" y="3233329"/>
            <a:ext cx="694025" cy="63351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692" y="3707959"/>
            <a:ext cx="694025" cy="63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1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1129 -0.06358 L 0.10434 -0.15432 C 0.12396 -0.17561 0.14948 -0.17963 0.17327 -0.16759 C 0.2007 -0.1537 0.21979 -0.12777 0.22986 -0.09074 L 0.28212 0.07377 " pathEditMode="relative" rAng="960000" ptsTypes="AAAAA">
                                      <p:cBhvr>
                                        <p:cTn id="6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1" y="-17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30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3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" y="0"/>
            <a:ext cx="9141291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4" y="3268378"/>
            <a:ext cx="3364938" cy="184917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225" y="3721485"/>
            <a:ext cx="2633185" cy="1396072"/>
          </a:xfrm>
          <a:prstGeom prst="rect">
            <a:avLst/>
          </a:prstGeom>
        </p:spPr>
      </p:pic>
      <p:sp>
        <p:nvSpPr>
          <p:cNvPr id="22" name="MH_Other_1">
            <a:extLst>
              <a:ext uri="{FF2B5EF4-FFF2-40B4-BE49-F238E27FC236}">
                <a16:creationId xmlns:a16="http://schemas.microsoft.com/office/drawing/2014/main" id="{AD4D6BEC-2488-46EE-95AC-728E82F8093C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378458" y="1232122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1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1" kern="0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23" name="MH_Other_2">
            <a:extLst>
              <a:ext uri="{FF2B5EF4-FFF2-40B4-BE49-F238E27FC236}">
                <a16:creationId xmlns:a16="http://schemas.microsoft.com/office/drawing/2014/main" id="{BACC2EF8-0F61-4559-8A7C-24629238209B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060973" y="1251981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2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1" kern="0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24" name="MH_Other_3">
            <a:extLst>
              <a:ext uri="{FF2B5EF4-FFF2-40B4-BE49-F238E27FC236}">
                <a16:creationId xmlns:a16="http://schemas.microsoft.com/office/drawing/2014/main" id="{0B98F20B-C700-49E7-8B55-C2C518E5511D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834305" y="1267550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3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1" kern="0" dirty="0">
                <a:solidFill>
                  <a:schemeClr val="accent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26" name="MH_Text_1">
            <a:extLst>
              <a:ext uri="{FF2B5EF4-FFF2-40B4-BE49-F238E27FC236}">
                <a16:creationId xmlns:a16="http://schemas.microsoft.com/office/drawing/2014/main" id="{E2DF345A-E7BD-4EFF-9230-4119B61EB8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05806" y="1998169"/>
            <a:ext cx="2756929" cy="8309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zh-CN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Bước đầu biết cách rút gọn phân số và nhận biết được phân số tối giản</a:t>
            </a:r>
            <a:endParaRPr lang="zh-CN" altLang="en-US" sz="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MH_Text_1">
            <a:extLst>
              <a:ext uri="{FF2B5EF4-FFF2-40B4-BE49-F238E27FC236}">
                <a16:creationId xmlns:a16="http://schemas.microsoft.com/office/drawing/2014/main" id="{E2DF345A-E7BD-4EFF-9230-4119B61EB8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645523" y="1998169"/>
            <a:ext cx="1698222" cy="6155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zh-CN" sz="20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Tính toán nhanh, đúng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MH_Text_1">
            <a:extLst>
              <a:ext uri="{FF2B5EF4-FFF2-40B4-BE49-F238E27FC236}">
                <a16:creationId xmlns:a16="http://schemas.microsoft.com/office/drawing/2014/main" id="{E2DF345A-E7BD-4EFF-9230-4119B61EB8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773225" y="1852796"/>
            <a:ext cx="2911659" cy="184665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just"/>
            <a:r>
              <a:rPr lang="vi-VN" altLang="zh-CN" sz="2000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Góp phần phát triển </a:t>
            </a:r>
          </a:p>
          <a:p>
            <a:pPr algn="just"/>
            <a:r>
              <a:rPr lang="vi-VN" altLang="zh-CN" sz="2000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+ NL tính toán</a:t>
            </a:r>
          </a:p>
          <a:p>
            <a:pPr algn="just"/>
            <a:r>
              <a:rPr lang="vi-VN" altLang="zh-CN" sz="2000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+ NL giao tiếp và hợp tác</a:t>
            </a:r>
          </a:p>
          <a:p>
            <a:pPr algn="just"/>
            <a:r>
              <a:rPr lang="vi-VN" altLang="zh-CN" sz="2000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+ NL giải quyết vấn đề và sáng tạo</a:t>
            </a:r>
            <a:endParaRPr lang="zh-CN" altLang="en-US" sz="1000" b="1" dirty="0">
              <a:solidFill>
                <a:srgbClr val="FFC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4" name="组合 26"/>
          <p:cNvGrpSpPr/>
          <p:nvPr/>
        </p:nvGrpSpPr>
        <p:grpSpPr>
          <a:xfrm>
            <a:off x="2060170" y="453985"/>
            <a:ext cx="5118587" cy="830997"/>
            <a:chOff x="-692421" y="246398"/>
            <a:chExt cx="5118587" cy="830997"/>
          </a:xfrm>
        </p:grpSpPr>
        <p:sp>
          <p:nvSpPr>
            <p:cNvPr id="15" name="文本框 27"/>
            <p:cNvSpPr txBox="1"/>
            <p:nvPr/>
          </p:nvSpPr>
          <p:spPr>
            <a:xfrm>
              <a:off x="757241" y="246398"/>
              <a:ext cx="2074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 err="1">
                  <a:latin typeface="#9Slide04 HLT Aquus" pitchFamily="2" charset="0"/>
                  <a:ea typeface="方正姚体" panose="02010601030101010101" pitchFamily="2" charset="-122"/>
                </a:rPr>
                <a:t>Yêu</a:t>
              </a:r>
              <a:r>
                <a:rPr lang="en-US" altLang="zh-CN" sz="4800" b="1" dirty="0">
                  <a:latin typeface="#9Slide04 HLT Aquus" pitchFamily="2" charset="0"/>
                  <a:ea typeface="方正姚体" panose="02010601030101010101" pitchFamily="2" charset="-122"/>
                </a:rPr>
                <a:t> </a:t>
              </a:r>
              <a:r>
                <a:rPr lang="en-US" altLang="zh-CN" sz="4800" b="1" dirty="0" err="1">
                  <a:latin typeface="#9Slide04 HLT Aquus" pitchFamily="2" charset="0"/>
                  <a:ea typeface="方正姚体" panose="02010601030101010101" pitchFamily="2" charset="-122"/>
                </a:rPr>
                <a:t>cầu</a:t>
              </a:r>
              <a:endParaRPr lang="zh-CN" altLang="en-US" sz="4000" b="1" dirty="0">
                <a:latin typeface="#9Slide04 HLT Aquus" pitchFamily="2" charset="0"/>
                <a:ea typeface="方正姚体" panose="02010601030101010101" pitchFamily="2" charset="-122"/>
              </a:endParaRPr>
            </a:p>
          </p:txBody>
        </p:sp>
        <p:grpSp>
          <p:nvGrpSpPr>
            <p:cNvPr id="16" name="组合 28"/>
            <p:cNvGrpSpPr/>
            <p:nvPr/>
          </p:nvGrpSpPr>
          <p:grpSpPr>
            <a:xfrm>
              <a:off x="-692421" y="463324"/>
              <a:ext cx="1382514" cy="455722"/>
              <a:chOff x="-692421" y="433278"/>
              <a:chExt cx="1382514" cy="455722"/>
            </a:xfrm>
          </p:grpSpPr>
          <p:sp>
            <p:nvSpPr>
              <p:cNvPr id="34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29"/>
            <p:cNvGrpSpPr/>
            <p:nvPr/>
          </p:nvGrpSpPr>
          <p:grpSpPr>
            <a:xfrm>
              <a:off x="3043652" y="463324"/>
              <a:ext cx="1382514" cy="455722"/>
              <a:chOff x="-692421" y="433278"/>
              <a:chExt cx="1382514" cy="455722"/>
            </a:xfrm>
          </p:grpSpPr>
          <p:sp>
            <p:nvSpPr>
              <p:cNvPr id="18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4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, grass, palm, resort&#10;&#10;Description automatically generated">
            <a:extLst>
              <a:ext uri="{FF2B5EF4-FFF2-40B4-BE49-F238E27FC236}">
                <a16:creationId xmlns:a16="http://schemas.microsoft.com/office/drawing/2014/main" id="{6F9900A9-CA2A-482E-9CFC-9288605705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4" y="1"/>
            <a:ext cx="9144000" cy="5143499"/>
          </a:xfrm>
          <a:prstGeom prst="rect">
            <a:avLst/>
          </a:prstGeom>
        </p:spPr>
      </p:pic>
      <p:pic>
        <p:nvPicPr>
          <p:cNvPr id="3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2" b="99010" l="12753" r="78543">
                        <a14:foregroundMark x1="47571" y1="57426" x2="53239" y2="67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33" y="1153012"/>
            <a:ext cx="2775669" cy="283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445" y="1725232"/>
            <a:ext cx="4697990" cy="346309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2257777" y="303208"/>
            <a:ext cx="4209143" cy="2627085"/>
          </a:xfrm>
          <a:prstGeom prst="cloudCallout">
            <a:avLst>
              <a:gd name="adj1" fmla="val -49971"/>
              <a:gd name="adj2" fmla="val 50069"/>
            </a:avLst>
          </a:prstGeom>
          <a:solidFill>
            <a:schemeClr val="accent5">
              <a:lumMod val="40000"/>
              <a:lumOff val="6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i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Mình cảm ơn các bạn nhỏ nhiều nhé!!!!</a:t>
            </a:r>
            <a:endParaRPr lang="en-US" sz="3600" i="1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98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87" y="2801815"/>
            <a:ext cx="4440389" cy="22478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46" y="3165232"/>
            <a:ext cx="2992076" cy="194600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054322" y="1286506"/>
            <a:ext cx="5035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bg1"/>
                </a:solidFill>
                <a:effectLst/>
                <a:latin typeface="UTM Nokia" panose="02040603050506020204" pitchFamily="18" charset="0"/>
              </a:rPr>
              <a:t>Củng</a:t>
            </a:r>
            <a:r>
              <a:rPr lang="en-US" sz="5400" b="1" cap="none" spc="0" dirty="0">
                <a:ln/>
                <a:solidFill>
                  <a:schemeClr val="bg1"/>
                </a:solidFill>
                <a:effectLst/>
                <a:latin typeface="UTM Noki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bg1"/>
                </a:solidFill>
                <a:effectLst/>
                <a:latin typeface="UTM Nokia" panose="02040603050506020204" pitchFamily="18" charset="0"/>
              </a:rPr>
              <a:t>cố</a:t>
            </a:r>
            <a:endParaRPr lang="en-US" sz="5400" b="1" cap="none" spc="0" dirty="0">
              <a:ln/>
              <a:solidFill>
                <a:schemeClr val="bg1"/>
              </a:solidFill>
              <a:effectLst/>
              <a:latin typeface="UTM Nokia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4113" y="1333412"/>
            <a:ext cx="5035354" cy="92333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Củng</a:t>
            </a:r>
            <a:r>
              <a:rPr lang="en-US" sz="5400" b="1" cap="none" spc="0" dirty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cố</a:t>
            </a:r>
            <a:endParaRPr lang="en-US" sz="5400" b="1" cap="none" spc="0" dirty="0">
              <a:ln/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latin typeface="UTM Noki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22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9039" r="84985">
                        <a14:backgroundMark x1="63213" y1="69867" x2="63213" y2="69867"/>
                        <a14:backgroundMark x1="64114" y1="67200" x2="64114" y2="67200"/>
                        <a14:backgroundMark x1="68769" y1="66933" x2="68769" y2="66933"/>
                        <a14:backgroundMark x1="77477" y1="5600" x2="77477" y2="5600"/>
                        <a14:backgroundMark x1="66817" y1="73067" x2="66817" y2="73067"/>
                        <a14:backgroundMark x1="75826" y1="2667" x2="75826" y2="2667"/>
                        <a14:backgroundMark x1="73123" y1="4267" x2="73123" y2="4267"/>
                        <a14:backgroundMark x1="75826" y1="7200" x2="75826" y2="7200"/>
                        <a14:backgroundMark x1="81081" y1="10933" x2="81081" y2="10933"/>
                        <a14:backgroundMark x1="83333" y1="19200" x2="83333" y2="19200"/>
                        <a14:backgroundMark x1="66817" y1="68000" x2="66817" y2="68000"/>
                        <a14:backgroundMark x1="65165" y1="70933" x2="65165" y2="7093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36" r="15312"/>
          <a:stretch/>
        </p:blipFill>
        <p:spPr>
          <a:xfrm flipH="1">
            <a:off x="551301" y="1489575"/>
            <a:ext cx="2901169" cy="3414541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 rot="463890">
            <a:off x="2055724" y="556062"/>
            <a:ext cx="564176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Mother" panose="02040603050506020204" pitchFamily="18" charset="0"/>
              </a:rPr>
              <a:t>Các bạn đã tìm được đáp án chưa?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Mother" panose="02040603050506020204" pitchFamily="18" charset="0"/>
            </a:endParaRPr>
          </a:p>
        </p:txBody>
      </p:sp>
      <p:pic>
        <p:nvPicPr>
          <p:cNvPr id="53" name="Picture 2" descr="Pizza Clipart PNG Images | Vector and PSD Files | Free Download on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1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93" y="3417865"/>
            <a:ext cx="1458409" cy="145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40" y="2431073"/>
            <a:ext cx="3697467" cy="286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79" y="1594092"/>
            <a:ext cx="4463681" cy="34638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81BE97F-BE1A-47A5-A045-D790B7192112}"/>
                  </a:ext>
                </a:extLst>
              </p:cNvPr>
              <p:cNvSpPr txBox="1"/>
              <p:nvPr/>
            </p:nvSpPr>
            <p:spPr>
              <a:xfrm>
                <a:off x="4498034" y="641628"/>
                <a:ext cx="522579" cy="13828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81BE97F-BE1A-47A5-A045-D790B7192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034" y="641628"/>
                <a:ext cx="522579" cy="13828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7C494F1-6B5C-45F4-B11E-52FAC9C3BC68}"/>
                  </a:ext>
                </a:extLst>
              </p:cNvPr>
              <p:cNvSpPr txBox="1"/>
              <p:nvPr/>
            </p:nvSpPr>
            <p:spPr>
              <a:xfrm>
                <a:off x="4961860" y="641628"/>
                <a:ext cx="3495188" cy="13828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7C494F1-6B5C-45F4-B11E-52FAC9C3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860" y="641628"/>
                <a:ext cx="3495188" cy="13828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22"/>
          <p:cNvGrpSpPr>
            <a:grpSpLocks/>
          </p:cNvGrpSpPr>
          <p:nvPr/>
        </p:nvGrpSpPr>
        <p:grpSpPr bwMode="auto">
          <a:xfrm>
            <a:off x="5830002" y="2606893"/>
            <a:ext cx="1141413" cy="1489077"/>
            <a:chOff x="3865" y="1363"/>
            <a:chExt cx="719" cy="938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865" y="1363"/>
              <a:ext cx="691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vi-VN" sz="44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44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3920" y="1816"/>
              <a:ext cx="664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4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6729205" y="2991985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46" name="Group 86"/>
          <p:cNvGrpSpPr>
            <a:grpSpLocks/>
          </p:cNvGrpSpPr>
          <p:nvPr/>
        </p:nvGrpSpPr>
        <p:grpSpPr bwMode="auto">
          <a:xfrm>
            <a:off x="7270449" y="2606893"/>
            <a:ext cx="936811" cy="1465265"/>
            <a:chOff x="3784" y="1604"/>
            <a:chExt cx="655" cy="923"/>
          </a:xfrm>
        </p:grpSpPr>
        <p:sp>
          <p:nvSpPr>
            <p:cNvPr id="47" name="Text Box 4"/>
            <p:cNvSpPr txBox="1">
              <a:spLocks noChangeArrowheads="1"/>
            </p:cNvSpPr>
            <p:nvPr/>
          </p:nvSpPr>
          <p:spPr bwMode="auto">
            <a:xfrm>
              <a:off x="3784" y="1604"/>
              <a:ext cx="57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8" name="Text Box 4"/>
            <p:cNvSpPr txBox="1">
              <a:spLocks noChangeArrowheads="1"/>
            </p:cNvSpPr>
            <p:nvPr/>
          </p:nvSpPr>
          <p:spPr bwMode="auto">
            <a:xfrm>
              <a:off x="3797" y="1693"/>
              <a:ext cx="642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54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4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44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44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6095500" y="3353416"/>
            <a:ext cx="613954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352952" y="3353416"/>
            <a:ext cx="613954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19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65" y="859538"/>
            <a:ext cx="4429035" cy="4429035"/>
          </a:xfrm>
          <a:prstGeom prst="rect">
            <a:avLst/>
          </a:prstGeom>
        </p:spPr>
      </p:pic>
      <p:sp>
        <p:nvSpPr>
          <p:cNvPr id="59" name="Cloud Callout 58"/>
          <p:cNvSpPr/>
          <p:nvPr/>
        </p:nvSpPr>
        <p:spPr>
          <a:xfrm>
            <a:off x="4042411" y="281354"/>
            <a:ext cx="4585774" cy="2969235"/>
          </a:xfrm>
          <a:prstGeom prst="cloudCallout">
            <a:avLst>
              <a:gd name="adj1" fmla="val -49971"/>
              <a:gd name="adj2" fmla="val 50069"/>
            </a:avLst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i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À mình hiểu rồi! Mình cảm ơn các bạn nhiều nhé!!!</a:t>
            </a:r>
            <a:endParaRPr lang="en-US" sz="3600" i="1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20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2159" y="2310726"/>
            <a:ext cx="3161699" cy="1209675"/>
            <a:chOff x="1591445" y="3184375"/>
            <a:chExt cx="4446740" cy="1701012"/>
          </a:xfrm>
        </p:grpSpPr>
        <p:sp>
          <p:nvSpPr>
            <p:cNvPr id="28676" name="MH_Other_3"/>
            <p:cNvSpPr>
              <a:spLocks/>
            </p:cNvSpPr>
            <p:nvPr/>
          </p:nvSpPr>
          <p:spPr bwMode="auto">
            <a:xfrm>
              <a:off x="1591445" y="3184375"/>
              <a:ext cx="4433347" cy="991141"/>
            </a:xfrm>
            <a:custGeom>
              <a:avLst/>
              <a:gdLst>
                <a:gd name="T0" fmla="*/ 0 w 4203700"/>
                <a:gd name="T1" fmla="*/ 939800 h 939800"/>
                <a:gd name="T2" fmla="*/ 2387600 w 4203700"/>
                <a:gd name="T3" fmla="*/ 622300 h 939800"/>
                <a:gd name="T4" fmla="*/ 4203700 w 4203700"/>
                <a:gd name="T5" fmla="*/ 0 h 9398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03700" h="939800">
                  <a:moveTo>
                    <a:pt x="0" y="939800"/>
                  </a:moveTo>
                  <a:cubicBezTo>
                    <a:pt x="919691" y="827616"/>
                    <a:pt x="1686983" y="778933"/>
                    <a:pt x="2387600" y="622300"/>
                  </a:cubicBezTo>
                  <a:cubicBezTo>
                    <a:pt x="3088217" y="465667"/>
                    <a:pt x="3722158" y="201083"/>
                    <a:pt x="42037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77" name="MH_Other_4"/>
            <p:cNvSpPr>
              <a:spLocks/>
            </p:cNvSpPr>
            <p:nvPr/>
          </p:nvSpPr>
          <p:spPr bwMode="auto">
            <a:xfrm>
              <a:off x="1658414" y="4162122"/>
              <a:ext cx="4379771" cy="723265"/>
            </a:xfrm>
            <a:custGeom>
              <a:avLst/>
              <a:gdLst>
                <a:gd name="T0" fmla="*/ 0 w 4152900"/>
                <a:gd name="T1" fmla="*/ 0 h 685800"/>
                <a:gd name="T2" fmla="*/ 2959100 w 4152900"/>
                <a:gd name="T3" fmla="*/ 368300 h 685800"/>
                <a:gd name="T4" fmla="*/ 4152900 w 4152900"/>
                <a:gd name="T5" fmla="*/ 685800 h 6858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52900" h="685800">
                  <a:moveTo>
                    <a:pt x="0" y="0"/>
                  </a:moveTo>
                  <a:cubicBezTo>
                    <a:pt x="1133475" y="127000"/>
                    <a:pt x="2266950" y="254000"/>
                    <a:pt x="2959100" y="368300"/>
                  </a:cubicBezTo>
                  <a:cubicBezTo>
                    <a:pt x="3651250" y="482600"/>
                    <a:pt x="3902075" y="584200"/>
                    <a:pt x="4152900" y="68580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8685" name="MH_Other_7"/>
          <p:cNvSpPr>
            <a:spLocks noChangeArrowheads="1"/>
          </p:cNvSpPr>
          <p:nvPr/>
        </p:nvSpPr>
        <p:spPr bwMode="auto">
          <a:xfrm>
            <a:off x="4054589" y="2016643"/>
            <a:ext cx="501157" cy="501253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dirty="0">
                <a:solidFill>
                  <a:srgbClr val="002060"/>
                </a:solidFill>
                <a:latin typeface="#9Slide03 AmpleSoft Bold" panose="02000000000000000000" pitchFamily="2" charset="0"/>
                <a:ea typeface="Gungsuh" panose="02030600000101010101" pitchFamily="18" charset="-127"/>
              </a:rPr>
              <a:t>0</a:t>
            </a:r>
            <a:r>
              <a:rPr lang="vi-VN" altLang="zh-CN" dirty="0">
                <a:solidFill>
                  <a:srgbClr val="002060"/>
                </a:solidFill>
                <a:latin typeface="#9Slide03 AmpleSoft Bold" panose="02000000000000000000" pitchFamily="2" charset="0"/>
                <a:ea typeface="Gungsuh" panose="02030600000101010101" pitchFamily="18" charset="-127"/>
              </a:rPr>
              <a:t>1</a:t>
            </a:r>
            <a:endParaRPr lang="zh-CN" altLang="en-US" dirty="0">
              <a:solidFill>
                <a:srgbClr val="002060"/>
              </a:solidFill>
              <a:latin typeface="#9Slide03 AmpleSoft Bold" panose="02000000000000000000" pitchFamily="2" charset="0"/>
              <a:ea typeface="Gungsuh" panose="02030600000101010101" pitchFamily="18" charset="-127"/>
            </a:endParaRPr>
          </a:p>
        </p:txBody>
      </p:sp>
      <p:sp>
        <p:nvSpPr>
          <p:cNvPr id="28687" name="MH_Other_9"/>
          <p:cNvSpPr>
            <a:spLocks noChangeArrowheads="1"/>
          </p:cNvSpPr>
          <p:nvPr/>
        </p:nvSpPr>
        <p:spPr bwMode="auto">
          <a:xfrm>
            <a:off x="4052209" y="3223937"/>
            <a:ext cx="501157" cy="502444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dirty="0">
                <a:solidFill>
                  <a:srgbClr val="002060"/>
                </a:solidFill>
                <a:latin typeface="#9Slide03 AmpleSoft Bold" panose="02000000000000000000" pitchFamily="2" charset="0"/>
                <a:ea typeface="Gungsuh" panose="02030600000101010101" pitchFamily="18" charset="-127"/>
              </a:rPr>
              <a:t>0</a:t>
            </a:r>
            <a:r>
              <a:rPr lang="vi-VN" altLang="zh-CN" dirty="0">
                <a:solidFill>
                  <a:srgbClr val="002060"/>
                </a:solidFill>
                <a:latin typeface="#9Slide03 AmpleSoft Bold" panose="02000000000000000000" pitchFamily="2" charset="0"/>
                <a:ea typeface="Gungsuh" panose="02030600000101010101" pitchFamily="18" charset="-127"/>
              </a:rPr>
              <a:t>2</a:t>
            </a:r>
            <a:endParaRPr lang="zh-CN" altLang="en-US" dirty="0">
              <a:solidFill>
                <a:srgbClr val="002060"/>
              </a:solidFill>
              <a:latin typeface="#9Slide03 AmpleSoft Bold" panose="02000000000000000000" pitchFamily="2" charset="0"/>
              <a:ea typeface="Gungsuh" panose="02030600000101010101" pitchFamily="18" charset="-127"/>
            </a:endParaRPr>
          </a:p>
        </p:txBody>
      </p:sp>
      <p:sp>
        <p:nvSpPr>
          <p:cNvPr id="28689" name="MH_Title_1"/>
          <p:cNvSpPr>
            <a:spLocks noChangeArrowheads="1"/>
          </p:cNvSpPr>
          <p:nvPr/>
        </p:nvSpPr>
        <p:spPr bwMode="auto">
          <a:xfrm>
            <a:off x="-16938" y="2132632"/>
            <a:ext cx="1177668" cy="1702293"/>
          </a:xfrm>
          <a:custGeom>
            <a:avLst/>
            <a:gdLst>
              <a:gd name="T0" fmla="*/ 272796 w 1159484"/>
              <a:gd name="T1" fmla="*/ 1430 h 1674380"/>
              <a:gd name="T2" fmla="*/ 986253 w 1159484"/>
              <a:gd name="T3" fmla="*/ 329551 h 1674380"/>
              <a:gd name="T4" fmla="*/ 983624 w 1159484"/>
              <a:gd name="T5" fmla="*/ 1349563 h 1674380"/>
              <a:gd name="T6" fmla="*/ 0 w 1159484"/>
              <a:gd name="T7" fmla="*/ 1611015 h 1674380"/>
              <a:gd name="T8" fmla="*/ 3991 w 1159484"/>
              <a:gd name="T9" fmla="*/ 63005 h 1674380"/>
              <a:gd name="T10" fmla="*/ 272796 w 1159484"/>
              <a:gd name="T11" fmla="*/ 1430 h 16743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59484"/>
              <a:gd name="T19" fmla="*/ 0 h 1674380"/>
              <a:gd name="T20" fmla="*/ 1159484 w 1159484"/>
              <a:gd name="T21" fmla="*/ 1674380 h 16743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59484" h="1674380">
                <a:moveTo>
                  <a:pt x="273226" y="1430"/>
                </a:moveTo>
                <a:cubicBezTo>
                  <a:pt x="545324" y="-14516"/>
                  <a:pt x="815402" y="103404"/>
                  <a:pt x="987809" y="329296"/>
                </a:cubicBezTo>
                <a:cubicBezTo>
                  <a:pt x="1217686" y="630485"/>
                  <a:pt x="1216605" y="1048522"/>
                  <a:pt x="985175" y="1348519"/>
                </a:cubicBezTo>
                <a:cubicBezTo>
                  <a:pt x="753745" y="1648515"/>
                  <a:pt x="349672" y="1755668"/>
                  <a:pt x="0" y="1609769"/>
                </a:cubicBezTo>
                <a:lnTo>
                  <a:pt x="3997" y="62957"/>
                </a:lnTo>
                <a:cubicBezTo>
                  <a:pt x="91603" y="26935"/>
                  <a:pt x="182527" y="6745"/>
                  <a:pt x="273226" y="1430"/>
                </a:cubicBezTo>
                <a:close/>
              </a:path>
            </a:pathLst>
          </a:custGeom>
          <a:solidFill>
            <a:schemeClr val="accent1"/>
          </a:solidFill>
          <a:ln w="28575">
            <a:noFill/>
          </a:ln>
        </p:spPr>
        <p:txBody>
          <a:bodyPr lIns="0" tIns="0" rIns="80943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endParaRPr lang="zh-CN" altLang="en-US" sz="1699" dirty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302787" y="1820385"/>
            <a:ext cx="3397971" cy="1050532"/>
          </a:xfrm>
          <a:prstGeom prst="rect">
            <a:avLst/>
          </a:prstGeom>
          <a:noFill/>
        </p:spPr>
        <p:txBody>
          <a:bodyPr wrap="square" lIns="65012" tIns="32506" rIns="65012" bIns="32506" rtlCol="0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Hoàn thành các </a:t>
            </a:r>
          </a:p>
          <a:p>
            <a:pPr algn="ctr"/>
            <a:r>
              <a:rPr lang="vi-VN" altLang="zh-CN" sz="3200" b="1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bài tập còn lại</a:t>
            </a:r>
            <a:endParaRPr lang="zh-CN" altLang="en-US" sz="3200" b="1" dirty="0">
              <a:solidFill>
                <a:srgbClr val="002060"/>
              </a:solidFill>
              <a:latin typeface="#9Slide03 AmpleSoft Bold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8" name="TextBox 24"/>
          <p:cNvSpPr txBox="1"/>
          <p:nvPr/>
        </p:nvSpPr>
        <p:spPr>
          <a:xfrm>
            <a:off x="4455581" y="3212305"/>
            <a:ext cx="2729756" cy="1050532"/>
          </a:xfrm>
          <a:prstGeom prst="rect">
            <a:avLst/>
          </a:prstGeom>
          <a:noFill/>
        </p:spPr>
        <p:txBody>
          <a:bodyPr wrap="square" lIns="65012" tIns="32506" rIns="65012" bIns="32506" rtlCol="0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Chuẩn bị bài </a:t>
            </a:r>
          </a:p>
          <a:p>
            <a:pPr algn="ctr"/>
            <a:r>
              <a:rPr lang="vi-VN" altLang="zh-CN" sz="3200" b="1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tiếp theo</a:t>
            </a:r>
            <a:endParaRPr lang="zh-CN" altLang="en-US" sz="3200" b="1" dirty="0">
              <a:solidFill>
                <a:srgbClr val="002060"/>
              </a:solidFill>
              <a:latin typeface="#9Slide03 AmpleSoft Bold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472510" y="434896"/>
            <a:ext cx="4499950" cy="92333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Dặn</a:t>
            </a:r>
            <a:r>
              <a:rPr lang="en-US" sz="5400" b="1" cap="none" spc="0" dirty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dò</a:t>
            </a:r>
            <a:endParaRPr lang="en-US" sz="5400" b="1" cap="none" spc="0" dirty="0">
              <a:ln/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latin typeface="UTM Noki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65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5" grpId="0" animBg="1"/>
      <p:bldP spid="28687" grpId="0" animBg="1"/>
      <p:bldP spid="28689" grpId="0" animBg="1"/>
      <p:bldP spid="24" grpId="0"/>
      <p:bldP spid="28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88" y="2989411"/>
            <a:ext cx="3870640" cy="206027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535498"/>
            <a:ext cx="2733534" cy="1449275"/>
          </a:xfrm>
          <a:prstGeom prst="rect">
            <a:avLst/>
          </a:prstGeom>
        </p:spPr>
      </p:pic>
      <p:pic>
        <p:nvPicPr>
          <p:cNvPr id="11" name="Joy Gruttmann-Schnapp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02808" y="-1356784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2" y="0"/>
            <a:ext cx="7076049" cy="404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5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78" y="3146909"/>
            <a:ext cx="3613210" cy="192325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424" y="3694225"/>
            <a:ext cx="2733534" cy="1449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3" y="-1600"/>
            <a:ext cx="8061025" cy="395573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96929" y="1543270"/>
            <a:ext cx="5413661" cy="8309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 err="1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Khám</a:t>
            </a:r>
            <a:r>
              <a:rPr lang="en-US" sz="4800" b="1" cap="none" spc="0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 </a:t>
            </a:r>
            <a:r>
              <a:rPr lang="en-US" sz="4800" b="1" cap="none" spc="0" dirty="0" err="1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phá</a:t>
            </a:r>
            <a:endParaRPr lang="en-US" sz="4800" b="1" cap="none" spc="0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Nokia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12768" y="1516608"/>
            <a:ext cx="5413661" cy="8309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Fron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KHÁm</a:t>
            </a:r>
            <a:r>
              <a:rPr lang="en-US" sz="4800" b="1" cap="none" spc="0" dirty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 </a:t>
            </a:r>
            <a:r>
              <a:rPr lang="en-US" sz="4800" b="1" cap="none" spc="0" dirty="0" err="1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Nokia" panose="02040603050506020204" pitchFamily="18" charset="0"/>
              </a:rPr>
              <a:t>phá</a:t>
            </a:r>
            <a:endParaRPr lang="en-US" sz="4800" b="1" cap="none" spc="0" dirty="0">
              <a:ln/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latin typeface="UTM Noki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9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[VioEdu TV] Bố dạy Pi rút gọn phân số tại quán Pizza _ Toán lớp 4 _ Rút gọn phân số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044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8000" y="308052"/>
            <a:ext cx="8128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6736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3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0894866">
            <a:off x="635244" y="843447"/>
            <a:ext cx="5419144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Vậy tại sao bố mình lại nói đúng nhỉ? Các bạn giúp mình với nhé!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lt"/>
            </a:endParaRPr>
          </a:p>
        </p:txBody>
      </p:sp>
      <p:pic>
        <p:nvPicPr>
          <p:cNvPr id="2050" name="Picture 2" descr="Pizza Clipart PNG Images | Vector and PSD Files | Free Download on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1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131" y="3495171"/>
            <a:ext cx="1458409" cy="145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9039" r="84985">
                        <a14:backgroundMark x1="63213" y1="69867" x2="63213" y2="69867"/>
                        <a14:backgroundMark x1="64114" y1="67200" x2="64114" y2="67200"/>
                        <a14:backgroundMark x1="68769" y1="66933" x2="68769" y2="66933"/>
                        <a14:backgroundMark x1="77477" y1="5600" x2="77477" y2="5600"/>
                        <a14:backgroundMark x1="66817" y1="73067" x2="66817" y2="73067"/>
                        <a14:backgroundMark x1="75826" y1="2667" x2="75826" y2="2667"/>
                        <a14:backgroundMark x1="73123" y1="4267" x2="73123" y2="4267"/>
                        <a14:backgroundMark x1="75826" y1="7200" x2="75826" y2="7200"/>
                        <a14:backgroundMark x1="81081" y1="10933" x2="81081" y2="10933"/>
                        <a14:backgroundMark x1="83333" y1="19200" x2="83333" y2="19200"/>
                        <a14:backgroundMark x1="66817" y1="68000" x2="66817" y2="68000"/>
                        <a14:backgroundMark x1="65165" y1="70933" x2="65165" y2="7093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36" r="15312"/>
          <a:stretch/>
        </p:blipFill>
        <p:spPr>
          <a:xfrm>
            <a:off x="5922423" y="1648329"/>
            <a:ext cx="2554665" cy="317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9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FA41C7B-C512-46B9-971B-997DA87A03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051">
            <a:off x="2359125" y="510292"/>
            <a:ext cx="6797427" cy="5809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3" y="2235099"/>
            <a:ext cx="3326089" cy="261251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82613" y="376556"/>
            <a:ext cx="84205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a)Cho phân số         .Tìm phân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vi-VN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tử số và mẫu số bé hơn.</a:t>
            </a: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2654602" y="228973"/>
            <a:ext cx="1054100" cy="1098550"/>
            <a:chOff x="3838" y="1534"/>
            <a:chExt cx="664" cy="692"/>
          </a:xfrm>
        </p:grpSpPr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3838" y="1534"/>
              <a:ext cx="5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838" y="1819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769900" y="740863"/>
            <a:ext cx="613954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7665889" y="191588"/>
            <a:ext cx="1054100" cy="1098550"/>
            <a:chOff x="3838" y="1534"/>
            <a:chExt cx="664" cy="692"/>
          </a:xfrm>
        </p:grpSpPr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838" y="1534"/>
              <a:ext cx="5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3838" y="1819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7752095" y="731084"/>
            <a:ext cx="613954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3344245" y="2571860"/>
            <a:ext cx="487912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4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hãy quan sát 10 và 15 cùng chia hết cho mấy?</a:t>
            </a:r>
            <a:endParaRPr lang="en-US" alt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3563078" y="2806988"/>
            <a:ext cx="417238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và 15 cùng chia hết cho </a:t>
            </a:r>
            <a:r>
              <a:rPr lang="vi-VN" altLang="en-US" sz="4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44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7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13" y="2601441"/>
            <a:ext cx="3236392" cy="254205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17437" y="384566"/>
            <a:ext cx="84205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a)Cho phân số         .Tìm phân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tử số và mẫu số bé hơn.</a:t>
            </a: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2727755" y="172522"/>
            <a:ext cx="1054100" cy="1098550"/>
            <a:chOff x="3838" y="1534"/>
            <a:chExt cx="664" cy="692"/>
          </a:xfrm>
        </p:grpSpPr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3838" y="1534"/>
              <a:ext cx="5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838" y="1819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820592" y="732030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7672463" y="172522"/>
            <a:ext cx="1054100" cy="1098550"/>
            <a:chOff x="3838" y="1534"/>
            <a:chExt cx="664" cy="692"/>
          </a:xfrm>
        </p:grpSpPr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838" y="1534"/>
              <a:ext cx="5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3838" y="1819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7765300" y="732030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28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502" y="3045468"/>
            <a:ext cx="4026827" cy="17910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3" y="2224007"/>
            <a:ext cx="3326089" cy="261251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61315" y="411949"/>
            <a:ext cx="4909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Ta có thể làm như sau:</a:t>
            </a:r>
          </a:p>
        </p:txBody>
      </p:sp>
      <p:sp>
        <p:nvSpPr>
          <p:cNvPr id="17" name="Text Box 77"/>
          <p:cNvSpPr txBox="1">
            <a:spLocks noChangeArrowheads="1"/>
          </p:cNvSpPr>
          <p:nvPr/>
        </p:nvSpPr>
        <p:spPr bwMode="auto">
          <a:xfrm>
            <a:off x="464800" y="1097183"/>
            <a:ext cx="76592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Theo tính chất cơ bản của phân số ta có:</a:t>
            </a:r>
          </a:p>
        </p:txBody>
      </p:sp>
      <p:grpSp>
        <p:nvGrpSpPr>
          <p:cNvPr id="18" name="Group 86"/>
          <p:cNvGrpSpPr>
            <a:grpSpLocks/>
          </p:cNvGrpSpPr>
          <p:nvPr/>
        </p:nvGrpSpPr>
        <p:grpSpPr bwMode="auto">
          <a:xfrm>
            <a:off x="3667855" y="1717686"/>
            <a:ext cx="889614" cy="1263650"/>
            <a:chOff x="3739" y="1662"/>
            <a:chExt cx="622" cy="796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57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3836" y="1702"/>
              <a:ext cx="525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4489542" y="2012732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34" name="Group 95"/>
          <p:cNvGrpSpPr>
            <a:grpSpLocks/>
          </p:cNvGrpSpPr>
          <p:nvPr/>
        </p:nvGrpSpPr>
        <p:grpSpPr bwMode="auto">
          <a:xfrm>
            <a:off x="4907667" y="1707205"/>
            <a:ext cx="1651000" cy="1276350"/>
            <a:chOff x="624" y="1154"/>
            <a:chExt cx="1040" cy="804"/>
          </a:xfrm>
        </p:grpSpPr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624" y="1154"/>
              <a:ext cx="104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 :5</a:t>
              </a:r>
            </a:p>
          </p:txBody>
        </p:sp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 : 5</a:t>
              </a:r>
            </a:p>
          </p:txBody>
        </p:sp>
        <p:sp>
          <p:nvSpPr>
            <p:cNvPr id="37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3600">
                <a:solidFill>
                  <a:srgbClr val="002060"/>
                </a:solidFill>
              </a:endParaRPr>
            </a:p>
          </p:txBody>
        </p:sp>
      </p:grpSp>
      <p:grpSp>
        <p:nvGrpSpPr>
          <p:cNvPr id="38" name="Group 86"/>
          <p:cNvGrpSpPr>
            <a:grpSpLocks/>
          </p:cNvGrpSpPr>
          <p:nvPr/>
        </p:nvGrpSpPr>
        <p:grpSpPr bwMode="auto">
          <a:xfrm>
            <a:off x="6471255" y="1707204"/>
            <a:ext cx="892474" cy="1314451"/>
            <a:chOff x="3739" y="1579"/>
            <a:chExt cx="624" cy="82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 2</a:t>
              </a:r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3838" y="1651"/>
              <a:ext cx="525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eaLnBrk="0" hangingPunct="0"/>
              <a:r>
                <a:rPr lang="en-US" sz="3600" b="1" dirty="0">
                  <a:solidFill>
                    <a:schemeClr val="accent4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41" name="Straight Connector 40"/>
          <p:cNvCxnSpPr/>
          <p:nvPr/>
        </p:nvCxnSpPr>
        <p:spPr>
          <a:xfrm>
            <a:off x="3781855" y="2383480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6166769" y="2042556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6660550" y="2398293"/>
            <a:ext cx="613954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634145" y="3568795"/>
            <a:ext cx="1312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Vậy: </a:t>
            </a:r>
          </a:p>
        </p:txBody>
      </p:sp>
      <p:grpSp>
        <p:nvGrpSpPr>
          <p:cNvPr id="46" name="Group 86"/>
          <p:cNvGrpSpPr>
            <a:grpSpLocks/>
          </p:cNvGrpSpPr>
          <p:nvPr/>
        </p:nvGrpSpPr>
        <p:grpSpPr bwMode="auto">
          <a:xfrm>
            <a:off x="4979547" y="3275554"/>
            <a:ext cx="833834" cy="1349375"/>
            <a:chOff x="3721" y="1686"/>
            <a:chExt cx="583" cy="850"/>
          </a:xfrm>
        </p:grpSpPr>
        <p:sp>
          <p:nvSpPr>
            <p:cNvPr id="47" name="Text Box 4"/>
            <p:cNvSpPr txBox="1">
              <a:spLocks noChangeArrowheads="1"/>
            </p:cNvSpPr>
            <p:nvPr/>
          </p:nvSpPr>
          <p:spPr bwMode="auto">
            <a:xfrm>
              <a:off x="3721" y="1686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48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5900626" y="3555220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0" name="Group 86"/>
          <p:cNvGrpSpPr>
            <a:grpSpLocks/>
          </p:cNvGrpSpPr>
          <p:nvPr/>
        </p:nvGrpSpPr>
        <p:grpSpPr bwMode="auto">
          <a:xfrm>
            <a:off x="6327161" y="3257701"/>
            <a:ext cx="848137" cy="1346201"/>
            <a:chOff x="3739" y="1579"/>
            <a:chExt cx="593" cy="848"/>
          </a:xfrm>
        </p:grpSpPr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3807" y="1748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53" name="Straight Connector 52"/>
          <p:cNvCxnSpPr/>
          <p:nvPr/>
        </p:nvCxnSpPr>
        <p:spPr>
          <a:xfrm>
            <a:off x="5130464" y="3981991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393207" y="3938448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11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3" grpId="0"/>
      <p:bldP spid="42" grpId="0"/>
      <p:bldP spid="45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91A3718-F98D-494C-B043-DBD7AB412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75" y="1183726"/>
            <a:ext cx="6498212" cy="3706583"/>
          </a:xfrm>
          <a:prstGeom prst="rect">
            <a:avLst/>
          </a:prstGeom>
        </p:spPr>
      </p:pic>
      <p:sp>
        <p:nvSpPr>
          <p:cNvPr id="27" name="Text Box 66"/>
          <p:cNvSpPr txBox="1">
            <a:spLocks noChangeArrowheads="1"/>
          </p:cNvSpPr>
          <p:nvPr/>
        </p:nvSpPr>
        <p:spPr bwMode="auto">
          <a:xfrm rot="21373584">
            <a:off x="1620022" y="2477281"/>
            <a:ext cx="377031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1pPr>
            <a:lvl2pPr marL="8001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2pPr>
            <a:lvl3pPr marL="12573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3pPr>
            <a:lvl4pPr marL="17145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4pPr>
            <a:lvl5pPr marL="2171700" indent="-342900">
              <a:defRPr sz="2400">
                <a:solidFill>
                  <a:schemeClr val="hlink"/>
                </a:solidFill>
                <a:latin typeface=".VnTime" panose="020B720000000000000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.VnTime" panose="020B720000000000000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3200" b="1" dirty="0">
                <a:solidFill>
                  <a:srgbClr val="FF4C60"/>
                </a:solidFill>
                <a:latin typeface="UTM Hanzel" panose="02040603050506020204" pitchFamily="18" charset="0"/>
              </a:rPr>
              <a:t>Các em có nhận xét gì về 2 phân số trên ?</a:t>
            </a:r>
            <a:endParaRPr lang="en-US" altLang="en-US" sz="3200" b="1" dirty="0">
              <a:solidFill>
                <a:srgbClr val="FF4C60"/>
              </a:solidFill>
              <a:latin typeface="UTM Hanzel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49" y="1697840"/>
            <a:ext cx="3530639" cy="332497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39142" y="814073"/>
            <a:ext cx="1312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Vậy: </a:t>
            </a:r>
          </a:p>
        </p:txBody>
      </p:sp>
      <p:grpSp>
        <p:nvGrpSpPr>
          <p:cNvPr id="30" name="Group 86"/>
          <p:cNvGrpSpPr>
            <a:grpSpLocks/>
          </p:cNvGrpSpPr>
          <p:nvPr/>
        </p:nvGrpSpPr>
        <p:grpSpPr bwMode="auto">
          <a:xfrm>
            <a:off x="1784544" y="520832"/>
            <a:ext cx="833834" cy="1349375"/>
            <a:chOff x="3721" y="1686"/>
            <a:chExt cx="583" cy="850"/>
          </a:xfrm>
        </p:grpSpPr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721" y="1686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705623" y="800498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34" name="Group 86"/>
          <p:cNvGrpSpPr>
            <a:grpSpLocks/>
          </p:cNvGrpSpPr>
          <p:nvPr/>
        </p:nvGrpSpPr>
        <p:grpSpPr bwMode="auto">
          <a:xfrm>
            <a:off x="3132158" y="502979"/>
            <a:ext cx="848137" cy="1346201"/>
            <a:chOff x="3739" y="1579"/>
            <a:chExt cx="593" cy="848"/>
          </a:xfrm>
        </p:grpSpPr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</a:p>
          </p:txBody>
        </p:sp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3807" y="1748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1935461" y="1227269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198204" y="1183726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2010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1"/>
</p:tagLst>
</file>

<file path=ppt/theme/theme1.xml><?xml version="1.0" encoding="utf-8"?>
<a:theme xmlns:a="http://schemas.openxmlformats.org/drawingml/2006/main" name="Office 主题​​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CD94C"/>
      </a:accent1>
      <a:accent2>
        <a:srgbClr val="FF4C60"/>
      </a:accent2>
      <a:accent3>
        <a:srgbClr val="FFDD43"/>
      </a:accent3>
      <a:accent4>
        <a:srgbClr val="FF4C60"/>
      </a:accent4>
      <a:accent5>
        <a:srgbClr val="4CB6BD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LOWERS 16X9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1 Tùy chỉn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</TotalTime>
  <Words>788</Words>
  <Application>Microsoft Office PowerPoint</Application>
  <PresentationFormat>On-screen Show (16:9)</PresentationFormat>
  <Paragraphs>218</Paragraphs>
  <Slides>26</Slides>
  <Notes>20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46" baseType="lpstr">
      <vt:lpstr>Wingdings</vt:lpstr>
      <vt:lpstr>等线</vt:lpstr>
      <vt:lpstr>SVN-Newton</vt:lpstr>
      <vt:lpstr>Calibri Light</vt:lpstr>
      <vt:lpstr>Cambria</vt:lpstr>
      <vt:lpstr>UTM Mother</vt:lpstr>
      <vt:lpstr>Arial</vt:lpstr>
      <vt:lpstr>UTM Nokia</vt:lpstr>
      <vt:lpstr>#9Slide03 Arima Madurai Black</vt:lpstr>
      <vt:lpstr>#9Slide03 AmpleSoft</vt:lpstr>
      <vt:lpstr>Cambria Math</vt:lpstr>
      <vt:lpstr>#9Slide03 AmpleSoft Bold</vt:lpstr>
      <vt:lpstr>#9Slide04 HLT Aquus</vt:lpstr>
      <vt:lpstr>UTM Hanzel</vt:lpstr>
      <vt:lpstr>Calibri</vt:lpstr>
      <vt:lpstr>Times New Roman</vt:lpstr>
      <vt:lpstr>UTM Colossalis</vt:lpstr>
      <vt:lpstr>#9Slide03 Bebas Neue Bold</vt:lpstr>
      <vt:lpstr>Office 主题​​</vt:lpstr>
      <vt:lpstr>FLOWERS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gon phan so</dc:title>
  <dc:creator>Tư Bùi</dc:creator>
  <cp:keywords>MANG NON</cp:keywords>
  <cp:lastModifiedBy>Lan Anh Dương</cp:lastModifiedBy>
  <cp:revision>81</cp:revision>
  <dcterms:created xsi:type="dcterms:W3CDTF">2017-03-04T06:55:50Z</dcterms:created>
  <dcterms:modified xsi:type="dcterms:W3CDTF">2023-07-23T13:29:43Z</dcterms:modified>
</cp:coreProperties>
</file>