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7" r:id="rId2"/>
    <p:sldId id="256" r:id="rId3"/>
    <p:sldId id="276" r:id="rId4"/>
    <p:sldId id="274" r:id="rId5"/>
    <p:sldId id="275" r:id="rId6"/>
    <p:sldId id="257" r:id="rId7"/>
    <p:sldId id="258" r:id="rId8"/>
    <p:sldId id="259" r:id="rId9"/>
    <p:sldId id="260" r:id="rId10"/>
    <p:sldId id="261" r:id="rId11"/>
    <p:sldId id="262" r:id="rId12"/>
    <p:sldId id="264" r:id="rId13"/>
    <p:sldId id="263" r:id="rId14"/>
    <p:sldId id="266" r:id="rId15"/>
    <p:sldId id="265" r:id="rId16"/>
    <p:sldId id="267" r:id="rId17"/>
    <p:sldId id="268" r:id="rId18"/>
    <p:sldId id="270" r:id="rId19"/>
    <p:sldId id="269" r:id="rId20"/>
    <p:sldId id="27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72" d="100"/>
          <a:sy n="72" d="100"/>
        </p:scale>
        <p:origin x="660"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A67425-B94C-47E6-9383-2B6D7363A266}"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935E0C09-630E-4D6B-9855-54B97B31DB63}">
      <dgm:prSet phldrT="[Text]" custT="1"/>
      <dgm:spPr>
        <a:solidFill>
          <a:srgbClr val="0070C0"/>
        </a:solidFill>
      </dgm:spPr>
      <dgm:t>
        <a:bodyPr/>
        <a:lstStyle/>
        <a:p>
          <a:pPr algn="l" rtl="0"/>
          <a:r>
            <a:rPr lang="en-US" sz="2600" b="1" dirty="0" err="1">
              <a:latin typeface="UTM Avo" panose="02040603050506020204" pitchFamily="18" charset="0"/>
              <a:cs typeface="Times New Roman" pitchFamily="18" charset="0"/>
            </a:rPr>
            <a:t>Ghi</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địa</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điểm</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thời</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gian</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viết</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thư</a:t>
          </a:r>
          <a:r>
            <a:rPr lang="en-US" sz="2600" b="1" dirty="0">
              <a:latin typeface="UTM Avo" panose="02040603050506020204" pitchFamily="18" charset="0"/>
              <a:cs typeface="Times New Roman" pitchFamily="18" charset="0"/>
            </a:rPr>
            <a:t>. </a:t>
          </a:r>
        </a:p>
        <a:p>
          <a:pPr algn="l" rtl="0"/>
          <a:r>
            <a:rPr lang="en-US" sz="2600" b="1" dirty="0" err="1">
              <a:latin typeface="UTM Avo" panose="02040603050506020204" pitchFamily="18" charset="0"/>
              <a:cs typeface="Times New Roman" pitchFamily="18" charset="0"/>
            </a:rPr>
            <a:t>Lời</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thưa</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gửi</a:t>
          </a:r>
          <a:r>
            <a:rPr lang="en-US" sz="2600" b="1" dirty="0">
              <a:latin typeface="UTM Avo" panose="02040603050506020204" pitchFamily="18" charset="0"/>
              <a:cs typeface="Times New Roman" pitchFamily="18" charset="0"/>
            </a:rPr>
            <a:t>.</a:t>
          </a:r>
          <a:endParaRPr lang="en-US" sz="2600" dirty="0">
            <a:latin typeface="UTM Avo" panose="02040603050506020204" pitchFamily="18" charset="0"/>
          </a:endParaRPr>
        </a:p>
      </dgm:t>
    </dgm:pt>
    <dgm:pt modelId="{395FAFDF-61A8-422B-9A37-C31130F4F6D4}" type="parTrans" cxnId="{531EBCF4-87FA-49C5-A8D6-1E640121727F}">
      <dgm:prSet/>
      <dgm:spPr/>
      <dgm:t>
        <a:bodyPr/>
        <a:lstStyle/>
        <a:p>
          <a:endParaRPr lang="en-US"/>
        </a:p>
      </dgm:t>
    </dgm:pt>
    <dgm:pt modelId="{E100249C-8B51-47C1-B7D9-E7113813C50C}" type="sibTrans" cxnId="{531EBCF4-87FA-49C5-A8D6-1E640121727F}">
      <dgm:prSet/>
      <dgm:spPr/>
      <dgm:t>
        <a:bodyPr/>
        <a:lstStyle/>
        <a:p>
          <a:endParaRPr lang="en-US"/>
        </a:p>
      </dgm:t>
    </dgm:pt>
    <dgm:pt modelId="{EA8E7C28-2534-4BE0-A833-9B7D98EB1D88}">
      <dgm:prSet phldrT="[Text]" custT="1"/>
      <dgm:spPr>
        <a:solidFill>
          <a:srgbClr val="0070C0"/>
        </a:solidFill>
      </dgm:spPr>
      <dgm:t>
        <a:bodyPr/>
        <a:lstStyle/>
        <a:p>
          <a:pPr rtl="0"/>
          <a:r>
            <a:rPr lang="en-US" sz="2000" b="1" dirty="0" err="1">
              <a:latin typeface="UTM Avo" panose="02040603050506020204" pitchFamily="18" charset="0"/>
              <a:cs typeface="Times New Roman" pitchFamily="18" charset="0"/>
            </a:rPr>
            <a:t>Nêu</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mục</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đích</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lí</a:t>
          </a:r>
          <a:r>
            <a:rPr lang="en-US" sz="2000" b="1" dirty="0">
              <a:latin typeface="UTM Avo" panose="02040603050506020204" pitchFamily="18" charset="0"/>
              <a:cs typeface="Times New Roman" pitchFamily="18" charset="0"/>
            </a:rPr>
            <a:t> do </a:t>
          </a:r>
          <a:r>
            <a:rPr lang="en-US" sz="2000" b="1" dirty="0" err="1">
              <a:latin typeface="UTM Avo" panose="02040603050506020204" pitchFamily="18" charset="0"/>
              <a:cs typeface="Times New Roman" pitchFamily="18" charset="0"/>
            </a:rPr>
            <a:t>viết</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thư</a:t>
          </a:r>
          <a:r>
            <a:rPr lang="en-US" sz="2000" b="1" dirty="0">
              <a:latin typeface="UTM Avo" panose="02040603050506020204" pitchFamily="18" charset="0"/>
              <a:cs typeface="Times New Roman" pitchFamily="18" charset="0"/>
            </a:rPr>
            <a:t>.</a:t>
          </a:r>
        </a:p>
        <a:p>
          <a:pPr rtl="0"/>
          <a:r>
            <a:rPr lang="en-US" sz="2000" b="1" dirty="0" err="1">
              <a:latin typeface="UTM Avo" panose="02040603050506020204" pitchFamily="18" charset="0"/>
              <a:cs typeface="Times New Roman" pitchFamily="18" charset="0"/>
            </a:rPr>
            <a:t>Thăm</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hỏi</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tình</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hình</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của</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người</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nhận</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thư</a:t>
          </a:r>
          <a:r>
            <a:rPr lang="en-US" sz="2000" b="1" dirty="0">
              <a:latin typeface="UTM Avo" panose="02040603050506020204" pitchFamily="18" charset="0"/>
              <a:cs typeface="Times New Roman" pitchFamily="18" charset="0"/>
            </a:rPr>
            <a:t>.</a:t>
          </a:r>
        </a:p>
        <a:p>
          <a:pPr rtl="0"/>
          <a:r>
            <a:rPr lang="en-US" sz="2000" b="1" dirty="0" err="1">
              <a:latin typeface="UTM Avo" panose="02040603050506020204" pitchFamily="18" charset="0"/>
              <a:cs typeface="Times New Roman" pitchFamily="18" charset="0"/>
            </a:rPr>
            <a:t>Thông</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báo</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tình</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hình</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của</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người</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viết</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thư</a:t>
          </a:r>
          <a:r>
            <a:rPr lang="en-US" sz="2000" b="1" dirty="0">
              <a:latin typeface="UTM Avo" panose="02040603050506020204" pitchFamily="18" charset="0"/>
              <a:cs typeface="Times New Roman" pitchFamily="18" charset="0"/>
            </a:rPr>
            <a:t>.</a:t>
          </a:r>
        </a:p>
        <a:p>
          <a:pPr rtl="0"/>
          <a:r>
            <a:rPr lang="en-US" sz="2000" b="1" dirty="0" err="1">
              <a:latin typeface="UTM Avo" panose="02040603050506020204" pitchFamily="18" charset="0"/>
              <a:cs typeface="Times New Roman" pitchFamily="18" charset="0"/>
            </a:rPr>
            <a:t>Nêu</a:t>
          </a:r>
          <a:r>
            <a:rPr lang="en-US" sz="2000" b="1" dirty="0">
              <a:latin typeface="UTM Avo" panose="02040603050506020204" pitchFamily="18" charset="0"/>
              <a:cs typeface="Times New Roman" pitchFamily="18" charset="0"/>
            </a:rPr>
            <a:t> ý </a:t>
          </a:r>
          <a:r>
            <a:rPr lang="en-US" sz="2000" b="1" dirty="0" err="1">
              <a:latin typeface="UTM Avo" panose="02040603050506020204" pitchFamily="18" charset="0"/>
              <a:cs typeface="Times New Roman" pitchFamily="18" charset="0"/>
            </a:rPr>
            <a:t>kiến</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trao</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đổi</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hoặc</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bày</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tỏ</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tình</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cảm</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với</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người</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nhận</a:t>
          </a:r>
          <a:r>
            <a:rPr lang="en-US" sz="2000" b="1" dirty="0">
              <a:latin typeface="UTM Avo" panose="02040603050506020204" pitchFamily="18" charset="0"/>
              <a:cs typeface="Times New Roman" pitchFamily="18" charset="0"/>
            </a:rPr>
            <a:t> </a:t>
          </a:r>
          <a:r>
            <a:rPr lang="en-US" sz="2000" b="1" dirty="0" err="1">
              <a:latin typeface="UTM Avo" panose="02040603050506020204" pitchFamily="18" charset="0"/>
              <a:cs typeface="Times New Roman" pitchFamily="18" charset="0"/>
            </a:rPr>
            <a:t>thư</a:t>
          </a:r>
          <a:r>
            <a:rPr lang="en-US" sz="2000" b="1" dirty="0">
              <a:latin typeface="UTM Avo" panose="02040603050506020204" pitchFamily="18" charset="0"/>
              <a:cs typeface="Times New Roman" pitchFamily="18" charset="0"/>
            </a:rPr>
            <a:t>.</a:t>
          </a:r>
          <a:endParaRPr lang="en-US" sz="2000" dirty="0">
            <a:latin typeface="UTM Avo" panose="02040603050506020204" pitchFamily="18" charset="0"/>
          </a:endParaRPr>
        </a:p>
      </dgm:t>
    </dgm:pt>
    <dgm:pt modelId="{E869016E-F594-4D30-92B9-CD96DD15121C}" type="parTrans" cxnId="{42F2EDB4-EDCD-47EF-BF40-FD3EBA53A3B6}">
      <dgm:prSet/>
      <dgm:spPr/>
      <dgm:t>
        <a:bodyPr/>
        <a:lstStyle/>
        <a:p>
          <a:endParaRPr lang="en-US"/>
        </a:p>
      </dgm:t>
    </dgm:pt>
    <dgm:pt modelId="{949C3ACC-AB09-4796-9144-CB869217A1E6}" type="sibTrans" cxnId="{42F2EDB4-EDCD-47EF-BF40-FD3EBA53A3B6}">
      <dgm:prSet/>
      <dgm:spPr/>
      <dgm:t>
        <a:bodyPr/>
        <a:lstStyle/>
        <a:p>
          <a:endParaRPr lang="en-US"/>
        </a:p>
      </dgm:t>
    </dgm:pt>
    <dgm:pt modelId="{6F11F175-9121-4DFD-A067-277906BB9109}">
      <dgm:prSet phldrT="[Text]" custT="1"/>
      <dgm:spPr>
        <a:solidFill>
          <a:srgbClr val="0070C0"/>
        </a:solidFill>
      </dgm:spPr>
      <dgm:t>
        <a:bodyPr/>
        <a:lstStyle/>
        <a:p>
          <a:pPr rtl="0"/>
          <a:r>
            <a:rPr lang="en-US" sz="2600" b="1" dirty="0" err="1">
              <a:latin typeface="UTM Avo" panose="02040603050506020204" pitchFamily="18" charset="0"/>
              <a:cs typeface="Times New Roman" pitchFamily="18" charset="0"/>
            </a:rPr>
            <a:t>Ghi</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lời</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chúc</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lời</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cảm</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ơn</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hứa</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hẹn</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của</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người</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viết</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thư</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Chữ</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kí</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và</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tên</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hoặc</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họ</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tên</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của</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người</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viết</a:t>
          </a:r>
          <a:r>
            <a:rPr lang="en-US" sz="2600" b="1" dirty="0">
              <a:latin typeface="UTM Avo" panose="02040603050506020204" pitchFamily="18" charset="0"/>
              <a:cs typeface="Times New Roman" pitchFamily="18" charset="0"/>
            </a:rPr>
            <a:t> </a:t>
          </a:r>
          <a:r>
            <a:rPr lang="en-US" sz="2600" b="1" dirty="0" err="1">
              <a:latin typeface="UTM Avo" panose="02040603050506020204" pitchFamily="18" charset="0"/>
              <a:cs typeface="Times New Roman" pitchFamily="18" charset="0"/>
            </a:rPr>
            <a:t>thư</a:t>
          </a:r>
          <a:r>
            <a:rPr lang="en-US" sz="2600" b="1" dirty="0">
              <a:latin typeface="Times New Roman" pitchFamily="18" charset="0"/>
              <a:cs typeface="Times New Roman" pitchFamily="18" charset="0"/>
            </a:rPr>
            <a:t>.</a:t>
          </a:r>
          <a:endParaRPr lang="en-US" sz="2600" dirty="0"/>
        </a:p>
      </dgm:t>
    </dgm:pt>
    <dgm:pt modelId="{7CB95289-1C3A-462A-9C5D-672B467F6116}" type="parTrans" cxnId="{FCAC502D-15F8-4C88-A4B1-F19BDEBC0B39}">
      <dgm:prSet/>
      <dgm:spPr/>
      <dgm:t>
        <a:bodyPr/>
        <a:lstStyle/>
        <a:p>
          <a:endParaRPr lang="en-US"/>
        </a:p>
      </dgm:t>
    </dgm:pt>
    <dgm:pt modelId="{B149814A-E545-47D7-8090-721761DACBED}" type="sibTrans" cxnId="{FCAC502D-15F8-4C88-A4B1-F19BDEBC0B39}">
      <dgm:prSet/>
      <dgm:spPr/>
      <dgm:t>
        <a:bodyPr/>
        <a:lstStyle/>
        <a:p>
          <a:endParaRPr lang="en-US"/>
        </a:p>
      </dgm:t>
    </dgm:pt>
    <dgm:pt modelId="{E8D8943A-7D86-4AAC-9A24-D79512112F2B}" type="pres">
      <dgm:prSet presAssocID="{5DA67425-B94C-47E6-9383-2B6D7363A266}" presName="Name0" presStyleCnt="0">
        <dgm:presLayoutVars>
          <dgm:chMax val="7"/>
          <dgm:chPref val="7"/>
          <dgm:dir/>
        </dgm:presLayoutVars>
      </dgm:prSet>
      <dgm:spPr/>
    </dgm:pt>
    <dgm:pt modelId="{CE1314A8-10CA-4448-8604-2FAC32E45390}" type="pres">
      <dgm:prSet presAssocID="{5DA67425-B94C-47E6-9383-2B6D7363A266}" presName="Name1" presStyleCnt="0"/>
      <dgm:spPr/>
    </dgm:pt>
    <dgm:pt modelId="{20564774-AD7E-446C-8AAF-F2A41E64B485}" type="pres">
      <dgm:prSet presAssocID="{5DA67425-B94C-47E6-9383-2B6D7363A266}" presName="cycle" presStyleCnt="0"/>
      <dgm:spPr/>
    </dgm:pt>
    <dgm:pt modelId="{B96D12E6-47E2-49A9-BF54-1594338CD1A3}" type="pres">
      <dgm:prSet presAssocID="{5DA67425-B94C-47E6-9383-2B6D7363A266}" presName="srcNode" presStyleLbl="node1" presStyleIdx="0" presStyleCnt="3"/>
      <dgm:spPr/>
    </dgm:pt>
    <dgm:pt modelId="{F6C3A032-46A2-478B-B29E-1043FC130DED}" type="pres">
      <dgm:prSet presAssocID="{5DA67425-B94C-47E6-9383-2B6D7363A266}" presName="conn" presStyleLbl="parChTrans1D2" presStyleIdx="0" presStyleCnt="1"/>
      <dgm:spPr/>
    </dgm:pt>
    <dgm:pt modelId="{BEC1E62A-F34C-4A74-974B-0811CEDEFF3C}" type="pres">
      <dgm:prSet presAssocID="{5DA67425-B94C-47E6-9383-2B6D7363A266}" presName="extraNode" presStyleLbl="node1" presStyleIdx="0" presStyleCnt="3"/>
      <dgm:spPr/>
    </dgm:pt>
    <dgm:pt modelId="{5597B326-8A21-4BB4-A084-7E757430556E}" type="pres">
      <dgm:prSet presAssocID="{5DA67425-B94C-47E6-9383-2B6D7363A266}" presName="dstNode" presStyleLbl="node1" presStyleIdx="0" presStyleCnt="3"/>
      <dgm:spPr/>
    </dgm:pt>
    <dgm:pt modelId="{C9829F7E-C28D-4350-A660-BDFC02250A99}" type="pres">
      <dgm:prSet presAssocID="{935E0C09-630E-4D6B-9855-54B97B31DB63}" presName="text_1" presStyleLbl="node1" presStyleIdx="0" presStyleCnt="3" custLinFactNeighborX="-296" custLinFactNeighborY="-1200">
        <dgm:presLayoutVars>
          <dgm:bulletEnabled val="1"/>
        </dgm:presLayoutVars>
      </dgm:prSet>
      <dgm:spPr/>
    </dgm:pt>
    <dgm:pt modelId="{978B8AAE-7914-4B57-95F0-1C9EB5AAA07D}" type="pres">
      <dgm:prSet presAssocID="{935E0C09-630E-4D6B-9855-54B97B31DB63}" presName="accent_1" presStyleCnt="0"/>
      <dgm:spPr/>
    </dgm:pt>
    <dgm:pt modelId="{F1537D93-5B13-4737-9184-64EC7601E606}" type="pres">
      <dgm:prSet presAssocID="{935E0C09-630E-4D6B-9855-54B97B31DB63}" presName="accentRepeatNode" presStyleLbl="solidFgAcc1" presStyleIdx="0" presStyleCnt="3" custLinFactNeighborX="-3275" custLinFactNeighborY="-2459"/>
      <dgm:spPr/>
    </dgm:pt>
    <dgm:pt modelId="{FBEE0F9B-926C-4D3B-B928-BF9C5B355CDB}" type="pres">
      <dgm:prSet presAssocID="{EA8E7C28-2534-4BE0-A833-9B7D98EB1D88}" presName="text_2" presStyleLbl="node1" presStyleIdx="1" presStyleCnt="3" custScaleY="155052">
        <dgm:presLayoutVars>
          <dgm:bulletEnabled val="1"/>
        </dgm:presLayoutVars>
      </dgm:prSet>
      <dgm:spPr/>
    </dgm:pt>
    <dgm:pt modelId="{0E1F5335-E679-4213-B836-553228798020}" type="pres">
      <dgm:prSet presAssocID="{EA8E7C28-2534-4BE0-A833-9B7D98EB1D88}" presName="accent_2" presStyleCnt="0"/>
      <dgm:spPr/>
    </dgm:pt>
    <dgm:pt modelId="{CECA67CB-22FE-49BE-840A-E15D9A99F56A}" type="pres">
      <dgm:prSet presAssocID="{EA8E7C28-2534-4BE0-A833-9B7D98EB1D88}" presName="accentRepeatNode" presStyleLbl="solidFgAcc1" presStyleIdx="1" presStyleCnt="3"/>
      <dgm:spPr/>
    </dgm:pt>
    <dgm:pt modelId="{898CF887-6478-48B1-ACA2-95E0B6AA0CD1}" type="pres">
      <dgm:prSet presAssocID="{6F11F175-9121-4DFD-A067-277906BB9109}" presName="text_3" presStyleLbl="node1" presStyleIdx="2" presStyleCnt="3">
        <dgm:presLayoutVars>
          <dgm:bulletEnabled val="1"/>
        </dgm:presLayoutVars>
      </dgm:prSet>
      <dgm:spPr/>
    </dgm:pt>
    <dgm:pt modelId="{3F555449-E39C-46E4-9886-3720DF3CB861}" type="pres">
      <dgm:prSet presAssocID="{6F11F175-9121-4DFD-A067-277906BB9109}" presName="accent_3" presStyleCnt="0"/>
      <dgm:spPr/>
    </dgm:pt>
    <dgm:pt modelId="{AD612C66-801A-43EB-8FFC-97B8E3044576}" type="pres">
      <dgm:prSet presAssocID="{6F11F175-9121-4DFD-A067-277906BB9109}" presName="accentRepeatNode" presStyleLbl="solidFgAcc1" presStyleIdx="2" presStyleCnt="3"/>
      <dgm:spPr/>
    </dgm:pt>
  </dgm:ptLst>
  <dgm:cxnLst>
    <dgm:cxn modelId="{A3137226-AB18-4795-9400-94D0F254ABBA}" type="presOf" srcId="{5DA67425-B94C-47E6-9383-2B6D7363A266}" destId="{E8D8943A-7D86-4AAC-9A24-D79512112F2B}" srcOrd="0" destOrd="0" presId="urn:microsoft.com/office/officeart/2008/layout/VerticalCurvedList"/>
    <dgm:cxn modelId="{FCAC502D-15F8-4C88-A4B1-F19BDEBC0B39}" srcId="{5DA67425-B94C-47E6-9383-2B6D7363A266}" destId="{6F11F175-9121-4DFD-A067-277906BB9109}" srcOrd="2" destOrd="0" parTransId="{7CB95289-1C3A-462A-9C5D-672B467F6116}" sibTransId="{B149814A-E545-47D7-8090-721761DACBED}"/>
    <dgm:cxn modelId="{A9880660-78BD-41EE-AAAB-13D8C817185B}" type="presOf" srcId="{6F11F175-9121-4DFD-A067-277906BB9109}" destId="{898CF887-6478-48B1-ACA2-95E0B6AA0CD1}" srcOrd="0" destOrd="0" presId="urn:microsoft.com/office/officeart/2008/layout/VerticalCurvedList"/>
    <dgm:cxn modelId="{68E12F73-0848-4735-9D45-AA12B29D38F5}" type="presOf" srcId="{E100249C-8B51-47C1-B7D9-E7113813C50C}" destId="{F6C3A032-46A2-478B-B29E-1043FC130DED}" srcOrd="0" destOrd="0" presId="urn:microsoft.com/office/officeart/2008/layout/VerticalCurvedList"/>
    <dgm:cxn modelId="{F0EC7257-DD28-4162-BFF8-68CE4F7482F5}" type="presOf" srcId="{935E0C09-630E-4D6B-9855-54B97B31DB63}" destId="{C9829F7E-C28D-4350-A660-BDFC02250A99}" srcOrd="0" destOrd="0" presId="urn:microsoft.com/office/officeart/2008/layout/VerticalCurvedList"/>
    <dgm:cxn modelId="{62F77C9F-51BC-4508-A821-13072B919A99}" type="presOf" srcId="{EA8E7C28-2534-4BE0-A833-9B7D98EB1D88}" destId="{FBEE0F9B-926C-4D3B-B928-BF9C5B355CDB}" srcOrd="0" destOrd="0" presId="urn:microsoft.com/office/officeart/2008/layout/VerticalCurvedList"/>
    <dgm:cxn modelId="{42F2EDB4-EDCD-47EF-BF40-FD3EBA53A3B6}" srcId="{5DA67425-B94C-47E6-9383-2B6D7363A266}" destId="{EA8E7C28-2534-4BE0-A833-9B7D98EB1D88}" srcOrd="1" destOrd="0" parTransId="{E869016E-F594-4D30-92B9-CD96DD15121C}" sibTransId="{949C3ACC-AB09-4796-9144-CB869217A1E6}"/>
    <dgm:cxn modelId="{531EBCF4-87FA-49C5-A8D6-1E640121727F}" srcId="{5DA67425-B94C-47E6-9383-2B6D7363A266}" destId="{935E0C09-630E-4D6B-9855-54B97B31DB63}" srcOrd="0" destOrd="0" parTransId="{395FAFDF-61A8-422B-9A37-C31130F4F6D4}" sibTransId="{E100249C-8B51-47C1-B7D9-E7113813C50C}"/>
    <dgm:cxn modelId="{7D3B22F4-3132-42E9-B34C-C2A08556049D}" type="presParOf" srcId="{E8D8943A-7D86-4AAC-9A24-D79512112F2B}" destId="{CE1314A8-10CA-4448-8604-2FAC32E45390}" srcOrd="0" destOrd="0" presId="urn:microsoft.com/office/officeart/2008/layout/VerticalCurvedList"/>
    <dgm:cxn modelId="{8389BF83-098A-40CA-B964-8C0A8138F3F1}" type="presParOf" srcId="{CE1314A8-10CA-4448-8604-2FAC32E45390}" destId="{20564774-AD7E-446C-8AAF-F2A41E64B485}" srcOrd="0" destOrd="0" presId="urn:microsoft.com/office/officeart/2008/layout/VerticalCurvedList"/>
    <dgm:cxn modelId="{9DB4A940-EDB8-4699-BA33-175DD3FC4A04}" type="presParOf" srcId="{20564774-AD7E-446C-8AAF-F2A41E64B485}" destId="{B96D12E6-47E2-49A9-BF54-1594338CD1A3}" srcOrd="0" destOrd="0" presId="urn:microsoft.com/office/officeart/2008/layout/VerticalCurvedList"/>
    <dgm:cxn modelId="{6961900F-0EA1-4B41-8224-7DCDEE61E40F}" type="presParOf" srcId="{20564774-AD7E-446C-8AAF-F2A41E64B485}" destId="{F6C3A032-46A2-478B-B29E-1043FC130DED}" srcOrd="1" destOrd="0" presId="urn:microsoft.com/office/officeart/2008/layout/VerticalCurvedList"/>
    <dgm:cxn modelId="{59CF7836-6CD2-4A77-B024-05B4F8B692AE}" type="presParOf" srcId="{20564774-AD7E-446C-8AAF-F2A41E64B485}" destId="{BEC1E62A-F34C-4A74-974B-0811CEDEFF3C}" srcOrd="2" destOrd="0" presId="urn:microsoft.com/office/officeart/2008/layout/VerticalCurvedList"/>
    <dgm:cxn modelId="{EA54FDAD-034F-44D7-8A39-CB57D48B1421}" type="presParOf" srcId="{20564774-AD7E-446C-8AAF-F2A41E64B485}" destId="{5597B326-8A21-4BB4-A084-7E757430556E}" srcOrd="3" destOrd="0" presId="urn:microsoft.com/office/officeart/2008/layout/VerticalCurvedList"/>
    <dgm:cxn modelId="{9E202875-68F8-483C-B182-3AA16FCA1C47}" type="presParOf" srcId="{CE1314A8-10CA-4448-8604-2FAC32E45390}" destId="{C9829F7E-C28D-4350-A660-BDFC02250A99}" srcOrd="1" destOrd="0" presId="urn:microsoft.com/office/officeart/2008/layout/VerticalCurvedList"/>
    <dgm:cxn modelId="{01374BAB-D035-4529-AB88-1A26872AE925}" type="presParOf" srcId="{CE1314A8-10CA-4448-8604-2FAC32E45390}" destId="{978B8AAE-7914-4B57-95F0-1C9EB5AAA07D}" srcOrd="2" destOrd="0" presId="urn:microsoft.com/office/officeart/2008/layout/VerticalCurvedList"/>
    <dgm:cxn modelId="{AC5F7734-EB55-415F-851E-982F2FCAC523}" type="presParOf" srcId="{978B8AAE-7914-4B57-95F0-1C9EB5AAA07D}" destId="{F1537D93-5B13-4737-9184-64EC7601E606}" srcOrd="0" destOrd="0" presId="urn:microsoft.com/office/officeart/2008/layout/VerticalCurvedList"/>
    <dgm:cxn modelId="{D7BE2E19-D77D-40E7-99CC-B4D619476639}" type="presParOf" srcId="{CE1314A8-10CA-4448-8604-2FAC32E45390}" destId="{FBEE0F9B-926C-4D3B-B928-BF9C5B355CDB}" srcOrd="3" destOrd="0" presId="urn:microsoft.com/office/officeart/2008/layout/VerticalCurvedList"/>
    <dgm:cxn modelId="{EFD1FD0B-DA8A-4D7A-8C4C-DCE36FFA73AE}" type="presParOf" srcId="{CE1314A8-10CA-4448-8604-2FAC32E45390}" destId="{0E1F5335-E679-4213-B836-553228798020}" srcOrd="4" destOrd="0" presId="urn:microsoft.com/office/officeart/2008/layout/VerticalCurvedList"/>
    <dgm:cxn modelId="{C4FB7BE6-DF41-44F4-8457-5F3759AB6F5C}" type="presParOf" srcId="{0E1F5335-E679-4213-B836-553228798020}" destId="{CECA67CB-22FE-49BE-840A-E15D9A99F56A}" srcOrd="0" destOrd="0" presId="urn:microsoft.com/office/officeart/2008/layout/VerticalCurvedList"/>
    <dgm:cxn modelId="{C3CBF647-0151-40E2-8D03-102EB5CC5CEE}" type="presParOf" srcId="{CE1314A8-10CA-4448-8604-2FAC32E45390}" destId="{898CF887-6478-48B1-ACA2-95E0B6AA0CD1}" srcOrd="5" destOrd="0" presId="urn:microsoft.com/office/officeart/2008/layout/VerticalCurvedList"/>
    <dgm:cxn modelId="{51B9AF24-F419-453E-B242-6F2CE8F66084}" type="presParOf" srcId="{CE1314A8-10CA-4448-8604-2FAC32E45390}" destId="{3F555449-E39C-46E4-9886-3720DF3CB861}" srcOrd="6" destOrd="0" presId="urn:microsoft.com/office/officeart/2008/layout/VerticalCurvedList"/>
    <dgm:cxn modelId="{F3C514DB-DD76-4A48-A7DD-A536E9035F18}" type="presParOf" srcId="{3F555449-E39C-46E4-9886-3720DF3CB861}" destId="{AD612C66-801A-43EB-8FFC-97B8E304457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C3A032-46A2-478B-B29E-1043FC130DED}">
      <dsp:nvSpPr>
        <dsp:cNvPr id="0" name=""/>
        <dsp:cNvSpPr/>
      </dsp:nvSpPr>
      <dsp:spPr>
        <a:xfrm>
          <a:off x="-6342058" y="-970440"/>
          <a:ext cx="7551583" cy="7551583"/>
        </a:xfrm>
        <a:prstGeom prst="blockArc">
          <a:avLst>
            <a:gd name="adj1" fmla="val 18900000"/>
            <a:gd name="adj2" fmla="val 2700000"/>
            <a:gd name="adj3" fmla="val 28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9829F7E-C28D-4350-A660-BDFC02250A99}">
      <dsp:nvSpPr>
        <dsp:cNvPr id="0" name=""/>
        <dsp:cNvSpPr/>
      </dsp:nvSpPr>
      <dsp:spPr>
        <a:xfrm>
          <a:off x="750877" y="547604"/>
          <a:ext cx="9421481" cy="1122140"/>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0699" tIns="66040" rIns="66040" bIns="66040" numCol="1" spcCol="1270" anchor="ctr" anchorCtr="0">
          <a:noAutofit/>
        </a:bodyPr>
        <a:lstStyle/>
        <a:p>
          <a:pPr marL="0" lvl="0" indent="0" algn="l" defTabSz="1155700" rtl="0">
            <a:lnSpc>
              <a:spcPct val="90000"/>
            </a:lnSpc>
            <a:spcBef>
              <a:spcPct val="0"/>
            </a:spcBef>
            <a:spcAft>
              <a:spcPct val="35000"/>
            </a:spcAft>
            <a:buNone/>
          </a:pPr>
          <a:r>
            <a:rPr lang="en-US" sz="2600" b="1" kern="1200" dirty="0" err="1">
              <a:latin typeface="UTM Avo" panose="02040603050506020204" pitchFamily="18" charset="0"/>
              <a:cs typeface="Times New Roman" pitchFamily="18" charset="0"/>
            </a:rPr>
            <a:t>Ghi</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địa</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điểm</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thời</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gian</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viết</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thư</a:t>
          </a:r>
          <a:r>
            <a:rPr lang="en-US" sz="2600" b="1" kern="1200" dirty="0">
              <a:latin typeface="UTM Avo" panose="02040603050506020204" pitchFamily="18" charset="0"/>
              <a:cs typeface="Times New Roman" pitchFamily="18" charset="0"/>
            </a:rPr>
            <a:t>. </a:t>
          </a:r>
        </a:p>
        <a:p>
          <a:pPr marL="0" lvl="0" indent="0" algn="l" defTabSz="1155700" rtl="0">
            <a:lnSpc>
              <a:spcPct val="90000"/>
            </a:lnSpc>
            <a:spcBef>
              <a:spcPct val="0"/>
            </a:spcBef>
            <a:spcAft>
              <a:spcPct val="35000"/>
            </a:spcAft>
            <a:buNone/>
          </a:pPr>
          <a:r>
            <a:rPr lang="en-US" sz="2600" b="1" kern="1200" dirty="0" err="1">
              <a:latin typeface="UTM Avo" panose="02040603050506020204" pitchFamily="18" charset="0"/>
              <a:cs typeface="Times New Roman" pitchFamily="18" charset="0"/>
            </a:rPr>
            <a:t>Lời</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thưa</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gửi</a:t>
          </a:r>
          <a:r>
            <a:rPr lang="en-US" sz="2600" b="1" kern="1200" dirty="0">
              <a:latin typeface="UTM Avo" panose="02040603050506020204" pitchFamily="18" charset="0"/>
              <a:cs typeface="Times New Roman" pitchFamily="18" charset="0"/>
            </a:rPr>
            <a:t>.</a:t>
          </a:r>
          <a:endParaRPr lang="en-US" sz="2600" kern="1200" dirty="0">
            <a:latin typeface="UTM Avo" panose="02040603050506020204" pitchFamily="18" charset="0"/>
          </a:endParaRPr>
        </a:p>
      </dsp:txBody>
      <dsp:txXfrm>
        <a:off x="750877" y="547604"/>
        <a:ext cx="9421481" cy="1122140"/>
      </dsp:txXfrm>
    </dsp:sp>
    <dsp:sp modelId="{F1537D93-5B13-4737-9184-64EC7601E606}">
      <dsp:nvSpPr>
        <dsp:cNvPr id="0" name=""/>
        <dsp:cNvSpPr/>
      </dsp:nvSpPr>
      <dsp:spPr>
        <a:xfrm>
          <a:off x="31490" y="386310"/>
          <a:ext cx="1402675" cy="140267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BEE0F9B-926C-4D3B-B928-BF9C5B355CDB}">
      <dsp:nvSpPr>
        <dsp:cNvPr id="0" name=""/>
        <dsp:cNvSpPr/>
      </dsp:nvSpPr>
      <dsp:spPr>
        <a:xfrm>
          <a:off x="1186663" y="1935400"/>
          <a:ext cx="9013583" cy="1739901"/>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0699" tIns="50800" rIns="50800" bIns="50800" numCol="1" spcCol="1270" anchor="ctr" anchorCtr="0">
          <a:noAutofit/>
        </a:bodyPr>
        <a:lstStyle/>
        <a:p>
          <a:pPr marL="0" lvl="0" indent="0" algn="l" defTabSz="889000" rtl="0">
            <a:lnSpc>
              <a:spcPct val="90000"/>
            </a:lnSpc>
            <a:spcBef>
              <a:spcPct val="0"/>
            </a:spcBef>
            <a:spcAft>
              <a:spcPct val="35000"/>
            </a:spcAft>
            <a:buNone/>
          </a:pPr>
          <a:r>
            <a:rPr lang="en-US" sz="2000" b="1" kern="1200" dirty="0" err="1">
              <a:latin typeface="UTM Avo" panose="02040603050506020204" pitchFamily="18" charset="0"/>
              <a:cs typeface="Times New Roman" pitchFamily="18" charset="0"/>
            </a:rPr>
            <a:t>Nêu</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mục</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đích</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lí</a:t>
          </a:r>
          <a:r>
            <a:rPr lang="en-US" sz="2000" b="1" kern="1200" dirty="0">
              <a:latin typeface="UTM Avo" panose="02040603050506020204" pitchFamily="18" charset="0"/>
              <a:cs typeface="Times New Roman" pitchFamily="18" charset="0"/>
            </a:rPr>
            <a:t> do </a:t>
          </a:r>
          <a:r>
            <a:rPr lang="en-US" sz="2000" b="1" kern="1200" dirty="0" err="1">
              <a:latin typeface="UTM Avo" panose="02040603050506020204" pitchFamily="18" charset="0"/>
              <a:cs typeface="Times New Roman" pitchFamily="18" charset="0"/>
            </a:rPr>
            <a:t>viết</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thư</a:t>
          </a:r>
          <a:r>
            <a:rPr lang="en-US" sz="2000" b="1" kern="1200" dirty="0">
              <a:latin typeface="UTM Avo" panose="02040603050506020204" pitchFamily="18" charset="0"/>
              <a:cs typeface="Times New Roman" pitchFamily="18" charset="0"/>
            </a:rPr>
            <a:t>.</a:t>
          </a:r>
        </a:p>
        <a:p>
          <a:pPr marL="0" lvl="0" indent="0" algn="l" defTabSz="889000" rtl="0">
            <a:lnSpc>
              <a:spcPct val="90000"/>
            </a:lnSpc>
            <a:spcBef>
              <a:spcPct val="0"/>
            </a:spcBef>
            <a:spcAft>
              <a:spcPct val="35000"/>
            </a:spcAft>
            <a:buNone/>
          </a:pPr>
          <a:r>
            <a:rPr lang="en-US" sz="2000" b="1" kern="1200" dirty="0" err="1">
              <a:latin typeface="UTM Avo" panose="02040603050506020204" pitchFamily="18" charset="0"/>
              <a:cs typeface="Times New Roman" pitchFamily="18" charset="0"/>
            </a:rPr>
            <a:t>Thăm</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hỏi</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tình</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hình</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của</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người</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nhận</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thư</a:t>
          </a:r>
          <a:r>
            <a:rPr lang="en-US" sz="2000" b="1" kern="1200" dirty="0">
              <a:latin typeface="UTM Avo" panose="02040603050506020204" pitchFamily="18" charset="0"/>
              <a:cs typeface="Times New Roman" pitchFamily="18" charset="0"/>
            </a:rPr>
            <a:t>.</a:t>
          </a:r>
        </a:p>
        <a:p>
          <a:pPr marL="0" lvl="0" indent="0" algn="l" defTabSz="889000" rtl="0">
            <a:lnSpc>
              <a:spcPct val="90000"/>
            </a:lnSpc>
            <a:spcBef>
              <a:spcPct val="0"/>
            </a:spcBef>
            <a:spcAft>
              <a:spcPct val="35000"/>
            </a:spcAft>
            <a:buNone/>
          </a:pPr>
          <a:r>
            <a:rPr lang="en-US" sz="2000" b="1" kern="1200" dirty="0" err="1">
              <a:latin typeface="UTM Avo" panose="02040603050506020204" pitchFamily="18" charset="0"/>
              <a:cs typeface="Times New Roman" pitchFamily="18" charset="0"/>
            </a:rPr>
            <a:t>Thông</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báo</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tình</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hình</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của</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người</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viết</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thư</a:t>
          </a:r>
          <a:r>
            <a:rPr lang="en-US" sz="2000" b="1" kern="1200" dirty="0">
              <a:latin typeface="UTM Avo" panose="02040603050506020204" pitchFamily="18" charset="0"/>
              <a:cs typeface="Times New Roman" pitchFamily="18" charset="0"/>
            </a:rPr>
            <a:t>.</a:t>
          </a:r>
        </a:p>
        <a:p>
          <a:pPr marL="0" lvl="0" indent="0" algn="l" defTabSz="889000" rtl="0">
            <a:lnSpc>
              <a:spcPct val="90000"/>
            </a:lnSpc>
            <a:spcBef>
              <a:spcPct val="0"/>
            </a:spcBef>
            <a:spcAft>
              <a:spcPct val="35000"/>
            </a:spcAft>
            <a:buNone/>
          </a:pPr>
          <a:r>
            <a:rPr lang="en-US" sz="2000" b="1" kern="1200" dirty="0" err="1">
              <a:latin typeface="UTM Avo" panose="02040603050506020204" pitchFamily="18" charset="0"/>
              <a:cs typeface="Times New Roman" pitchFamily="18" charset="0"/>
            </a:rPr>
            <a:t>Nêu</a:t>
          </a:r>
          <a:r>
            <a:rPr lang="en-US" sz="2000" b="1" kern="1200" dirty="0">
              <a:latin typeface="UTM Avo" panose="02040603050506020204" pitchFamily="18" charset="0"/>
              <a:cs typeface="Times New Roman" pitchFamily="18" charset="0"/>
            </a:rPr>
            <a:t> ý </a:t>
          </a:r>
          <a:r>
            <a:rPr lang="en-US" sz="2000" b="1" kern="1200" dirty="0" err="1">
              <a:latin typeface="UTM Avo" panose="02040603050506020204" pitchFamily="18" charset="0"/>
              <a:cs typeface="Times New Roman" pitchFamily="18" charset="0"/>
            </a:rPr>
            <a:t>kiến</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trao</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đổi</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hoặc</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bày</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tỏ</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tình</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cảm</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với</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người</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nhận</a:t>
          </a:r>
          <a:r>
            <a:rPr lang="en-US" sz="2000" b="1" kern="1200" dirty="0">
              <a:latin typeface="UTM Avo" panose="02040603050506020204" pitchFamily="18" charset="0"/>
              <a:cs typeface="Times New Roman" pitchFamily="18" charset="0"/>
            </a:rPr>
            <a:t> </a:t>
          </a:r>
          <a:r>
            <a:rPr lang="en-US" sz="2000" b="1" kern="1200" dirty="0" err="1">
              <a:latin typeface="UTM Avo" panose="02040603050506020204" pitchFamily="18" charset="0"/>
              <a:cs typeface="Times New Roman" pitchFamily="18" charset="0"/>
            </a:rPr>
            <a:t>thư</a:t>
          </a:r>
          <a:r>
            <a:rPr lang="en-US" sz="2000" b="1" kern="1200" dirty="0">
              <a:latin typeface="UTM Avo" panose="02040603050506020204" pitchFamily="18" charset="0"/>
              <a:cs typeface="Times New Roman" pitchFamily="18" charset="0"/>
            </a:rPr>
            <a:t>.</a:t>
          </a:r>
          <a:endParaRPr lang="en-US" sz="2000" kern="1200" dirty="0">
            <a:latin typeface="UTM Avo" panose="02040603050506020204" pitchFamily="18" charset="0"/>
          </a:endParaRPr>
        </a:p>
      </dsp:txBody>
      <dsp:txXfrm>
        <a:off x="1186663" y="1935400"/>
        <a:ext cx="9013583" cy="1739901"/>
      </dsp:txXfrm>
    </dsp:sp>
    <dsp:sp modelId="{CECA67CB-22FE-49BE-840A-E15D9A99F56A}">
      <dsp:nvSpPr>
        <dsp:cNvPr id="0" name=""/>
        <dsp:cNvSpPr/>
      </dsp:nvSpPr>
      <dsp:spPr>
        <a:xfrm>
          <a:off x="485325" y="2104013"/>
          <a:ext cx="1402675" cy="140267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8CF887-6478-48B1-ACA2-95E0B6AA0CD1}">
      <dsp:nvSpPr>
        <dsp:cNvPr id="0" name=""/>
        <dsp:cNvSpPr/>
      </dsp:nvSpPr>
      <dsp:spPr>
        <a:xfrm>
          <a:off x="778765" y="3927491"/>
          <a:ext cx="9421481" cy="1122140"/>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0699" tIns="66040" rIns="66040" bIns="66040" numCol="1" spcCol="1270" anchor="ctr" anchorCtr="0">
          <a:noAutofit/>
        </a:bodyPr>
        <a:lstStyle/>
        <a:p>
          <a:pPr marL="0" lvl="0" indent="0" algn="l" defTabSz="1155700" rtl="0">
            <a:lnSpc>
              <a:spcPct val="90000"/>
            </a:lnSpc>
            <a:spcBef>
              <a:spcPct val="0"/>
            </a:spcBef>
            <a:spcAft>
              <a:spcPct val="35000"/>
            </a:spcAft>
            <a:buNone/>
          </a:pPr>
          <a:r>
            <a:rPr lang="en-US" sz="2600" b="1" kern="1200" dirty="0" err="1">
              <a:latin typeface="UTM Avo" panose="02040603050506020204" pitchFamily="18" charset="0"/>
              <a:cs typeface="Times New Roman" pitchFamily="18" charset="0"/>
            </a:rPr>
            <a:t>Ghi</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lời</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chúc</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lời</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cảm</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ơn</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hứa</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hẹn</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của</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người</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viết</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thư</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Chữ</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kí</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và</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tên</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hoặc</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họ</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tên</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của</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người</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viết</a:t>
          </a:r>
          <a:r>
            <a:rPr lang="en-US" sz="2600" b="1" kern="1200" dirty="0">
              <a:latin typeface="UTM Avo" panose="02040603050506020204" pitchFamily="18" charset="0"/>
              <a:cs typeface="Times New Roman" pitchFamily="18" charset="0"/>
            </a:rPr>
            <a:t> </a:t>
          </a:r>
          <a:r>
            <a:rPr lang="en-US" sz="2600" b="1" kern="1200" dirty="0" err="1">
              <a:latin typeface="UTM Avo" panose="02040603050506020204" pitchFamily="18" charset="0"/>
              <a:cs typeface="Times New Roman" pitchFamily="18" charset="0"/>
            </a:rPr>
            <a:t>thư</a:t>
          </a:r>
          <a:r>
            <a:rPr lang="en-US" sz="2600" b="1" kern="1200" dirty="0">
              <a:latin typeface="Times New Roman" pitchFamily="18" charset="0"/>
              <a:cs typeface="Times New Roman" pitchFamily="18" charset="0"/>
            </a:rPr>
            <a:t>.</a:t>
          </a:r>
          <a:endParaRPr lang="en-US" sz="2600" kern="1200" dirty="0"/>
        </a:p>
      </dsp:txBody>
      <dsp:txXfrm>
        <a:off x="778765" y="3927491"/>
        <a:ext cx="9421481" cy="1122140"/>
      </dsp:txXfrm>
    </dsp:sp>
    <dsp:sp modelId="{AD612C66-801A-43EB-8FFC-97B8E3044576}">
      <dsp:nvSpPr>
        <dsp:cNvPr id="0" name=""/>
        <dsp:cNvSpPr/>
      </dsp:nvSpPr>
      <dsp:spPr>
        <a:xfrm>
          <a:off x="77427" y="3787223"/>
          <a:ext cx="1402675" cy="140267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FFBDFEB-1B64-468E-9F8F-D560DD6D8C70}" type="datetimeFigureOut">
              <a:rPr lang="en-US" smtClean="0"/>
              <a:t>9/21/2022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721D85D-94D0-4819-8828-F1C4BE85E5DC}" type="slidenum">
              <a:rPr lang="en-US" smtClean="0"/>
              <a:t>‹#›</a:t>
            </a:fld>
            <a:endParaRPr lang="en-US"/>
          </a:p>
        </p:txBody>
      </p:sp>
    </p:spTree>
    <p:extLst>
      <p:ext uri="{BB962C8B-B14F-4D97-AF65-F5344CB8AC3E}">
        <p14:creationId xmlns:p14="http://schemas.microsoft.com/office/powerpoint/2010/main" val="1017438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3041"/>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FFBDFEB-1B64-468E-9F8F-D560DD6D8C70}" type="datetimeFigureOut">
              <a:rPr lang="en-US" smtClean="0"/>
              <a:t>9/21/2022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721D85D-94D0-4819-8828-F1C4BE85E5DC}" type="slidenum">
              <a:rPr lang="en-US" smtClean="0"/>
              <a:t>‹#›</a:t>
            </a:fld>
            <a:endParaRPr lang="en-US"/>
          </a:p>
        </p:txBody>
      </p:sp>
    </p:spTree>
    <p:extLst>
      <p:ext uri="{BB962C8B-B14F-4D97-AF65-F5344CB8AC3E}">
        <p14:creationId xmlns:p14="http://schemas.microsoft.com/office/powerpoint/2010/main" val="3896023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FFBDFEB-1B64-468E-9F8F-D560DD6D8C70}" type="datetimeFigureOut">
              <a:rPr lang="en-US" smtClean="0"/>
              <a:t>9/21/2022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721D85D-94D0-4819-8828-F1C4BE85E5DC}" type="slidenum">
              <a:rPr lang="en-US" smtClean="0"/>
              <a:t>‹#›</a:t>
            </a:fld>
            <a:endParaRPr lang="en-US"/>
          </a:p>
        </p:txBody>
      </p:sp>
    </p:spTree>
    <p:extLst>
      <p:ext uri="{BB962C8B-B14F-4D97-AF65-F5344CB8AC3E}">
        <p14:creationId xmlns:p14="http://schemas.microsoft.com/office/powerpoint/2010/main" val="4271158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3041"/>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FFBDFEB-1B64-468E-9F8F-D560DD6D8C70}" type="datetimeFigureOut">
              <a:rPr lang="en-US" smtClean="0"/>
              <a:t>9/21/2022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721D85D-94D0-4819-8828-F1C4BE85E5DC}" type="slidenum">
              <a:rPr lang="en-US" smtClean="0"/>
              <a:t>‹#›</a:t>
            </a:fld>
            <a:endParaRPr lang="en-US"/>
          </a:p>
        </p:txBody>
      </p:sp>
    </p:spTree>
    <p:extLst>
      <p:ext uri="{BB962C8B-B14F-4D97-AF65-F5344CB8AC3E}">
        <p14:creationId xmlns:p14="http://schemas.microsoft.com/office/powerpoint/2010/main" val="4234598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FFBDFEB-1B64-468E-9F8F-D560DD6D8C70}" type="datetimeFigureOut">
              <a:rPr lang="en-US" smtClean="0"/>
              <a:t>9/21/2022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721D85D-94D0-4819-8828-F1C4BE85E5DC}" type="slidenum">
              <a:rPr lang="en-US" smtClean="0"/>
              <a:t>‹#›</a:t>
            </a:fld>
            <a:endParaRPr lang="en-US"/>
          </a:p>
        </p:txBody>
      </p:sp>
    </p:spTree>
    <p:extLst>
      <p:ext uri="{BB962C8B-B14F-4D97-AF65-F5344CB8AC3E}">
        <p14:creationId xmlns:p14="http://schemas.microsoft.com/office/powerpoint/2010/main" val="3421501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FFBDFEB-1B64-468E-9F8F-D560DD6D8C70}" type="datetimeFigureOut">
              <a:rPr lang="en-US" smtClean="0"/>
              <a:t>9/21/2022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721D85D-94D0-4819-8828-F1C4BE85E5DC}" type="slidenum">
              <a:rPr lang="en-US" smtClean="0"/>
              <a:t>‹#›</a:t>
            </a:fld>
            <a:endParaRPr lang="en-US"/>
          </a:p>
        </p:txBody>
      </p:sp>
    </p:spTree>
    <p:extLst>
      <p:ext uri="{BB962C8B-B14F-4D97-AF65-F5344CB8AC3E}">
        <p14:creationId xmlns:p14="http://schemas.microsoft.com/office/powerpoint/2010/main" val="1847753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CFFBDFEB-1B64-468E-9F8F-D560DD6D8C70}" type="datetimeFigureOut">
              <a:rPr lang="en-US" smtClean="0"/>
              <a:t>9/21/2022</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B721D85D-94D0-4819-8828-F1C4BE85E5DC}" type="slidenum">
              <a:rPr lang="en-US" smtClean="0"/>
              <a:t>‹#›</a:t>
            </a:fld>
            <a:endParaRPr lang="en-US"/>
          </a:p>
        </p:txBody>
      </p:sp>
    </p:spTree>
    <p:extLst>
      <p:ext uri="{BB962C8B-B14F-4D97-AF65-F5344CB8AC3E}">
        <p14:creationId xmlns:p14="http://schemas.microsoft.com/office/powerpoint/2010/main" val="901540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CFFBDFEB-1B64-468E-9F8F-D560DD6D8C70}" type="datetimeFigureOut">
              <a:rPr lang="en-US" smtClean="0"/>
              <a:t>9/21/2022</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B721D85D-94D0-4819-8828-F1C4BE85E5DC}" type="slidenum">
              <a:rPr lang="en-US" smtClean="0"/>
              <a:t>‹#›</a:t>
            </a:fld>
            <a:endParaRPr lang="en-US"/>
          </a:p>
        </p:txBody>
      </p:sp>
    </p:spTree>
    <p:extLst>
      <p:ext uri="{BB962C8B-B14F-4D97-AF65-F5344CB8AC3E}">
        <p14:creationId xmlns:p14="http://schemas.microsoft.com/office/powerpoint/2010/main" val="283572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CFFBDFEB-1B64-468E-9F8F-D560DD6D8C70}" type="datetimeFigureOut">
              <a:rPr lang="en-US" smtClean="0"/>
              <a:t>9/21/2022</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B721D85D-94D0-4819-8828-F1C4BE85E5DC}" type="slidenum">
              <a:rPr lang="en-US" smtClean="0"/>
              <a:t>‹#›</a:t>
            </a:fld>
            <a:endParaRPr lang="en-US"/>
          </a:p>
        </p:txBody>
      </p:sp>
    </p:spTree>
    <p:extLst>
      <p:ext uri="{BB962C8B-B14F-4D97-AF65-F5344CB8AC3E}">
        <p14:creationId xmlns:p14="http://schemas.microsoft.com/office/powerpoint/2010/main" val="1295910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FFBDFEB-1B64-468E-9F8F-D560DD6D8C70}" type="datetimeFigureOut">
              <a:rPr lang="en-US" smtClean="0"/>
              <a:t>9/21/2022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721D85D-94D0-4819-8828-F1C4BE85E5DC}" type="slidenum">
              <a:rPr lang="en-US" smtClean="0"/>
              <a:t>‹#›</a:t>
            </a:fld>
            <a:endParaRPr lang="en-US"/>
          </a:p>
        </p:txBody>
      </p:sp>
    </p:spTree>
    <p:extLst>
      <p:ext uri="{BB962C8B-B14F-4D97-AF65-F5344CB8AC3E}">
        <p14:creationId xmlns:p14="http://schemas.microsoft.com/office/powerpoint/2010/main" val="1012659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FFBDFEB-1B64-468E-9F8F-D560DD6D8C70}" type="datetimeFigureOut">
              <a:rPr lang="en-US" smtClean="0"/>
              <a:t>9/21/2022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721D85D-94D0-4819-8828-F1C4BE85E5DC}" type="slidenum">
              <a:rPr lang="en-US" smtClean="0"/>
              <a:t>‹#›</a:t>
            </a:fld>
            <a:endParaRPr lang="en-US"/>
          </a:p>
        </p:txBody>
      </p:sp>
    </p:spTree>
    <p:extLst>
      <p:ext uri="{BB962C8B-B14F-4D97-AF65-F5344CB8AC3E}">
        <p14:creationId xmlns:p14="http://schemas.microsoft.com/office/powerpoint/2010/main" val="2540618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55119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7.xml"/><Relationship Id="rId6" Type="http://schemas.microsoft.com/office/2007/relationships/hdphoto" Target="../media/hdphoto3.wdp"/><Relationship Id="rId5" Type="http://schemas.openxmlformats.org/officeDocument/2006/relationships/image" Target="../media/image10.png"/><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3.wdp"/><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10.png"/><Relationship Id="rId5" Type="http://schemas.microsoft.com/office/2007/relationships/hdphoto" Target="../media/hdphoto2.wdp"/><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44379" y="125128"/>
            <a:ext cx="11867949" cy="65548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79672" y="2288620"/>
            <a:ext cx="11528537" cy="830997"/>
          </a:xfrm>
          <a:prstGeom prst="rect">
            <a:avLst/>
          </a:prstGeom>
        </p:spPr>
        <p:txBody>
          <a:bodyPr wrap="square">
            <a:spAutoFit/>
          </a:bodyPr>
          <a:lstStyle/>
          <a:p>
            <a:pPr algn="ctr">
              <a:spcBef>
                <a:spcPts val="600"/>
              </a:spcBef>
              <a:spcAft>
                <a:spcPts val="600"/>
              </a:spcAft>
            </a:pPr>
            <a:r>
              <a:rPr lang="en-GB" sz="4800" b="1">
                <a:latin typeface="Times New Roman" panose="02020603050405020304" pitchFamily="18" charset="0"/>
                <a:cs typeface="Times New Roman" panose="02020603050405020304" pitchFamily="18" charset="0"/>
              </a:rPr>
              <a:t>Ghi vở ghi bài thứ 4: Thể dục, kĩ thuật</a:t>
            </a:r>
            <a:endParaRPr lang="vi-VN" sz="5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7385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îṧļïḑe">
            <a:extLst>
              <a:ext uri="{FF2B5EF4-FFF2-40B4-BE49-F238E27FC236}">
                <a16:creationId xmlns:a16="http://schemas.microsoft.com/office/drawing/2014/main" id="{8D748468-68A6-4185-A018-016B9F40EBB0}"/>
              </a:ext>
            </a:extLst>
          </p:cNvPr>
          <p:cNvSpPr/>
          <p:nvPr/>
        </p:nvSpPr>
        <p:spPr>
          <a:xfrm>
            <a:off x="1324603" y="1596994"/>
            <a:ext cx="9250264" cy="498029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defTabSz="914400"/>
            <a:endParaRPr lang="zh-CN" altLang="en-US" dirty="0">
              <a:latin typeface="仓耳玄三M W05" panose="02020400000000000000" pitchFamily="18" charset="-122"/>
            </a:endParaRPr>
          </a:p>
        </p:txBody>
      </p:sp>
      <p:sp>
        <p:nvSpPr>
          <p:cNvPr id="5" name="箭头: 五边形 35">
            <a:extLst>
              <a:ext uri="{FF2B5EF4-FFF2-40B4-BE49-F238E27FC236}">
                <a16:creationId xmlns:a16="http://schemas.microsoft.com/office/drawing/2014/main" id="{2A5A026B-51DD-49CA-B414-4F1B172FBD8C}"/>
              </a:ext>
            </a:extLst>
          </p:cNvPr>
          <p:cNvSpPr/>
          <p:nvPr/>
        </p:nvSpPr>
        <p:spPr>
          <a:xfrm>
            <a:off x="0" y="515159"/>
            <a:ext cx="4051051" cy="880533"/>
          </a:xfrm>
          <a:prstGeom prst="homePlate">
            <a:avLst/>
          </a:prstGeom>
          <a:solidFill>
            <a:srgbClr val="FFE4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仓耳玄三M W05" panose="02020400000000000000" pitchFamily="18" charset="-122"/>
              <a:ea typeface="仓耳玄三M W05" panose="02020400000000000000" pitchFamily="18" charset="-122"/>
            </a:endParaRPr>
          </a:p>
        </p:txBody>
      </p:sp>
      <p:sp>
        <p:nvSpPr>
          <p:cNvPr id="6" name="箭头: V 形 37">
            <a:extLst>
              <a:ext uri="{FF2B5EF4-FFF2-40B4-BE49-F238E27FC236}">
                <a16:creationId xmlns:a16="http://schemas.microsoft.com/office/drawing/2014/main" id="{02A89947-3A58-4A62-B974-6DB8A22164C4}"/>
              </a:ext>
            </a:extLst>
          </p:cNvPr>
          <p:cNvSpPr/>
          <p:nvPr/>
        </p:nvSpPr>
        <p:spPr>
          <a:xfrm>
            <a:off x="1324603" y="496919"/>
            <a:ext cx="8843864" cy="976281"/>
          </a:xfrm>
          <a:prstGeom prst="chevron">
            <a:avLst/>
          </a:prstGeom>
          <a:solidFill>
            <a:srgbClr val="FFD2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仓耳玄三M W05" panose="02020400000000000000" pitchFamily="18" charset="-122"/>
              <a:ea typeface="仓耳玄三M W05" panose="02020400000000000000" pitchFamily="18" charset="-122"/>
            </a:endParaRPr>
          </a:p>
        </p:txBody>
      </p:sp>
      <p:sp>
        <p:nvSpPr>
          <p:cNvPr id="7" name="箭头: V 形 45">
            <a:extLst>
              <a:ext uri="{FF2B5EF4-FFF2-40B4-BE49-F238E27FC236}">
                <a16:creationId xmlns:a16="http://schemas.microsoft.com/office/drawing/2014/main" id="{C437454D-566A-4781-B694-6174E346F0E1}"/>
              </a:ext>
            </a:extLst>
          </p:cNvPr>
          <p:cNvSpPr/>
          <p:nvPr/>
        </p:nvSpPr>
        <p:spPr>
          <a:xfrm>
            <a:off x="3313159" y="533399"/>
            <a:ext cx="2359508" cy="880533"/>
          </a:xfrm>
          <a:prstGeom prst="chevron">
            <a:avLst/>
          </a:prstGeom>
          <a:solidFill>
            <a:srgbClr val="FFE4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仓耳玄三M W05" panose="02020400000000000000" pitchFamily="18" charset="-122"/>
              <a:ea typeface="仓耳玄三M W05" panose="02020400000000000000" pitchFamily="18" charset="-122"/>
            </a:endParaRPr>
          </a:p>
        </p:txBody>
      </p:sp>
      <p:sp>
        <p:nvSpPr>
          <p:cNvPr id="8" name="椭圆 46">
            <a:extLst>
              <a:ext uri="{FF2B5EF4-FFF2-40B4-BE49-F238E27FC236}">
                <a16:creationId xmlns:a16="http://schemas.microsoft.com/office/drawing/2014/main" id="{E2C8722C-9437-4489-B1E7-D6735E84E2C7}"/>
              </a:ext>
            </a:extLst>
          </p:cNvPr>
          <p:cNvSpPr/>
          <p:nvPr/>
        </p:nvSpPr>
        <p:spPr>
          <a:xfrm>
            <a:off x="714844" y="677262"/>
            <a:ext cx="609759" cy="376772"/>
          </a:xfrm>
          <a:prstGeom prst="ellipse">
            <a:avLst/>
          </a:prstGeom>
          <a:solidFill>
            <a:srgbClr val="E7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仓耳玄三M W05" panose="02020400000000000000" pitchFamily="18" charset="-122"/>
              <a:ea typeface="仓耳玄三M W05" panose="02020400000000000000" pitchFamily="18" charset="-122"/>
            </a:endParaRPr>
          </a:p>
        </p:txBody>
      </p:sp>
      <p:sp>
        <p:nvSpPr>
          <p:cNvPr id="10" name="椭圆 48">
            <a:extLst>
              <a:ext uri="{FF2B5EF4-FFF2-40B4-BE49-F238E27FC236}">
                <a16:creationId xmlns:a16="http://schemas.microsoft.com/office/drawing/2014/main" id="{D638656E-8EED-4481-B813-3BFBDF9FB50C}"/>
              </a:ext>
            </a:extLst>
          </p:cNvPr>
          <p:cNvSpPr/>
          <p:nvPr/>
        </p:nvSpPr>
        <p:spPr>
          <a:xfrm>
            <a:off x="3690823" y="677261"/>
            <a:ext cx="609759" cy="376772"/>
          </a:xfrm>
          <a:prstGeom prst="ellipse">
            <a:avLst/>
          </a:prstGeom>
          <a:solidFill>
            <a:srgbClr val="E7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仓耳玄三M W05" panose="02020400000000000000" pitchFamily="18" charset="-122"/>
              <a:ea typeface="仓耳玄三M W05" panose="02020400000000000000" pitchFamily="18" charset="-122"/>
            </a:endParaRPr>
          </a:p>
        </p:txBody>
      </p:sp>
      <p:sp>
        <p:nvSpPr>
          <p:cNvPr id="11" name="矩形 2">
            <a:extLst>
              <a:ext uri="{FF2B5EF4-FFF2-40B4-BE49-F238E27FC236}">
                <a16:creationId xmlns:a16="http://schemas.microsoft.com/office/drawing/2014/main" id="{39F310E3-111E-4B16-A707-D0E57AAF3568}"/>
              </a:ext>
            </a:extLst>
          </p:cNvPr>
          <p:cNvSpPr/>
          <p:nvPr/>
        </p:nvSpPr>
        <p:spPr>
          <a:xfrm>
            <a:off x="243315" y="698221"/>
            <a:ext cx="10858703" cy="492443"/>
          </a:xfrm>
          <a:prstGeom prst="rect">
            <a:avLst/>
          </a:prstGeom>
        </p:spPr>
        <p:txBody>
          <a:bodyPr wrap="square">
            <a:spAutoFit/>
          </a:bodyPr>
          <a:lstStyle/>
          <a:p>
            <a:pPr>
              <a:spcBef>
                <a:spcPct val="50000"/>
              </a:spcBef>
            </a:pPr>
            <a:r>
              <a:rPr lang="vi-VN" altLang="en-US" sz="2600" b="1" dirty="0">
                <a:solidFill>
                  <a:srgbClr val="002060"/>
                </a:solidFill>
                <a:latin typeface="UTM Avo" panose="02040603050506020204" pitchFamily="18" charset="0"/>
              </a:rPr>
              <a:t>3. </a:t>
            </a:r>
            <a:r>
              <a:rPr lang="en-US" altLang="en-US" sz="2600" b="1" dirty="0" err="1">
                <a:solidFill>
                  <a:srgbClr val="002060"/>
                </a:solidFill>
                <a:latin typeface="UTM Avo" panose="02040603050506020204" pitchFamily="18" charset="0"/>
              </a:rPr>
              <a:t>Một</a:t>
            </a:r>
            <a:r>
              <a:rPr lang="en-US" altLang="en-US" sz="2600" b="1" dirty="0">
                <a:solidFill>
                  <a:srgbClr val="002060"/>
                </a:solidFill>
                <a:latin typeface="UTM Avo" panose="02040603050506020204" pitchFamily="18" charset="0"/>
              </a:rPr>
              <a:t> </a:t>
            </a:r>
            <a:r>
              <a:rPr lang="en-US" altLang="en-US" sz="2600" b="1" dirty="0" err="1">
                <a:solidFill>
                  <a:srgbClr val="002060"/>
                </a:solidFill>
                <a:latin typeface="UTM Avo" panose="02040603050506020204" pitchFamily="18" charset="0"/>
              </a:rPr>
              <a:t>bức</a:t>
            </a:r>
            <a:r>
              <a:rPr lang="en-US" altLang="en-US" sz="2600" b="1" dirty="0">
                <a:solidFill>
                  <a:srgbClr val="002060"/>
                </a:solidFill>
                <a:latin typeface="UTM Avo" panose="02040603050506020204" pitchFamily="18" charset="0"/>
              </a:rPr>
              <a:t> </a:t>
            </a:r>
            <a:r>
              <a:rPr lang="en-US" altLang="en-US" sz="2600" b="1" dirty="0" err="1">
                <a:solidFill>
                  <a:srgbClr val="002060"/>
                </a:solidFill>
                <a:latin typeface="UTM Avo" panose="02040603050506020204" pitchFamily="18" charset="0"/>
              </a:rPr>
              <a:t>thư</a:t>
            </a:r>
            <a:r>
              <a:rPr lang="en-US" altLang="en-US" sz="2600" b="1" dirty="0">
                <a:solidFill>
                  <a:srgbClr val="002060"/>
                </a:solidFill>
                <a:latin typeface="UTM Avo" panose="02040603050506020204" pitchFamily="18" charset="0"/>
              </a:rPr>
              <a:t> </a:t>
            </a:r>
            <a:r>
              <a:rPr lang="en-US" altLang="en-US" sz="2600" b="1" dirty="0" err="1">
                <a:solidFill>
                  <a:srgbClr val="002060"/>
                </a:solidFill>
                <a:latin typeface="UTM Avo" panose="02040603050506020204" pitchFamily="18" charset="0"/>
              </a:rPr>
              <a:t>thường</a:t>
            </a:r>
            <a:r>
              <a:rPr lang="en-US" altLang="en-US" sz="2600" b="1" dirty="0">
                <a:solidFill>
                  <a:srgbClr val="002060"/>
                </a:solidFill>
                <a:latin typeface="UTM Avo" panose="02040603050506020204" pitchFamily="18" charset="0"/>
              </a:rPr>
              <a:t> </a:t>
            </a:r>
            <a:r>
              <a:rPr lang="en-US" altLang="en-US" sz="2600" b="1" dirty="0" err="1">
                <a:solidFill>
                  <a:srgbClr val="002060"/>
                </a:solidFill>
                <a:latin typeface="UTM Avo" panose="02040603050506020204" pitchFamily="18" charset="0"/>
              </a:rPr>
              <a:t>mở</a:t>
            </a:r>
            <a:r>
              <a:rPr lang="en-US" altLang="en-US" sz="2600" b="1" dirty="0">
                <a:solidFill>
                  <a:srgbClr val="002060"/>
                </a:solidFill>
                <a:latin typeface="UTM Avo" panose="02040603050506020204" pitchFamily="18" charset="0"/>
              </a:rPr>
              <a:t> </a:t>
            </a:r>
            <a:r>
              <a:rPr lang="en-US" altLang="en-US" sz="2600" b="1" dirty="0" err="1">
                <a:solidFill>
                  <a:srgbClr val="002060"/>
                </a:solidFill>
                <a:latin typeface="UTM Avo" panose="02040603050506020204" pitchFamily="18" charset="0"/>
              </a:rPr>
              <a:t>đầu</a:t>
            </a:r>
            <a:r>
              <a:rPr lang="en-US" altLang="en-US" sz="2600" b="1" dirty="0">
                <a:solidFill>
                  <a:srgbClr val="002060"/>
                </a:solidFill>
                <a:latin typeface="UTM Avo" panose="02040603050506020204" pitchFamily="18" charset="0"/>
              </a:rPr>
              <a:t> </a:t>
            </a:r>
            <a:r>
              <a:rPr lang="en-US" altLang="en-US" sz="2600" b="1" dirty="0" err="1">
                <a:solidFill>
                  <a:srgbClr val="002060"/>
                </a:solidFill>
                <a:latin typeface="UTM Avo" panose="02040603050506020204" pitchFamily="18" charset="0"/>
              </a:rPr>
              <a:t>và</a:t>
            </a:r>
            <a:r>
              <a:rPr lang="en-US" altLang="en-US" sz="2600" b="1" dirty="0">
                <a:solidFill>
                  <a:srgbClr val="002060"/>
                </a:solidFill>
                <a:latin typeface="UTM Avo" panose="02040603050506020204" pitchFamily="18" charset="0"/>
              </a:rPr>
              <a:t> </a:t>
            </a:r>
            <a:r>
              <a:rPr lang="en-US" altLang="en-US" sz="2600" b="1" dirty="0" err="1">
                <a:solidFill>
                  <a:srgbClr val="002060"/>
                </a:solidFill>
                <a:latin typeface="UTM Avo" panose="02040603050506020204" pitchFamily="18" charset="0"/>
              </a:rPr>
              <a:t>kết</a:t>
            </a:r>
            <a:r>
              <a:rPr lang="en-US" altLang="en-US" sz="2600" b="1" dirty="0">
                <a:solidFill>
                  <a:srgbClr val="002060"/>
                </a:solidFill>
                <a:latin typeface="UTM Avo" panose="02040603050506020204" pitchFamily="18" charset="0"/>
              </a:rPr>
              <a:t> </a:t>
            </a:r>
            <a:r>
              <a:rPr lang="en-US" altLang="en-US" sz="2600" b="1" dirty="0" err="1">
                <a:solidFill>
                  <a:srgbClr val="002060"/>
                </a:solidFill>
                <a:latin typeface="UTM Avo" panose="02040603050506020204" pitchFamily="18" charset="0"/>
              </a:rPr>
              <a:t>thúc</a:t>
            </a:r>
            <a:r>
              <a:rPr lang="en-US" altLang="en-US" sz="2600" b="1" dirty="0">
                <a:solidFill>
                  <a:srgbClr val="002060"/>
                </a:solidFill>
                <a:latin typeface="UTM Avo" panose="02040603050506020204" pitchFamily="18" charset="0"/>
              </a:rPr>
              <a:t> </a:t>
            </a:r>
            <a:r>
              <a:rPr lang="en-US" altLang="en-US" sz="2600" b="1" dirty="0" err="1">
                <a:solidFill>
                  <a:srgbClr val="002060"/>
                </a:solidFill>
                <a:latin typeface="UTM Avo" panose="02040603050506020204" pitchFamily="18" charset="0"/>
              </a:rPr>
              <a:t>như</a:t>
            </a:r>
            <a:r>
              <a:rPr lang="en-US" altLang="en-US" sz="2600" b="1" dirty="0">
                <a:solidFill>
                  <a:srgbClr val="002060"/>
                </a:solidFill>
                <a:latin typeface="UTM Avo" panose="02040603050506020204" pitchFamily="18" charset="0"/>
              </a:rPr>
              <a:t> </a:t>
            </a:r>
            <a:r>
              <a:rPr lang="en-US" altLang="en-US" sz="2600" b="1" dirty="0" err="1">
                <a:solidFill>
                  <a:srgbClr val="002060"/>
                </a:solidFill>
                <a:latin typeface="UTM Avo" panose="02040603050506020204" pitchFamily="18" charset="0"/>
              </a:rPr>
              <a:t>thế</a:t>
            </a:r>
            <a:r>
              <a:rPr lang="en-US" altLang="en-US" sz="2600" b="1" dirty="0">
                <a:solidFill>
                  <a:srgbClr val="002060"/>
                </a:solidFill>
                <a:latin typeface="UTM Avo" panose="02040603050506020204" pitchFamily="18" charset="0"/>
              </a:rPr>
              <a:t> </a:t>
            </a:r>
            <a:r>
              <a:rPr lang="en-US" altLang="en-US" sz="2600" b="1" dirty="0" err="1">
                <a:solidFill>
                  <a:srgbClr val="002060"/>
                </a:solidFill>
                <a:latin typeface="UTM Avo" panose="02040603050506020204" pitchFamily="18" charset="0"/>
              </a:rPr>
              <a:t>nào</a:t>
            </a:r>
            <a:r>
              <a:rPr lang="en-US" altLang="en-US" sz="2600" b="1" dirty="0">
                <a:solidFill>
                  <a:srgbClr val="002060"/>
                </a:solidFill>
                <a:latin typeface="UTM Avo" panose="02040603050506020204" pitchFamily="18" charset="0"/>
              </a:rPr>
              <a:t>?</a:t>
            </a:r>
          </a:p>
        </p:txBody>
      </p:sp>
      <p:sp>
        <p:nvSpPr>
          <p:cNvPr id="12" name="文本框 18">
            <a:extLst>
              <a:ext uri="{FF2B5EF4-FFF2-40B4-BE49-F238E27FC236}">
                <a16:creationId xmlns:a16="http://schemas.microsoft.com/office/drawing/2014/main" id="{F3626521-4BC0-4F3A-9488-6968A543F5E5}"/>
              </a:ext>
            </a:extLst>
          </p:cNvPr>
          <p:cNvSpPr txBox="1"/>
          <p:nvPr/>
        </p:nvSpPr>
        <p:spPr>
          <a:xfrm flipH="1">
            <a:off x="2025525" y="2453789"/>
            <a:ext cx="8057706" cy="3539430"/>
          </a:xfrm>
          <a:prstGeom prst="rect">
            <a:avLst/>
          </a:prstGeom>
          <a:noFill/>
        </p:spPr>
        <p:txBody>
          <a:bodyPr wrap="square" rtlCol="0">
            <a:spAutoFit/>
          </a:bodyPr>
          <a:lstStyle/>
          <a:p>
            <a:pPr marL="457200" indent="-457200">
              <a:lnSpc>
                <a:spcPct val="150000"/>
              </a:lnSpc>
              <a:spcBef>
                <a:spcPct val="50000"/>
              </a:spcBef>
              <a:buFont typeface="Courier New" panose="02070309020205020404" pitchFamily="49" charset="0"/>
              <a:buChar char="o"/>
            </a:pPr>
            <a:r>
              <a:rPr lang="en-US" altLang="en-US" sz="2800" b="1" dirty="0" err="1">
                <a:solidFill>
                  <a:srgbClr val="E6202D"/>
                </a:solidFill>
                <a:latin typeface="UTM Avo" panose="02040603050506020204" pitchFamily="18" charset="0"/>
              </a:rPr>
              <a:t>Đầu</a:t>
            </a:r>
            <a:r>
              <a:rPr lang="en-US" altLang="en-US" sz="2800" b="1" dirty="0">
                <a:solidFill>
                  <a:srgbClr val="E6202D"/>
                </a:solidFill>
                <a:latin typeface="UTM Avo" panose="02040603050506020204" pitchFamily="18" charset="0"/>
              </a:rPr>
              <a:t> </a:t>
            </a:r>
            <a:r>
              <a:rPr lang="en-US" altLang="en-US" sz="2800" b="1" dirty="0" err="1">
                <a:solidFill>
                  <a:srgbClr val="E6202D"/>
                </a:solidFill>
                <a:latin typeface="UTM Avo" panose="02040603050506020204" pitchFamily="18" charset="0"/>
              </a:rPr>
              <a:t>thư</a:t>
            </a:r>
            <a:r>
              <a:rPr lang="en-US" altLang="en-US" sz="2800" b="1" dirty="0">
                <a:solidFill>
                  <a:srgbClr val="E6202D"/>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Ghi</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địa</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điểm</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thời</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gian</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viết</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thư</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Lời</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thưa</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gửi</a:t>
            </a:r>
            <a:r>
              <a:rPr lang="en-US" altLang="en-US" sz="2800" b="1" dirty="0">
                <a:solidFill>
                  <a:schemeClr val="accent5">
                    <a:lumMod val="50000"/>
                  </a:schemeClr>
                </a:solidFill>
                <a:latin typeface="UTM Avo" panose="02040603050506020204" pitchFamily="18" charset="0"/>
              </a:rPr>
              <a:t>.</a:t>
            </a:r>
          </a:p>
          <a:p>
            <a:pPr marL="457200" indent="-457200">
              <a:lnSpc>
                <a:spcPct val="150000"/>
              </a:lnSpc>
              <a:spcBef>
                <a:spcPct val="50000"/>
              </a:spcBef>
              <a:buFont typeface="Courier New" panose="02070309020205020404" pitchFamily="49" charset="0"/>
              <a:buChar char="o"/>
            </a:pPr>
            <a:r>
              <a:rPr lang="en-US" altLang="en-US" sz="2800" b="1" dirty="0" err="1">
                <a:solidFill>
                  <a:srgbClr val="E6202D"/>
                </a:solidFill>
                <a:latin typeface="UTM Avo" panose="02040603050506020204" pitchFamily="18" charset="0"/>
              </a:rPr>
              <a:t>Cuối</a:t>
            </a:r>
            <a:r>
              <a:rPr lang="en-US" altLang="en-US" sz="2800" b="1" dirty="0">
                <a:solidFill>
                  <a:srgbClr val="E6202D"/>
                </a:solidFill>
                <a:latin typeface="UTM Avo" panose="02040603050506020204" pitchFamily="18" charset="0"/>
              </a:rPr>
              <a:t> </a:t>
            </a:r>
            <a:r>
              <a:rPr lang="en-US" altLang="en-US" sz="2800" b="1" dirty="0" err="1">
                <a:solidFill>
                  <a:srgbClr val="E6202D"/>
                </a:solidFill>
                <a:latin typeface="UTM Avo" panose="02040603050506020204" pitchFamily="18" charset="0"/>
              </a:rPr>
              <a:t>thư</a:t>
            </a:r>
            <a:r>
              <a:rPr lang="en-US" altLang="en-US" sz="2800" b="1" dirty="0">
                <a:solidFill>
                  <a:srgbClr val="E6202D"/>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Ghi</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lời</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chúc</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lời</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cảm</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ơn</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hứa</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hẹn</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của</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người</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viết</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thư</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Chữ</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kí</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và</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tên</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hoặc</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họ</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tên</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của</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người</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viết</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thư</a:t>
            </a:r>
            <a:r>
              <a:rPr lang="en-US" altLang="en-US" sz="2800" b="1" dirty="0">
                <a:solidFill>
                  <a:schemeClr val="accent5">
                    <a:lumMod val="50000"/>
                  </a:schemeClr>
                </a:solidFill>
                <a:latin typeface="UTM Avo" panose="02040603050506020204" pitchFamily="18" charset="0"/>
              </a:rPr>
              <a:t>.</a:t>
            </a:r>
          </a:p>
        </p:txBody>
      </p:sp>
      <p:sp>
        <p:nvSpPr>
          <p:cNvPr id="13" name="TextBox 12">
            <a:extLst>
              <a:ext uri="{FF2B5EF4-FFF2-40B4-BE49-F238E27FC236}">
                <a16:creationId xmlns:a16="http://schemas.microsoft.com/office/drawing/2014/main" id="{1C6DC367-1AAF-4BC7-A5DB-0DBB19BC9DBF}"/>
              </a:ext>
            </a:extLst>
          </p:cNvPr>
          <p:cNvSpPr txBox="1"/>
          <p:nvPr/>
        </p:nvSpPr>
        <p:spPr>
          <a:xfrm>
            <a:off x="1396999" y="1930569"/>
            <a:ext cx="9423401" cy="523220"/>
          </a:xfrm>
          <a:prstGeom prst="rect">
            <a:avLst/>
          </a:prstGeom>
          <a:noFill/>
        </p:spPr>
        <p:txBody>
          <a:bodyPr wrap="square" rtlCol="0">
            <a:spAutoFit/>
          </a:bodyPr>
          <a:lstStyle/>
          <a:p>
            <a:r>
              <a:rPr lang="en-US" altLang="en-US" sz="2800" b="1" dirty="0" err="1">
                <a:solidFill>
                  <a:srgbClr val="E6202D"/>
                </a:solidFill>
                <a:latin typeface="UTM Avo" panose="02040603050506020204" pitchFamily="18" charset="0"/>
              </a:rPr>
              <a:t>Một</a:t>
            </a:r>
            <a:r>
              <a:rPr lang="en-US" altLang="en-US" sz="2800" b="1" dirty="0">
                <a:solidFill>
                  <a:srgbClr val="E6202D"/>
                </a:solidFill>
                <a:latin typeface="UTM Avo" panose="02040603050506020204" pitchFamily="18" charset="0"/>
              </a:rPr>
              <a:t> </a:t>
            </a:r>
            <a:r>
              <a:rPr lang="en-US" altLang="en-US" sz="2800" b="1" dirty="0" err="1">
                <a:solidFill>
                  <a:srgbClr val="E6202D"/>
                </a:solidFill>
                <a:latin typeface="UTM Avo" panose="02040603050506020204" pitchFamily="18" charset="0"/>
              </a:rPr>
              <a:t>bức</a:t>
            </a:r>
            <a:r>
              <a:rPr lang="en-US" altLang="en-US" sz="2800" b="1" dirty="0">
                <a:solidFill>
                  <a:srgbClr val="E6202D"/>
                </a:solidFill>
                <a:latin typeface="UTM Avo" panose="02040603050506020204" pitchFamily="18" charset="0"/>
              </a:rPr>
              <a:t> </a:t>
            </a:r>
            <a:r>
              <a:rPr lang="en-US" altLang="en-US" sz="2800" b="1" dirty="0" err="1">
                <a:solidFill>
                  <a:srgbClr val="E6202D"/>
                </a:solidFill>
                <a:latin typeface="UTM Avo" panose="02040603050506020204" pitchFamily="18" charset="0"/>
              </a:rPr>
              <a:t>thư</a:t>
            </a:r>
            <a:r>
              <a:rPr lang="en-US" altLang="en-US" sz="2800" b="1" dirty="0">
                <a:solidFill>
                  <a:srgbClr val="E6202D"/>
                </a:solidFill>
                <a:latin typeface="UTM Avo" panose="02040603050506020204" pitchFamily="18" charset="0"/>
              </a:rPr>
              <a:t> </a:t>
            </a:r>
            <a:r>
              <a:rPr lang="en-US" altLang="en-US" sz="2800" b="1" dirty="0" err="1">
                <a:solidFill>
                  <a:srgbClr val="E6202D"/>
                </a:solidFill>
                <a:latin typeface="UTM Avo" panose="02040603050506020204" pitchFamily="18" charset="0"/>
              </a:rPr>
              <a:t>thường</a:t>
            </a:r>
            <a:r>
              <a:rPr lang="en-US" altLang="en-US" sz="2800" b="1" dirty="0">
                <a:solidFill>
                  <a:srgbClr val="E6202D"/>
                </a:solidFill>
                <a:latin typeface="UTM Avo" panose="02040603050506020204" pitchFamily="18" charset="0"/>
              </a:rPr>
              <a:t> </a:t>
            </a:r>
            <a:r>
              <a:rPr lang="en-US" altLang="en-US" sz="2800" b="1" dirty="0" err="1">
                <a:solidFill>
                  <a:srgbClr val="E6202D"/>
                </a:solidFill>
                <a:latin typeface="UTM Avo" panose="02040603050506020204" pitchFamily="18" charset="0"/>
              </a:rPr>
              <a:t>mở</a:t>
            </a:r>
            <a:r>
              <a:rPr lang="en-US" altLang="en-US" sz="2800" b="1" dirty="0">
                <a:solidFill>
                  <a:srgbClr val="E6202D"/>
                </a:solidFill>
                <a:latin typeface="UTM Avo" panose="02040603050506020204" pitchFamily="18" charset="0"/>
              </a:rPr>
              <a:t> </a:t>
            </a:r>
            <a:r>
              <a:rPr lang="en-US" altLang="en-US" sz="2800" b="1" dirty="0" err="1">
                <a:solidFill>
                  <a:srgbClr val="E6202D"/>
                </a:solidFill>
                <a:latin typeface="UTM Avo" panose="02040603050506020204" pitchFamily="18" charset="0"/>
              </a:rPr>
              <a:t>đầu</a:t>
            </a:r>
            <a:r>
              <a:rPr lang="en-US" altLang="en-US" sz="2800" b="1" dirty="0">
                <a:solidFill>
                  <a:srgbClr val="E6202D"/>
                </a:solidFill>
                <a:latin typeface="UTM Avo" panose="02040603050506020204" pitchFamily="18" charset="0"/>
              </a:rPr>
              <a:t> </a:t>
            </a:r>
            <a:r>
              <a:rPr lang="en-US" altLang="en-US" sz="2800" b="1" dirty="0" err="1">
                <a:solidFill>
                  <a:srgbClr val="E6202D"/>
                </a:solidFill>
                <a:latin typeface="UTM Avo" panose="02040603050506020204" pitchFamily="18" charset="0"/>
              </a:rPr>
              <a:t>và</a:t>
            </a:r>
            <a:r>
              <a:rPr lang="en-US" altLang="en-US" sz="2800" b="1" dirty="0">
                <a:solidFill>
                  <a:srgbClr val="E6202D"/>
                </a:solidFill>
                <a:latin typeface="UTM Avo" panose="02040603050506020204" pitchFamily="18" charset="0"/>
              </a:rPr>
              <a:t> </a:t>
            </a:r>
            <a:r>
              <a:rPr lang="en-US" altLang="en-US" sz="2800" b="1" dirty="0" err="1">
                <a:solidFill>
                  <a:srgbClr val="E6202D"/>
                </a:solidFill>
                <a:latin typeface="UTM Avo" panose="02040603050506020204" pitchFamily="18" charset="0"/>
              </a:rPr>
              <a:t>kết</a:t>
            </a:r>
            <a:r>
              <a:rPr lang="en-US" altLang="en-US" sz="2800" b="1" dirty="0">
                <a:solidFill>
                  <a:srgbClr val="E6202D"/>
                </a:solidFill>
                <a:latin typeface="UTM Avo" panose="02040603050506020204" pitchFamily="18" charset="0"/>
              </a:rPr>
              <a:t> </a:t>
            </a:r>
            <a:r>
              <a:rPr lang="en-US" altLang="en-US" sz="2800" b="1" dirty="0" err="1">
                <a:solidFill>
                  <a:srgbClr val="E6202D"/>
                </a:solidFill>
                <a:latin typeface="UTM Avo" panose="02040603050506020204" pitchFamily="18" charset="0"/>
              </a:rPr>
              <a:t>thúc</a:t>
            </a:r>
            <a:r>
              <a:rPr lang="en-US" altLang="en-US" sz="2800" b="1" dirty="0">
                <a:solidFill>
                  <a:srgbClr val="E6202D"/>
                </a:solidFill>
                <a:latin typeface="UTM Avo" panose="02040603050506020204" pitchFamily="18" charset="0"/>
              </a:rPr>
              <a:t> </a:t>
            </a:r>
            <a:r>
              <a:rPr lang="en-US" altLang="en-US" sz="2800" b="1" dirty="0" err="1">
                <a:solidFill>
                  <a:srgbClr val="E6202D"/>
                </a:solidFill>
                <a:latin typeface="UTM Avo" panose="02040603050506020204" pitchFamily="18" charset="0"/>
              </a:rPr>
              <a:t>như</a:t>
            </a:r>
            <a:r>
              <a:rPr lang="en-US" altLang="en-US" sz="2800" b="1" dirty="0">
                <a:solidFill>
                  <a:srgbClr val="E6202D"/>
                </a:solidFill>
                <a:latin typeface="UTM Avo" panose="02040603050506020204" pitchFamily="18" charset="0"/>
              </a:rPr>
              <a:t> </a:t>
            </a:r>
            <a:r>
              <a:rPr lang="en-US" altLang="en-US" sz="2800" b="1" dirty="0" err="1">
                <a:solidFill>
                  <a:srgbClr val="E6202D"/>
                </a:solidFill>
                <a:latin typeface="UTM Avo" panose="02040603050506020204" pitchFamily="18" charset="0"/>
              </a:rPr>
              <a:t>sau</a:t>
            </a:r>
            <a:r>
              <a:rPr lang="en-US" altLang="en-US" sz="2800" b="1" dirty="0">
                <a:solidFill>
                  <a:srgbClr val="E6202D"/>
                </a:solidFill>
                <a:latin typeface="UTM Avo" panose="02040603050506020204" pitchFamily="18" charset="0"/>
              </a:rPr>
              <a:t>:</a:t>
            </a:r>
          </a:p>
        </p:txBody>
      </p:sp>
    </p:spTree>
    <p:extLst>
      <p:ext uri="{BB962C8B-B14F-4D97-AF65-F5344CB8AC3E}">
        <p14:creationId xmlns:p14="http://schemas.microsoft.com/office/powerpoint/2010/main" val="3572052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1000"/>
                                        <p:tgtEl>
                                          <p:spTgt spid="12">
                                            <p:txEl>
                                              <p:pRg st="0" end="0"/>
                                            </p:txEl>
                                          </p:spTgt>
                                        </p:tgtEl>
                                      </p:cBhvr>
                                    </p:animEffect>
                                    <p:anim calcmode="lin" valueType="num">
                                      <p:cBhvr>
                                        <p:cTn id="15"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2">
                                            <p:txEl>
                                              <p:pRg st="1" end="1"/>
                                            </p:txEl>
                                          </p:spTgt>
                                        </p:tgtEl>
                                        <p:attrNameLst>
                                          <p:attrName>style.visibility</p:attrName>
                                        </p:attrNameLst>
                                      </p:cBhvr>
                                      <p:to>
                                        <p:strVal val="visible"/>
                                      </p:to>
                                    </p:set>
                                    <p:animEffect transition="in" filter="fade">
                                      <p:cBhvr>
                                        <p:cTn id="21" dur="1000"/>
                                        <p:tgtEl>
                                          <p:spTgt spid="12">
                                            <p:txEl>
                                              <p:pRg st="1" end="1"/>
                                            </p:txEl>
                                          </p:spTgt>
                                        </p:tgtEl>
                                      </p:cBhvr>
                                    </p:animEffect>
                                    <p:anim calcmode="lin" valueType="num">
                                      <p:cBhvr>
                                        <p:cTn id="22"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箭头: 五边形 35">
            <a:extLst>
              <a:ext uri="{FF2B5EF4-FFF2-40B4-BE49-F238E27FC236}">
                <a16:creationId xmlns:a16="http://schemas.microsoft.com/office/drawing/2014/main" id="{2A5A026B-51DD-49CA-B414-4F1B172FBD8C}"/>
              </a:ext>
            </a:extLst>
          </p:cNvPr>
          <p:cNvSpPr/>
          <p:nvPr/>
        </p:nvSpPr>
        <p:spPr>
          <a:xfrm>
            <a:off x="1058780" y="168644"/>
            <a:ext cx="4051051" cy="880533"/>
          </a:xfrm>
          <a:prstGeom prst="homePlate">
            <a:avLst/>
          </a:prstGeom>
          <a:solidFill>
            <a:srgbClr val="FFE4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仓耳玄三M W05" panose="02020400000000000000" pitchFamily="18" charset="-122"/>
              <a:ea typeface="仓耳玄三M W05" panose="02020400000000000000" pitchFamily="18" charset="-122"/>
            </a:endParaRPr>
          </a:p>
        </p:txBody>
      </p:sp>
      <p:sp>
        <p:nvSpPr>
          <p:cNvPr id="15" name="箭头: V 形 37">
            <a:extLst>
              <a:ext uri="{FF2B5EF4-FFF2-40B4-BE49-F238E27FC236}">
                <a16:creationId xmlns:a16="http://schemas.microsoft.com/office/drawing/2014/main" id="{02A89947-3A58-4A62-B974-6DB8A22164C4}"/>
              </a:ext>
            </a:extLst>
          </p:cNvPr>
          <p:cNvSpPr/>
          <p:nvPr/>
        </p:nvSpPr>
        <p:spPr>
          <a:xfrm>
            <a:off x="2383383" y="150404"/>
            <a:ext cx="8843864" cy="976281"/>
          </a:xfrm>
          <a:prstGeom prst="chevron">
            <a:avLst/>
          </a:prstGeom>
          <a:solidFill>
            <a:srgbClr val="FFD2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仓耳玄三M W05" panose="02020400000000000000" pitchFamily="18" charset="-122"/>
              <a:ea typeface="仓耳玄三M W05" panose="02020400000000000000" pitchFamily="18" charset="-122"/>
            </a:endParaRPr>
          </a:p>
        </p:txBody>
      </p:sp>
      <p:sp>
        <p:nvSpPr>
          <p:cNvPr id="16" name="箭头: V 形 45">
            <a:extLst>
              <a:ext uri="{FF2B5EF4-FFF2-40B4-BE49-F238E27FC236}">
                <a16:creationId xmlns:a16="http://schemas.microsoft.com/office/drawing/2014/main" id="{C437454D-566A-4781-B694-6174E346F0E1}"/>
              </a:ext>
            </a:extLst>
          </p:cNvPr>
          <p:cNvSpPr/>
          <p:nvPr/>
        </p:nvSpPr>
        <p:spPr>
          <a:xfrm>
            <a:off x="4371939" y="186884"/>
            <a:ext cx="2359508" cy="880533"/>
          </a:xfrm>
          <a:prstGeom prst="chevron">
            <a:avLst/>
          </a:prstGeom>
          <a:solidFill>
            <a:srgbClr val="FFE4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仓耳玄三M W05" panose="02020400000000000000" pitchFamily="18" charset="-122"/>
              <a:ea typeface="仓耳玄三M W05" panose="02020400000000000000" pitchFamily="18" charset="-122"/>
            </a:endParaRPr>
          </a:p>
        </p:txBody>
      </p:sp>
      <p:sp>
        <p:nvSpPr>
          <p:cNvPr id="13" name="îṧḻíḍe">
            <a:extLst>
              <a:ext uri="{FF2B5EF4-FFF2-40B4-BE49-F238E27FC236}">
                <a16:creationId xmlns:a16="http://schemas.microsoft.com/office/drawing/2014/main" id="{F2EE37DF-4B12-478C-9329-30D699266A1C}"/>
              </a:ext>
            </a:extLst>
          </p:cNvPr>
          <p:cNvSpPr/>
          <p:nvPr/>
        </p:nvSpPr>
        <p:spPr>
          <a:xfrm flipH="1">
            <a:off x="869479" y="1243198"/>
            <a:ext cx="10074443" cy="5073910"/>
          </a:xfrm>
          <a:custGeom>
            <a:avLst/>
            <a:gdLst/>
            <a:ahLst/>
            <a:cxnLst>
              <a:cxn ang="0">
                <a:pos x="wd2" y="hd2"/>
              </a:cxn>
              <a:cxn ang="5400000">
                <a:pos x="wd2" y="hd2"/>
              </a:cxn>
              <a:cxn ang="10800000">
                <a:pos x="wd2" y="hd2"/>
              </a:cxn>
              <a:cxn ang="16200000">
                <a:pos x="wd2" y="hd2"/>
              </a:cxn>
            </a:cxnLst>
            <a:rect l="0" t="0" r="r" b="b"/>
            <a:pathLst>
              <a:path w="21600" h="21600" extrusionOk="0">
                <a:moveTo>
                  <a:pt x="8" y="7053"/>
                </a:moveTo>
                <a:lnTo>
                  <a:pt x="1857" y="0"/>
                </a:lnTo>
                <a:lnTo>
                  <a:pt x="18828" y="0"/>
                </a:lnTo>
                <a:lnTo>
                  <a:pt x="21600" y="10843"/>
                </a:lnTo>
                <a:lnTo>
                  <a:pt x="18751" y="21600"/>
                </a:lnTo>
                <a:lnTo>
                  <a:pt x="1831" y="21600"/>
                </a:lnTo>
                <a:lnTo>
                  <a:pt x="0" y="14446"/>
                </a:lnTo>
                <a:lnTo>
                  <a:pt x="8" y="7053"/>
                </a:lnTo>
                <a:close/>
              </a:path>
            </a:pathLst>
          </a:custGeom>
          <a:solidFill>
            <a:schemeClr val="accent1">
              <a:lumMod val="40000"/>
              <a:lumOff val="60000"/>
            </a:schemeClr>
          </a:solidFill>
          <a:ln w="12700" cap="flat">
            <a:noFill/>
            <a:miter lim="400000"/>
          </a:ln>
          <a:effectLst/>
        </p:spPr>
        <p:txBody>
          <a:bodyPr wrap="square" lIns="91440" tIns="45720" rIns="91440" bIns="45720" numCol="1" anchor="ctr">
            <a:normAutofit/>
          </a:bodyPr>
          <a:lstStyle/>
          <a:p>
            <a:pPr algn="ctr"/>
            <a:endParaRPr sz="3200" dirty="0">
              <a:solidFill>
                <a:srgbClr val="000000"/>
              </a:solidFill>
              <a:latin typeface="仓耳玄三M W05" panose="02020400000000000000" pitchFamily="18" charset="-122"/>
            </a:endParaRPr>
          </a:p>
        </p:txBody>
      </p:sp>
      <p:sp>
        <p:nvSpPr>
          <p:cNvPr id="6" name="矩形 2">
            <a:extLst>
              <a:ext uri="{FF2B5EF4-FFF2-40B4-BE49-F238E27FC236}">
                <a16:creationId xmlns:a16="http://schemas.microsoft.com/office/drawing/2014/main" id="{39F310E3-111E-4B16-A707-D0E57AAF3568}"/>
              </a:ext>
            </a:extLst>
          </p:cNvPr>
          <p:cNvSpPr/>
          <p:nvPr/>
        </p:nvSpPr>
        <p:spPr>
          <a:xfrm>
            <a:off x="982092" y="344425"/>
            <a:ext cx="10858703" cy="507831"/>
          </a:xfrm>
          <a:prstGeom prst="rect">
            <a:avLst/>
          </a:prstGeom>
        </p:spPr>
        <p:txBody>
          <a:bodyPr wrap="square">
            <a:spAutoFit/>
          </a:bodyPr>
          <a:lstStyle/>
          <a:p>
            <a:pPr>
              <a:spcBef>
                <a:spcPct val="50000"/>
              </a:spcBef>
            </a:pPr>
            <a:r>
              <a:rPr lang="en-US" altLang="en-US" sz="2700" b="1" dirty="0">
                <a:solidFill>
                  <a:srgbClr val="002060"/>
                </a:solidFill>
                <a:latin typeface="UTM Avo" panose="02040603050506020204" pitchFamily="18" charset="0"/>
              </a:rPr>
              <a:t>3. </a:t>
            </a:r>
            <a:r>
              <a:rPr lang="en-US" altLang="en-US" sz="2700" b="1" dirty="0" err="1">
                <a:solidFill>
                  <a:srgbClr val="002060"/>
                </a:solidFill>
                <a:latin typeface="UTM Avo" panose="02040603050506020204" pitchFamily="18" charset="0"/>
              </a:rPr>
              <a:t>Một</a:t>
            </a:r>
            <a:r>
              <a:rPr lang="en-US" altLang="en-US" sz="2700" b="1" dirty="0">
                <a:solidFill>
                  <a:srgbClr val="002060"/>
                </a:solidFill>
                <a:latin typeface="UTM Avo" panose="02040603050506020204" pitchFamily="18" charset="0"/>
              </a:rPr>
              <a:t> </a:t>
            </a:r>
            <a:r>
              <a:rPr lang="en-US" altLang="en-US" sz="2700" b="1" dirty="0" err="1">
                <a:solidFill>
                  <a:srgbClr val="002060"/>
                </a:solidFill>
                <a:latin typeface="UTM Avo" panose="02040603050506020204" pitchFamily="18" charset="0"/>
              </a:rPr>
              <a:t>bức</a:t>
            </a:r>
            <a:r>
              <a:rPr lang="en-US" altLang="en-US" sz="2700" b="1" dirty="0">
                <a:solidFill>
                  <a:srgbClr val="002060"/>
                </a:solidFill>
                <a:latin typeface="UTM Avo" panose="02040603050506020204" pitchFamily="18" charset="0"/>
              </a:rPr>
              <a:t> </a:t>
            </a:r>
            <a:r>
              <a:rPr lang="en-US" altLang="en-US" sz="2700" b="1" dirty="0" err="1">
                <a:solidFill>
                  <a:srgbClr val="002060"/>
                </a:solidFill>
                <a:latin typeface="UTM Avo" panose="02040603050506020204" pitchFamily="18" charset="0"/>
              </a:rPr>
              <a:t>thư</a:t>
            </a:r>
            <a:r>
              <a:rPr lang="en-US" altLang="en-US" sz="2700" b="1" dirty="0">
                <a:solidFill>
                  <a:srgbClr val="002060"/>
                </a:solidFill>
                <a:latin typeface="UTM Avo" panose="02040603050506020204" pitchFamily="18" charset="0"/>
              </a:rPr>
              <a:t> </a:t>
            </a:r>
            <a:r>
              <a:rPr lang="en-US" altLang="en-US" sz="2700" b="1" dirty="0" err="1">
                <a:solidFill>
                  <a:srgbClr val="002060"/>
                </a:solidFill>
                <a:latin typeface="UTM Avo" panose="02040603050506020204" pitchFamily="18" charset="0"/>
              </a:rPr>
              <a:t>thường</a:t>
            </a:r>
            <a:r>
              <a:rPr lang="en-US" altLang="en-US" sz="2700" b="1" dirty="0">
                <a:solidFill>
                  <a:srgbClr val="002060"/>
                </a:solidFill>
                <a:latin typeface="UTM Avo" panose="02040603050506020204" pitchFamily="18" charset="0"/>
              </a:rPr>
              <a:t> </a:t>
            </a:r>
            <a:r>
              <a:rPr lang="en-US" altLang="en-US" sz="2700" b="1" dirty="0" err="1">
                <a:solidFill>
                  <a:srgbClr val="002060"/>
                </a:solidFill>
                <a:latin typeface="UTM Avo" panose="02040603050506020204" pitchFamily="18" charset="0"/>
              </a:rPr>
              <a:t>mở</a:t>
            </a:r>
            <a:r>
              <a:rPr lang="en-US" altLang="en-US" sz="2700" b="1" dirty="0">
                <a:solidFill>
                  <a:srgbClr val="002060"/>
                </a:solidFill>
                <a:latin typeface="UTM Avo" panose="02040603050506020204" pitchFamily="18" charset="0"/>
              </a:rPr>
              <a:t> </a:t>
            </a:r>
            <a:r>
              <a:rPr lang="en-US" altLang="en-US" sz="2700" b="1" dirty="0" err="1">
                <a:solidFill>
                  <a:srgbClr val="002060"/>
                </a:solidFill>
                <a:latin typeface="UTM Avo" panose="02040603050506020204" pitchFamily="18" charset="0"/>
              </a:rPr>
              <a:t>đầu</a:t>
            </a:r>
            <a:r>
              <a:rPr lang="en-US" altLang="en-US" sz="2700" b="1" dirty="0">
                <a:solidFill>
                  <a:srgbClr val="002060"/>
                </a:solidFill>
                <a:latin typeface="UTM Avo" panose="02040603050506020204" pitchFamily="18" charset="0"/>
              </a:rPr>
              <a:t> </a:t>
            </a:r>
            <a:r>
              <a:rPr lang="en-US" altLang="en-US" sz="2700" b="1" dirty="0" err="1">
                <a:solidFill>
                  <a:srgbClr val="002060"/>
                </a:solidFill>
                <a:latin typeface="UTM Avo" panose="02040603050506020204" pitchFamily="18" charset="0"/>
              </a:rPr>
              <a:t>và</a:t>
            </a:r>
            <a:r>
              <a:rPr lang="en-US" altLang="en-US" sz="2700" b="1" dirty="0">
                <a:solidFill>
                  <a:srgbClr val="002060"/>
                </a:solidFill>
                <a:latin typeface="UTM Avo" panose="02040603050506020204" pitchFamily="18" charset="0"/>
              </a:rPr>
              <a:t> </a:t>
            </a:r>
            <a:r>
              <a:rPr lang="en-US" altLang="en-US" sz="2700" b="1" dirty="0" err="1">
                <a:solidFill>
                  <a:srgbClr val="002060"/>
                </a:solidFill>
                <a:latin typeface="UTM Avo" panose="02040603050506020204" pitchFamily="18" charset="0"/>
              </a:rPr>
              <a:t>kết</a:t>
            </a:r>
            <a:r>
              <a:rPr lang="en-US" altLang="en-US" sz="2700" b="1" dirty="0">
                <a:solidFill>
                  <a:srgbClr val="002060"/>
                </a:solidFill>
                <a:latin typeface="UTM Avo" panose="02040603050506020204" pitchFamily="18" charset="0"/>
              </a:rPr>
              <a:t> </a:t>
            </a:r>
            <a:r>
              <a:rPr lang="en-US" altLang="en-US" sz="2700" b="1" dirty="0" err="1">
                <a:solidFill>
                  <a:srgbClr val="002060"/>
                </a:solidFill>
                <a:latin typeface="UTM Avo" panose="02040603050506020204" pitchFamily="18" charset="0"/>
              </a:rPr>
              <a:t>thúc</a:t>
            </a:r>
            <a:r>
              <a:rPr lang="en-US" altLang="en-US" sz="2700" b="1" dirty="0">
                <a:solidFill>
                  <a:srgbClr val="002060"/>
                </a:solidFill>
                <a:latin typeface="UTM Avo" panose="02040603050506020204" pitchFamily="18" charset="0"/>
              </a:rPr>
              <a:t> </a:t>
            </a:r>
            <a:r>
              <a:rPr lang="en-US" altLang="en-US" sz="2700" b="1" dirty="0" err="1">
                <a:solidFill>
                  <a:srgbClr val="002060"/>
                </a:solidFill>
                <a:latin typeface="UTM Avo" panose="02040603050506020204" pitchFamily="18" charset="0"/>
              </a:rPr>
              <a:t>như</a:t>
            </a:r>
            <a:r>
              <a:rPr lang="en-US" altLang="en-US" sz="2700" b="1" dirty="0">
                <a:solidFill>
                  <a:srgbClr val="002060"/>
                </a:solidFill>
                <a:latin typeface="UTM Avo" panose="02040603050506020204" pitchFamily="18" charset="0"/>
              </a:rPr>
              <a:t> </a:t>
            </a:r>
            <a:r>
              <a:rPr lang="en-US" altLang="en-US" sz="2700" b="1" dirty="0" err="1">
                <a:solidFill>
                  <a:srgbClr val="002060"/>
                </a:solidFill>
                <a:latin typeface="UTM Avo" panose="02040603050506020204" pitchFamily="18" charset="0"/>
              </a:rPr>
              <a:t>thế</a:t>
            </a:r>
            <a:r>
              <a:rPr lang="en-US" altLang="en-US" sz="2700" b="1" dirty="0">
                <a:solidFill>
                  <a:srgbClr val="002060"/>
                </a:solidFill>
                <a:latin typeface="UTM Avo" panose="02040603050506020204" pitchFamily="18" charset="0"/>
              </a:rPr>
              <a:t> </a:t>
            </a:r>
            <a:r>
              <a:rPr lang="en-US" altLang="en-US" sz="2700" b="1" dirty="0" err="1">
                <a:solidFill>
                  <a:srgbClr val="002060"/>
                </a:solidFill>
                <a:latin typeface="UTM Avo" panose="02040603050506020204" pitchFamily="18" charset="0"/>
              </a:rPr>
              <a:t>nào</a:t>
            </a:r>
            <a:r>
              <a:rPr lang="en-US" altLang="en-US" sz="2700" b="1" dirty="0">
                <a:solidFill>
                  <a:srgbClr val="002060"/>
                </a:solidFill>
                <a:latin typeface="UTM Avo" panose="02040603050506020204" pitchFamily="18" charset="0"/>
              </a:rPr>
              <a:t>?</a:t>
            </a:r>
          </a:p>
        </p:txBody>
      </p:sp>
      <p:sp>
        <p:nvSpPr>
          <p:cNvPr id="7" name="TextBox 6">
            <a:extLst>
              <a:ext uri="{FF2B5EF4-FFF2-40B4-BE49-F238E27FC236}">
                <a16:creationId xmlns:a16="http://schemas.microsoft.com/office/drawing/2014/main" id="{1C6DC367-1AAF-4BC7-A5DB-0DBB19BC9DBF}"/>
              </a:ext>
            </a:extLst>
          </p:cNvPr>
          <p:cNvSpPr txBox="1"/>
          <p:nvPr/>
        </p:nvSpPr>
        <p:spPr>
          <a:xfrm>
            <a:off x="2043763" y="1320706"/>
            <a:ext cx="7908758" cy="954107"/>
          </a:xfrm>
          <a:prstGeom prst="rect">
            <a:avLst/>
          </a:prstGeom>
          <a:noFill/>
        </p:spPr>
        <p:txBody>
          <a:bodyPr wrap="square" rtlCol="0">
            <a:spAutoFit/>
          </a:bodyPr>
          <a:lstStyle/>
          <a:p>
            <a:pPr algn="ctr"/>
            <a:r>
              <a:rPr lang="en-US" altLang="en-US" sz="2800" b="1" dirty="0" err="1">
                <a:solidFill>
                  <a:srgbClr val="E6202D"/>
                </a:solidFill>
                <a:latin typeface="UTM Avo" panose="02040603050506020204" pitchFamily="18" charset="0"/>
              </a:rPr>
              <a:t>Một</a:t>
            </a:r>
            <a:r>
              <a:rPr lang="en-US" altLang="en-US" sz="2800" b="1" dirty="0">
                <a:solidFill>
                  <a:srgbClr val="E6202D"/>
                </a:solidFill>
                <a:latin typeface="UTM Avo" panose="02040603050506020204" pitchFamily="18" charset="0"/>
              </a:rPr>
              <a:t> </a:t>
            </a:r>
            <a:r>
              <a:rPr lang="en-US" altLang="en-US" sz="2800" b="1" dirty="0" err="1">
                <a:solidFill>
                  <a:srgbClr val="E6202D"/>
                </a:solidFill>
                <a:latin typeface="UTM Avo" panose="02040603050506020204" pitchFamily="18" charset="0"/>
              </a:rPr>
              <a:t>bức</a:t>
            </a:r>
            <a:r>
              <a:rPr lang="en-US" altLang="en-US" sz="2800" b="1" dirty="0">
                <a:solidFill>
                  <a:srgbClr val="E6202D"/>
                </a:solidFill>
                <a:latin typeface="UTM Avo" panose="02040603050506020204" pitchFamily="18" charset="0"/>
              </a:rPr>
              <a:t> </a:t>
            </a:r>
            <a:r>
              <a:rPr lang="en-US" altLang="en-US" sz="2800" b="1" dirty="0" err="1">
                <a:solidFill>
                  <a:srgbClr val="E6202D"/>
                </a:solidFill>
                <a:latin typeface="UTM Avo" panose="02040603050506020204" pitchFamily="18" charset="0"/>
              </a:rPr>
              <a:t>thư</a:t>
            </a:r>
            <a:r>
              <a:rPr lang="en-US" altLang="en-US" sz="2800" b="1" dirty="0">
                <a:solidFill>
                  <a:srgbClr val="E6202D"/>
                </a:solidFill>
                <a:latin typeface="UTM Avo" panose="02040603050506020204" pitchFamily="18" charset="0"/>
              </a:rPr>
              <a:t> </a:t>
            </a:r>
            <a:r>
              <a:rPr lang="en-US" altLang="en-US" sz="2800" b="1" dirty="0" err="1">
                <a:solidFill>
                  <a:srgbClr val="E6202D"/>
                </a:solidFill>
                <a:latin typeface="UTM Avo" panose="02040603050506020204" pitchFamily="18" charset="0"/>
              </a:rPr>
              <a:t>thường</a:t>
            </a:r>
            <a:r>
              <a:rPr lang="en-US" altLang="en-US" sz="2800" b="1" dirty="0">
                <a:solidFill>
                  <a:srgbClr val="E6202D"/>
                </a:solidFill>
                <a:latin typeface="UTM Avo" panose="02040603050506020204" pitchFamily="18" charset="0"/>
              </a:rPr>
              <a:t> </a:t>
            </a:r>
            <a:r>
              <a:rPr lang="en-US" altLang="en-US" sz="2800" b="1" dirty="0" err="1">
                <a:solidFill>
                  <a:srgbClr val="E6202D"/>
                </a:solidFill>
                <a:latin typeface="UTM Avo" panose="02040603050506020204" pitchFamily="18" charset="0"/>
              </a:rPr>
              <a:t>mở</a:t>
            </a:r>
            <a:r>
              <a:rPr lang="en-US" altLang="en-US" sz="2800" b="1" dirty="0">
                <a:solidFill>
                  <a:srgbClr val="E6202D"/>
                </a:solidFill>
                <a:latin typeface="UTM Avo" panose="02040603050506020204" pitchFamily="18" charset="0"/>
              </a:rPr>
              <a:t> </a:t>
            </a:r>
            <a:r>
              <a:rPr lang="en-US" altLang="en-US" sz="2800" b="1" dirty="0" err="1">
                <a:solidFill>
                  <a:srgbClr val="E6202D"/>
                </a:solidFill>
                <a:latin typeface="UTM Avo" panose="02040603050506020204" pitchFamily="18" charset="0"/>
              </a:rPr>
              <a:t>đầu</a:t>
            </a:r>
            <a:r>
              <a:rPr lang="en-US" altLang="en-US" sz="2800" b="1" dirty="0">
                <a:solidFill>
                  <a:srgbClr val="E6202D"/>
                </a:solidFill>
                <a:latin typeface="UTM Avo" panose="02040603050506020204" pitchFamily="18" charset="0"/>
              </a:rPr>
              <a:t> </a:t>
            </a:r>
            <a:r>
              <a:rPr lang="en-US" altLang="en-US" sz="2800" b="1" dirty="0" err="1">
                <a:solidFill>
                  <a:srgbClr val="E6202D"/>
                </a:solidFill>
                <a:latin typeface="UTM Avo" panose="02040603050506020204" pitchFamily="18" charset="0"/>
              </a:rPr>
              <a:t>và</a:t>
            </a:r>
            <a:r>
              <a:rPr lang="en-US" altLang="en-US" sz="2800" b="1" dirty="0">
                <a:solidFill>
                  <a:srgbClr val="E6202D"/>
                </a:solidFill>
                <a:latin typeface="UTM Avo" panose="02040603050506020204" pitchFamily="18" charset="0"/>
              </a:rPr>
              <a:t> </a:t>
            </a:r>
            <a:r>
              <a:rPr lang="en-US" altLang="en-US" sz="2800" b="1" dirty="0" err="1">
                <a:solidFill>
                  <a:srgbClr val="E6202D"/>
                </a:solidFill>
                <a:latin typeface="UTM Avo" panose="02040603050506020204" pitchFamily="18" charset="0"/>
              </a:rPr>
              <a:t>kết</a:t>
            </a:r>
            <a:r>
              <a:rPr lang="en-US" altLang="en-US" sz="2800" b="1" dirty="0">
                <a:solidFill>
                  <a:srgbClr val="E6202D"/>
                </a:solidFill>
                <a:latin typeface="UTM Avo" panose="02040603050506020204" pitchFamily="18" charset="0"/>
              </a:rPr>
              <a:t> </a:t>
            </a:r>
            <a:r>
              <a:rPr lang="en-US" altLang="en-US" sz="2800" b="1" dirty="0" err="1">
                <a:solidFill>
                  <a:srgbClr val="E6202D"/>
                </a:solidFill>
                <a:latin typeface="UTM Avo" panose="02040603050506020204" pitchFamily="18" charset="0"/>
              </a:rPr>
              <a:t>thúc</a:t>
            </a:r>
            <a:r>
              <a:rPr lang="en-US" altLang="en-US" sz="2800" b="1" dirty="0">
                <a:solidFill>
                  <a:srgbClr val="E6202D"/>
                </a:solidFill>
                <a:latin typeface="UTM Avo" panose="02040603050506020204" pitchFamily="18" charset="0"/>
              </a:rPr>
              <a:t> </a:t>
            </a:r>
            <a:r>
              <a:rPr lang="en-US" altLang="en-US" sz="2800" b="1" dirty="0" err="1">
                <a:solidFill>
                  <a:srgbClr val="E6202D"/>
                </a:solidFill>
                <a:latin typeface="UTM Avo" panose="02040603050506020204" pitchFamily="18" charset="0"/>
              </a:rPr>
              <a:t>như</a:t>
            </a:r>
            <a:r>
              <a:rPr lang="en-US" altLang="en-US" sz="2800" b="1" dirty="0">
                <a:solidFill>
                  <a:srgbClr val="E6202D"/>
                </a:solidFill>
                <a:latin typeface="UTM Avo" panose="02040603050506020204" pitchFamily="18" charset="0"/>
              </a:rPr>
              <a:t> </a:t>
            </a:r>
            <a:r>
              <a:rPr lang="en-US" altLang="en-US" sz="2800" b="1" dirty="0" err="1">
                <a:solidFill>
                  <a:srgbClr val="E6202D"/>
                </a:solidFill>
                <a:latin typeface="UTM Avo" panose="02040603050506020204" pitchFamily="18" charset="0"/>
              </a:rPr>
              <a:t>sau</a:t>
            </a:r>
            <a:r>
              <a:rPr lang="en-US" altLang="en-US" sz="2800" b="1" dirty="0">
                <a:solidFill>
                  <a:srgbClr val="E6202D"/>
                </a:solidFill>
                <a:latin typeface="UTM Avo" panose="02040603050506020204" pitchFamily="18" charset="0"/>
              </a:rPr>
              <a:t>:</a:t>
            </a:r>
          </a:p>
        </p:txBody>
      </p:sp>
      <p:sp>
        <p:nvSpPr>
          <p:cNvPr id="12" name="文本框 18">
            <a:extLst>
              <a:ext uri="{FF2B5EF4-FFF2-40B4-BE49-F238E27FC236}">
                <a16:creationId xmlns:a16="http://schemas.microsoft.com/office/drawing/2014/main" id="{F3626521-4BC0-4F3A-9488-6968A543F5E5}"/>
              </a:ext>
            </a:extLst>
          </p:cNvPr>
          <p:cNvSpPr txBox="1"/>
          <p:nvPr/>
        </p:nvSpPr>
        <p:spPr>
          <a:xfrm flipH="1">
            <a:off x="1344652" y="2391326"/>
            <a:ext cx="9233511" cy="3754874"/>
          </a:xfrm>
          <a:prstGeom prst="rect">
            <a:avLst/>
          </a:prstGeom>
          <a:noFill/>
        </p:spPr>
        <p:txBody>
          <a:bodyPr wrap="square" rtlCol="0">
            <a:spAutoFit/>
          </a:bodyPr>
          <a:lstStyle/>
          <a:p>
            <a:pPr marL="457200" indent="-457200" algn="ctr">
              <a:lnSpc>
                <a:spcPct val="150000"/>
              </a:lnSpc>
              <a:spcBef>
                <a:spcPct val="50000"/>
              </a:spcBef>
              <a:buFont typeface="Courier New" panose="02070309020205020404" pitchFamily="49" charset="0"/>
              <a:buChar char="o"/>
            </a:pPr>
            <a:r>
              <a:rPr lang="en-US" altLang="en-US" sz="2800" b="1" dirty="0" err="1">
                <a:solidFill>
                  <a:srgbClr val="E6202D"/>
                </a:solidFill>
                <a:latin typeface="UTM Avo" panose="02040603050506020204" pitchFamily="18" charset="0"/>
              </a:rPr>
              <a:t>Đầu</a:t>
            </a:r>
            <a:r>
              <a:rPr lang="en-US" altLang="en-US" sz="2800" b="1" dirty="0">
                <a:solidFill>
                  <a:srgbClr val="E6202D"/>
                </a:solidFill>
                <a:latin typeface="UTM Avo" panose="02040603050506020204" pitchFamily="18" charset="0"/>
              </a:rPr>
              <a:t> </a:t>
            </a:r>
            <a:r>
              <a:rPr lang="en-US" altLang="en-US" sz="2800" b="1" dirty="0" err="1">
                <a:solidFill>
                  <a:srgbClr val="E6202D"/>
                </a:solidFill>
                <a:latin typeface="UTM Avo" panose="02040603050506020204" pitchFamily="18" charset="0"/>
              </a:rPr>
              <a:t>thư</a:t>
            </a:r>
            <a:r>
              <a:rPr lang="en-US" altLang="en-US" sz="2800" b="1" dirty="0">
                <a:solidFill>
                  <a:srgbClr val="E6202D"/>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Ghi</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địa</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điểm</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thời</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gian</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viết</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thư</a:t>
            </a:r>
            <a:r>
              <a:rPr lang="en-US" altLang="en-US" sz="2800" b="1" dirty="0">
                <a:solidFill>
                  <a:schemeClr val="accent5">
                    <a:lumMod val="50000"/>
                  </a:schemeClr>
                </a:solidFill>
                <a:latin typeface="UTM Avo" panose="02040603050506020204" pitchFamily="18" charset="0"/>
              </a:rPr>
              <a:t>. </a:t>
            </a:r>
          </a:p>
          <a:p>
            <a:pPr algn="ctr">
              <a:lnSpc>
                <a:spcPct val="150000"/>
              </a:lnSpc>
              <a:spcBef>
                <a:spcPct val="50000"/>
              </a:spcBef>
            </a:pPr>
            <a:r>
              <a:rPr lang="en-US" altLang="en-US" sz="2800" b="1" dirty="0" err="1">
                <a:solidFill>
                  <a:schemeClr val="accent5">
                    <a:lumMod val="50000"/>
                  </a:schemeClr>
                </a:solidFill>
                <a:latin typeface="UTM Avo" panose="02040603050506020204" pitchFamily="18" charset="0"/>
              </a:rPr>
              <a:t>Lời</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thưa</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gửi</a:t>
            </a:r>
            <a:r>
              <a:rPr lang="en-US" altLang="en-US" sz="2800" b="1" dirty="0">
                <a:solidFill>
                  <a:schemeClr val="accent5">
                    <a:lumMod val="50000"/>
                  </a:schemeClr>
                </a:solidFill>
                <a:latin typeface="UTM Avo" panose="02040603050506020204" pitchFamily="18" charset="0"/>
              </a:rPr>
              <a:t>.</a:t>
            </a:r>
          </a:p>
          <a:p>
            <a:pPr marL="457200" indent="-457200" algn="ctr">
              <a:lnSpc>
                <a:spcPct val="150000"/>
              </a:lnSpc>
              <a:spcBef>
                <a:spcPct val="50000"/>
              </a:spcBef>
              <a:buFont typeface="Courier New" panose="02070309020205020404" pitchFamily="49" charset="0"/>
              <a:buChar char="o"/>
            </a:pPr>
            <a:r>
              <a:rPr lang="en-US" altLang="en-US" sz="2800" b="1" dirty="0" err="1">
                <a:solidFill>
                  <a:srgbClr val="E6202D"/>
                </a:solidFill>
                <a:latin typeface="UTM Avo" panose="02040603050506020204" pitchFamily="18" charset="0"/>
              </a:rPr>
              <a:t>Cuối</a:t>
            </a:r>
            <a:r>
              <a:rPr lang="en-US" altLang="en-US" sz="2800" b="1" dirty="0">
                <a:solidFill>
                  <a:srgbClr val="E6202D"/>
                </a:solidFill>
                <a:latin typeface="UTM Avo" panose="02040603050506020204" pitchFamily="18" charset="0"/>
              </a:rPr>
              <a:t> </a:t>
            </a:r>
            <a:r>
              <a:rPr lang="en-US" altLang="en-US" sz="2800" b="1" dirty="0" err="1">
                <a:solidFill>
                  <a:srgbClr val="E6202D"/>
                </a:solidFill>
                <a:latin typeface="UTM Avo" panose="02040603050506020204" pitchFamily="18" charset="0"/>
              </a:rPr>
              <a:t>thư</a:t>
            </a:r>
            <a:r>
              <a:rPr lang="en-US" altLang="en-US" sz="2800" b="1" dirty="0">
                <a:solidFill>
                  <a:srgbClr val="E6202D"/>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Ghi</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lời</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chúc</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lời</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cảm</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ơn</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hứa</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hẹn</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của</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người</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viết</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thư</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Chữ</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kí</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và</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tên</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hoặc</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họ</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tên</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của</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người</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viết</a:t>
            </a:r>
            <a:r>
              <a:rPr lang="en-US" altLang="en-US" sz="2800" b="1" dirty="0">
                <a:solidFill>
                  <a:schemeClr val="accent5">
                    <a:lumMod val="50000"/>
                  </a:schemeClr>
                </a:solidFill>
                <a:latin typeface="UTM Avo" panose="02040603050506020204" pitchFamily="18" charset="0"/>
              </a:rPr>
              <a:t> </a:t>
            </a:r>
            <a:r>
              <a:rPr lang="en-US" altLang="en-US" sz="2800" b="1" dirty="0" err="1">
                <a:solidFill>
                  <a:schemeClr val="accent5">
                    <a:lumMod val="50000"/>
                  </a:schemeClr>
                </a:solidFill>
                <a:latin typeface="UTM Avo" panose="02040603050506020204" pitchFamily="18" charset="0"/>
              </a:rPr>
              <a:t>thư</a:t>
            </a:r>
            <a:r>
              <a:rPr lang="en-US" altLang="en-US" sz="2800" b="1" dirty="0">
                <a:solidFill>
                  <a:schemeClr val="accent5">
                    <a:lumMod val="50000"/>
                  </a:schemeClr>
                </a:solidFill>
                <a:latin typeface="UTM Avo" panose="02040603050506020204" pitchFamily="18" charset="0"/>
              </a:rPr>
              <a:t>.</a:t>
            </a:r>
          </a:p>
        </p:txBody>
      </p:sp>
    </p:spTree>
    <p:extLst>
      <p:ext uri="{BB962C8B-B14F-4D97-AF65-F5344CB8AC3E}">
        <p14:creationId xmlns:p14="http://schemas.microsoft.com/office/powerpoint/2010/main" val="915775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1000"/>
                                        <p:tgtEl>
                                          <p:spTgt spid="12">
                                            <p:txEl>
                                              <p:pRg st="0" end="0"/>
                                            </p:txEl>
                                          </p:spTgt>
                                        </p:tgtEl>
                                      </p:cBhvr>
                                    </p:animEffect>
                                    <p:anim calcmode="lin" valueType="num">
                                      <p:cBhvr>
                                        <p:cTn id="15"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2">
                                            <p:txEl>
                                              <p:pRg st="1" end="1"/>
                                            </p:txEl>
                                          </p:spTgt>
                                        </p:tgtEl>
                                        <p:attrNameLst>
                                          <p:attrName>style.visibility</p:attrName>
                                        </p:attrNameLst>
                                      </p:cBhvr>
                                      <p:to>
                                        <p:strVal val="visible"/>
                                      </p:to>
                                    </p:set>
                                    <p:animEffect transition="in" filter="fade">
                                      <p:cBhvr>
                                        <p:cTn id="21" dur="1000"/>
                                        <p:tgtEl>
                                          <p:spTgt spid="12">
                                            <p:txEl>
                                              <p:pRg st="1" end="1"/>
                                            </p:txEl>
                                          </p:spTgt>
                                        </p:tgtEl>
                                      </p:cBhvr>
                                    </p:animEffect>
                                    <p:anim calcmode="lin" valueType="num">
                                      <p:cBhvr>
                                        <p:cTn id="22"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12">
                                            <p:txEl>
                                              <p:pRg st="2" end="2"/>
                                            </p:txEl>
                                          </p:spTgt>
                                        </p:tgtEl>
                                        <p:attrNameLst>
                                          <p:attrName>style.visibility</p:attrName>
                                        </p:attrNameLst>
                                      </p:cBhvr>
                                      <p:to>
                                        <p:strVal val="visible"/>
                                      </p:to>
                                    </p:set>
                                    <p:animEffect transition="in" filter="fade">
                                      <p:cBhvr>
                                        <p:cTn id="28" dur="1000"/>
                                        <p:tgtEl>
                                          <p:spTgt spid="12">
                                            <p:txEl>
                                              <p:pRg st="2" end="2"/>
                                            </p:txEl>
                                          </p:spTgt>
                                        </p:tgtEl>
                                      </p:cBhvr>
                                    </p:animEffect>
                                    <p:anim calcmode="lin" valueType="num">
                                      <p:cBhvr>
                                        <p:cTn id="29"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H_Other_2"/>
          <p:cNvSpPr/>
          <p:nvPr>
            <p:custDataLst>
              <p:tags r:id="rId1"/>
            </p:custDataLst>
          </p:nvPr>
        </p:nvSpPr>
        <p:spPr>
          <a:xfrm rot="18925946">
            <a:off x="601232" y="2976427"/>
            <a:ext cx="2181466" cy="1358316"/>
          </a:xfrm>
          <a:prstGeom prst="notchedRightArrow">
            <a:avLst>
              <a:gd name="adj1" fmla="val 46829"/>
              <a:gd name="adj2" fmla="val 50000"/>
            </a:avLst>
          </a:prstGeom>
          <a:solidFill>
            <a:srgbClr val="EB666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000" b="1" i="0" u="none" strike="noStrike" kern="1200" cap="none" spc="0" normalizeH="0" baseline="0" noProof="0" dirty="0">
                <a:ln>
                  <a:noFill/>
                </a:ln>
                <a:solidFill>
                  <a:srgbClr val="FEFFFF"/>
                </a:solidFill>
                <a:effectLst/>
                <a:uLnTx/>
                <a:uFillTx/>
                <a:latin typeface="Calibri" pitchFamily="34" charset="0"/>
                <a:ea typeface="微软雅黑" panose="020B0503020204020204" pitchFamily="34" charset="-122"/>
                <a:cs typeface="+mn-cs"/>
              </a:rPr>
              <a:t>02</a:t>
            </a:r>
            <a:endParaRPr kumimoji="0" lang="zh-CN" altLang="en-US" sz="7000" b="1" i="0" u="none" strike="noStrike" kern="1200" cap="none" spc="0" normalizeH="0" baseline="0" noProof="0" dirty="0">
              <a:ln>
                <a:noFill/>
              </a:ln>
              <a:solidFill>
                <a:srgbClr val="FEFFFF"/>
              </a:solidFill>
              <a:effectLst/>
              <a:uLnTx/>
              <a:uFillTx/>
              <a:latin typeface="Calibri" pitchFamily="34" charset="0"/>
              <a:ea typeface="微软雅黑" panose="020B0503020204020204" pitchFamily="34" charset="-122"/>
              <a:cs typeface="+mn-cs"/>
            </a:endParaRPr>
          </a:p>
        </p:txBody>
      </p:sp>
      <p:sp>
        <p:nvSpPr>
          <p:cNvPr id="6" name="MH_SubTitle_1"/>
          <p:cNvSpPr/>
          <p:nvPr>
            <p:custDataLst>
              <p:tags r:id="rId2"/>
            </p:custDataLst>
          </p:nvPr>
        </p:nvSpPr>
        <p:spPr>
          <a:xfrm>
            <a:off x="2552858" y="1679254"/>
            <a:ext cx="6437137" cy="1645927"/>
          </a:xfrm>
          <a:prstGeom prst="rect">
            <a:avLst/>
          </a:prstGeom>
          <a:solidFill>
            <a:srgbClr val="EB66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zh-CN" altLang="en-US" sz="2000" b="1" i="0" u="none" strike="noStrike" kern="1200" cap="none" spc="0" normalizeH="0" baseline="0" noProof="0" dirty="0">
              <a:ln>
                <a:noFill/>
              </a:ln>
              <a:solidFill>
                <a:srgbClr val="FEFFFF"/>
              </a:solidFill>
              <a:effectLst/>
              <a:uLnTx/>
              <a:uFillTx/>
              <a:latin typeface="微软雅黑" panose="020B0503020204020204" pitchFamily="34" charset="-122"/>
              <a:ea typeface="微软雅黑" panose="020B0503020204020204" pitchFamily="34" charset="-122"/>
              <a:cs typeface="+mn-cs"/>
            </a:endParaRPr>
          </a:p>
        </p:txBody>
      </p:sp>
      <p:sp>
        <p:nvSpPr>
          <p:cNvPr id="7" name="TextBox 6"/>
          <p:cNvSpPr txBox="1"/>
          <p:nvPr/>
        </p:nvSpPr>
        <p:spPr>
          <a:xfrm>
            <a:off x="2945628" y="1686609"/>
            <a:ext cx="8826366"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0" b="0" i="0" u="none" strike="noStrike" kern="1200" cap="none" spc="0" normalizeH="0" baseline="0" noProof="0" dirty="0">
                <a:ln>
                  <a:noFill/>
                </a:ln>
                <a:solidFill>
                  <a:srgbClr val="002060"/>
                </a:solidFill>
                <a:effectLst>
                  <a:reflection blurRad="6350" stA="55000" endA="50" endPos="85000" dir="5400000" sy="-100000" algn="bl" rotWithShape="0"/>
                </a:effectLst>
                <a:uLnTx/>
                <a:uFillTx/>
                <a:latin typeface="#9Slide07 IcielPony" panose="02000000000000000000" pitchFamily="2" charset="0"/>
                <a:ea typeface="+mn-ea"/>
                <a:cs typeface="+mn-cs"/>
              </a:rPr>
              <a:t>GHI</a:t>
            </a:r>
            <a:r>
              <a:rPr kumimoji="0" lang="en-US" sz="10000" b="0" i="0" u="none" strike="noStrike" kern="1200" cap="none" spc="0" normalizeH="0" noProof="0" dirty="0">
                <a:ln>
                  <a:noFill/>
                </a:ln>
                <a:solidFill>
                  <a:srgbClr val="002060"/>
                </a:solidFill>
                <a:effectLst>
                  <a:reflection blurRad="6350" stA="55000" endA="50" endPos="85000" dir="5400000" sy="-100000" algn="bl" rotWithShape="0"/>
                </a:effectLst>
                <a:uLnTx/>
                <a:uFillTx/>
                <a:latin typeface="#9Slide07 IcielPony" panose="02000000000000000000" pitchFamily="2" charset="0"/>
                <a:ea typeface="+mn-ea"/>
                <a:cs typeface="+mn-cs"/>
              </a:rPr>
              <a:t> NHỚ</a:t>
            </a:r>
            <a:endParaRPr kumimoji="0" lang="en-US" sz="10000" b="0" i="0" u="none" strike="noStrike" kern="1200" cap="none" spc="0" normalizeH="0" baseline="0" noProof="0" dirty="0">
              <a:ln>
                <a:noFill/>
              </a:ln>
              <a:solidFill>
                <a:srgbClr val="002060"/>
              </a:solidFill>
              <a:effectLst>
                <a:reflection blurRad="6350" stA="55000" endA="50" endPos="85000" dir="5400000" sy="-100000" algn="bl" rotWithShape="0"/>
              </a:effectLst>
              <a:uLnTx/>
              <a:uFillTx/>
              <a:latin typeface="#9Slide07 IcielPony" panose="02000000000000000000" pitchFamily="2" charset="0"/>
              <a:ea typeface="+mn-ea"/>
              <a:cs typeface="+mn-cs"/>
            </a:endParaRPr>
          </a:p>
        </p:txBody>
      </p:sp>
      <p:pic>
        <p:nvPicPr>
          <p:cNvPr id="4"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0310" y="2059805"/>
            <a:ext cx="7255948" cy="5115827"/>
          </a:xfrm>
          <a:prstGeom prst="rect">
            <a:avLst/>
          </a:prstGeom>
        </p:spPr>
      </p:pic>
    </p:spTree>
    <p:extLst>
      <p:ext uri="{BB962C8B-B14F-4D97-AF65-F5344CB8AC3E}">
        <p14:creationId xmlns:p14="http://schemas.microsoft.com/office/powerpoint/2010/main" val="389286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12"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7" presetClass="entr" presetSubtype="1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strVal val="#ppt_h"/>
                                          </p:val>
                                        </p:tav>
                                        <p:tav tm="100000">
                                          <p:val>
                                            <p:strVal val="#ppt_h"/>
                                          </p:val>
                                        </p:tav>
                                      </p:tavLst>
                                    </p:anim>
                                  </p:childTnLst>
                                </p:cTn>
                              </p:par>
                              <p:par>
                                <p:cTn id="19" presetID="16" presetClass="entr" presetSubtype="21"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oogle Shape;227;p47"/>
          <p:cNvPicPr preferRelativeResize="0"/>
          <p:nvPr/>
        </p:nvPicPr>
        <p:blipFill>
          <a:blip r:embed="rId2">
            <a:alphaModFix/>
          </a:blip>
          <a:stretch>
            <a:fillRect/>
          </a:stretch>
        </p:blipFill>
        <p:spPr>
          <a:xfrm rot="10800000">
            <a:off x="1183906" y="-660155"/>
            <a:ext cx="11185039" cy="1983974"/>
          </a:xfrm>
          <a:prstGeom prst="rect">
            <a:avLst/>
          </a:prstGeom>
          <a:noFill/>
          <a:ln>
            <a:noFill/>
          </a:ln>
        </p:spPr>
      </p:pic>
      <p:sp>
        <p:nvSpPr>
          <p:cNvPr id="5" name="Rectangle 4"/>
          <p:cNvSpPr/>
          <p:nvPr/>
        </p:nvSpPr>
        <p:spPr>
          <a:xfrm>
            <a:off x="1648026" y="408089"/>
            <a:ext cx="9841156" cy="584775"/>
          </a:xfrm>
          <a:prstGeom prst="rect">
            <a:avLst/>
          </a:prstGeom>
        </p:spPr>
        <p:txBody>
          <a:bodyPr wrap="none">
            <a:spAutoFit/>
          </a:bodyPr>
          <a:lstStyle/>
          <a:p>
            <a:pPr>
              <a:spcBef>
                <a:spcPct val="50000"/>
              </a:spcBef>
            </a:pPr>
            <a:r>
              <a:rPr lang="en-US" sz="32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UTM Avo" panose="02040603050506020204" pitchFamily="18" charset="0"/>
              </a:rPr>
              <a:t>Một</a:t>
            </a: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UTM Avo" panose="02040603050506020204" pitchFamily="18" charset="0"/>
              </a:rPr>
              <a:t> </a:t>
            </a:r>
            <a:r>
              <a:rPr lang="en-US" sz="32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UTM Avo" panose="02040603050506020204" pitchFamily="18" charset="0"/>
              </a:rPr>
              <a:t>bức</a:t>
            </a: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UTM Avo" panose="02040603050506020204" pitchFamily="18" charset="0"/>
              </a:rPr>
              <a:t> </a:t>
            </a:r>
            <a:r>
              <a:rPr lang="en-US" sz="32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UTM Avo" panose="02040603050506020204" pitchFamily="18" charset="0"/>
              </a:rPr>
              <a:t>thư</a:t>
            </a: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UTM Avo" panose="02040603050506020204" pitchFamily="18" charset="0"/>
              </a:rPr>
              <a:t> </a:t>
            </a:r>
            <a:r>
              <a:rPr lang="en-US" sz="32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UTM Avo" panose="02040603050506020204" pitchFamily="18" charset="0"/>
              </a:rPr>
              <a:t>thường</a:t>
            </a: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UTM Avo" panose="02040603050506020204" pitchFamily="18" charset="0"/>
              </a:rPr>
              <a:t> </a:t>
            </a:r>
            <a:r>
              <a:rPr lang="en-US" sz="32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UTM Avo" panose="02040603050506020204" pitchFamily="18" charset="0"/>
              </a:rPr>
              <a:t>gồm</a:t>
            </a: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UTM Avo" panose="02040603050506020204" pitchFamily="18" charset="0"/>
              </a:rPr>
              <a:t> </a:t>
            </a:r>
            <a:r>
              <a:rPr lang="en-US" sz="32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UTM Avo" panose="02040603050506020204" pitchFamily="18" charset="0"/>
              </a:rPr>
              <a:t>những</a:t>
            </a: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UTM Avo" panose="02040603050506020204" pitchFamily="18" charset="0"/>
              </a:rPr>
              <a:t> </a:t>
            </a:r>
            <a:r>
              <a:rPr lang="en-US" sz="32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UTM Avo" panose="02040603050506020204" pitchFamily="18" charset="0"/>
              </a:rPr>
              <a:t>nội</a:t>
            </a: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UTM Avo" panose="02040603050506020204" pitchFamily="18" charset="0"/>
              </a:rPr>
              <a:t> dung </a:t>
            </a:r>
            <a:r>
              <a:rPr lang="en-US" sz="32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UTM Avo" panose="02040603050506020204" pitchFamily="18" charset="0"/>
              </a:rPr>
              <a:t>sau</a:t>
            </a: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UTM Avo" panose="02040603050506020204" pitchFamily="18" charset="0"/>
              </a:rPr>
              <a:t>:</a:t>
            </a:r>
          </a:p>
        </p:txBody>
      </p:sp>
      <p:graphicFrame>
        <p:nvGraphicFramePr>
          <p:cNvPr id="6" name="Diagram 5"/>
          <p:cNvGraphicFramePr/>
          <p:nvPr>
            <p:extLst>
              <p:ext uri="{D42A27DB-BD31-4B8C-83A1-F6EECF244321}">
                <p14:modId xmlns:p14="http://schemas.microsoft.com/office/powerpoint/2010/main" val="4279965130"/>
              </p:ext>
            </p:extLst>
          </p:nvPr>
        </p:nvGraphicFramePr>
        <p:xfrm>
          <a:off x="1648026" y="1052077"/>
          <a:ext cx="10277675" cy="56107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1658155" y="1674673"/>
            <a:ext cx="1366787" cy="1200329"/>
          </a:xfrm>
          <a:prstGeom prst="rect">
            <a:avLst/>
          </a:prstGeom>
          <a:noFill/>
        </p:spPr>
        <p:txBody>
          <a:bodyPr wrap="square" rtlCol="0">
            <a:spAutoFit/>
          </a:bodyPr>
          <a:lstStyle/>
          <a:p>
            <a:pPr lvl="0" algn="ctr"/>
            <a:r>
              <a:rPr lang="en-US" sz="2400" b="1" dirty="0" err="1">
                <a:solidFill>
                  <a:srgbClr val="C00000"/>
                </a:solidFill>
                <a:latin typeface="UTM Avo" panose="02040603050506020204" pitchFamily="18" charset="0"/>
                <a:cs typeface="Times New Roman" pitchFamily="18" charset="0"/>
              </a:rPr>
              <a:t>Phần</a:t>
            </a:r>
            <a:r>
              <a:rPr lang="en-US" sz="2400" b="1" dirty="0">
                <a:solidFill>
                  <a:srgbClr val="C00000"/>
                </a:solidFill>
                <a:latin typeface="UTM Avo" panose="02040603050506020204" pitchFamily="18" charset="0"/>
                <a:cs typeface="Times New Roman" pitchFamily="18" charset="0"/>
              </a:rPr>
              <a:t> </a:t>
            </a:r>
            <a:r>
              <a:rPr lang="en-US" sz="2400" b="1" dirty="0" err="1">
                <a:solidFill>
                  <a:srgbClr val="C00000"/>
                </a:solidFill>
                <a:latin typeface="UTM Avo" panose="02040603050506020204" pitchFamily="18" charset="0"/>
                <a:cs typeface="Times New Roman" pitchFamily="18" charset="0"/>
              </a:rPr>
              <a:t>đầu</a:t>
            </a:r>
            <a:r>
              <a:rPr lang="en-US" sz="2400" b="1" dirty="0">
                <a:solidFill>
                  <a:srgbClr val="C00000"/>
                </a:solidFill>
                <a:latin typeface="UTM Avo" panose="02040603050506020204" pitchFamily="18" charset="0"/>
                <a:cs typeface="Times New Roman" pitchFamily="18" charset="0"/>
              </a:rPr>
              <a:t>:</a:t>
            </a:r>
          </a:p>
          <a:p>
            <a:pPr algn="ctr"/>
            <a:endParaRPr lang="en-US" sz="2400" dirty="0">
              <a:solidFill>
                <a:srgbClr val="C00000"/>
              </a:solidFill>
              <a:latin typeface="UTM Avo" panose="02040603050506020204" pitchFamily="18" charset="0"/>
            </a:endParaRPr>
          </a:p>
        </p:txBody>
      </p:sp>
      <p:sp>
        <p:nvSpPr>
          <p:cNvPr id="8" name="TextBox 7"/>
          <p:cNvSpPr txBox="1"/>
          <p:nvPr/>
        </p:nvSpPr>
        <p:spPr>
          <a:xfrm>
            <a:off x="2187040" y="3393135"/>
            <a:ext cx="1366787" cy="1200329"/>
          </a:xfrm>
          <a:prstGeom prst="rect">
            <a:avLst/>
          </a:prstGeom>
          <a:noFill/>
        </p:spPr>
        <p:txBody>
          <a:bodyPr wrap="square" rtlCol="0">
            <a:spAutoFit/>
          </a:bodyPr>
          <a:lstStyle/>
          <a:p>
            <a:pPr lvl="0" algn="ctr"/>
            <a:r>
              <a:rPr lang="en-US" sz="2400" b="1" dirty="0" err="1">
                <a:solidFill>
                  <a:srgbClr val="C00000"/>
                </a:solidFill>
                <a:latin typeface="UTM Avo" panose="02040603050506020204" pitchFamily="18" charset="0"/>
                <a:cs typeface="Times New Roman" pitchFamily="18" charset="0"/>
              </a:rPr>
              <a:t>Phần</a:t>
            </a:r>
            <a:r>
              <a:rPr lang="en-US" sz="2400" b="1" dirty="0">
                <a:solidFill>
                  <a:srgbClr val="C00000"/>
                </a:solidFill>
                <a:latin typeface="UTM Avo" panose="02040603050506020204" pitchFamily="18" charset="0"/>
                <a:cs typeface="Times New Roman" pitchFamily="18" charset="0"/>
              </a:rPr>
              <a:t> </a:t>
            </a:r>
            <a:r>
              <a:rPr lang="en-US" sz="2400" b="1" dirty="0" err="1">
                <a:solidFill>
                  <a:srgbClr val="C00000"/>
                </a:solidFill>
                <a:latin typeface="UTM Avo" panose="02040603050506020204" pitchFamily="18" charset="0"/>
                <a:cs typeface="Times New Roman" pitchFamily="18" charset="0"/>
              </a:rPr>
              <a:t>chính</a:t>
            </a:r>
            <a:r>
              <a:rPr lang="en-US" sz="2400" b="1" dirty="0">
                <a:solidFill>
                  <a:srgbClr val="C00000"/>
                </a:solidFill>
                <a:latin typeface="UTM Avo" panose="02040603050506020204" pitchFamily="18" charset="0"/>
                <a:cs typeface="Times New Roman" pitchFamily="18" charset="0"/>
              </a:rPr>
              <a:t>:</a:t>
            </a:r>
          </a:p>
          <a:p>
            <a:pPr algn="ctr"/>
            <a:endParaRPr lang="en-US" sz="2400" dirty="0">
              <a:solidFill>
                <a:srgbClr val="C00000"/>
              </a:solidFill>
              <a:latin typeface="UTM Avo" panose="02040603050506020204" pitchFamily="18" charset="0"/>
            </a:endParaRPr>
          </a:p>
        </p:txBody>
      </p:sp>
      <p:sp>
        <p:nvSpPr>
          <p:cNvPr id="9" name="TextBox 8"/>
          <p:cNvSpPr txBox="1"/>
          <p:nvPr/>
        </p:nvSpPr>
        <p:spPr>
          <a:xfrm>
            <a:off x="1670389" y="4944317"/>
            <a:ext cx="1366787" cy="1569660"/>
          </a:xfrm>
          <a:prstGeom prst="rect">
            <a:avLst/>
          </a:prstGeom>
          <a:noFill/>
        </p:spPr>
        <p:txBody>
          <a:bodyPr wrap="square" rtlCol="0">
            <a:spAutoFit/>
          </a:bodyPr>
          <a:lstStyle/>
          <a:p>
            <a:pPr lvl="0" algn="ctr"/>
            <a:r>
              <a:rPr lang="en-US" sz="2400" b="1" dirty="0" err="1">
                <a:solidFill>
                  <a:srgbClr val="C00000"/>
                </a:solidFill>
                <a:latin typeface="UTM Avo" panose="02040603050506020204" pitchFamily="18" charset="0"/>
                <a:cs typeface="Times New Roman" pitchFamily="18" charset="0"/>
              </a:rPr>
              <a:t>Phần</a:t>
            </a:r>
            <a:r>
              <a:rPr lang="en-US" sz="2400" b="1" dirty="0">
                <a:solidFill>
                  <a:srgbClr val="C00000"/>
                </a:solidFill>
                <a:latin typeface="UTM Avo" panose="02040603050506020204" pitchFamily="18" charset="0"/>
                <a:cs typeface="Times New Roman" pitchFamily="18" charset="0"/>
              </a:rPr>
              <a:t> </a:t>
            </a:r>
          </a:p>
          <a:p>
            <a:pPr lvl="0" algn="ctr"/>
            <a:r>
              <a:rPr lang="en-US" sz="2400" b="1" dirty="0" err="1">
                <a:solidFill>
                  <a:srgbClr val="C00000"/>
                </a:solidFill>
                <a:latin typeface="UTM Avo" panose="02040603050506020204" pitchFamily="18" charset="0"/>
                <a:cs typeface="Times New Roman" pitchFamily="18" charset="0"/>
              </a:rPr>
              <a:t>cuối</a:t>
            </a:r>
            <a:r>
              <a:rPr lang="en-US" sz="2400" b="1" dirty="0">
                <a:solidFill>
                  <a:srgbClr val="C00000"/>
                </a:solidFill>
                <a:latin typeface="UTM Avo" panose="02040603050506020204" pitchFamily="18" charset="0"/>
                <a:cs typeface="Times New Roman" pitchFamily="18" charset="0"/>
              </a:rPr>
              <a:t> </a:t>
            </a:r>
            <a:r>
              <a:rPr lang="en-US" sz="2400" b="1" dirty="0" err="1">
                <a:solidFill>
                  <a:srgbClr val="C00000"/>
                </a:solidFill>
                <a:latin typeface="UTM Avo" panose="02040603050506020204" pitchFamily="18" charset="0"/>
                <a:cs typeface="Times New Roman" pitchFamily="18" charset="0"/>
              </a:rPr>
              <a:t>thư</a:t>
            </a:r>
            <a:r>
              <a:rPr lang="en-US" sz="2400" b="1" dirty="0">
                <a:solidFill>
                  <a:srgbClr val="C00000"/>
                </a:solidFill>
                <a:latin typeface="UTM Avo" panose="02040603050506020204" pitchFamily="18" charset="0"/>
                <a:cs typeface="Times New Roman" pitchFamily="18" charset="0"/>
              </a:rPr>
              <a:t>:</a:t>
            </a:r>
          </a:p>
          <a:p>
            <a:pPr algn="ctr"/>
            <a:endParaRPr lang="en-US" sz="2400" dirty="0">
              <a:solidFill>
                <a:srgbClr val="C00000"/>
              </a:solidFill>
              <a:latin typeface="UTM Avo" panose="02040603050506020204" pitchFamily="18" charset="0"/>
            </a:endParaRPr>
          </a:p>
        </p:txBody>
      </p:sp>
      <p:pic>
        <p:nvPicPr>
          <p:cNvPr id="12" name="图片 25"/>
          <p:cNvPicPr>
            <a:picLocks noChangeAspect="1"/>
          </p:cNvPicPr>
          <p:nvPr/>
        </p:nvPicPr>
        <p:blipFill>
          <a:blip r:embed="rId8" cstate="print">
            <a:extLst>
              <a:ext uri="{BEBA8EAE-BF5A-486C-A8C5-ECC9F3942E4B}">
                <a14:imgProps xmlns:a14="http://schemas.microsoft.com/office/drawing/2010/main">
                  <a14:imgLayer r:embed="rId9">
                    <a14:imgEffect>
                      <a14:sharpenSoften amount="50000"/>
                    </a14:imgEffect>
                  </a14:imgLayer>
                </a14:imgProps>
              </a:ext>
              <a:ext uri="{28A0092B-C50C-407E-A947-70E740481C1C}">
                <a14:useLocalDpi xmlns:a14="http://schemas.microsoft.com/office/drawing/2010/main" val="0"/>
              </a:ext>
            </a:extLst>
          </a:blip>
          <a:stretch>
            <a:fillRect/>
          </a:stretch>
        </p:blipFill>
        <p:spPr>
          <a:xfrm flipH="1">
            <a:off x="111065" y="1964855"/>
            <a:ext cx="2145682" cy="4444635"/>
          </a:xfrm>
          <a:prstGeom prst="rect">
            <a:avLst/>
          </a:prstGeom>
        </p:spPr>
      </p:pic>
    </p:spTree>
    <p:extLst>
      <p:ext uri="{BB962C8B-B14F-4D97-AF65-F5344CB8AC3E}">
        <p14:creationId xmlns:p14="http://schemas.microsoft.com/office/powerpoint/2010/main" val="2939353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set>
                                      <p:cBhvr>
                                        <p:cTn id="7" dur="114" fill="hold">
                                          <p:stCondLst>
                                            <p:cond delay="0"/>
                                          </p:stCondLst>
                                        </p:cTn>
                                        <p:tgtEl>
                                          <p:spTgt spid="5"/>
                                        </p:tgtEl>
                                        <p:attrNameLst>
                                          <p:attrName>style.rotation</p:attrName>
                                        </p:attrNameLst>
                                      </p:cBhvr>
                                      <p:to>
                                        <p:strVal val="-45.0"/>
                                      </p:to>
                                    </p:set>
                                    <p:anim calcmode="lin" valueType="num">
                                      <p:cBhvr>
                                        <p:cTn id="8" dur="114" fill="hold">
                                          <p:stCondLst>
                                            <p:cond delay="114"/>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9" dur="114"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10" dur="39" decel="50000" autoRev="1" fill="hold">
                                          <p:stCondLst>
                                            <p:cond delay="114"/>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11" dur="34" fill="hold">
                                          <p:stCondLst>
                                            <p:cond delay="216"/>
                                          </p:stCondLst>
                                        </p:cTn>
                                        <p:tgtEl>
                                          <p:spTgt spid="5"/>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6" grpId="0">
        <p:bldAsOne/>
      </p:bldGraphic>
      <p:bldP spid="7" grpId="0"/>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H_Other_2"/>
          <p:cNvSpPr/>
          <p:nvPr>
            <p:custDataLst>
              <p:tags r:id="rId1"/>
            </p:custDataLst>
          </p:nvPr>
        </p:nvSpPr>
        <p:spPr>
          <a:xfrm rot="18925946">
            <a:off x="601232" y="2976427"/>
            <a:ext cx="2181466" cy="1358316"/>
          </a:xfrm>
          <a:prstGeom prst="notchedRightArrow">
            <a:avLst>
              <a:gd name="adj1" fmla="val 46829"/>
              <a:gd name="adj2" fmla="val 50000"/>
            </a:avLst>
          </a:prstGeom>
          <a:solidFill>
            <a:srgbClr val="EB666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000" b="1" i="0" u="none" strike="noStrike" kern="1200" cap="none" spc="0" normalizeH="0" baseline="0" noProof="0" dirty="0">
                <a:ln>
                  <a:noFill/>
                </a:ln>
                <a:solidFill>
                  <a:srgbClr val="FEFFFF"/>
                </a:solidFill>
                <a:effectLst/>
                <a:uLnTx/>
                <a:uFillTx/>
                <a:latin typeface="Calibri" pitchFamily="34" charset="0"/>
                <a:ea typeface="微软雅黑" panose="020B0503020204020204" pitchFamily="34" charset="-122"/>
                <a:cs typeface="+mn-cs"/>
              </a:rPr>
              <a:t>02</a:t>
            </a:r>
            <a:endParaRPr kumimoji="0" lang="zh-CN" altLang="en-US" sz="7000" b="1" i="0" u="none" strike="noStrike" kern="1200" cap="none" spc="0" normalizeH="0" baseline="0" noProof="0" dirty="0">
              <a:ln>
                <a:noFill/>
              </a:ln>
              <a:solidFill>
                <a:srgbClr val="FEFFFF"/>
              </a:solidFill>
              <a:effectLst/>
              <a:uLnTx/>
              <a:uFillTx/>
              <a:latin typeface="Calibri" pitchFamily="34" charset="0"/>
              <a:ea typeface="微软雅黑" panose="020B0503020204020204" pitchFamily="34" charset="-122"/>
              <a:cs typeface="+mn-cs"/>
            </a:endParaRPr>
          </a:p>
        </p:txBody>
      </p:sp>
      <p:sp>
        <p:nvSpPr>
          <p:cNvPr id="6" name="MH_SubTitle_1"/>
          <p:cNvSpPr/>
          <p:nvPr>
            <p:custDataLst>
              <p:tags r:id="rId2"/>
            </p:custDataLst>
          </p:nvPr>
        </p:nvSpPr>
        <p:spPr>
          <a:xfrm>
            <a:off x="2552858" y="1679254"/>
            <a:ext cx="6437137" cy="1645927"/>
          </a:xfrm>
          <a:prstGeom prst="rect">
            <a:avLst/>
          </a:prstGeom>
          <a:solidFill>
            <a:srgbClr val="EB66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zh-CN" altLang="en-US" sz="2000" b="1" i="0" u="none" strike="noStrike" kern="1200" cap="none" spc="0" normalizeH="0" baseline="0" noProof="0" dirty="0">
              <a:ln>
                <a:noFill/>
              </a:ln>
              <a:solidFill>
                <a:srgbClr val="FEFFFF"/>
              </a:solidFill>
              <a:effectLst/>
              <a:uLnTx/>
              <a:uFillTx/>
              <a:latin typeface="微软雅黑" panose="020B0503020204020204" pitchFamily="34" charset="-122"/>
              <a:ea typeface="微软雅黑" panose="020B0503020204020204" pitchFamily="34" charset="-122"/>
              <a:cs typeface="+mn-cs"/>
            </a:endParaRPr>
          </a:p>
        </p:txBody>
      </p:sp>
      <p:sp>
        <p:nvSpPr>
          <p:cNvPr id="7" name="TextBox 6"/>
          <p:cNvSpPr txBox="1"/>
          <p:nvPr/>
        </p:nvSpPr>
        <p:spPr>
          <a:xfrm>
            <a:off x="2945628" y="1686609"/>
            <a:ext cx="8826366"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0" b="0" i="0" u="none" strike="noStrike" kern="1200" cap="none" spc="0" normalizeH="0" baseline="0" noProof="0" dirty="0">
                <a:ln>
                  <a:noFill/>
                </a:ln>
                <a:solidFill>
                  <a:srgbClr val="002060"/>
                </a:solidFill>
                <a:effectLst>
                  <a:reflection blurRad="6350" stA="55000" endA="50" endPos="85000" dir="5400000" sy="-100000" algn="bl" rotWithShape="0"/>
                </a:effectLst>
                <a:uLnTx/>
                <a:uFillTx/>
                <a:latin typeface="#9Slide07 IcielPony" panose="02000000000000000000" pitchFamily="2" charset="0"/>
                <a:ea typeface="+mn-ea"/>
                <a:cs typeface="+mn-cs"/>
              </a:rPr>
              <a:t>LUYỆN</a:t>
            </a:r>
            <a:r>
              <a:rPr kumimoji="0" lang="en-US" sz="10000" b="0" i="0" u="none" strike="noStrike" kern="1200" cap="none" spc="0" normalizeH="0" noProof="0" dirty="0">
                <a:ln>
                  <a:noFill/>
                </a:ln>
                <a:solidFill>
                  <a:srgbClr val="002060"/>
                </a:solidFill>
                <a:effectLst>
                  <a:reflection blurRad="6350" stA="55000" endA="50" endPos="85000" dir="5400000" sy="-100000" algn="bl" rotWithShape="0"/>
                </a:effectLst>
                <a:uLnTx/>
                <a:uFillTx/>
                <a:latin typeface="#9Slide07 IcielPony" panose="02000000000000000000" pitchFamily="2" charset="0"/>
                <a:ea typeface="+mn-ea"/>
                <a:cs typeface="+mn-cs"/>
              </a:rPr>
              <a:t> TẬP</a:t>
            </a:r>
            <a:endParaRPr kumimoji="0" lang="en-US" sz="10000" b="0" i="0" u="none" strike="noStrike" kern="1200" cap="none" spc="0" normalizeH="0" baseline="0" noProof="0" dirty="0">
              <a:ln>
                <a:noFill/>
              </a:ln>
              <a:solidFill>
                <a:srgbClr val="002060"/>
              </a:solidFill>
              <a:effectLst>
                <a:reflection blurRad="6350" stA="55000" endA="50" endPos="85000" dir="5400000" sy="-100000" algn="bl" rotWithShape="0"/>
              </a:effectLst>
              <a:uLnTx/>
              <a:uFillTx/>
              <a:latin typeface="#9Slide07 IcielPony" panose="02000000000000000000" pitchFamily="2" charset="0"/>
              <a:ea typeface="+mn-ea"/>
              <a:cs typeface="+mn-cs"/>
            </a:endParaRPr>
          </a:p>
        </p:txBody>
      </p:sp>
      <p:pic>
        <p:nvPicPr>
          <p:cNvPr id="4"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0310" y="2059805"/>
            <a:ext cx="7255948" cy="5115827"/>
          </a:xfrm>
          <a:prstGeom prst="rect">
            <a:avLst/>
          </a:prstGeom>
        </p:spPr>
      </p:pic>
    </p:spTree>
    <p:extLst>
      <p:ext uri="{BB962C8B-B14F-4D97-AF65-F5344CB8AC3E}">
        <p14:creationId xmlns:p14="http://schemas.microsoft.com/office/powerpoint/2010/main" val="2233737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12"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7" presetClass="entr" presetSubtype="1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strVal val="#ppt_h"/>
                                          </p:val>
                                        </p:tav>
                                        <p:tav tm="100000">
                                          <p:val>
                                            <p:strVal val="#ppt_h"/>
                                          </p:val>
                                        </p:tav>
                                      </p:tavLst>
                                    </p:anim>
                                  </p:childTnLst>
                                </p:cTn>
                              </p:par>
                              <p:par>
                                <p:cTn id="19" presetID="16" presetClass="entr" presetSubtype="21"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227;p47"/>
          <p:cNvPicPr preferRelativeResize="0"/>
          <p:nvPr/>
        </p:nvPicPr>
        <p:blipFill>
          <a:blip r:embed="rId2">
            <a:alphaModFix/>
            <a:duotone>
              <a:prstClr val="black"/>
              <a:srgbClr val="D9C3A5">
                <a:tint val="50000"/>
                <a:satMod val="180000"/>
              </a:srgbClr>
            </a:duotone>
          </a:blip>
          <a:stretch>
            <a:fillRect/>
          </a:stretch>
        </p:blipFill>
        <p:spPr>
          <a:xfrm rot="10800000">
            <a:off x="1471082" y="433382"/>
            <a:ext cx="9107081" cy="5062641"/>
          </a:xfrm>
          <a:prstGeom prst="rect">
            <a:avLst/>
          </a:prstGeom>
          <a:noFill/>
          <a:ln>
            <a:noFill/>
          </a:ln>
        </p:spPr>
      </p:pic>
      <p:sp>
        <p:nvSpPr>
          <p:cNvPr id="6" name="Rectangle 5"/>
          <p:cNvSpPr/>
          <p:nvPr/>
        </p:nvSpPr>
        <p:spPr>
          <a:xfrm>
            <a:off x="1902593" y="1292540"/>
            <a:ext cx="7809297" cy="3170099"/>
          </a:xfrm>
          <a:prstGeom prst="rect">
            <a:avLst/>
          </a:prstGeom>
        </p:spPr>
        <p:txBody>
          <a:bodyPr wrap="square">
            <a:spAutoFit/>
          </a:bodyPr>
          <a:lstStyle/>
          <a:p>
            <a:pPr algn="ctr"/>
            <a:r>
              <a:rPr lang="en-US" sz="4000" b="1" u="sng" dirty="0" err="1">
                <a:solidFill>
                  <a:srgbClr val="002060"/>
                </a:solidFill>
                <a:effectLst>
                  <a:glow rad="63500">
                    <a:schemeClr val="accent1">
                      <a:satMod val="175000"/>
                      <a:alpha val="40000"/>
                    </a:schemeClr>
                  </a:glow>
                </a:effectLst>
                <a:latin typeface="UTM Avo" panose="02040603050506020204" pitchFamily="18" charset="0"/>
              </a:rPr>
              <a:t>Đề</a:t>
            </a:r>
            <a:r>
              <a:rPr lang="en-US" sz="4000" b="1" u="sng" dirty="0">
                <a:solidFill>
                  <a:srgbClr val="002060"/>
                </a:solidFill>
                <a:effectLst>
                  <a:glow rad="63500">
                    <a:schemeClr val="accent1">
                      <a:satMod val="175000"/>
                      <a:alpha val="40000"/>
                    </a:schemeClr>
                  </a:glow>
                </a:effectLst>
                <a:latin typeface="UTM Avo" panose="02040603050506020204" pitchFamily="18" charset="0"/>
              </a:rPr>
              <a:t> </a:t>
            </a:r>
            <a:r>
              <a:rPr lang="en-US" sz="4000" b="1" u="sng" dirty="0" err="1">
                <a:solidFill>
                  <a:srgbClr val="002060"/>
                </a:solidFill>
                <a:effectLst>
                  <a:glow rad="63500">
                    <a:schemeClr val="accent1">
                      <a:satMod val="175000"/>
                      <a:alpha val="40000"/>
                    </a:schemeClr>
                  </a:glow>
                </a:effectLst>
                <a:latin typeface="UTM Avo" panose="02040603050506020204" pitchFamily="18" charset="0"/>
              </a:rPr>
              <a:t>bài</a:t>
            </a:r>
            <a:r>
              <a:rPr lang="en-US" sz="4000" b="1" u="sng" dirty="0">
                <a:solidFill>
                  <a:srgbClr val="002060"/>
                </a:solidFill>
                <a:effectLst>
                  <a:glow rad="63500">
                    <a:schemeClr val="accent1">
                      <a:satMod val="175000"/>
                      <a:alpha val="40000"/>
                    </a:schemeClr>
                  </a:glow>
                </a:effectLst>
                <a:latin typeface="UTM Avo" panose="02040603050506020204" pitchFamily="18" charset="0"/>
              </a:rPr>
              <a:t>:</a:t>
            </a:r>
          </a:p>
          <a:p>
            <a:pPr algn="ctr"/>
            <a:r>
              <a:rPr lang="en-US" sz="4000" b="1" i="1" dirty="0">
                <a:solidFill>
                  <a:srgbClr val="002060"/>
                </a:solidFill>
                <a:latin typeface="UTM Avo" panose="02040603050506020204" pitchFamily="18" charset="0"/>
              </a:rPr>
              <a:t>	</a:t>
            </a:r>
            <a:r>
              <a:rPr lang="en-US" sz="4000" b="1" i="1" dirty="0" err="1">
                <a:solidFill>
                  <a:srgbClr val="7030A0"/>
                </a:solidFill>
                <a:latin typeface="UTM Avo" panose="02040603050506020204" pitchFamily="18" charset="0"/>
              </a:rPr>
              <a:t>Viết</a:t>
            </a:r>
            <a:r>
              <a:rPr lang="en-US" sz="4000" b="1" i="1" dirty="0">
                <a:solidFill>
                  <a:srgbClr val="7030A0"/>
                </a:solidFill>
                <a:latin typeface="UTM Avo" panose="02040603050506020204" pitchFamily="18" charset="0"/>
              </a:rPr>
              <a:t> </a:t>
            </a:r>
            <a:r>
              <a:rPr lang="en-US" sz="4000" b="1" i="1" dirty="0" err="1">
                <a:solidFill>
                  <a:srgbClr val="7030A0"/>
                </a:solidFill>
                <a:latin typeface="UTM Avo" panose="02040603050506020204" pitchFamily="18" charset="0"/>
              </a:rPr>
              <a:t>thư</a:t>
            </a:r>
            <a:r>
              <a:rPr lang="en-US" sz="4000" b="1" i="1" dirty="0">
                <a:solidFill>
                  <a:srgbClr val="7030A0"/>
                </a:solidFill>
                <a:latin typeface="UTM Avo" panose="02040603050506020204" pitchFamily="18" charset="0"/>
              </a:rPr>
              <a:t> </a:t>
            </a:r>
            <a:r>
              <a:rPr lang="en-US" sz="4000" b="1" i="1" dirty="0" err="1">
                <a:solidFill>
                  <a:srgbClr val="7030A0"/>
                </a:solidFill>
                <a:latin typeface="UTM Avo" panose="02040603050506020204" pitchFamily="18" charset="0"/>
              </a:rPr>
              <a:t>gửi</a:t>
            </a:r>
            <a:r>
              <a:rPr lang="en-US" sz="4000" b="1" i="1" dirty="0">
                <a:solidFill>
                  <a:srgbClr val="7030A0"/>
                </a:solidFill>
                <a:latin typeface="UTM Avo" panose="02040603050506020204" pitchFamily="18" charset="0"/>
              </a:rPr>
              <a:t> </a:t>
            </a:r>
            <a:r>
              <a:rPr lang="en-US" sz="4000" b="1" i="1" dirty="0" err="1">
                <a:solidFill>
                  <a:srgbClr val="7030A0"/>
                </a:solidFill>
                <a:latin typeface="UTM Avo" panose="02040603050506020204" pitchFamily="18" charset="0"/>
              </a:rPr>
              <a:t>một</a:t>
            </a:r>
            <a:r>
              <a:rPr lang="en-US" sz="4000" b="1" i="1" dirty="0">
                <a:solidFill>
                  <a:srgbClr val="7030A0"/>
                </a:solidFill>
                <a:latin typeface="UTM Avo" panose="02040603050506020204" pitchFamily="18" charset="0"/>
              </a:rPr>
              <a:t> </a:t>
            </a:r>
            <a:r>
              <a:rPr lang="en-US" sz="4000" b="1" i="1" dirty="0" err="1">
                <a:solidFill>
                  <a:srgbClr val="7030A0"/>
                </a:solidFill>
                <a:latin typeface="UTM Avo" panose="02040603050506020204" pitchFamily="18" charset="0"/>
              </a:rPr>
              <a:t>bạn</a:t>
            </a:r>
            <a:r>
              <a:rPr lang="en-US" sz="4000" b="1" i="1" dirty="0">
                <a:solidFill>
                  <a:srgbClr val="7030A0"/>
                </a:solidFill>
                <a:latin typeface="UTM Avo" panose="02040603050506020204" pitchFamily="18" charset="0"/>
              </a:rPr>
              <a:t> ở </a:t>
            </a:r>
            <a:r>
              <a:rPr lang="en-US" sz="4000" b="1" i="1" dirty="0" err="1">
                <a:solidFill>
                  <a:srgbClr val="7030A0"/>
                </a:solidFill>
                <a:latin typeface="UTM Avo" panose="02040603050506020204" pitchFamily="18" charset="0"/>
              </a:rPr>
              <a:t>trường</a:t>
            </a:r>
            <a:r>
              <a:rPr lang="en-US" sz="4000" b="1" i="1" dirty="0">
                <a:solidFill>
                  <a:srgbClr val="7030A0"/>
                </a:solidFill>
                <a:latin typeface="UTM Avo" panose="02040603050506020204" pitchFamily="18" charset="0"/>
              </a:rPr>
              <a:t> </a:t>
            </a:r>
            <a:r>
              <a:rPr lang="en-US" sz="4000" b="1" i="1" dirty="0" err="1">
                <a:solidFill>
                  <a:srgbClr val="7030A0"/>
                </a:solidFill>
                <a:latin typeface="UTM Avo" panose="02040603050506020204" pitchFamily="18" charset="0"/>
              </a:rPr>
              <a:t>khác</a:t>
            </a:r>
            <a:r>
              <a:rPr lang="en-US" sz="4000" b="1" i="1" dirty="0">
                <a:solidFill>
                  <a:srgbClr val="7030A0"/>
                </a:solidFill>
                <a:latin typeface="UTM Avo" panose="02040603050506020204" pitchFamily="18" charset="0"/>
              </a:rPr>
              <a:t> </a:t>
            </a:r>
            <a:r>
              <a:rPr lang="en-US" sz="4000" b="1" i="1" dirty="0" err="1">
                <a:solidFill>
                  <a:srgbClr val="7030A0"/>
                </a:solidFill>
                <a:latin typeface="UTM Avo" panose="02040603050506020204" pitchFamily="18" charset="0"/>
              </a:rPr>
              <a:t>để</a:t>
            </a:r>
            <a:r>
              <a:rPr lang="en-US" sz="4000" b="1" i="1" dirty="0">
                <a:solidFill>
                  <a:srgbClr val="7030A0"/>
                </a:solidFill>
                <a:latin typeface="UTM Avo" panose="02040603050506020204" pitchFamily="18" charset="0"/>
              </a:rPr>
              <a:t>  </a:t>
            </a:r>
            <a:r>
              <a:rPr lang="en-US" sz="4000" b="1" i="1" dirty="0" err="1">
                <a:solidFill>
                  <a:srgbClr val="7030A0"/>
                </a:solidFill>
                <a:latin typeface="UTM Avo" panose="02040603050506020204" pitchFamily="18" charset="0"/>
              </a:rPr>
              <a:t>thăm</a:t>
            </a:r>
            <a:r>
              <a:rPr lang="en-US" sz="4000" b="1" i="1" dirty="0">
                <a:solidFill>
                  <a:srgbClr val="7030A0"/>
                </a:solidFill>
                <a:latin typeface="UTM Avo" panose="02040603050506020204" pitchFamily="18" charset="0"/>
              </a:rPr>
              <a:t> </a:t>
            </a:r>
            <a:r>
              <a:rPr lang="en-US" sz="4000" b="1" i="1" dirty="0" err="1">
                <a:solidFill>
                  <a:srgbClr val="7030A0"/>
                </a:solidFill>
                <a:latin typeface="UTM Avo" panose="02040603050506020204" pitchFamily="18" charset="0"/>
              </a:rPr>
              <a:t>hỏi</a:t>
            </a:r>
            <a:r>
              <a:rPr lang="en-US" sz="4000" b="1" i="1" dirty="0">
                <a:solidFill>
                  <a:srgbClr val="7030A0"/>
                </a:solidFill>
                <a:latin typeface="UTM Avo" panose="02040603050506020204" pitchFamily="18" charset="0"/>
              </a:rPr>
              <a:t> </a:t>
            </a:r>
            <a:r>
              <a:rPr lang="en-US" sz="4000" b="1" i="1" dirty="0" err="1">
                <a:solidFill>
                  <a:srgbClr val="7030A0"/>
                </a:solidFill>
                <a:latin typeface="UTM Avo" panose="02040603050506020204" pitchFamily="18" charset="0"/>
              </a:rPr>
              <a:t>và</a:t>
            </a:r>
            <a:r>
              <a:rPr lang="en-US" sz="4000" b="1" i="1" dirty="0">
                <a:solidFill>
                  <a:srgbClr val="7030A0"/>
                </a:solidFill>
                <a:latin typeface="UTM Avo" panose="02040603050506020204" pitchFamily="18" charset="0"/>
              </a:rPr>
              <a:t> </a:t>
            </a:r>
            <a:r>
              <a:rPr lang="en-US" sz="4000" b="1" i="1" dirty="0" err="1">
                <a:solidFill>
                  <a:srgbClr val="7030A0"/>
                </a:solidFill>
                <a:latin typeface="UTM Avo" panose="02040603050506020204" pitchFamily="18" charset="0"/>
              </a:rPr>
              <a:t>kể</a:t>
            </a:r>
            <a:r>
              <a:rPr lang="en-US" sz="4000" b="1" i="1" dirty="0">
                <a:solidFill>
                  <a:srgbClr val="7030A0"/>
                </a:solidFill>
                <a:latin typeface="UTM Avo" panose="02040603050506020204" pitchFamily="18" charset="0"/>
              </a:rPr>
              <a:t> </a:t>
            </a:r>
            <a:r>
              <a:rPr lang="en-US" sz="4000" b="1" i="1" dirty="0" err="1">
                <a:solidFill>
                  <a:srgbClr val="7030A0"/>
                </a:solidFill>
                <a:latin typeface="UTM Avo" panose="02040603050506020204" pitchFamily="18" charset="0"/>
              </a:rPr>
              <a:t>cho</a:t>
            </a:r>
            <a:r>
              <a:rPr lang="en-US" sz="4000" b="1" i="1" dirty="0">
                <a:solidFill>
                  <a:srgbClr val="7030A0"/>
                </a:solidFill>
                <a:latin typeface="UTM Avo" panose="02040603050506020204" pitchFamily="18" charset="0"/>
              </a:rPr>
              <a:t> </a:t>
            </a:r>
            <a:r>
              <a:rPr lang="en-US" sz="4000" b="1" i="1" dirty="0" err="1">
                <a:solidFill>
                  <a:srgbClr val="7030A0"/>
                </a:solidFill>
                <a:latin typeface="UTM Avo" panose="02040603050506020204" pitchFamily="18" charset="0"/>
              </a:rPr>
              <a:t>bạn</a:t>
            </a:r>
            <a:r>
              <a:rPr lang="en-US" sz="4000" b="1" i="1" dirty="0">
                <a:solidFill>
                  <a:srgbClr val="7030A0"/>
                </a:solidFill>
                <a:latin typeface="UTM Avo" panose="02040603050506020204" pitchFamily="18" charset="0"/>
              </a:rPr>
              <a:t> </a:t>
            </a:r>
            <a:r>
              <a:rPr lang="en-US" sz="4000" b="1" i="1" dirty="0" err="1">
                <a:solidFill>
                  <a:srgbClr val="7030A0"/>
                </a:solidFill>
                <a:latin typeface="UTM Avo" panose="02040603050506020204" pitchFamily="18" charset="0"/>
              </a:rPr>
              <a:t>nghe</a:t>
            </a:r>
            <a:r>
              <a:rPr lang="en-US" sz="4000" b="1" i="1" dirty="0">
                <a:solidFill>
                  <a:srgbClr val="7030A0"/>
                </a:solidFill>
                <a:latin typeface="UTM Avo" panose="02040603050506020204" pitchFamily="18" charset="0"/>
              </a:rPr>
              <a:t> </a:t>
            </a:r>
            <a:r>
              <a:rPr lang="en-US" sz="4000" b="1" i="1" dirty="0" err="1">
                <a:solidFill>
                  <a:srgbClr val="7030A0"/>
                </a:solidFill>
                <a:latin typeface="UTM Avo" panose="02040603050506020204" pitchFamily="18" charset="0"/>
              </a:rPr>
              <a:t>tình</a:t>
            </a:r>
            <a:r>
              <a:rPr lang="en-US" sz="4000" b="1" i="1" dirty="0">
                <a:solidFill>
                  <a:srgbClr val="7030A0"/>
                </a:solidFill>
                <a:latin typeface="UTM Avo" panose="02040603050506020204" pitchFamily="18" charset="0"/>
              </a:rPr>
              <a:t> </a:t>
            </a:r>
            <a:r>
              <a:rPr lang="en-US" sz="4000" b="1" i="1" dirty="0" err="1">
                <a:solidFill>
                  <a:srgbClr val="7030A0"/>
                </a:solidFill>
                <a:latin typeface="UTM Avo" panose="02040603050506020204" pitchFamily="18" charset="0"/>
              </a:rPr>
              <a:t>hình</a:t>
            </a:r>
            <a:r>
              <a:rPr lang="en-US" sz="4000" b="1" i="1" dirty="0">
                <a:solidFill>
                  <a:srgbClr val="7030A0"/>
                </a:solidFill>
                <a:latin typeface="UTM Avo" panose="02040603050506020204" pitchFamily="18" charset="0"/>
              </a:rPr>
              <a:t> </a:t>
            </a:r>
            <a:r>
              <a:rPr lang="en-US" sz="4000" b="1" i="1" dirty="0" err="1">
                <a:solidFill>
                  <a:srgbClr val="7030A0"/>
                </a:solidFill>
                <a:latin typeface="UTM Avo" panose="02040603050506020204" pitchFamily="18" charset="0"/>
              </a:rPr>
              <a:t>lớp</a:t>
            </a:r>
            <a:r>
              <a:rPr lang="en-US" sz="4000" b="1" i="1" dirty="0">
                <a:solidFill>
                  <a:srgbClr val="7030A0"/>
                </a:solidFill>
                <a:latin typeface="UTM Avo" panose="02040603050506020204" pitchFamily="18" charset="0"/>
              </a:rPr>
              <a:t> </a:t>
            </a:r>
            <a:r>
              <a:rPr lang="en-US" sz="4000" b="1" i="1" dirty="0" err="1">
                <a:solidFill>
                  <a:srgbClr val="7030A0"/>
                </a:solidFill>
                <a:latin typeface="UTM Avo" panose="02040603050506020204" pitchFamily="18" charset="0"/>
              </a:rPr>
              <a:t>và</a:t>
            </a:r>
            <a:r>
              <a:rPr lang="en-US" sz="4000" b="1" i="1" dirty="0">
                <a:solidFill>
                  <a:srgbClr val="7030A0"/>
                </a:solidFill>
                <a:latin typeface="UTM Avo" panose="02040603050506020204" pitchFamily="18" charset="0"/>
              </a:rPr>
              <a:t> </a:t>
            </a:r>
            <a:r>
              <a:rPr lang="en-US" sz="4000" b="1" i="1" dirty="0" err="1">
                <a:solidFill>
                  <a:srgbClr val="7030A0"/>
                </a:solidFill>
                <a:latin typeface="UTM Avo" panose="02040603050506020204" pitchFamily="18" charset="0"/>
              </a:rPr>
              <a:t>trường</a:t>
            </a:r>
            <a:r>
              <a:rPr lang="en-US" sz="4000" b="1" i="1" dirty="0">
                <a:solidFill>
                  <a:srgbClr val="7030A0"/>
                </a:solidFill>
                <a:latin typeface="UTM Avo" panose="02040603050506020204" pitchFamily="18" charset="0"/>
              </a:rPr>
              <a:t> </a:t>
            </a:r>
            <a:r>
              <a:rPr lang="en-US" sz="4000" b="1" i="1" dirty="0" err="1">
                <a:solidFill>
                  <a:srgbClr val="7030A0"/>
                </a:solidFill>
                <a:latin typeface="UTM Avo" panose="02040603050506020204" pitchFamily="18" charset="0"/>
              </a:rPr>
              <a:t>em</a:t>
            </a:r>
            <a:r>
              <a:rPr lang="en-US" sz="4000" b="1" i="1" dirty="0">
                <a:solidFill>
                  <a:srgbClr val="7030A0"/>
                </a:solidFill>
                <a:latin typeface="UTM Avo" panose="02040603050506020204" pitchFamily="18" charset="0"/>
              </a:rPr>
              <a:t> </a:t>
            </a:r>
            <a:r>
              <a:rPr lang="en-US" sz="4000" b="1" i="1" dirty="0" err="1">
                <a:solidFill>
                  <a:srgbClr val="7030A0"/>
                </a:solidFill>
                <a:latin typeface="UTM Avo" panose="02040603050506020204" pitchFamily="18" charset="0"/>
              </a:rPr>
              <a:t>hiện</a:t>
            </a:r>
            <a:r>
              <a:rPr lang="en-US" sz="4000" b="1" i="1" dirty="0">
                <a:solidFill>
                  <a:srgbClr val="7030A0"/>
                </a:solidFill>
                <a:latin typeface="UTM Avo" panose="02040603050506020204" pitchFamily="18" charset="0"/>
              </a:rPr>
              <a:t> nay.</a:t>
            </a:r>
          </a:p>
        </p:txBody>
      </p:sp>
    </p:spTree>
    <p:extLst>
      <p:ext uri="{BB962C8B-B14F-4D97-AF65-F5344CB8AC3E}">
        <p14:creationId xmlns:p14="http://schemas.microsoft.com/office/powerpoint/2010/main" val="34669259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227;p47"/>
          <p:cNvPicPr preferRelativeResize="0"/>
          <p:nvPr/>
        </p:nvPicPr>
        <p:blipFill>
          <a:blip r:embed="rId2">
            <a:alphaModFix/>
          </a:blip>
          <a:stretch>
            <a:fillRect/>
          </a:stretch>
        </p:blipFill>
        <p:spPr>
          <a:xfrm rot="10800000">
            <a:off x="185235" y="0"/>
            <a:ext cx="3724377" cy="1588566"/>
          </a:xfrm>
          <a:prstGeom prst="rect">
            <a:avLst/>
          </a:prstGeom>
          <a:noFill/>
          <a:ln>
            <a:noFill/>
          </a:ln>
        </p:spPr>
      </p:pic>
      <p:sp>
        <p:nvSpPr>
          <p:cNvPr id="6" name="Rectangle 5"/>
          <p:cNvSpPr/>
          <p:nvPr/>
        </p:nvSpPr>
        <p:spPr>
          <a:xfrm>
            <a:off x="340849" y="495214"/>
            <a:ext cx="3235181" cy="630942"/>
          </a:xfrm>
          <a:prstGeom prst="rect">
            <a:avLst/>
          </a:prstGeom>
        </p:spPr>
        <p:txBody>
          <a:bodyPr wrap="none">
            <a:spAutoFit/>
          </a:bodyPr>
          <a:lstStyle/>
          <a:p>
            <a:pPr algn="ctr"/>
            <a:r>
              <a:rPr lang="en-US" sz="3500" b="1" dirty="0" err="1">
                <a:solidFill>
                  <a:srgbClr val="7030A0"/>
                </a:solidFill>
                <a:latin typeface="UTM Avo" panose="02040603050506020204" pitchFamily="18" charset="0"/>
              </a:rPr>
              <a:t>Phân</a:t>
            </a:r>
            <a:r>
              <a:rPr lang="en-US" sz="3500" b="1" dirty="0">
                <a:solidFill>
                  <a:srgbClr val="7030A0"/>
                </a:solidFill>
                <a:latin typeface="UTM Avo" panose="02040603050506020204" pitchFamily="18" charset="0"/>
              </a:rPr>
              <a:t> </a:t>
            </a:r>
            <a:r>
              <a:rPr lang="en-US" sz="3500" b="1" dirty="0" err="1">
                <a:solidFill>
                  <a:srgbClr val="7030A0"/>
                </a:solidFill>
                <a:latin typeface="UTM Avo" panose="02040603050506020204" pitchFamily="18" charset="0"/>
              </a:rPr>
              <a:t>tích</a:t>
            </a:r>
            <a:r>
              <a:rPr lang="en-US" sz="3500" b="1" dirty="0">
                <a:solidFill>
                  <a:srgbClr val="7030A0"/>
                </a:solidFill>
                <a:latin typeface="UTM Avo" panose="02040603050506020204" pitchFamily="18" charset="0"/>
              </a:rPr>
              <a:t> </a:t>
            </a:r>
            <a:r>
              <a:rPr lang="en-US" sz="3500" b="1" dirty="0" err="1">
                <a:solidFill>
                  <a:srgbClr val="7030A0"/>
                </a:solidFill>
                <a:latin typeface="UTM Avo" panose="02040603050506020204" pitchFamily="18" charset="0"/>
              </a:rPr>
              <a:t>đề</a:t>
            </a:r>
            <a:r>
              <a:rPr lang="en-US" sz="3500" b="1" dirty="0">
                <a:solidFill>
                  <a:srgbClr val="7030A0"/>
                </a:solidFill>
                <a:latin typeface="UTM Avo" panose="02040603050506020204" pitchFamily="18" charset="0"/>
              </a:rPr>
              <a:t>:</a:t>
            </a:r>
            <a:endParaRPr lang="en-US" sz="3500" dirty="0"/>
          </a:p>
        </p:txBody>
      </p:sp>
      <p:sp>
        <p:nvSpPr>
          <p:cNvPr id="7" name="TextBox 6"/>
          <p:cNvSpPr txBox="1"/>
          <p:nvPr/>
        </p:nvSpPr>
        <p:spPr>
          <a:xfrm>
            <a:off x="8208235" y="3499047"/>
            <a:ext cx="184731" cy="379656"/>
          </a:xfrm>
          <a:prstGeom prst="rect">
            <a:avLst/>
          </a:prstGeom>
          <a:noFill/>
        </p:spPr>
        <p:txBody>
          <a:bodyPr wrap="none" rtlCol="0">
            <a:spAutoFit/>
          </a:bodyPr>
          <a:lstStyle/>
          <a:p>
            <a:pPr defTabSz="1219170"/>
            <a:endParaRPr lang="zh-CN" altLang="en-US" sz="1867" b="1" dirty="0">
              <a:solidFill>
                <a:prstClr val="black">
                  <a:lumMod val="75000"/>
                  <a:lumOff val="25000"/>
                </a:prstClr>
              </a:solidFill>
              <a:latin typeface="微软雅黑" pitchFamily="34" charset="-122"/>
              <a:ea typeface="微软雅黑" pitchFamily="34" charset="-122"/>
            </a:endParaRPr>
          </a:p>
        </p:txBody>
      </p:sp>
      <p:sp>
        <p:nvSpPr>
          <p:cNvPr id="9" name="菱形 42"/>
          <p:cNvSpPr/>
          <p:nvPr/>
        </p:nvSpPr>
        <p:spPr>
          <a:xfrm>
            <a:off x="4028415" y="1044489"/>
            <a:ext cx="2880321" cy="2609417"/>
          </a:xfrm>
          <a:prstGeom prst="diamond">
            <a:avLst/>
          </a:prstGeom>
          <a:solidFill>
            <a:srgbClr val="FBC75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400" b="1">
              <a:solidFill>
                <a:prstClr val="white"/>
              </a:solidFill>
              <a:latin typeface="微软雅黑" pitchFamily="34" charset="-122"/>
              <a:ea typeface="微软雅黑" pitchFamily="34" charset="-122"/>
            </a:endParaRPr>
          </a:p>
        </p:txBody>
      </p:sp>
      <p:sp>
        <p:nvSpPr>
          <p:cNvPr id="12" name="菱形 45"/>
          <p:cNvSpPr/>
          <p:nvPr/>
        </p:nvSpPr>
        <p:spPr>
          <a:xfrm>
            <a:off x="4935060" y="3077424"/>
            <a:ext cx="2781701" cy="2413814"/>
          </a:xfrm>
          <a:prstGeom prst="diamond">
            <a:avLst/>
          </a:prstGeom>
          <a:solidFill>
            <a:srgbClr val="FC6E5B"/>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400" b="1">
              <a:solidFill>
                <a:prstClr val="white"/>
              </a:solidFill>
              <a:latin typeface="微软雅黑" pitchFamily="34" charset="-122"/>
              <a:ea typeface="微软雅黑" pitchFamily="34" charset="-122"/>
            </a:endParaRPr>
          </a:p>
        </p:txBody>
      </p:sp>
      <p:cxnSp>
        <p:nvCxnSpPr>
          <p:cNvPr id="14" name="直接连接符 53"/>
          <p:cNvCxnSpPr>
            <a:stCxn id="9" idx="1"/>
          </p:cNvCxnSpPr>
          <p:nvPr/>
        </p:nvCxnSpPr>
        <p:spPr>
          <a:xfrm flipH="1" flipV="1">
            <a:off x="940069" y="2349197"/>
            <a:ext cx="3088346" cy="1"/>
          </a:xfrm>
          <a:prstGeom prst="line">
            <a:avLst/>
          </a:prstGeom>
          <a:ln>
            <a:solidFill>
              <a:schemeClr val="bg1">
                <a:lumMod val="6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15" name="直接连接符 55"/>
          <p:cNvCxnSpPr/>
          <p:nvPr/>
        </p:nvCxnSpPr>
        <p:spPr>
          <a:xfrm>
            <a:off x="7716761" y="4303245"/>
            <a:ext cx="2986868" cy="0"/>
          </a:xfrm>
          <a:prstGeom prst="line">
            <a:avLst/>
          </a:prstGeom>
          <a:ln>
            <a:solidFill>
              <a:schemeClr val="bg1">
                <a:lumMod val="65000"/>
              </a:schemeClr>
            </a:solidFill>
            <a:tailEnd type="ova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904775" y="1588567"/>
            <a:ext cx="4084694" cy="1200329"/>
          </a:xfrm>
          <a:prstGeom prst="rect">
            <a:avLst/>
          </a:prstGeom>
          <a:noFill/>
        </p:spPr>
        <p:txBody>
          <a:bodyPr wrap="square" rtlCol="0">
            <a:spAutoFit/>
          </a:bodyPr>
          <a:lstStyle/>
          <a:p>
            <a:pPr algn="ctr"/>
            <a:r>
              <a:rPr lang="en-US" sz="2400" b="1" dirty="0" err="1">
                <a:solidFill>
                  <a:srgbClr val="002060"/>
                </a:solidFill>
                <a:latin typeface="UTM Avo" panose="02040603050506020204" pitchFamily="18" charset="0"/>
                <a:cs typeface="Times New Roman" panose="02020603050405020304" pitchFamily="18" charset="0"/>
              </a:rPr>
              <a:t>Một</a:t>
            </a:r>
            <a:r>
              <a:rPr lang="en-US" sz="2400" b="1" dirty="0">
                <a:solidFill>
                  <a:srgbClr val="002060"/>
                </a:solidFill>
                <a:latin typeface="UTM Avo" panose="02040603050506020204" pitchFamily="18" charset="0"/>
                <a:cs typeface="Times New Roman" panose="02020603050405020304" pitchFamily="18" charset="0"/>
              </a:rPr>
              <a:t> </a:t>
            </a:r>
            <a:r>
              <a:rPr lang="en-US" sz="2400" b="1" dirty="0" err="1">
                <a:solidFill>
                  <a:srgbClr val="002060"/>
                </a:solidFill>
                <a:latin typeface="UTM Avo" panose="02040603050506020204" pitchFamily="18" charset="0"/>
                <a:cs typeface="Times New Roman" panose="02020603050405020304" pitchFamily="18" charset="0"/>
              </a:rPr>
              <a:t>bạn</a:t>
            </a:r>
            <a:r>
              <a:rPr lang="en-US" sz="2400" b="1" dirty="0">
                <a:solidFill>
                  <a:srgbClr val="002060"/>
                </a:solidFill>
                <a:latin typeface="UTM Avo" panose="02040603050506020204" pitchFamily="18" charset="0"/>
                <a:cs typeface="Times New Roman" panose="02020603050405020304" pitchFamily="18" charset="0"/>
              </a:rPr>
              <a:t> ở</a:t>
            </a:r>
          </a:p>
          <a:p>
            <a:pPr algn="ctr"/>
            <a:r>
              <a:rPr lang="en-US" sz="2400" b="1" dirty="0">
                <a:solidFill>
                  <a:srgbClr val="002060"/>
                </a:solidFill>
                <a:latin typeface="UTM Avo" panose="02040603050506020204" pitchFamily="18" charset="0"/>
                <a:cs typeface="Times New Roman" panose="02020603050405020304" pitchFamily="18" charset="0"/>
              </a:rPr>
              <a:t> </a:t>
            </a:r>
            <a:r>
              <a:rPr lang="en-US" sz="2400" b="1" dirty="0" err="1">
                <a:solidFill>
                  <a:srgbClr val="002060"/>
                </a:solidFill>
                <a:latin typeface="UTM Avo" panose="02040603050506020204" pitchFamily="18" charset="0"/>
                <a:cs typeface="Times New Roman" panose="02020603050405020304" pitchFamily="18" charset="0"/>
              </a:rPr>
              <a:t>trường</a:t>
            </a:r>
            <a:r>
              <a:rPr lang="en-US" sz="2400" b="1" dirty="0">
                <a:solidFill>
                  <a:srgbClr val="002060"/>
                </a:solidFill>
                <a:latin typeface="UTM Avo" panose="02040603050506020204" pitchFamily="18" charset="0"/>
                <a:cs typeface="Times New Roman" panose="02020603050405020304" pitchFamily="18" charset="0"/>
              </a:rPr>
              <a:t> </a:t>
            </a:r>
            <a:r>
              <a:rPr lang="en-US" sz="2400" b="1" dirty="0" err="1">
                <a:solidFill>
                  <a:srgbClr val="002060"/>
                </a:solidFill>
                <a:latin typeface="UTM Avo" panose="02040603050506020204" pitchFamily="18" charset="0"/>
                <a:cs typeface="Times New Roman" panose="02020603050405020304" pitchFamily="18" charset="0"/>
              </a:rPr>
              <a:t>khác</a:t>
            </a:r>
            <a:r>
              <a:rPr lang="en-US" sz="2400" b="1" dirty="0">
                <a:solidFill>
                  <a:srgbClr val="002060"/>
                </a:solidFill>
                <a:latin typeface="UTM Avo" panose="02040603050506020204" pitchFamily="18" charset="0"/>
                <a:cs typeface="Times New Roman" panose="02020603050405020304" pitchFamily="18" charset="0"/>
              </a:rPr>
              <a:t>.</a:t>
            </a:r>
          </a:p>
          <a:p>
            <a:endParaRPr lang="en-US" sz="2400" dirty="0">
              <a:solidFill>
                <a:srgbClr val="002060"/>
              </a:solidFill>
            </a:endParaRPr>
          </a:p>
        </p:txBody>
      </p:sp>
      <p:sp>
        <p:nvSpPr>
          <p:cNvPr id="20" name="TextBox 19"/>
          <p:cNvSpPr txBox="1"/>
          <p:nvPr/>
        </p:nvSpPr>
        <p:spPr>
          <a:xfrm>
            <a:off x="5156440" y="3878703"/>
            <a:ext cx="2338939" cy="892552"/>
          </a:xfrm>
          <a:prstGeom prst="rect">
            <a:avLst/>
          </a:prstGeom>
          <a:noFill/>
        </p:spPr>
        <p:txBody>
          <a:bodyPr wrap="square" rtlCol="0">
            <a:spAutoFit/>
          </a:bodyPr>
          <a:lstStyle/>
          <a:p>
            <a:pPr algn="ctr"/>
            <a:r>
              <a:rPr lang="en-US" sz="2600" b="1" dirty="0" err="1">
                <a:latin typeface="UTM Avo" panose="02040603050506020204" pitchFamily="18" charset="0"/>
              </a:rPr>
              <a:t>Viết</a:t>
            </a:r>
            <a:r>
              <a:rPr lang="en-US" sz="2600" b="1" dirty="0">
                <a:latin typeface="UTM Avo" panose="02040603050506020204" pitchFamily="18" charset="0"/>
              </a:rPr>
              <a:t> </a:t>
            </a:r>
            <a:r>
              <a:rPr lang="en-US" sz="2600" b="1" dirty="0" err="1">
                <a:latin typeface="UTM Avo" panose="02040603050506020204" pitchFamily="18" charset="0"/>
              </a:rPr>
              <a:t>thư</a:t>
            </a:r>
            <a:r>
              <a:rPr lang="en-US" sz="2600" b="1" dirty="0">
                <a:latin typeface="UTM Avo" panose="02040603050506020204" pitchFamily="18" charset="0"/>
              </a:rPr>
              <a:t> </a:t>
            </a:r>
            <a:r>
              <a:rPr lang="en-US" sz="2600" b="1" dirty="0" err="1">
                <a:latin typeface="UTM Avo" panose="02040603050506020204" pitchFamily="18" charset="0"/>
              </a:rPr>
              <a:t>để</a:t>
            </a:r>
            <a:r>
              <a:rPr lang="en-US" sz="2600" b="1" dirty="0">
                <a:latin typeface="UTM Avo" panose="02040603050506020204" pitchFamily="18" charset="0"/>
              </a:rPr>
              <a:t> </a:t>
            </a:r>
            <a:r>
              <a:rPr lang="en-US" sz="2600" b="1" dirty="0" err="1">
                <a:latin typeface="UTM Avo" panose="02040603050506020204" pitchFamily="18" charset="0"/>
              </a:rPr>
              <a:t>làm</a:t>
            </a:r>
            <a:r>
              <a:rPr lang="en-US" sz="2600" b="1" dirty="0">
                <a:latin typeface="UTM Avo" panose="02040603050506020204" pitchFamily="18" charset="0"/>
              </a:rPr>
              <a:t> </a:t>
            </a:r>
            <a:r>
              <a:rPr lang="en-US" sz="2600" b="1" dirty="0" err="1">
                <a:latin typeface="UTM Avo" panose="02040603050506020204" pitchFamily="18" charset="0"/>
              </a:rPr>
              <a:t>gì</a:t>
            </a:r>
            <a:r>
              <a:rPr lang="en-US" sz="2600" b="1" dirty="0">
                <a:latin typeface="UTM Avo" panose="02040603050506020204" pitchFamily="18" charset="0"/>
              </a:rPr>
              <a:t>?</a:t>
            </a:r>
          </a:p>
        </p:txBody>
      </p:sp>
      <p:sp>
        <p:nvSpPr>
          <p:cNvPr id="21" name="TextBox 20"/>
          <p:cNvSpPr txBox="1"/>
          <p:nvPr/>
        </p:nvSpPr>
        <p:spPr>
          <a:xfrm>
            <a:off x="4147218" y="1957899"/>
            <a:ext cx="2483318" cy="830997"/>
          </a:xfrm>
          <a:prstGeom prst="rect">
            <a:avLst/>
          </a:prstGeom>
          <a:noFill/>
        </p:spPr>
        <p:txBody>
          <a:bodyPr wrap="square" rtlCol="0">
            <a:spAutoFit/>
          </a:bodyPr>
          <a:lstStyle/>
          <a:p>
            <a:pPr algn="ctr"/>
            <a:r>
              <a:rPr lang="en-US" sz="2400" b="1" dirty="0" err="1">
                <a:latin typeface="UTM Avo" panose="02040603050506020204" pitchFamily="18" charset="0"/>
              </a:rPr>
              <a:t>Viết</a:t>
            </a:r>
            <a:r>
              <a:rPr lang="en-US" sz="2400" b="1" dirty="0">
                <a:latin typeface="UTM Avo" panose="02040603050506020204" pitchFamily="18" charset="0"/>
              </a:rPr>
              <a:t> </a:t>
            </a:r>
            <a:r>
              <a:rPr lang="en-US" sz="2400" b="1" dirty="0" err="1">
                <a:latin typeface="UTM Avo" panose="02040603050506020204" pitchFamily="18" charset="0"/>
              </a:rPr>
              <a:t>thư</a:t>
            </a:r>
            <a:r>
              <a:rPr lang="en-US" sz="2400" b="1" dirty="0">
                <a:latin typeface="UTM Avo" panose="02040603050506020204" pitchFamily="18" charset="0"/>
              </a:rPr>
              <a:t> </a:t>
            </a:r>
          </a:p>
          <a:p>
            <a:pPr algn="ctr"/>
            <a:r>
              <a:rPr lang="en-US" sz="2400" b="1" dirty="0" err="1">
                <a:latin typeface="UTM Avo" panose="02040603050506020204" pitchFamily="18" charset="0"/>
              </a:rPr>
              <a:t>cho</a:t>
            </a:r>
            <a:r>
              <a:rPr lang="en-US" sz="2400" b="1" dirty="0">
                <a:latin typeface="UTM Avo" panose="02040603050506020204" pitchFamily="18" charset="0"/>
              </a:rPr>
              <a:t> </a:t>
            </a:r>
            <a:r>
              <a:rPr lang="en-US" sz="2400" b="1" dirty="0" err="1">
                <a:latin typeface="UTM Avo" panose="02040603050506020204" pitchFamily="18" charset="0"/>
              </a:rPr>
              <a:t>ai</a:t>
            </a:r>
            <a:endParaRPr lang="en-US" sz="2400" b="1" dirty="0">
              <a:latin typeface="UTM Avo" panose="02040603050506020204" pitchFamily="18" charset="0"/>
            </a:endParaRPr>
          </a:p>
        </p:txBody>
      </p:sp>
      <p:sp>
        <p:nvSpPr>
          <p:cNvPr id="22" name="TextBox 21"/>
          <p:cNvSpPr txBox="1"/>
          <p:nvPr/>
        </p:nvSpPr>
        <p:spPr>
          <a:xfrm>
            <a:off x="7991769" y="3824354"/>
            <a:ext cx="2454442" cy="430887"/>
          </a:xfrm>
          <a:prstGeom prst="rect">
            <a:avLst/>
          </a:prstGeom>
          <a:noFill/>
        </p:spPr>
        <p:txBody>
          <a:bodyPr wrap="square" rtlCol="0">
            <a:spAutoFit/>
          </a:bodyPr>
          <a:lstStyle/>
          <a:p>
            <a:r>
              <a:rPr lang="en-US" sz="2200" b="1" dirty="0" err="1">
                <a:solidFill>
                  <a:srgbClr val="002060"/>
                </a:solidFill>
                <a:latin typeface="UTM Avo" panose="02040603050506020204" pitchFamily="18" charset="0"/>
              </a:rPr>
              <a:t>Thăm</a:t>
            </a:r>
            <a:r>
              <a:rPr lang="en-US" sz="2200" b="1" dirty="0">
                <a:solidFill>
                  <a:srgbClr val="002060"/>
                </a:solidFill>
                <a:latin typeface="UTM Avo" panose="02040603050506020204" pitchFamily="18" charset="0"/>
              </a:rPr>
              <a:t> </a:t>
            </a:r>
            <a:r>
              <a:rPr lang="en-US" sz="2200" b="1" dirty="0" err="1">
                <a:solidFill>
                  <a:srgbClr val="002060"/>
                </a:solidFill>
                <a:latin typeface="UTM Avo" panose="02040603050506020204" pitchFamily="18" charset="0"/>
              </a:rPr>
              <a:t>hỏi</a:t>
            </a:r>
            <a:r>
              <a:rPr lang="en-US" sz="2200" b="1" dirty="0">
                <a:solidFill>
                  <a:srgbClr val="002060"/>
                </a:solidFill>
                <a:latin typeface="UTM Avo" panose="02040603050506020204" pitchFamily="18" charset="0"/>
              </a:rPr>
              <a:t> </a:t>
            </a:r>
            <a:r>
              <a:rPr lang="en-US" sz="2200" b="1" dirty="0" err="1">
                <a:solidFill>
                  <a:srgbClr val="002060"/>
                </a:solidFill>
                <a:latin typeface="UTM Avo" panose="02040603050506020204" pitchFamily="18" charset="0"/>
              </a:rPr>
              <a:t>bạn</a:t>
            </a:r>
            <a:endParaRPr lang="en-US" sz="2200" b="1" dirty="0">
              <a:solidFill>
                <a:srgbClr val="002060"/>
              </a:solidFill>
              <a:latin typeface="UTM Avo" panose="02040603050506020204" pitchFamily="18" charset="0"/>
            </a:endParaRPr>
          </a:p>
        </p:txBody>
      </p:sp>
      <p:cxnSp>
        <p:nvCxnSpPr>
          <p:cNvPr id="23" name="直接连接符 55"/>
          <p:cNvCxnSpPr/>
          <p:nvPr/>
        </p:nvCxnSpPr>
        <p:spPr>
          <a:xfrm>
            <a:off x="6325909" y="5496018"/>
            <a:ext cx="2986868" cy="0"/>
          </a:xfrm>
          <a:prstGeom prst="line">
            <a:avLst/>
          </a:prstGeom>
          <a:ln>
            <a:solidFill>
              <a:schemeClr val="bg1">
                <a:lumMod val="65000"/>
              </a:schemeClr>
            </a:solidFill>
            <a:tailEnd type="ova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802696" y="4638123"/>
            <a:ext cx="3900933" cy="769441"/>
          </a:xfrm>
          <a:prstGeom prst="rect">
            <a:avLst/>
          </a:prstGeom>
          <a:noFill/>
        </p:spPr>
        <p:txBody>
          <a:bodyPr wrap="square" rtlCol="0">
            <a:spAutoFit/>
          </a:bodyPr>
          <a:lstStyle/>
          <a:p>
            <a:pPr algn="ctr"/>
            <a:r>
              <a:rPr lang="en-US" sz="2200" b="1" dirty="0" err="1">
                <a:solidFill>
                  <a:srgbClr val="002060"/>
                </a:solidFill>
                <a:latin typeface="UTM Avo" panose="02040603050506020204" pitchFamily="18" charset="0"/>
              </a:rPr>
              <a:t>Kể</a:t>
            </a:r>
            <a:r>
              <a:rPr lang="en-US" sz="2200" b="1" dirty="0">
                <a:solidFill>
                  <a:srgbClr val="002060"/>
                </a:solidFill>
                <a:latin typeface="UTM Avo" panose="02040603050506020204" pitchFamily="18" charset="0"/>
              </a:rPr>
              <a:t> </a:t>
            </a:r>
            <a:r>
              <a:rPr lang="en-US" sz="2200" b="1" dirty="0" err="1">
                <a:solidFill>
                  <a:srgbClr val="002060"/>
                </a:solidFill>
                <a:latin typeface="UTM Avo" panose="02040603050506020204" pitchFamily="18" charset="0"/>
              </a:rPr>
              <a:t>về</a:t>
            </a:r>
            <a:r>
              <a:rPr lang="en-US" sz="2200" b="1" dirty="0">
                <a:solidFill>
                  <a:srgbClr val="002060"/>
                </a:solidFill>
                <a:latin typeface="UTM Avo" panose="02040603050506020204" pitchFamily="18" charset="0"/>
              </a:rPr>
              <a:t> </a:t>
            </a:r>
            <a:r>
              <a:rPr lang="en-US" sz="2200" b="1" dirty="0" err="1">
                <a:solidFill>
                  <a:srgbClr val="002060"/>
                </a:solidFill>
                <a:latin typeface="UTM Avo" panose="02040603050506020204" pitchFamily="18" charset="0"/>
              </a:rPr>
              <a:t>tình</a:t>
            </a:r>
            <a:r>
              <a:rPr lang="en-US" sz="2200" b="1" dirty="0">
                <a:solidFill>
                  <a:srgbClr val="002060"/>
                </a:solidFill>
                <a:latin typeface="UTM Avo" panose="02040603050506020204" pitchFamily="18" charset="0"/>
              </a:rPr>
              <a:t> </a:t>
            </a:r>
            <a:r>
              <a:rPr lang="en-US" sz="2200" b="1" dirty="0" err="1">
                <a:solidFill>
                  <a:srgbClr val="002060"/>
                </a:solidFill>
                <a:latin typeface="UTM Avo" panose="02040603050506020204" pitchFamily="18" charset="0"/>
              </a:rPr>
              <a:t>hình</a:t>
            </a:r>
            <a:r>
              <a:rPr lang="en-US" sz="2200" b="1" dirty="0">
                <a:solidFill>
                  <a:srgbClr val="002060"/>
                </a:solidFill>
                <a:latin typeface="UTM Avo" panose="02040603050506020204" pitchFamily="18" charset="0"/>
              </a:rPr>
              <a:t> </a:t>
            </a:r>
            <a:r>
              <a:rPr lang="en-US" sz="2200" b="1" dirty="0" err="1">
                <a:solidFill>
                  <a:srgbClr val="002060"/>
                </a:solidFill>
                <a:latin typeface="UTM Avo" panose="02040603050506020204" pitchFamily="18" charset="0"/>
              </a:rPr>
              <a:t>của</a:t>
            </a:r>
            <a:r>
              <a:rPr lang="en-US" sz="2200" b="1" dirty="0">
                <a:solidFill>
                  <a:srgbClr val="002060"/>
                </a:solidFill>
                <a:latin typeface="UTM Avo" panose="02040603050506020204" pitchFamily="18" charset="0"/>
              </a:rPr>
              <a:t> </a:t>
            </a:r>
            <a:r>
              <a:rPr lang="en-US" sz="2200" b="1" dirty="0" err="1">
                <a:solidFill>
                  <a:srgbClr val="002060"/>
                </a:solidFill>
                <a:latin typeface="UTM Avo" panose="02040603050506020204" pitchFamily="18" charset="0"/>
              </a:rPr>
              <a:t>trường</a:t>
            </a:r>
            <a:r>
              <a:rPr lang="en-US" sz="2200" b="1" dirty="0">
                <a:solidFill>
                  <a:srgbClr val="002060"/>
                </a:solidFill>
                <a:latin typeface="UTM Avo" panose="02040603050506020204" pitchFamily="18" charset="0"/>
              </a:rPr>
              <a:t>, </a:t>
            </a:r>
            <a:r>
              <a:rPr lang="en-US" sz="2200" b="1" dirty="0" err="1">
                <a:solidFill>
                  <a:srgbClr val="002060"/>
                </a:solidFill>
                <a:latin typeface="UTM Avo" panose="02040603050506020204" pitchFamily="18" charset="0"/>
              </a:rPr>
              <a:t>lớp</a:t>
            </a:r>
            <a:r>
              <a:rPr lang="en-US" sz="2200" b="1" dirty="0">
                <a:solidFill>
                  <a:srgbClr val="002060"/>
                </a:solidFill>
                <a:latin typeface="UTM Avo" panose="02040603050506020204" pitchFamily="18" charset="0"/>
              </a:rPr>
              <a:t> </a:t>
            </a:r>
            <a:r>
              <a:rPr lang="en-US" sz="2200" b="1" dirty="0" err="1">
                <a:solidFill>
                  <a:srgbClr val="002060"/>
                </a:solidFill>
                <a:latin typeface="UTM Avo" panose="02040603050506020204" pitchFamily="18" charset="0"/>
              </a:rPr>
              <a:t>em</a:t>
            </a:r>
            <a:r>
              <a:rPr lang="en-US" sz="2200" b="1" dirty="0">
                <a:solidFill>
                  <a:srgbClr val="002060"/>
                </a:solidFill>
                <a:latin typeface="UTM Avo" panose="02040603050506020204" pitchFamily="18" charset="0"/>
              </a:rPr>
              <a:t> </a:t>
            </a:r>
            <a:r>
              <a:rPr lang="en-US" sz="2200" b="1" dirty="0" err="1">
                <a:solidFill>
                  <a:srgbClr val="002060"/>
                </a:solidFill>
                <a:latin typeface="UTM Avo" panose="02040603050506020204" pitchFamily="18" charset="0"/>
              </a:rPr>
              <a:t>hiện</a:t>
            </a:r>
            <a:r>
              <a:rPr lang="en-US" sz="2200" b="1" dirty="0">
                <a:solidFill>
                  <a:srgbClr val="002060"/>
                </a:solidFill>
                <a:latin typeface="UTM Avo" panose="02040603050506020204" pitchFamily="18" charset="0"/>
              </a:rPr>
              <a:t> nay</a:t>
            </a:r>
          </a:p>
        </p:txBody>
      </p:sp>
    </p:spTree>
    <p:extLst>
      <p:ext uri="{BB962C8B-B14F-4D97-AF65-F5344CB8AC3E}">
        <p14:creationId xmlns:p14="http://schemas.microsoft.com/office/powerpoint/2010/main" val="1314980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right)">
                                      <p:cBhvr>
                                        <p:cTn id="7" dur="500"/>
                                        <p:tgtEl>
                                          <p:spTgt spid="1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500"/>
                                        <p:tgtEl>
                                          <p:spTgt spid="15"/>
                                        </p:tgtEl>
                                      </p:cBhvr>
                                    </p:animEffect>
                                  </p:childTnLst>
                                </p:cTn>
                              </p:par>
                            </p:childTnLst>
                          </p:cTn>
                        </p:par>
                        <p:par>
                          <p:cTn id="12" fill="hold">
                            <p:stCondLst>
                              <p:cond delay="1000"/>
                            </p:stCondLst>
                            <p:childTnLst>
                              <p:par>
                                <p:cTn id="13" presetID="47" presetClass="entr" presetSubtype="0" fill="hold" grpId="0" nodeType="afterEffect" nodePh="1">
                                  <p:stCondLst>
                                    <p:cond delay="0"/>
                                  </p:stCondLst>
                                  <p:endCondLst>
                                    <p:cond evt="begin" delay="0">
                                      <p:tn val="13"/>
                                    </p:cond>
                                  </p:end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22" presetClass="entr" presetSubtype="8" fill="hold"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left)">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barn(inVertical)">
                                      <p:cBhvr>
                                        <p:cTn id="26" dur="500"/>
                                        <p:tgtEl>
                                          <p:spTgt spid="21"/>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inVertical)">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1000"/>
                                        <p:tgtEl>
                                          <p:spTgt spid="18"/>
                                        </p:tgtEl>
                                      </p:cBhvr>
                                    </p:animEffect>
                                    <p:anim calcmode="lin" valueType="num">
                                      <p:cBhvr>
                                        <p:cTn id="35" dur="1000" fill="hold"/>
                                        <p:tgtEl>
                                          <p:spTgt spid="18"/>
                                        </p:tgtEl>
                                        <p:attrNameLst>
                                          <p:attrName>ppt_x</p:attrName>
                                        </p:attrNameLst>
                                      </p:cBhvr>
                                      <p:tavLst>
                                        <p:tav tm="0">
                                          <p:val>
                                            <p:strVal val="#ppt_x"/>
                                          </p:val>
                                        </p:tav>
                                        <p:tav tm="100000">
                                          <p:val>
                                            <p:strVal val="#ppt_x"/>
                                          </p:val>
                                        </p:tav>
                                      </p:tavLst>
                                    </p:anim>
                                    <p:anim calcmode="lin" valueType="num">
                                      <p:cBhvr>
                                        <p:cTn id="3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down)">
                                      <p:cBhvr>
                                        <p:cTn id="41" dur="500"/>
                                        <p:tgtEl>
                                          <p:spTgt spid="12"/>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down)">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wipe(down)">
                                      <p:cBhvr>
                                        <p:cTn id="49" dur="500"/>
                                        <p:tgtEl>
                                          <p:spTgt spid="22"/>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grpId="0" nodeType="click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circle(in)">
                                      <p:cBhvr>
                                        <p:cTn id="54"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2" grpId="0" animBg="1"/>
      <p:bldP spid="18" grpId="0"/>
      <p:bldP spid="20" grpId="0"/>
      <p:bldP spid="21" grpId="0"/>
      <p:bldP spid="22" grpId="0"/>
      <p:bldP spid="2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11756" y="308008"/>
            <a:ext cx="11693089" cy="63983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oogle Shape;227;p47"/>
          <p:cNvPicPr preferRelativeResize="0"/>
          <p:nvPr/>
        </p:nvPicPr>
        <p:blipFill>
          <a:blip r:embed="rId2">
            <a:alphaModFix/>
            <a:duotone>
              <a:prstClr val="black"/>
              <a:srgbClr val="D9C3A5">
                <a:tint val="50000"/>
                <a:satMod val="180000"/>
              </a:srgbClr>
            </a:duotone>
          </a:blip>
          <a:stretch>
            <a:fillRect/>
          </a:stretch>
        </p:blipFill>
        <p:spPr>
          <a:xfrm rot="10800000">
            <a:off x="66864" y="-325658"/>
            <a:ext cx="4844374" cy="1588566"/>
          </a:xfrm>
          <a:prstGeom prst="rect">
            <a:avLst/>
          </a:prstGeom>
          <a:noFill/>
          <a:ln>
            <a:noFill/>
          </a:ln>
        </p:spPr>
      </p:pic>
      <p:sp>
        <p:nvSpPr>
          <p:cNvPr id="9" name="Rectangle 8"/>
          <p:cNvSpPr/>
          <p:nvPr/>
        </p:nvSpPr>
        <p:spPr>
          <a:xfrm>
            <a:off x="287154" y="37738"/>
            <a:ext cx="6096000" cy="861774"/>
          </a:xfrm>
          <a:prstGeom prst="rect">
            <a:avLst/>
          </a:prstGeom>
        </p:spPr>
        <p:txBody>
          <a:bodyPr>
            <a:spAutoFit/>
          </a:bodyPr>
          <a:lstStyle/>
          <a:p>
            <a:pPr lvl="0">
              <a:defRPr/>
            </a:pPr>
            <a:r>
              <a:rPr lang="en-US" sz="5000" dirty="0">
                <a:solidFill>
                  <a:srgbClr val="002060"/>
                </a:solidFill>
                <a:effectLst>
                  <a:reflection blurRad="6350" stA="55000" endA="50" endPos="85000" dir="5400000" sy="-100000" algn="bl" rotWithShape="0"/>
                </a:effectLst>
                <a:latin typeface="#9Slide07 IcielPony" panose="02000000000000000000" pitchFamily="2" charset="0"/>
              </a:rPr>
              <a:t>DÀN Ý CHUNG</a:t>
            </a:r>
          </a:p>
        </p:txBody>
      </p:sp>
      <p:sp>
        <p:nvSpPr>
          <p:cNvPr id="5" name="文本框 18">
            <a:extLst>
              <a:ext uri="{FF2B5EF4-FFF2-40B4-BE49-F238E27FC236}">
                <a16:creationId xmlns:a16="http://schemas.microsoft.com/office/drawing/2014/main" id="{F3626521-4BC0-4F3A-9488-6968A543F5E5}"/>
              </a:ext>
            </a:extLst>
          </p:cNvPr>
          <p:cNvSpPr txBox="1"/>
          <p:nvPr/>
        </p:nvSpPr>
        <p:spPr>
          <a:xfrm flipH="1">
            <a:off x="249454" y="468625"/>
            <a:ext cx="11617691" cy="5670783"/>
          </a:xfrm>
          <a:prstGeom prst="rect">
            <a:avLst/>
          </a:prstGeom>
          <a:noFill/>
        </p:spPr>
        <p:txBody>
          <a:bodyPr wrap="square" rtlCol="0">
            <a:spAutoFit/>
          </a:bodyPr>
          <a:lstStyle/>
          <a:p>
            <a:pPr algn="r">
              <a:spcBef>
                <a:spcPct val="50000"/>
              </a:spcBef>
            </a:pPr>
            <a:r>
              <a:rPr lang="en-US" sz="2500" b="1">
                <a:solidFill>
                  <a:srgbClr val="FF0000"/>
                </a:solidFill>
                <a:latin typeface="UTM Avo" panose="02040603050506020204" pitchFamily="18" charset="0"/>
              </a:rPr>
              <a:t>Hà Nội, </a:t>
            </a:r>
            <a:r>
              <a:rPr lang="en-US" sz="2500" b="1" dirty="0" err="1">
                <a:solidFill>
                  <a:srgbClr val="FF0000"/>
                </a:solidFill>
                <a:latin typeface="UTM Avo" panose="02040603050506020204" pitchFamily="18" charset="0"/>
              </a:rPr>
              <a:t>ngày</a:t>
            </a:r>
            <a:r>
              <a:rPr lang="en-US" sz="2500" b="1" dirty="0">
                <a:solidFill>
                  <a:srgbClr val="FF0000"/>
                </a:solidFill>
                <a:latin typeface="UTM Avo" panose="02040603050506020204" pitchFamily="18" charset="0"/>
              </a:rPr>
              <a:t>….</a:t>
            </a:r>
            <a:r>
              <a:rPr lang="en-US" sz="2500" b="1" dirty="0" err="1">
                <a:solidFill>
                  <a:srgbClr val="FF0000"/>
                </a:solidFill>
                <a:latin typeface="UTM Avo" panose="02040603050506020204" pitchFamily="18" charset="0"/>
              </a:rPr>
              <a:t>tháng</a:t>
            </a:r>
            <a:r>
              <a:rPr lang="en-US" sz="2500" b="1" dirty="0">
                <a:solidFill>
                  <a:srgbClr val="FF0000"/>
                </a:solidFill>
                <a:latin typeface="UTM Avo" panose="02040603050506020204" pitchFamily="18" charset="0"/>
              </a:rPr>
              <a:t>……</a:t>
            </a:r>
            <a:r>
              <a:rPr lang="en-US" sz="2500" b="1" dirty="0" err="1">
                <a:solidFill>
                  <a:srgbClr val="FF0000"/>
                </a:solidFill>
                <a:latin typeface="UTM Avo" panose="02040603050506020204" pitchFamily="18" charset="0"/>
              </a:rPr>
              <a:t>năm</a:t>
            </a:r>
            <a:r>
              <a:rPr lang="en-US" sz="2500" b="1" dirty="0">
                <a:solidFill>
                  <a:srgbClr val="FF0000"/>
                </a:solidFill>
                <a:latin typeface="UTM Avo" panose="02040603050506020204" pitchFamily="18" charset="0"/>
              </a:rPr>
              <a:t> 2022</a:t>
            </a:r>
          </a:p>
          <a:p>
            <a:pPr>
              <a:spcBef>
                <a:spcPct val="50000"/>
              </a:spcBef>
            </a:pPr>
            <a:r>
              <a:rPr lang="en-US" sz="2500" b="1" dirty="0">
                <a:solidFill>
                  <a:srgbClr val="FF0000"/>
                </a:solidFill>
                <a:latin typeface="UTM Avo" panose="02040603050506020204" pitchFamily="18" charset="0"/>
              </a:rPr>
              <a:t>	</a:t>
            </a:r>
            <a:r>
              <a:rPr lang="en-US" sz="2500" b="1" dirty="0" err="1">
                <a:solidFill>
                  <a:srgbClr val="FF0000"/>
                </a:solidFill>
                <a:latin typeface="UTM Avo" panose="02040603050506020204" pitchFamily="18" charset="0"/>
              </a:rPr>
              <a:t>Bạn</a:t>
            </a:r>
            <a:r>
              <a:rPr lang="en-US" sz="2500" b="1" dirty="0">
                <a:solidFill>
                  <a:srgbClr val="FF0000"/>
                </a:solidFill>
                <a:latin typeface="UTM Avo" panose="02040603050506020204" pitchFamily="18" charset="0"/>
              </a:rPr>
              <a:t>….. </a:t>
            </a:r>
            <a:r>
              <a:rPr lang="en-US" sz="2500" b="1" dirty="0" err="1">
                <a:solidFill>
                  <a:srgbClr val="FF0000"/>
                </a:solidFill>
                <a:latin typeface="UTM Avo" panose="02040603050506020204" pitchFamily="18" charset="0"/>
              </a:rPr>
              <a:t>thân</a:t>
            </a:r>
            <a:r>
              <a:rPr lang="en-US" sz="2500" b="1" dirty="0">
                <a:solidFill>
                  <a:srgbClr val="FF0000"/>
                </a:solidFill>
                <a:latin typeface="UTM Avo" panose="02040603050506020204" pitchFamily="18" charset="0"/>
              </a:rPr>
              <a:t> </a:t>
            </a:r>
            <a:r>
              <a:rPr lang="en-US" sz="2500" b="1" dirty="0" err="1">
                <a:solidFill>
                  <a:srgbClr val="FF0000"/>
                </a:solidFill>
                <a:latin typeface="UTM Avo" panose="02040603050506020204" pitchFamily="18" charset="0"/>
              </a:rPr>
              <a:t>mến</a:t>
            </a:r>
            <a:r>
              <a:rPr lang="en-US" sz="2500" b="1" dirty="0">
                <a:solidFill>
                  <a:srgbClr val="FF0000"/>
                </a:solidFill>
                <a:latin typeface="UTM Avo" panose="02040603050506020204" pitchFamily="18" charset="0"/>
              </a:rPr>
              <a:t>,</a:t>
            </a:r>
          </a:p>
          <a:p>
            <a:pPr>
              <a:spcBef>
                <a:spcPct val="50000"/>
              </a:spcBef>
            </a:pP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Mình</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là</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học</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sinh</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lớp</a:t>
            </a:r>
            <a:r>
              <a:rPr lang="en-US" sz="2500" b="1" dirty="0">
                <a:solidFill>
                  <a:schemeClr val="accent5">
                    <a:lumMod val="50000"/>
                  </a:schemeClr>
                </a:solidFill>
                <a:latin typeface="UTM Avo" panose="02040603050506020204" pitchFamily="18" charset="0"/>
              </a:rPr>
              <a:t> ….. </a:t>
            </a:r>
            <a:r>
              <a:rPr lang="en-US" sz="2500" b="1" dirty="0" err="1">
                <a:solidFill>
                  <a:schemeClr val="accent5">
                    <a:lumMod val="50000"/>
                  </a:schemeClr>
                </a:solidFill>
                <a:latin typeface="UTM Avo" panose="02040603050506020204" pitchFamily="18" charset="0"/>
              </a:rPr>
              <a:t>trường</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Lí</a:t>
            </a:r>
            <a:r>
              <a:rPr lang="en-US" sz="2500" b="1" dirty="0">
                <a:solidFill>
                  <a:schemeClr val="accent5">
                    <a:lumMod val="50000"/>
                  </a:schemeClr>
                </a:solidFill>
                <a:latin typeface="UTM Avo" panose="02040603050506020204" pitchFamily="18" charset="0"/>
              </a:rPr>
              <a:t> do </a:t>
            </a:r>
            <a:r>
              <a:rPr lang="en-US" sz="2500" b="1" dirty="0" err="1">
                <a:solidFill>
                  <a:schemeClr val="accent5">
                    <a:lumMod val="50000"/>
                  </a:schemeClr>
                </a:solidFill>
                <a:latin typeface="UTM Avo" panose="02040603050506020204" pitchFamily="18" charset="0"/>
              </a:rPr>
              <a:t>viết</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thư</a:t>
            </a:r>
            <a:r>
              <a:rPr lang="en-US" sz="2500" b="1" dirty="0">
                <a:solidFill>
                  <a:schemeClr val="accent5">
                    <a:lumMod val="50000"/>
                  </a:schemeClr>
                </a:solidFill>
                <a:latin typeface="UTM Avo" panose="02040603050506020204" pitchFamily="18" charset="0"/>
              </a:rPr>
              <a:t>.</a:t>
            </a:r>
          </a:p>
          <a:p>
            <a:pPr algn="just">
              <a:spcBef>
                <a:spcPct val="50000"/>
              </a:spcBef>
            </a:pP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Thăm</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hỏi</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tình</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hình</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của</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bạn</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sức</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khỏe</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học</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hành</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bạn</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bè</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gia</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đình</a:t>
            </a:r>
            <a:r>
              <a:rPr lang="en-US" sz="2500" b="1" dirty="0">
                <a:solidFill>
                  <a:schemeClr val="accent5">
                    <a:lumMod val="50000"/>
                  </a:schemeClr>
                </a:solidFill>
                <a:latin typeface="UTM Avo" panose="02040603050506020204" pitchFamily="18" charset="0"/>
              </a:rPr>
              <a:t>,...</a:t>
            </a:r>
          </a:p>
          <a:p>
            <a:pPr algn="just">
              <a:spcBef>
                <a:spcPct val="50000"/>
              </a:spcBef>
            </a:pP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Thông</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báo</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tình</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hình</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của</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mình</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sức</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khỏe</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học</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hành</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bạn</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bè</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gia</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đình</a:t>
            </a:r>
            <a:r>
              <a:rPr lang="en-US" sz="2500" b="1" dirty="0">
                <a:solidFill>
                  <a:schemeClr val="accent5">
                    <a:lumMod val="50000"/>
                  </a:schemeClr>
                </a:solidFill>
                <a:latin typeface="UTM Avo" panose="02040603050506020204" pitchFamily="18" charset="0"/>
              </a:rPr>
              <a:t>.</a:t>
            </a:r>
          </a:p>
          <a:p>
            <a:pPr algn="just">
              <a:spcBef>
                <a:spcPct val="50000"/>
              </a:spcBef>
            </a:pP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Kể</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tình</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hình</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của</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trường</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lớp</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sự</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thay</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đổi</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về</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trường</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học</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tập</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thầy</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cô</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bạn</a:t>
            </a:r>
            <a:r>
              <a:rPr lang="en-US" sz="2500" b="1" dirty="0">
                <a:solidFill>
                  <a:schemeClr val="accent5">
                    <a:lumMod val="50000"/>
                  </a:schemeClr>
                </a:solidFill>
                <a:latin typeface="UTM Avo" panose="02040603050506020204" pitchFamily="18" charset="0"/>
              </a:rPr>
              <a:t> </a:t>
            </a:r>
            <a:r>
              <a:rPr lang="en-US" sz="2500" b="1" dirty="0" err="1">
                <a:solidFill>
                  <a:schemeClr val="accent5">
                    <a:lumMod val="50000"/>
                  </a:schemeClr>
                </a:solidFill>
                <a:latin typeface="UTM Avo" panose="02040603050506020204" pitchFamily="18" charset="0"/>
              </a:rPr>
              <a:t>bè</a:t>
            </a:r>
            <a:r>
              <a:rPr lang="en-US" sz="2500" b="1" dirty="0">
                <a:solidFill>
                  <a:schemeClr val="accent5">
                    <a:lumMod val="50000"/>
                  </a:schemeClr>
                </a:solidFill>
                <a:latin typeface="UTM Avo" panose="02040603050506020204" pitchFamily="18" charset="0"/>
              </a:rPr>
              <a:t>,….</a:t>
            </a:r>
          </a:p>
          <a:p>
            <a:pPr>
              <a:spcBef>
                <a:spcPct val="50000"/>
              </a:spcBef>
            </a:pPr>
            <a:r>
              <a:rPr lang="en-US" sz="2500" b="1" dirty="0">
                <a:solidFill>
                  <a:schemeClr val="accent5">
                    <a:lumMod val="50000"/>
                  </a:schemeClr>
                </a:solidFill>
                <a:latin typeface="UTM Avo" panose="02040603050506020204" pitchFamily="18" charset="0"/>
              </a:rPr>
              <a:t>	</a:t>
            </a:r>
            <a:r>
              <a:rPr lang="en-US" sz="2500" b="1" dirty="0" err="1">
                <a:solidFill>
                  <a:schemeClr val="accent6">
                    <a:lumMod val="50000"/>
                  </a:schemeClr>
                </a:solidFill>
                <a:latin typeface="UTM Avo" panose="02040603050506020204" pitchFamily="18" charset="0"/>
              </a:rPr>
              <a:t>Lời</a:t>
            </a:r>
            <a:r>
              <a:rPr lang="en-US" sz="2500" b="1" dirty="0">
                <a:solidFill>
                  <a:schemeClr val="accent6">
                    <a:lumMod val="50000"/>
                  </a:schemeClr>
                </a:solidFill>
                <a:latin typeface="UTM Avo" panose="02040603050506020204" pitchFamily="18" charset="0"/>
              </a:rPr>
              <a:t> </a:t>
            </a:r>
            <a:r>
              <a:rPr lang="en-US" sz="2500" b="1" dirty="0" err="1">
                <a:solidFill>
                  <a:schemeClr val="accent6">
                    <a:lumMod val="50000"/>
                  </a:schemeClr>
                </a:solidFill>
                <a:latin typeface="UTM Avo" panose="02040603050506020204" pitchFamily="18" charset="0"/>
              </a:rPr>
              <a:t>chúc</a:t>
            </a:r>
            <a:r>
              <a:rPr lang="en-US" sz="2500" b="1" dirty="0">
                <a:solidFill>
                  <a:schemeClr val="accent6">
                    <a:lumMod val="50000"/>
                  </a:schemeClr>
                </a:solidFill>
                <a:latin typeface="UTM Avo" panose="02040603050506020204" pitchFamily="18" charset="0"/>
              </a:rPr>
              <a:t>, </a:t>
            </a:r>
            <a:r>
              <a:rPr lang="en-US" sz="2500" b="1" dirty="0" err="1">
                <a:solidFill>
                  <a:schemeClr val="accent6">
                    <a:lumMod val="50000"/>
                  </a:schemeClr>
                </a:solidFill>
                <a:latin typeface="UTM Avo" panose="02040603050506020204" pitchFamily="18" charset="0"/>
              </a:rPr>
              <a:t>lời</a:t>
            </a:r>
            <a:r>
              <a:rPr lang="en-US" sz="2500" b="1" dirty="0">
                <a:solidFill>
                  <a:schemeClr val="accent6">
                    <a:lumMod val="50000"/>
                  </a:schemeClr>
                </a:solidFill>
                <a:latin typeface="UTM Avo" panose="02040603050506020204" pitchFamily="18" charset="0"/>
              </a:rPr>
              <a:t> </a:t>
            </a:r>
            <a:r>
              <a:rPr lang="en-US" sz="2500" b="1" dirty="0" err="1">
                <a:solidFill>
                  <a:schemeClr val="accent6">
                    <a:lumMod val="50000"/>
                  </a:schemeClr>
                </a:solidFill>
                <a:latin typeface="UTM Avo" panose="02040603050506020204" pitchFamily="18" charset="0"/>
              </a:rPr>
              <a:t>cảm</a:t>
            </a:r>
            <a:r>
              <a:rPr lang="en-US" sz="2500" b="1" dirty="0">
                <a:solidFill>
                  <a:schemeClr val="accent6">
                    <a:lumMod val="50000"/>
                  </a:schemeClr>
                </a:solidFill>
                <a:latin typeface="UTM Avo" panose="02040603050506020204" pitchFamily="18" charset="0"/>
              </a:rPr>
              <a:t> </a:t>
            </a:r>
            <a:r>
              <a:rPr lang="en-US" sz="2500" b="1" dirty="0" err="1">
                <a:solidFill>
                  <a:schemeClr val="accent6">
                    <a:lumMod val="50000"/>
                  </a:schemeClr>
                </a:solidFill>
                <a:latin typeface="UTM Avo" panose="02040603050506020204" pitchFamily="18" charset="0"/>
              </a:rPr>
              <a:t>ơn</a:t>
            </a:r>
            <a:r>
              <a:rPr lang="en-US" sz="2500" b="1" dirty="0">
                <a:solidFill>
                  <a:schemeClr val="accent6">
                    <a:lumMod val="50000"/>
                  </a:schemeClr>
                </a:solidFill>
                <a:latin typeface="UTM Avo" panose="02040603050506020204" pitchFamily="18" charset="0"/>
              </a:rPr>
              <a:t>, </a:t>
            </a:r>
            <a:r>
              <a:rPr lang="en-US" sz="2500" b="1" dirty="0" err="1">
                <a:solidFill>
                  <a:schemeClr val="accent6">
                    <a:lumMod val="50000"/>
                  </a:schemeClr>
                </a:solidFill>
                <a:latin typeface="UTM Avo" panose="02040603050506020204" pitchFamily="18" charset="0"/>
              </a:rPr>
              <a:t>hứa</a:t>
            </a:r>
            <a:r>
              <a:rPr lang="en-US" sz="2500" b="1" dirty="0">
                <a:solidFill>
                  <a:schemeClr val="accent6">
                    <a:lumMod val="50000"/>
                  </a:schemeClr>
                </a:solidFill>
                <a:latin typeface="UTM Avo" panose="02040603050506020204" pitchFamily="18" charset="0"/>
              </a:rPr>
              <a:t> </a:t>
            </a:r>
            <a:r>
              <a:rPr lang="en-US" sz="2500" b="1" dirty="0" err="1">
                <a:solidFill>
                  <a:schemeClr val="accent6">
                    <a:lumMod val="50000"/>
                  </a:schemeClr>
                </a:solidFill>
                <a:latin typeface="UTM Avo" panose="02040603050506020204" pitchFamily="18" charset="0"/>
              </a:rPr>
              <a:t>hẹn</a:t>
            </a:r>
            <a:r>
              <a:rPr lang="en-US" sz="2500" b="1" dirty="0">
                <a:solidFill>
                  <a:schemeClr val="accent6">
                    <a:lumMod val="50000"/>
                  </a:schemeClr>
                </a:solidFill>
                <a:latin typeface="UTM Avo" panose="02040603050506020204" pitchFamily="18" charset="0"/>
              </a:rPr>
              <a:t>.</a:t>
            </a:r>
          </a:p>
          <a:p>
            <a:pPr>
              <a:spcBef>
                <a:spcPct val="50000"/>
              </a:spcBef>
            </a:pPr>
            <a:r>
              <a:rPr lang="en-US" sz="2500" b="1" dirty="0">
                <a:solidFill>
                  <a:schemeClr val="accent6">
                    <a:lumMod val="50000"/>
                  </a:schemeClr>
                </a:solidFill>
                <a:latin typeface="UTM Avo" panose="02040603050506020204" pitchFamily="18" charset="0"/>
              </a:rPr>
              <a:t>							</a:t>
            </a:r>
            <a:r>
              <a:rPr lang="en-US" sz="2500" b="1" dirty="0" err="1">
                <a:solidFill>
                  <a:schemeClr val="accent6">
                    <a:lumMod val="50000"/>
                  </a:schemeClr>
                </a:solidFill>
                <a:latin typeface="UTM Avo" panose="02040603050506020204" pitchFamily="18" charset="0"/>
              </a:rPr>
              <a:t>Kí</a:t>
            </a:r>
            <a:r>
              <a:rPr lang="en-US" sz="2500" b="1" dirty="0">
                <a:solidFill>
                  <a:schemeClr val="accent6">
                    <a:lumMod val="50000"/>
                  </a:schemeClr>
                </a:solidFill>
                <a:latin typeface="UTM Avo" panose="02040603050506020204" pitchFamily="18" charset="0"/>
              </a:rPr>
              <a:t> </a:t>
            </a:r>
            <a:r>
              <a:rPr lang="en-US" sz="2500" b="1" dirty="0" err="1">
                <a:solidFill>
                  <a:schemeClr val="accent6">
                    <a:lumMod val="50000"/>
                  </a:schemeClr>
                </a:solidFill>
                <a:latin typeface="UTM Avo" panose="02040603050506020204" pitchFamily="18" charset="0"/>
              </a:rPr>
              <a:t>và</a:t>
            </a:r>
            <a:r>
              <a:rPr lang="en-US" sz="2500" b="1" dirty="0">
                <a:solidFill>
                  <a:schemeClr val="accent6">
                    <a:lumMod val="50000"/>
                  </a:schemeClr>
                </a:solidFill>
                <a:latin typeface="UTM Avo" panose="02040603050506020204" pitchFamily="18" charset="0"/>
              </a:rPr>
              <a:t> </a:t>
            </a:r>
            <a:r>
              <a:rPr lang="en-US" sz="2500" b="1" dirty="0" err="1">
                <a:solidFill>
                  <a:schemeClr val="accent6">
                    <a:lumMod val="50000"/>
                  </a:schemeClr>
                </a:solidFill>
                <a:latin typeface="UTM Avo" panose="02040603050506020204" pitchFamily="18" charset="0"/>
              </a:rPr>
              <a:t>ghi</a:t>
            </a:r>
            <a:r>
              <a:rPr lang="en-US" sz="2500" b="1" dirty="0">
                <a:solidFill>
                  <a:schemeClr val="accent6">
                    <a:lumMod val="50000"/>
                  </a:schemeClr>
                </a:solidFill>
                <a:latin typeface="UTM Avo" panose="02040603050506020204" pitchFamily="18" charset="0"/>
              </a:rPr>
              <a:t> </a:t>
            </a:r>
            <a:r>
              <a:rPr lang="en-US" sz="2500" b="1" dirty="0" err="1">
                <a:solidFill>
                  <a:schemeClr val="accent6">
                    <a:lumMod val="50000"/>
                  </a:schemeClr>
                </a:solidFill>
                <a:latin typeface="UTM Avo" panose="02040603050506020204" pitchFamily="18" charset="0"/>
              </a:rPr>
              <a:t>họ</a:t>
            </a:r>
            <a:r>
              <a:rPr lang="en-US" sz="2500" b="1" dirty="0">
                <a:solidFill>
                  <a:schemeClr val="accent6">
                    <a:lumMod val="50000"/>
                  </a:schemeClr>
                </a:solidFill>
                <a:latin typeface="UTM Avo" panose="02040603050506020204" pitchFamily="18" charset="0"/>
              </a:rPr>
              <a:t> </a:t>
            </a:r>
            <a:r>
              <a:rPr lang="en-US" sz="2500" b="1" dirty="0" err="1">
                <a:solidFill>
                  <a:schemeClr val="accent6">
                    <a:lumMod val="50000"/>
                  </a:schemeClr>
                </a:solidFill>
                <a:latin typeface="UTM Avo" panose="02040603050506020204" pitchFamily="18" charset="0"/>
              </a:rPr>
              <a:t>tên</a:t>
            </a:r>
            <a:r>
              <a:rPr lang="en-US" sz="2500" b="1" dirty="0">
                <a:solidFill>
                  <a:schemeClr val="accent6">
                    <a:lumMod val="50000"/>
                  </a:schemeClr>
                </a:solidFill>
                <a:latin typeface="UTM Avo" panose="02040603050506020204" pitchFamily="18" charset="0"/>
              </a:rPr>
              <a:t>.</a:t>
            </a:r>
          </a:p>
        </p:txBody>
      </p:sp>
    </p:spTree>
    <p:extLst>
      <p:ext uri="{BB962C8B-B14F-4D97-AF65-F5344CB8AC3E}">
        <p14:creationId xmlns:p14="http://schemas.microsoft.com/office/powerpoint/2010/main" val="2161655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Effect transition="in" filter="fade">
                                      <p:cBhvr>
                                        <p:cTn id="49" dur="1000"/>
                                        <p:tgtEl>
                                          <p:spTgt spid="5">
                                            <p:txEl>
                                              <p:pRg st="6" end="6"/>
                                            </p:txEl>
                                          </p:spTgt>
                                        </p:tgtEl>
                                      </p:cBhvr>
                                    </p:animEffect>
                                    <p:anim calcmode="lin" valueType="num">
                                      <p:cBhvr>
                                        <p:cTn id="5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5">
                                            <p:txEl>
                                              <p:pRg st="7" end="7"/>
                                            </p:txEl>
                                          </p:spTgt>
                                        </p:tgtEl>
                                        <p:attrNameLst>
                                          <p:attrName>style.visibility</p:attrName>
                                        </p:attrNameLst>
                                      </p:cBhvr>
                                      <p:to>
                                        <p:strVal val="visible"/>
                                      </p:to>
                                    </p:set>
                                    <p:animEffect transition="in" filter="fade">
                                      <p:cBhvr>
                                        <p:cTn id="56" dur="1000"/>
                                        <p:tgtEl>
                                          <p:spTgt spid="5">
                                            <p:txEl>
                                              <p:pRg st="7" end="7"/>
                                            </p:txEl>
                                          </p:spTgt>
                                        </p:tgtEl>
                                      </p:cBhvr>
                                    </p:animEffect>
                                    <p:anim calcmode="lin" valueType="num">
                                      <p:cBhvr>
                                        <p:cTn id="57"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H_SubTitle_1"/>
          <p:cNvSpPr/>
          <p:nvPr>
            <p:custDataLst>
              <p:tags r:id="rId1"/>
            </p:custDataLst>
          </p:nvPr>
        </p:nvSpPr>
        <p:spPr>
          <a:xfrm>
            <a:off x="2552858" y="1679254"/>
            <a:ext cx="6437137" cy="1645927"/>
          </a:xfrm>
          <a:prstGeom prst="rect">
            <a:avLst/>
          </a:prstGeom>
          <a:solidFill>
            <a:srgbClr val="EB66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zh-CN" altLang="en-US" sz="2000" b="1" i="0" u="none" strike="noStrike" kern="1200" cap="none" spc="0" normalizeH="0" baseline="0" noProof="0" dirty="0">
              <a:ln>
                <a:noFill/>
              </a:ln>
              <a:solidFill>
                <a:srgbClr val="FEFFFF"/>
              </a:solidFill>
              <a:effectLst/>
              <a:uLnTx/>
              <a:uFillTx/>
              <a:latin typeface="微软雅黑" panose="020B0503020204020204" pitchFamily="34" charset="-122"/>
              <a:ea typeface="微软雅黑" panose="020B0503020204020204" pitchFamily="34" charset="-122"/>
              <a:cs typeface="+mn-cs"/>
            </a:endParaRPr>
          </a:p>
        </p:txBody>
      </p:sp>
      <p:sp>
        <p:nvSpPr>
          <p:cNvPr id="7" name="TextBox 6"/>
          <p:cNvSpPr txBox="1"/>
          <p:nvPr/>
        </p:nvSpPr>
        <p:spPr>
          <a:xfrm>
            <a:off x="2945628" y="1686609"/>
            <a:ext cx="8826366"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0" dirty="0">
                <a:solidFill>
                  <a:srgbClr val="002060"/>
                </a:solidFill>
                <a:effectLst>
                  <a:reflection blurRad="6350" stA="55000" endA="50" endPos="85000" dir="5400000" sy="-100000" algn="bl" rotWithShape="0"/>
                </a:effectLst>
                <a:latin typeface="#9Slide07 IcielPony" panose="02000000000000000000" pitchFamily="2" charset="0"/>
              </a:rPr>
              <a:t>VIẾT BÀI</a:t>
            </a:r>
            <a:endParaRPr kumimoji="0" lang="en-US" sz="10000" b="0" i="0" u="none" strike="noStrike" kern="1200" cap="none" spc="0" normalizeH="0" baseline="0" noProof="0" dirty="0">
              <a:ln>
                <a:noFill/>
              </a:ln>
              <a:solidFill>
                <a:srgbClr val="002060"/>
              </a:solidFill>
              <a:effectLst>
                <a:reflection blurRad="6350" stA="55000" endA="50" endPos="85000" dir="5400000" sy="-100000" algn="bl" rotWithShape="0"/>
              </a:effectLst>
              <a:uLnTx/>
              <a:uFillTx/>
              <a:latin typeface="#9Slide07 IcielPony" panose="02000000000000000000" pitchFamily="2" charset="0"/>
              <a:ea typeface="+mn-ea"/>
              <a:cs typeface="+mn-cs"/>
            </a:endParaRPr>
          </a:p>
        </p:txBody>
      </p:sp>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backgroundRemoval t="0" b="97332" l="10000" r="100000">
                        <a14:foregroundMark x1="41688" y1="55913" x2="65375" y2="58702"/>
                        <a14:foregroundMark x1="78000" y1="57853" x2="84438" y2="58460"/>
                        <a14:foregroundMark x1="74750" y1="62705" x2="87938" y2="63250"/>
                        <a14:foregroundMark x1="47250" y1="30382" x2="56938" y2="36325"/>
                        <a14:foregroundMark x1="26813" y1="68648" x2="33250" y2="64948"/>
                        <a14:foregroundMark x1="26188" y1="74045" x2="40563" y2="70649"/>
                        <a14:foregroundMark x1="15375" y1="91935" x2="87938" y2="88781"/>
                        <a14:foregroundMark x1="14500" y1="78290" x2="90563" y2="77744"/>
                      </a14:backgroundRemoval>
                    </a14:imgEffect>
                  </a14:imgLayer>
                </a14:imgProps>
              </a:ext>
              <a:ext uri="{28A0092B-C50C-407E-A947-70E740481C1C}">
                <a14:useLocalDpi xmlns:a14="http://schemas.microsoft.com/office/drawing/2010/main" val="0"/>
              </a:ext>
            </a:extLst>
          </a:blip>
          <a:stretch>
            <a:fillRect/>
          </a:stretch>
        </p:blipFill>
        <p:spPr>
          <a:xfrm>
            <a:off x="7431933" y="1603959"/>
            <a:ext cx="5097294" cy="5254041"/>
          </a:xfrm>
          <a:prstGeom prst="rect">
            <a:avLst/>
          </a:prstGeom>
        </p:spPr>
      </p:pic>
      <p:pic>
        <p:nvPicPr>
          <p:cNvPr id="1026" name="Picture 2" descr="Santa claus snowball letter template Free Vecto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5911" b="55112" l="50000" r="93930"/>
                    </a14:imgEffect>
                  </a14:imgLayer>
                </a14:imgProps>
              </a:ext>
              <a:ext uri="{28A0092B-C50C-407E-A947-70E740481C1C}">
                <a14:useLocalDpi xmlns:a14="http://schemas.microsoft.com/office/drawing/2010/main" val="0"/>
              </a:ext>
            </a:extLst>
          </a:blip>
          <a:srcRect l="52627" t="5893" r="1136" b="43699"/>
          <a:stretch/>
        </p:blipFill>
        <p:spPr bwMode="auto">
          <a:xfrm>
            <a:off x="1053344" y="3527475"/>
            <a:ext cx="2756958" cy="2469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562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strVal val="#ppt_h"/>
                                          </p:val>
                                        </p:tav>
                                        <p:tav tm="100000">
                                          <p:val>
                                            <p:strVal val="#ppt_h"/>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75060" y="77002"/>
            <a:ext cx="11779517" cy="66633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75059" y="17378"/>
            <a:ext cx="6096000" cy="553998"/>
          </a:xfrm>
          <a:prstGeom prst="rect">
            <a:avLst/>
          </a:prstGeom>
        </p:spPr>
        <p:txBody>
          <a:bodyPr>
            <a:spAutoFit/>
          </a:bodyPr>
          <a:lstStyle/>
          <a:p>
            <a:pPr lvl="0">
              <a:defRPr/>
            </a:pPr>
            <a:r>
              <a:rPr lang="en-US" sz="3000" dirty="0">
                <a:solidFill>
                  <a:srgbClr val="002060"/>
                </a:solidFill>
                <a:effectLst>
                  <a:reflection blurRad="6350" stA="55000" endA="50" endPos="85000" dir="5400000" sy="-100000" algn="bl" rotWithShape="0"/>
                </a:effectLst>
                <a:latin typeface="#9Slide07 IcielPony" panose="02000000000000000000" pitchFamily="2" charset="0"/>
              </a:rPr>
              <a:t>BÀI THAM KHẢO</a:t>
            </a:r>
          </a:p>
        </p:txBody>
      </p:sp>
      <p:sp>
        <p:nvSpPr>
          <p:cNvPr id="5" name="Rectangle 4"/>
          <p:cNvSpPr/>
          <p:nvPr/>
        </p:nvSpPr>
        <p:spPr>
          <a:xfrm>
            <a:off x="791302" y="168505"/>
            <a:ext cx="10547031" cy="6740307"/>
          </a:xfrm>
          <a:prstGeom prst="rect">
            <a:avLst/>
          </a:prstGeom>
        </p:spPr>
        <p:txBody>
          <a:bodyPr wrap="square">
            <a:spAutoFit/>
          </a:bodyPr>
          <a:lstStyle/>
          <a:p>
            <a:pPr algn="r"/>
            <a:r>
              <a:rPr lang="en-US">
                <a:latin typeface="Arial" panose="020B0604020202020204" pitchFamily="34" charset="0"/>
                <a:cs typeface="Arial" panose="020B0604020202020204" pitchFamily="34" charset="0"/>
              </a:rPr>
              <a:t>Hà Nội</a:t>
            </a:r>
            <a:r>
              <a:rPr lang="vi-VN">
                <a:latin typeface="Arial" panose="020B0604020202020204" pitchFamily="34" charset="0"/>
                <a:cs typeface="Arial" panose="020B0604020202020204" pitchFamily="34" charset="0"/>
              </a:rPr>
              <a:t>, </a:t>
            </a:r>
            <a:r>
              <a:rPr lang="vi-VN"/>
              <a:t>ngày </a:t>
            </a:r>
            <a:r>
              <a:rPr lang="en-US"/>
              <a:t>22</a:t>
            </a:r>
            <a:r>
              <a:rPr lang="vi-VN"/>
              <a:t> </a:t>
            </a:r>
            <a:r>
              <a:rPr lang="vi-VN" dirty="0"/>
              <a:t>tháng </a:t>
            </a:r>
            <a:r>
              <a:rPr lang="en-US" dirty="0"/>
              <a:t>09</a:t>
            </a:r>
            <a:r>
              <a:rPr lang="vi-VN" dirty="0"/>
              <a:t> năm 202</a:t>
            </a:r>
            <a:r>
              <a:rPr lang="en-US" dirty="0"/>
              <a:t>2 </a:t>
            </a:r>
            <a:endParaRPr lang="vi-VN" dirty="0"/>
          </a:p>
          <a:p>
            <a:pPr algn="just"/>
            <a:r>
              <a:rPr lang="en-US">
                <a:latin typeface="Arial" panose="020B0604020202020204" pitchFamily="34" charset="0"/>
                <a:cs typeface="Arial" panose="020B0604020202020204" pitchFamily="34" charset="0"/>
              </a:rPr>
              <a:t>	Minh </a:t>
            </a:r>
            <a:r>
              <a:rPr lang="en-US" dirty="0" err="1">
                <a:latin typeface="Arial" panose="020B0604020202020204" pitchFamily="34" charset="0"/>
                <a:cs typeface="Arial" panose="020B0604020202020204" pitchFamily="34" charset="0"/>
              </a:rPr>
              <a:t>Anh</a:t>
            </a:r>
            <a:r>
              <a:rPr lang="vi-VN" dirty="0">
                <a:latin typeface="Arial" panose="020B0604020202020204" pitchFamily="34" charset="0"/>
                <a:cs typeface="Arial" panose="020B0604020202020204" pitchFamily="34" charset="0"/>
              </a:rPr>
              <a:t> thân mến!</a:t>
            </a:r>
          </a:p>
          <a:p>
            <a:pPr algn="just"/>
            <a:r>
              <a:rPr lang="en-GB">
                <a:latin typeface="Arial" panose="020B0604020202020204" pitchFamily="34" charset="0"/>
                <a:cs typeface="Arial" panose="020B0604020202020204" pitchFamily="34" charset="0"/>
              </a:rPr>
              <a:t>	</a:t>
            </a:r>
            <a:r>
              <a:rPr lang="vi-VN">
                <a:latin typeface="Arial" panose="020B0604020202020204" pitchFamily="34" charset="0"/>
                <a:cs typeface="Arial" panose="020B0604020202020204" pitchFamily="34" charset="0"/>
              </a:rPr>
              <a:t>Vậy </a:t>
            </a:r>
            <a:r>
              <a:rPr lang="vi-VN" dirty="0">
                <a:latin typeface="Arial" panose="020B0604020202020204" pitchFamily="34" charset="0"/>
                <a:cs typeface="Arial" panose="020B0604020202020204" pitchFamily="34" charset="0"/>
              </a:rPr>
              <a:t>là mùa hè đã qua, chúng mình lại bắt đầu một năm học mới, kể từ ngày gia đình </a:t>
            </a:r>
            <a:r>
              <a:rPr lang="en-US" dirty="0" err="1">
                <a:latin typeface="Arial" panose="020B0604020202020204" pitchFamily="34" charset="0"/>
                <a:cs typeface="Arial" panose="020B0604020202020204" pitchFamily="34" charset="0"/>
              </a:rPr>
              <a:t>bạn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chuyển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vào</a:t>
            </a:r>
            <a:r>
              <a:rPr lang="vi-VN" dirty="0">
                <a:latin typeface="Arial" panose="020B0604020202020204" pitchFamily="34" charset="0"/>
                <a:cs typeface="Arial" panose="020B0604020202020204" pitchFamily="34" charset="0"/>
              </a:rPr>
              <a:t> TP. Hồ Chí Minh sinh sống, đã hai tháng rồi chúng mình không gặp</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nhau</a:t>
            </a:r>
            <a:r>
              <a:rPr lang="vi-VN" dirty="0">
                <a:latin typeface="Arial" panose="020B0604020202020204" pitchFamily="34" charset="0"/>
                <a:cs typeface="Arial" panose="020B0604020202020204" pitchFamily="34" charset="0"/>
              </a:rPr>
              <a:t>, mình nhớ bạn quá nên viết thư thăm bạn đây.</a:t>
            </a:r>
          </a:p>
          <a:p>
            <a:pPr algn="just"/>
            <a:r>
              <a:rPr lang="en-GB">
                <a:latin typeface="Arial" panose="020B0604020202020204" pitchFamily="34" charset="0"/>
                <a:cs typeface="Arial" panose="020B0604020202020204" pitchFamily="34" charset="0"/>
              </a:rPr>
              <a:t>	</a:t>
            </a:r>
            <a:r>
              <a:rPr lang="vi-VN">
                <a:latin typeface="Arial" panose="020B0604020202020204" pitchFamily="34" charset="0"/>
                <a:cs typeface="Arial" panose="020B0604020202020204" pitchFamily="34" charset="0"/>
              </a:rPr>
              <a:t>Đầu </a:t>
            </a:r>
            <a:r>
              <a:rPr lang="vi-VN" dirty="0">
                <a:latin typeface="Arial" panose="020B0604020202020204" pitchFamily="34" charset="0"/>
                <a:cs typeface="Arial" panose="020B0604020202020204" pitchFamily="34" charset="0"/>
              </a:rPr>
              <a:t>thư, cho mình gửi lời chào và lời chúc sức khỏe đến gia đình bạn</a:t>
            </a:r>
            <a:r>
              <a:rPr lang="en-US" dirty="0">
                <a:latin typeface="Arial" panose="020B0604020202020204" pitchFamily="34" charset="0"/>
                <a:cs typeface="Arial" panose="020B0604020202020204" pitchFamily="34" charset="0"/>
              </a:rPr>
              <a:t>.</a:t>
            </a:r>
            <a:endParaRPr lang="vi-VN"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Minh </a:t>
            </a:r>
            <a:r>
              <a:rPr lang="en-US" dirty="0" err="1">
                <a:latin typeface="Arial" panose="020B0604020202020204" pitchFamily="34" charset="0"/>
                <a:cs typeface="Arial" panose="020B0604020202020204" pitchFamily="34" charset="0"/>
              </a:rPr>
              <a:t>Anh</a:t>
            </a:r>
            <a:r>
              <a:rPr lang="vi-VN" dirty="0">
                <a:latin typeface="Arial" panose="020B0604020202020204" pitchFamily="34" charset="0"/>
                <a:cs typeface="Arial" panose="020B0604020202020204" pitchFamily="34" charset="0"/>
              </a:rPr>
              <a:t> à! </a:t>
            </a:r>
            <a:r>
              <a:rPr lang="en-US" dirty="0" err="1">
                <a:latin typeface="Arial" panose="020B0604020202020204" pitchFamily="34" charset="0"/>
                <a:cs typeface="Arial" panose="020B0604020202020204" pitchFamily="34" charset="0"/>
              </a:rPr>
              <a:t>Năm</a:t>
            </a:r>
            <a:r>
              <a:rPr lang="en-US" dirty="0">
                <a:latin typeface="Arial" panose="020B0604020202020204" pitchFamily="34" charset="0"/>
                <a:cs typeface="Arial" panose="020B0604020202020204" pitchFamily="34" charset="0"/>
              </a:rPr>
              <a:t> nay</a:t>
            </a:r>
            <a:r>
              <a:rPr lang="vi-VN" dirty="0">
                <a:latin typeface="Arial" panose="020B0604020202020204" pitchFamily="34" charset="0"/>
                <a:cs typeface="Arial" panose="020B0604020202020204" pitchFamily="34" charset="0"/>
              </a:rPr>
              <a:t> trường mình có rất nhiều thay đổi như: dãy nhà hiệu bộ, thư viện, phòng tin học, phòng nghệ thuật... đã được xây dựng xong, đẹp, mát và rộng vô cùng. Các dãy phòng học cũ cũng được sơn lại màu vàng tươi như được khoác lên mình bộ áo mới. Sân trường cũng được trồng thêm nhiều cây hơn, giờ ra chơi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mình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được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vui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đùa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cùng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các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bạn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dưới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gốc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cây</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xanh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mát</a:t>
            </a:r>
            <a:r>
              <a:rPr lang="vi-VN"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Các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bạn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trong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lớp</a:t>
            </a:r>
            <a:r>
              <a:rPr lang="vi-VN" dirty="0">
                <a:latin typeface="Arial" panose="020B0604020202020204" pitchFamily="34" charset="0"/>
                <a:cs typeface="Arial" panose="020B0604020202020204" pitchFamily="34" charset="0"/>
              </a:rPr>
              <a:t> ai cũng hứng khởi.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Năm</a:t>
            </a:r>
            <a:r>
              <a:rPr lang="en-US" dirty="0">
                <a:latin typeface="Arial" panose="020B0604020202020204" pitchFamily="34" charset="0"/>
                <a:cs typeface="Arial" panose="020B0604020202020204" pitchFamily="34" charset="0"/>
              </a:rPr>
              <a:t> nay </a:t>
            </a:r>
            <a:r>
              <a:rPr lang="en-US" dirty="0" err="1">
                <a:latin typeface="Arial" panose="020B0604020202020204" pitchFamily="34" charset="0"/>
                <a:cs typeface="Arial" panose="020B0604020202020204" pitchFamily="34" charset="0"/>
              </a:rPr>
              <a:t>lớp</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mình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được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học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với</a:t>
            </a:r>
            <a:r>
              <a:rPr lang="en-US" dirty="0">
                <a:latin typeface="Arial" panose="020B0604020202020204" pitchFamily="34" charset="0"/>
                <a:cs typeface="Arial" panose="020B0604020202020204" pitchFamily="34" charset="0"/>
              </a:rPr>
              <a:t> </a:t>
            </a:r>
            <a:r>
              <a:rPr lang="en-US" err="1">
                <a:latin typeface="Arial" panose="020B0604020202020204" pitchFamily="34" charset="0"/>
                <a:cs typeface="Arial" panose="020B0604020202020204" pitchFamily="34" charset="0"/>
              </a:rPr>
              <a:t>cô</a:t>
            </a:r>
            <a:r>
              <a:rPr lang="en-US">
                <a:latin typeface="Arial" panose="020B0604020202020204" pitchFamily="34" charset="0"/>
                <a:cs typeface="Arial" panose="020B0604020202020204" pitchFamily="34" charset="0"/>
              </a:rPr>
              <a:t> Phương Lan - </a:t>
            </a:r>
            <a:r>
              <a:rPr lang="en-US" dirty="0" err="1">
                <a:latin typeface="Arial" panose="020B0604020202020204" pitchFamily="34" charset="0"/>
                <a:cs typeface="Arial" panose="020B0604020202020204" pitchFamily="34" charset="0"/>
              </a:rPr>
              <a:t>cô</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hiền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và</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giảng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bài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dễ</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hiểu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lắm</a:t>
            </a:r>
            <a:r>
              <a:rPr lang="en-US" dirty="0">
                <a:latin typeface="Arial" panose="020B0604020202020204" pitchFamily="34" charset="0"/>
                <a:cs typeface="Arial" panose="020B0604020202020204" pitchFamily="34" charset="0"/>
              </a:rPr>
              <a:t> Minh </a:t>
            </a:r>
            <a:r>
              <a:rPr lang="en-US" dirty="0" err="1">
                <a:latin typeface="Arial" panose="020B0604020202020204" pitchFamily="34" charset="0"/>
                <a:cs typeface="Arial" panose="020B0604020202020204" pitchFamily="34" charset="0"/>
              </a:rPr>
              <a:t>Anh</a:t>
            </a:r>
            <a:r>
              <a:rPr lang="en-US" dirty="0">
                <a:latin typeface="Arial" panose="020B0604020202020204" pitchFamily="34" charset="0"/>
                <a:cs typeface="Arial" panose="020B0604020202020204" pitchFamily="34" charset="0"/>
              </a:rPr>
              <a:t> à </a:t>
            </a:r>
            <a:r>
              <a:rPr lang="en-US" dirty="0" err="1">
                <a:latin typeface="Arial" panose="020B0604020202020204" pitchFamily="34" charset="0"/>
                <a:cs typeface="Arial" panose="020B0604020202020204" pitchFamily="34" charset="0"/>
              </a:rPr>
              <a:t>nên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các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bạn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trong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lớp</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cũng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quý</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mến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cô</a:t>
            </a:r>
            <a:r>
              <a:rPr lang="en-US" dirty="0">
                <a:latin typeface="Arial" panose="020B0604020202020204" pitchFamily="34" charset="0"/>
                <a:cs typeface="Arial" panose="020B0604020202020204" pitchFamily="34" charset="0"/>
              </a:rPr>
              <a:t>.</a:t>
            </a:r>
            <a:endParaRPr lang="vi-VN" dirty="0">
              <a:latin typeface="Arial" panose="020B0604020202020204" pitchFamily="34" charset="0"/>
              <a:cs typeface="Arial" panose="020B0604020202020204" pitchFamily="34" charset="0"/>
            </a:endParaRPr>
          </a:p>
          <a:p>
            <a:pPr algn="just"/>
            <a:r>
              <a:rPr lang="en-GB">
                <a:latin typeface="Arial" panose="020B0604020202020204" pitchFamily="34" charset="0"/>
                <a:cs typeface="Arial" panose="020B0604020202020204" pitchFamily="34" charset="0"/>
              </a:rPr>
              <a:t>	</a:t>
            </a:r>
            <a:r>
              <a:rPr lang="vi-VN">
                <a:latin typeface="Arial" panose="020B0604020202020204" pitchFamily="34" charset="0"/>
                <a:cs typeface="Arial" panose="020B0604020202020204" pitchFamily="34" charset="0"/>
              </a:rPr>
              <a:t>Còn </a:t>
            </a:r>
            <a:r>
              <a:rPr lang="vi-VN" dirty="0">
                <a:latin typeface="Arial" panose="020B0604020202020204" pitchFamily="34" charset="0"/>
                <a:cs typeface="Arial" panose="020B0604020202020204" pitchFamily="34" charset="0"/>
              </a:rPr>
              <a:t>nữa, lớp mình với bốn mươi thành viên đã gắn bó với nhau ba năm rồi mà sau kì nghỉ hè gặp lại, ai cũng thấy có gì đó là lạ. Bạn nào trông cũng lớn hơn, chững chạc hơn. Ai cũng khoe được đi nghỉ mát cùng gia đình, được về quê thăm ông bà, được trải nghiệm những điều mới mẻ. Ai cũng hoan hỉ lắm!</a:t>
            </a:r>
          </a:p>
          <a:p>
            <a:pPr algn="just"/>
            <a:r>
              <a:rPr lang="en-GB">
                <a:latin typeface="Arial" panose="020B0604020202020204" pitchFamily="34" charset="0"/>
                <a:cs typeface="Arial" panose="020B0604020202020204" pitchFamily="34" charset="0"/>
              </a:rPr>
              <a:t>	</a:t>
            </a:r>
            <a:r>
              <a:rPr lang="vi-VN">
                <a:latin typeface="Arial" panose="020B0604020202020204" pitchFamily="34" charset="0"/>
                <a:cs typeface="Arial" panose="020B0604020202020204" pitchFamily="34" charset="0"/>
              </a:rPr>
              <a:t>Còn </a:t>
            </a:r>
            <a:r>
              <a:rPr lang="vi-VN" dirty="0">
                <a:latin typeface="Arial" panose="020B0604020202020204" pitchFamily="34" charset="0"/>
                <a:cs typeface="Arial" panose="020B0604020202020204" pitchFamily="34" charset="0"/>
              </a:rPr>
              <a:t>bạn, </a:t>
            </a:r>
            <a:r>
              <a:rPr lang="en-US" dirty="0" err="1">
                <a:latin typeface="Arial" panose="020B0604020202020204" pitchFamily="34" charset="0"/>
                <a:cs typeface="Arial" panose="020B0604020202020204" pitchFamily="34" charset="0"/>
              </a:rPr>
              <a:t>dạo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này</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bạn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ổn</a:t>
            </a:r>
            <a:r>
              <a:rPr lang="vi-VN" dirty="0">
                <a:latin typeface="Arial" panose="020B0604020202020204" pitchFamily="34" charset="0"/>
                <a:cs typeface="Arial" panose="020B0604020202020204" pitchFamily="34" charset="0"/>
              </a:rPr>
              <a:t> không?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Bạn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hiểu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được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tiếng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Sài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Gòn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không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Vào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trường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học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mới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bạn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đã</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quen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được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nhiều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bạn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chưa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Mình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biết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vào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môi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trường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mới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bạn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sẽ</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gặp</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rất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nhiều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khó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khăn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nhưng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mình</a:t>
            </a:r>
            <a:r>
              <a:rPr lang="en-US" dirty="0">
                <a:latin typeface="Arial" panose="020B0604020202020204" pitchFamily="34" charset="0"/>
                <a:cs typeface="Arial" panose="020B0604020202020204" pitchFamily="34" charset="0"/>
              </a:rPr>
              <a:t> tin Minh </a:t>
            </a:r>
            <a:r>
              <a:rPr lang="en-US" dirty="0" err="1">
                <a:latin typeface="Arial" panose="020B0604020202020204" pitchFamily="34" charset="0"/>
                <a:cs typeface="Arial" panose="020B0604020202020204" pitchFamily="34" charset="0"/>
              </a:rPr>
              <a:t>Anh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sẽ</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sớm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thích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nghi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tốt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thôi</a:t>
            </a:r>
            <a:r>
              <a:rPr lang="en-US" dirty="0">
                <a:latin typeface="Arial" panose="020B0604020202020204" pitchFamily="34" charset="0"/>
                <a:cs typeface="Arial" panose="020B0604020202020204" pitchFamily="34" charset="0"/>
              </a:rPr>
              <a:t>. </a:t>
            </a:r>
            <a:r>
              <a:rPr lang="vi-VN"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Hãy</a:t>
            </a:r>
            <a:r>
              <a:rPr lang="en-US" dirty="0">
                <a:latin typeface="Arial" panose="020B0604020202020204" pitchFamily="34" charset="0"/>
                <a:cs typeface="Arial" panose="020B0604020202020204" pitchFamily="34" charset="0"/>
              </a:rPr>
              <a:t> v</a:t>
            </a:r>
            <a:r>
              <a:rPr lang="vi-VN" dirty="0">
                <a:latin typeface="Arial" panose="020B0604020202020204" pitchFamily="34" charset="0"/>
                <a:cs typeface="Arial" panose="020B0604020202020204" pitchFamily="34" charset="0"/>
              </a:rPr>
              <a:t>iết thư cho mình biết với nhé!</a:t>
            </a:r>
          </a:p>
          <a:p>
            <a:pPr algn="just"/>
            <a:r>
              <a:rPr lang="en-GB">
                <a:latin typeface="Arial" panose="020B0604020202020204" pitchFamily="34" charset="0"/>
                <a:cs typeface="Arial" panose="020B0604020202020204" pitchFamily="34" charset="0"/>
              </a:rPr>
              <a:t>	</a:t>
            </a:r>
            <a:r>
              <a:rPr lang="vi-VN">
                <a:latin typeface="Arial" panose="020B0604020202020204" pitchFamily="34" charset="0"/>
                <a:cs typeface="Arial" panose="020B0604020202020204" pitchFamily="34" charset="0"/>
              </a:rPr>
              <a:t>Thôi </a:t>
            </a:r>
            <a:r>
              <a:rPr lang="vi-VN" dirty="0">
                <a:latin typeface="Arial" panose="020B0604020202020204" pitchFamily="34" charset="0"/>
                <a:cs typeface="Arial" panose="020B0604020202020204" pitchFamily="34" charset="0"/>
              </a:rPr>
              <a:t>mình phải đi ngủ sớm mai còn phải đi học. Mình hứa sẽ tâm sự nhiều hơn với bạn ở lá thư lần sau nhé. Chúc bạn luôn vui vẻ và học tập tốt.</a:t>
            </a:r>
          </a:p>
          <a:p>
            <a:pPr algn="r"/>
            <a:r>
              <a:rPr lang="vi-VN" dirty="0">
                <a:latin typeface="Arial" panose="020B0604020202020204" pitchFamily="34" charset="0"/>
                <a:cs typeface="Arial" panose="020B0604020202020204" pitchFamily="34" charset="0"/>
              </a:rPr>
              <a:t>Mong thư bạn nhiều!</a:t>
            </a:r>
          </a:p>
          <a:p>
            <a:pPr algn="r"/>
            <a:r>
              <a:rPr lang="vi-VN" dirty="0">
                <a:latin typeface="Arial" panose="020B0604020202020204" pitchFamily="34" charset="0"/>
                <a:cs typeface="Arial" panose="020B0604020202020204" pitchFamily="34" charset="0"/>
              </a:rPr>
              <a:t>Bạn thân</a:t>
            </a:r>
            <a:endParaRPr lang="en-US" dirty="0">
              <a:latin typeface="Arial" panose="020B0604020202020204" pitchFamily="34" charset="0"/>
              <a:cs typeface="Arial" panose="020B0604020202020204" pitchFamily="34" charset="0"/>
            </a:endParaRPr>
          </a:p>
          <a:p>
            <a:pPr algn="r"/>
            <a:r>
              <a:rPr lang="en-US" dirty="0" err="1">
                <a:latin typeface="Arial" panose="020B0604020202020204" pitchFamily="34" charset="0"/>
                <a:cs typeface="Arial" panose="020B0604020202020204" pitchFamily="34" charset="0"/>
              </a:rPr>
              <a:t>Hà</a:t>
            </a:r>
            <a:r>
              <a:rPr lang="en-US" dirty="0">
                <a:latin typeface="Arial" panose="020B0604020202020204" pitchFamily="34" charset="0"/>
                <a:cs typeface="Arial" panose="020B0604020202020204" pitchFamily="34" charset="0"/>
              </a:rPr>
              <a:t> Lan</a:t>
            </a:r>
            <a:endParaRPr lang="vi-V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8793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3">
            <a:extLst>
              <a:ext uri="{FF2B5EF4-FFF2-40B4-BE49-F238E27FC236}">
                <a16:creationId xmlns:a16="http://schemas.microsoft.com/office/drawing/2014/main" id="{01961606-FE91-4ACD-BA62-89325224D19B}"/>
              </a:ext>
            </a:extLst>
          </p:cNvPr>
          <p:cNvSpPr/>
          <p:nvPr/>
        </p:nvSpPr>
        <p:spPr>
          <a:xfrm>
            <a:off x="3498004" y="905136"/>
            <a:ext cx="9918441" cy="1912302"/>
          </a:xfrm>
          <a:prstGeom prst="rect">
            <a:avLst/>
          </a:prstGeom>
        </p:spPr>
        <p:txBody>
          <a:bodyPr wrap="square" lIns="65008" tIns="32504" rIns="65008" bIns="32504">
            <a:spAutoFit/>
          </a:bodyPr>
          <a:lstStyle/>
          <a:p>
            <a:pPr algn="ctr"/>
            <a:r>
              <a:rPr lang="en-US" altLang="zh-CN" sz="6000" b="1" dirty="0">
                <a:solidFill>
                  <a:srgbClr val="1E2B58"/>
                </a:solidFill>
                <a:effectLst>
                  <a:glow rad="50800">
                    <a:srgbClr val="FF0000">
                      <a:alpha val="35000"/>
                    </a:srgbClr>
                  </a:glow>
                </a:effectLst>
                <a:latin typeface="#9Slide05 Astrolight Roman" pitchFamily="2" charset="0"/>
                <a:ea typeface="Microsoft YaHei" panose="020B0503020204020204" pitchFamily="34" charset="-122"/>
                <a:cs typeface="Times New Roman" panose="02020603050405020304" pitchFamily="18" charset="0"/>
              </a:rPr>
              <a:t>TẬP LÀM VĂN</a:t>
            </a:r>
          </a:p>
          <a:p>
            <a:pPr algn="ctr"/>
            <a:endParaRPr lang="en-US" altLang="zh-CN" sz="6000" spc="284" dirty="0">
              <a:solidFill>
                <a:schemeClr val="accent1"/>
              </a:solidFill>
              <a:latin typeface="Broadway" panose="04040905080B02020502" pitchFamily="82" charset="0"/>
              <a:ea typeface="微软雅黑" panose="020B0503020204020204" pitchFamily="34" charset="-122"/>
              <a:cs typeface="Arial" panose="020B0604020202020204" pitchFamily="34" charset="0"/>
            </a:endParaRPr>
          </a:p>
        </p:txBody>
      </p:sp>
      <p:pic>
        <p:nvPicPr>
          <p:cNvPr id="6" name="Picture 5"/>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722534" y="4894751"/>
            <a:ext cx="1814979" cy="1814979"/>
          </a:xfrm>
          <a:prstGeom prst="rect">
            <a:avLst/>
          </a:prstGeom>
        </p:spPr>
      </p:pic>
      <p:sp>
        <p:nvSpPr>
          <p:cNvPr id="31" name="TextBox 30"/>
          <p:cNvSpPr txBox="1"/>
          <p:nvPr/>
        </p:nvSpPr>
        <p:spPr>
          <a:xfrm>
            <a:off x="1682817" y="2382559"/>
            <a:ext cx="8826366" cy="2092881"/>
          </a:xfrm>
          <a:prstGeom prst="rect">
            <a:avLst/>
          </a:prstGeom>
          <a:noFill/>
        </p:spPr>
        <p:txBody>
          <a:bodyPr wrap="square" rtlCol="0">
            <a:spAutoFit/>
          </a:bodyPr>
          <a:lstStyle/>
          <a:p>
            <a:r>
              <a:rPr lang="vi-VN" sz="13000" dirty="0">
                <a:ln w="190500">
                  <a:solidFill>
                    <a:srgbClr val="FF7C80"/>
                  </a:solidFill>
                </a:ln>
                <a:solidFill>
                  <a:srgbClr val="FF7C80"/>
                </a:solidFill>
                <a:effectLst>
                  <a:reflection blurRad="6350" stA="55000" endA="50" endPos="85000" dir="5400000" sy="-100000" algn="bl" rotWithShape="0"/>
                </a:effectLst>
                <a:latin typeface="#9Slide07 IcielPony" panose="02000000000000000000" pitchFamily="2" charset="0"/>
              </a:rPr>
              <a:t>VIẾT THƯ</a:t>
            </a:r>
            <a:endParaRPr lang="en-US" sz="13000" dirty="0">
              <a:ln w="190500">
                <a:solidFill>
                  <a:srgbClr val="FF7C80"/>
                </a:solidFill>
              </a:ln>
              <a:solidFill>
                <a:srgbClr val="FF7C80"/>
              </a:solidFill>
              <a:effectLst>
                <a:reflection blurRad="6350" stA="55000" endA="50" endPos="85000" dir="5400000" sy="-100000" algn="bl" rotWithShape="0"/>
              </a:effectLst>
              <a:latin typeface="#9Slide07 IcielPony" panose="02000000000000000000" pitchFamily="2" charset="0"/>
            </a:endParaRPr>
          </a:p>
        </p:txBody>
      </p:sp>
      <p:sp>
        <p:nvSpPr>
          <p:cNvPr id="33" name="TextBox 32"/>
          <p:cNvSpPr txBox="1"/>
          <p:nvPr/>
        </p:nvSpPr>
        <p:spPr>
          <a:xfrm>
            <a:off x="1682817" y="2382559"/>
            <a:ext cx="8826366" cy="2092881"/>
          </a:xfrm>
          <a:prstGeom prst="rect">
            <a:avLst/>
          </a:prstGeom>
          <a:noFill/>
        </p:spPr>
        <p:txBody>
          <a:bodyPr wrap="square" rtlCol="0">
            <a:spAutoFit/>
          </a:bodyPr>
          <a:lstStyle/>
          <a:p>
            <a:r>
              <a:rPr lang="vi-VN" sz="13000" dirty="0">
                <a:solidFill>
                  <a:srgbClr val="002060"/>
                </a:solidFill>
                <a:effectLst>
                  <a:reflection blurRad="6350" stA="55000" endA="50" endPos="85000" dir="5400000" sy="-100000" algn="bl" rotWithShape="0"/>
                </a:effectLst>
                <a:latin typeface="#9Slide07 IcielPony" panose="02000000000000000000" pitchFamily="2" charset="0"/>
              </a:rPr>
              <a:t>VIẾT THƯ</a:t>
            </a:r>
            <a:endParaRPr lang="en-US" sz="13000" dirty="0">
              <a:solidFill>
                <a:srgbClr val="002060"/>
              </a:solidFill>
              <a:effectLst>
                <a:reflection blurRad="6350" stA="55000" endA="50" endPos="85000" dir="5400000" sy="-100000" algn="bl" rotWithShape="0"/>
              </a:effectLst>
              <a:latin typeface="#9Slide07 IcielPony" panose="02000000000000000000" pitchFamily="2" charset="0"/>
            </a:endParaRPr>
          </a:p>
        </p:txBody>
      </p:sp>
      <p:pic>
        <p:nvPicPr>
          <p:cNvPr id="34"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26947" y="2098307"/>
            <a:ext cx="7638249" cy="5385369"/>
          </a:xfrm>
          <a:prstGeom prst="rect">
            <a:avLst/>
          </a:prstGeom>
        </p:spPr>
      </p:pic>
    </p:spTree>
    <p:extLst>
      <p:ext uri="{BB962C8B-B14F-4D97-AF65-F5344CB8AC3E}">
        <p14:creationId xmlns:p14="http://schemas.microsoft.com/office/powerpoint/2010/main" val="4287453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500" fill="hold"/>
                                        <p:tgtEl>
                                          <p:spTgt spid="2"/>
                                        </p:tgtEl>
                                        <p:attrNameLst>
                                          <p:attrName>ppt_w</p:attrName>
                                        </p:attrNameLst>
                                      </p:cBhvr>
                                      <p:tavLst>
                                        <p:tav tm="0">
                                          <p:val>
                                            <p:fltVal val="0"/>
                                          </p:val>
                                        </p:tav>
                                        <p:tav tm="100000">
                                          <p:val>
                                            <p:strVal val="#ppt_w"/>
                                          </p:val>
                                        </p:tav>
                                      </p:tavLst>
                                    </p:anim>
                                    <p:anim calcmode="lin" valueType="num">
                                      <p:cBhvr>
                                        <p:cTn id="8" dur="1500" fill="hold"/>
                                        <p:tgtEl>
                                          <p:spTgt spid="2"/>
                                        </p:tgtEl>
                                        <p:attrNameLst>
                                          <p:attrName>ppt_h</p:attrName>
                                        </p:attrNameLst>
                                      </p:cBhvr>
                                      <p:tavLst>
                                        <p:tav tm="0">
                                          <p:val>
                                            <p:fltVal val="0"/>
                                          </p:val>
                                        </p:tav>
                                        <p:tav tm="100000">
                                          <p:val>
                                            <p:strVal val="#ppt_h"/>
                                          </p:val>
                                        </p:tav>
                                      </p:tavLst>
                                    </p:anim>
                                    <p:anim calcmode="lin" valueType="num">
                                      <p:cBhvr>
                                        <p:cTn id="9" dur="1500" fill="hold"/>
                                        <p:tgtEl>
                                          <p:spTgt spid="2"/>
                                        </p:tgtEl>
                                        <p:attrNameLst>
                                          <p:attrName>style.rotation</p:attrName>
                                        </p:attrNameLst>
                                      </p:cBhvr>
                                      <p:tavLst>
                                        <p:tav tm="0">
                                          <p:val>
                                            <p:fltVal val="90"/>
                                          </p:val>
                                        </p:tav>
                                        <p:tav tm="100000">
                                          <p:val>
                                            <p:fltVal val="0"/>
                                          </p:val>
                                        </p:tav>
                                      </p:tavLst>
                                    </p:anim>
                                    <p:animEffect transition="in" filter="fade">
                                      <p:cBhvr>
                                        <p:cTn id="10" dur="1500"/>
                                        <p:tgtEl>
                                          <p:spTgt spid="2"/>
                                        </p:tgtEl>
                                      </p:cBhvr>
                                    </p:animEffect>
                                  </p:childTnLst>
                                </p:cTn>
                              </p:par>
                              <p:par>
                                <p:cTn id="11" presetID="2" presetClass="entr" presetSubtype="8" fill="hold" nodeType="withEffect">
                                  <p:stCondLst>
                                    <p:cond delay="325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1000" fill="hold"/>
                                        <p:tgtEl>
                                          <p:spTgt spid="6"/>
                                        </p:tgtEl>
                                        <p:attrNameLst>
                                          <p:attrName>ppt_x</p:attrName>
                                        </p:attrNameLst>
                                      </p:cBhvr>
                                      <p:tavLst>
                                        <p:tav tm="0">
                                          <p:val>
                                            <p:strVal val="0-#ppt_w/2"/>
                                          </p:val>
                                        </p:tav>
                                        <p:tav tm="100000">
                                          <p:val>
                                            <p:strVal val="#ppt_x"/>
                                          </p:val>
                                        </p:tav>
                                      </p:tavLst>
                                    </p:anim>
                                    <p:anim calcmode="lin" valueType="num">
                                      <p:cBhvr additive="base">
                                        <p:cTn id="14"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barn(inVertical)">
                                      <p:cBhvr>
                                        <p:cTn id="19" dur="500"/>
                                        <p:tgtEl>
                                          <p:spTgt spid="31"/>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barn(inVertical)">
                                      <p:cBhvr>
                                        <p:cTn id="22" dur="500"/>
                                        <p:tgtEl>
                                          <p:spTgt spid="33"/>
                                        </p:tgtEl>
                                      </p:cBhvr>
                                    </p:animEffect>
                                  </p:childTnLst>
                                </p:cTn>
                              </p:par>
                            </p:childTnLst>
                          </p:cTn>
                        </p:par>
                        <p:par>
                          <p:cTn id="23" fill="hold">
                            <p:stCondLst>
                              <p:cond delay="500"/>
                            </p:stCondLst>
                            <p:childTnLst>
                              <p:par>
                                <p:cTn id="24" presetID="16" presetClass="entr" presetSubtype="21" fill="hold" nodeType="after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barn(inVertical)">
                                      <p:cBhvr>
                                        <p:cTn id="26" dur="1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1" grpId="0"/>
      <p:bldP spid="3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oogle Shape;227;p47"/>
          <p:cNvPicPr preferRelativeResize="0"/>
          <p:nvPr/>
        </p:nvPicPr>
        <p:blipFill>
          <a:blip r:embed="rId3">
            <a:alphaModFix/>
            <a:duotone>
              <a:prstClr val="black"/>
              <a:srgbClr val="D9C3A5">
                <a:tint val="50000"/>
                <a:satMod val="180000"/>
              </a:srgbClr>
            </a:duotone>
          </a:blip>
          <a:stretch>
            <a:fillRect/>
          </a:stretch>
        </p:blipFill>
        <p:spPr>
          <a:xfrm rot="10800000">
            <a:off x="661551" y="996154"/>
            <a:ext cx="9107081" cy="5062641"/>
          </a:xfrm>
          <a:prstGeom prst="rect">
            <a:avLst/>
          </a:prstGeom>
          <a:noFill/>
          <a:ln>
            <a:noFill/>
          </a:ln>
        </p:spPr>
      </p:pic>
      <p:sp>
        <p:nvSpPr>
          <p:cNvPr id="6" name="MH_SubTitle_1"/>
          <p:cNvSpPr/>
          <p:nvPr>
            <p:custDataLst>
              <p:tags r:id="rId1"/>
            </p:custDataLst>
          </p:nvPr>
        </p:nvSpPr>
        <p:spPr>
          <a:xfrm>
            <a:off x="2610408" y="288235"/>
            <a:ext cx="6437137" cy="1645927"/>
          </a:xfrm>
          <a:prstGeom prst="rect">
            <a:avLst/>
          </a:prstGeom>
          <a:solidFill>
            <a:srgbClr val="EB66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zh-CN" altLang="en-US" sz="2000" b="1" i="0" u="none" strike="noStrike" kern="1200" cap="none" spc="0" normalizeH="0" baseline="0" noProof="0" dirty="0">
              <a:ln>
                <a:noFill/>
              </a:ln>
              <a:solidFill>
                <a:srgbClr val="FEFFFF"/>
              </a:solidFill>
              <a:effectLst/>
              <a:uLnTx/>
              <a:uFillTx/>
              <a:latin typeface="微软雅黑" panose="020B0503020204020204" pitchFamily="34" charset="-122"/>
              <a:ea typeface="微软雅黑" panose="020B0503020204020204" pitchFamily="34" charset="-122"/>
              <a:cs typeface="+mn-cs"/>
            </a:endParaRPr>
          </a:p>
        </p:txBody>
      </p:sp>
      <p:sp>
        <p:nvSpPr>
          <p:cNvPr id="7" name="TextBox 6"/>
          <p:cNvSpPr txBox="1"/>
          <p:nvPr/>
        </p:nvSpPr>
        <p:spPr>
          <a:xfrm>
            <a:off x="3018750" y="302946"/>
            <a:ext cx="8826366"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0" dirty="0">
                <a:solidFill>
                  <a:srgbClr val="002060"/>
                </a:solidFill>
                <a:effectLst>
                  <a:reflection blurRad="6350" stA="55000" endA="50" endPos="85000" dir="5400000" sy="-100000" algn="bl" rotWithShape="0"/>
                </a:effectLst>
                <a:latin typeface="#9Slide07 IcielPony" panose="02000000000000000000" pitchFamily="2" charset="0"/>
              </a:rPr>
              <a:t>DẶN DÒ</a:t>
            </a:r>
            <a:endParaRPr kumimoji="0" lang="en-US" sz="10000" b="0" i="0" u="none" strike="noStrike" kern="1200" cap="none" spc="0" normalizeH="0" baseline="0" noProof="0" dirty="0">
              <a:ln>
                <a:noFill/>
              </a:ln>
              <a:solidFill>
                <a:srgbClr val="002060"/>
              </a:solidFill>
              <a:effectLst>
                <a:reflection blurRad="6350" stA="55000" endA="50" endPos="85000" dir="5400000" sy="-100000" algn="bl" rotWithShape="0"/>
              </a:effectLst>
              <a:uLnTx/>
              <a:uFillTx/>
              <a:latin typeface="#9Slide07 IcielPony" panose="02000000000000000000" pitchFamily="2" charset="0"/>
              <a:ea typeface="+mn-ea"/>
              <a:cs typeface="+mn-cs"/>
            </a:endParaRPr>
          </a:p>
        </p:txBody>
      </p:sp>
      <p:pic>
        <p:nvPicPr>
          <p:cNvPr id="2" name="Picture 1"/>
          <p:cNvPicPr>
            <a:picLocks noChangeAspect="1"/>
          </p:cNvPicPr>
          <p:nvPr/>
        </p:nvPicPr>
        <p:blipFill>
          <a:blip r:embed="rId4" cstate="print">
            <a:extLst>
              <a:ext uri="{BEBA8EAE-BF5A-486C-A8C5-ECC9F3942E4B}">
                <a14:imgProps xmlns:a14="http://schemas.microsoft.com/office/drawing/2010/main">
                  <a14:imgLayer r:embed="rId5">
                    <a14:imgEffect>
                      <a14:backgroundRemoval t="0" b="97332" l="10000" r="100000">
                        <a14:foregroundMark x1="41688" y1="55913" x2="65375" y2="58702"/>
                        <a14:foregroundMark x1="78000" y1="57853" x2="84438" y2="58460"/>
                        <a14:foregroundMark x1="74750" y1="62705" x2="87938" y2="63250"/>
                        <a14:foregroundMark x1="47250" y1="30382" x2="56938" y2="36325"/>
                        <a14:foregroundMark x1="26813" y1="68648" x2="33250" y2="64948"/>
                        <a14:foregroundMark x1="26188" y1="74045" x2="40563" y2="70649"/>
                        <a14:foregroundMark x1="15375" y1="91935" x2="87938" y2="88781"/>
                        <a14:foregroundMark x1="14500" y1="78290" x2="90563" y2="77744"/>
                      </a14:backgroundRemoval>
                    </a14:imgEffect>
                  </a14:imgLayer>
                </a14:imgProps>
              </a:ext>
              <a:ext uri="{28A0092B-C50C-407E-A947-70E740481C1C}">
                <a14:useLocalDpi xmlns:a14="http://schemas.microsoft.com/office/drawing/2010/main" val="0"/>
              </a:ext>
            </a:extLst>
          </a:blip>
          <a:stretch>
            <a:fillRect/>
          </a:stretch>
        </p:blipFill>
        <p:spPr>
          <a:xfrm>
            <a:off x="7431933" y="1603959"/>
            <a:ext cx="5097294" cy="5254041"/>
          </a:xfrm>
          <a:prstGeom prst="rect">
            <a:avLst/>
          </a:prstGeom>
        </p:spPr>
      </p:pic>
      <p:pic>
        <p:nvPicPr>
          <p:cNvPr id="1026" name="Picture 2" descr="Santa claus snowball letter template Free Vecto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5911" b="55112" l="50000" r="93930"/>
                    </a14:imgEffect>
                  </a14:imgLayer>
                </a14:imgProps>
              </a:ext>
              <a:ext uri="{28A0092B-C50C-407E-A947-70E740481C1C}">
                <a14:useLocalDpi xmlns:a14="http://schemas.microsoft.com/office/drawing/2010/main" val="0"/>
              </a:ext>
            </a:extLst>
          </a:blip>
          <a:srcRect l="52627" t="5893" r="1136" b="43699"/>
          <a:stretch/>
        </p:blipFill>
        <p:spPr bwMode="auto">
          <a:xfrm>
            <a:off x="1053344" y="3527475"/>
            <a:ext cx="2756958" cy="246949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118020" y="2457089"/>
            <a:ext cx="7836141" cy="1938992"/>
          </a:xfrm>
          <a:prstGeom prst="rect">
            <a:avLst/>
          </a:prstGeom>
        </p:spPr>
        <p:txBody>
          <a:bodyPr wrap="square">
            <a:spAutoFit/>
          </a:bodyPr>
          <a:lstStyle/>
          <a:p>
            <a:pPr algn="ctr"/>
            <a:r>
              <a:rPr lang="en-US" altLang="en-US" sz="3000" b="1" dirty="0" err="1">
                <a:solidFill>
                  <a:srgbClr val="C00000"/>
                </a:solidFill>
                <a:latin typeface="UTM Avo" panose="02040603050506020204" pitchFamily="18" charset="0"/>
                <a:cs typeface="Times New Roman" panose="02020603050405020304" pitchFamily="18" charset="0"/>
              </a:rPr>
              <a:t>Em</a:t>
            </a:r>
            <a:r>
              <a:rPr lang="en-US" altLang="en-US" sz="3000" b="1" dirty="0">
                <a:solidFill>
                  <a:srgbClr val="C00000"/>
                </a:solidFill>
                <a:latin typeface="UTM Avo" panose="02040603050506020204" pitchFamily="18" charset="0"/>
                <a:cs typeface="Times New Roman" panose="02020603050405020304" pitchFamily="18" charset="0"/>
              </a:rPr>
              <a:t> </a:t>
            </a:r>
            <a:r>
              <a:rPr lang="en-US" altLang="en-US" sz="3000" b="1" dirty="0" err="1">
                <a:solidFill>
                  <a:srgbClr val="C00000"/>
                </a:solidFill>
                <a:latin typeface="UTM Avo" panose="02040603050506020204" pitchFamily="18" charset="0"/>
                <a:cs typeface="Times New Roman" panose="02020603050405020304" pitchFamily="18" charset="0"/>
              </a:rPr>
              <a:t>tiếp</a:t>
            </a:r>
            <a:r>
              <a:rPr lang="en-US" altLang="en-US" sz="3000" b="1" dirty="0">
                <a:solidFill>
                  <a:srgbClr val="C00000"/>
                </a:solidFill>
                <a:latin typeface="UTM Avo" panose="02040603050506020204" pitchFamily="18" charset="0"/>
                <a:cs typeface="Times New Roman" panose="02020603050405020304" pitchFamily="18" charset="0"/>
              </a:rPr>
              <a:t> </a:t>
            </a:r>
            <a:r>
              <a:rPr lang="en-US" altLang="en-US" sz="3000" b="1" dirty="0" err="1">
                <a:solidFill>
                  <a:srgbClr val="C00000"/>
                </a:solidFill>
                <a:latin typeface="UTM Avo" panose="02040603050506020204" pitchFamily="18" charset="0"/>
                <a:cs typeface="Times New Roman" panose="02020603050405020304" pitchFamily="18" charset="0"/>
              </a:rPr>
              <a:t>tục</a:t>
            </a:r>
            <a:r>
              <a:rPr lang="en-US" altLang="en-US" sz="3000" b="1" dirty="0">
                <a:solidFill>
                  <a:srgbClr val="C00000"/>
                </a:solidFill>
                <a:latin typeface="UTM Avo" panose="02040603050506020204" pitchFamily="18" charset="0"/>
                <a:cs typeface="Times New Roman" panose="02020603050405020304" pitchFamily="18" charset="0"/>
              </a:rPr>
              <a:t> </a:t>
            </a:r>
            <a:r>
              <a:rPr lang="en-US" altLang="en-US" sz="3000" b="1" dirty="0" err="1">
                <a:solidFill>
                  <a:srgbClr val="C00000"/>
                </a:solidFill>
                <a:latin typeface="UTM Avo" panose="02040603050506020204" pitchFamily="18" charset="0"/>
                <a:cs typeface="Times New Roman" panose="02020603050405020304" pitchFamily="18" charset="0"/>
              </a:rPr>
              <a:t>hoàn</a:t>
            </a:r>
            <a:r>
              <a:rPr lang="en-US" altLang="en-US" sz="3000" b="1" dirty="0">
                <a:solidFill>
                  <a:srgbClr val="C00000"/>
                </a:solidFill>
                <a:latin typeface="UTM Avo" panose="02040603050506020204" pitchFamily="18" charset="0"/>
                <a:cs typeface="Times New Roman" panose="02020603050405020304" pitchFamily="18" charset="0"/>
              </a:rPr>
              <a:t> </a:t>
            </a:r>
            <a:r>
              <a:rPr lang="en-US" altLang="en-US" sz="3000" b="1" dirty="0" err="1">
                <a:solidFill>
                  <a:srgbClr val="C00000"/>
                </a:solidFill>
                <a:latin typeface="UTM Avo" panose="02040603050506020204" pitchFamily="18" charset="0"/>
                <a:cs typeface="Times New Roman" panose="02020603050405020304" pitchFamily="18" charset="0"/>
              </a:rPr>
              <a:t>thành</a:t>
            </a:r>
            <a:r>
              <a:rPr lang="en-US" altLang="en-US" sz="3000" b="1" dirty="0">
                <a:solidFill>
                  <a:srgbClr val="C00000"/>
                </a:solidFill>
                <a:latin typeface="UTM Avo" panose="02040603050506020204" pitchFamily="18" charset="0"/>
                <a:cs typeface="Times New Roman" panose="02020603050405020304" pitchFamily="18" charset="0"/>
              </a:rPr>
              <a:t> </a:t>
            </a:r>
            <a:r>
              <a:rPr lang="en-US" altLang="en-US" sz="3000" b="1" dirty="0" err="1">
                <a:solidFill>
                  <a:srgbClr val="C00000"/>
                </a:solidFill>
                <a:latin typeface="UTM Avo" panose="02040603050506020204" pitchFamily="18" charset="0"/>
                <a:cs typeface="Times New Roman" panose="02020603050405020304" pitchFamily="18" charset="0"/>
              </a:rPr>
              <a:t>bài</a:t>
            </a:r>
            <a:r>
              <a:rPr lang="en-US" altLang="en-US" sz="3000" b="1" dirty="0">
                <a:solidFill>
                  <a:srgbClr val="C00000"/>
                </a:solidFill>
                <a:latin typeface="UTM Avo" panose="02040603050506020204" pitchFamily="18" charset="0"/>
                <a:cs typeface="Times New Roman" panose="02020603050405020304" pitchFamily="18" charset="0"/>
              </a:rPr>
              <a:t> </a:t>
            </a:r>
            <a:r>
              <a:rPr lang="en-US" altLang="en-US" sz="3000" b="1" dirty="0" err="1">
                <a:solidFill>
                  <a:srgbClr val="C00000"/>
                </a:solidFill>
                <a:latin typeface="UTM Avo" panose="02040603050506020204" pitchFamily="18" charset="0"/>
                <a:cs typeface="Times New Roman" panose="02020603050405020304" pitchFamily="18" charset="0"/>
              </a:rPr>
              <a:t>viết</a:t>
            </a:r>
            <a:r>
              <a:rPr lang="en-US" altLang="en-US" sz="3000" b="1" dirty="0">
                <a:solidFill>
                  <a:srgbClr val="C00000"/>
                </a:solidFill>
                <a:latin typeface="UTM Avo" panose="02040603050506020204" pitchFamily="18" charset="0"/>
                <a:cs typeface="Times New Roman" panose="02020603050405020304" pitchFamily="18" charset="0"/>
              </a:rPr>
              <a:t> </a:t>
            </a:r>
            <a:r>
              <a:rPr lang="en-US" altLang="en-US" sz="3000" b="1" dirty="0" err="1">
                <a:solidFill>
                  <a:srgbClr val="C00000"/>
                </a:solidFill>
                <a:latin typeface="UTM Avo" panose="02040603050506020204" pitchFamily="18" charset="0"/>
                <a:cs typeface="Times New Roman" panose="02020603050405020304" pitchFamily="18" charset="0"/>
              </a:rPr>
              <a:t>thư</a:t>
            </a:r>
            <a:r>
              <a:rPr lang="en-US" altLang="en-US" sz="3000" b="1" dirty="0">
                <a:solidFill>
                  <a:srgbClr val="C00000"/>
                </a:solidFill>
                <a:latin typeface="UTM Avo" panose="02040603050506020204" pitchFamily="18" charset="0"/>
                <a:cs typeface="Times New Roman" panose="02020603050405020304" pitchFamily="18" charset="0"/>
              </a:rPr>
              <a:t> </a:t>
            </a:r>
            <a:r>
              <a:rPr lang="en-US" sz="3000" b="1" dirty="0" err="1">
                <a:solidFill>
                  <a:srgbClr val="C00000"/>
                </a:solidFill>
                <a:latin typeface="UTM Avo" panose="02040603050506020204" pitchFamily="18" charset="0"/>
                <a:cs typeface="Times New Roman" panose="02020603050405020304" pitchFamily="18" charset="0"/>
              </a:rPr>
              <a:t>gửi</a:t>
            </a:r>
            <a:r>
              <a:rPr lang="en-US" sz="3000" b="1" dirty="0">
                <a:solidFill>
                  <a:srgbClr val="C00000"/>
                </a:solidFill>
                <a:latin typeface="UTM Avo" panose="02040603050506020204" pitchFamily="18" charset="0"/>
                <a:cs typeface="Times New Roman" panose="02020603050405020304" pitchFamily="18" charset="0"/>
              </a:rPr>
              <a:t> </a:t>
            </a:r>
            <a:r>
              <a:rPr lang="en-US" sz="3000" b="1" dirty="0" err="1">
                <a:solidFill>
                  <a:srgbClr val="C00000"/>
                </a:solidFill>
                <a:latin typeface="UTM Avo" panose="02040603050506020204" pitchFamily="18" charset="0"/>
                <a:cs typeface="Times New Roman" panose="02020603050405020304" pitchFamily="18" charset="0"/>
              </a:rPr>
              <a:t>một</a:t>
            </a:r>
            <a:r>
              <a:rPr lang="en-US" sz="3000" b="1" dirty="0">
                <a:solidFill>
                  <a:srgbClr val="C00000"/>
                </a:solidFill>
                <a:latin typeface="UTM Avo" panose="02040603050506020204" pitchFamily="18" charset="0"/>
                <a:cs typeface="Times New Roman" panose="02020603050405020304" pitchFamily="18" charset="0"/>
              </a:rPr>
              <a:t> </a:t>
            </a:r>
            <a:r>
              <a:rPr lang="en-US" sz="3000" b="1" dirty="0" err="1">
                <a:solidFill>
                  <a:srgbClr val="C00000"/>
                </a:solidFill>
                <a:latin typeface="UTM Avo" panose="02040603050506020204" pitchFamily="18" charset="0"/>
                <a:cs typeface="Times New Roman" panose="02020603050405020304" pitchFamily="18" charset="0"/>
              </a:rPr>
              <a:t>bạn</a:t>
            </a:r>
            <a:r>
              <a:rPr lang="en-US" sz="3000" b="1" dirty="0">
                <a:solidFill>
                  <a:srgbClr val="C00000"/>
                </a:solidFill>
                <a:latin typeface="UTM Avo" panose="02040603050506020204" pitchFamily="18" charset="0"/>
                <a:cs typeface="Times New Roman" panose="02020603050405020304" pitchFamily="18" charset="0"/>
              </a:rPr>
              <a:t> ở </a:t>
            </a:r>
            <a:r>
              <a:rPr lang="en-US" sz="3000" b="1" dirty="0" err="1">
                <a:solidFill>
                  <a:srgbClr val="C00000"/>
                </a:solidFill>
                <a:latin typeface="UTM Avo" panose="02040603050506020204" pitchFamily="18" charset="0"/>
                <a:cs typeface="Times New Roman" panose="02020603050405020304" pitchFamily="18" charset="0"/>
              </a:rPr>
              <a:t>trường</a:t>
            </a:r>
            <a:r>
              <a:rPr lang="en-US" sz="3000" b="1" dirty="0">
                <a:solidFill>
                  <a:srgbClr val="C00000"/>
                </a:solidFill>
                <a:latin typeface="UTM Avo" panose="02040603050506020204" pitchFamily="18" charset="0"/>
                <a:cs typeface="Times New Roman" panose="02020603050405020304" pitchFamily="18" charset="0"/>
              </a:rPr>
              <a:t> </a:t>
            </a:r>
            <a:r>
              <a:rPr lang="en-US" sz="3000" b="1" dirty="0" err="1">
                <a:solidFill>
                  <a:srgbClr val="C00000"/>
                </a:solidFill>
                <a:latin typeface="UTM Avo" panose="02040603050506020204" pitchFamily="18" charset="0"/>
                <a:cs typeface="Times New Roman" panose="02020603050405020304" pitchFamily="18" charset="0"/>
              </a:rPr>
              <a:t>khác</a:t>
            </a:r>
            <a:r>
              <a:rPr lang="en-US" sz="3000" b="1" dirty="0">
                <a:solidFill>
                  <a:srgbClr val="C00000"/>
                </a:solidFill>
                <a:latin typeface="UTM Avo" panose="02040603050506020204" pitchFamily="18" charset="0"/>
                <a:cs typeface="Times New Roman" panose="02020603050405020304" pitchFamily="18" charset="0"/>
              </a:rPr>
              <a:t> </a:t>
            </a:r>
            <a:r>
              <a:rPr lang="en-US" sz="3000" b="1" dirty="0" err="1">
                <a:solidFill>
                  <a:srgbClr val="C00000"/>
                </a:solidFill>
                <a:latin typeface="UTM Avo" panose="02040603050506020204" pitchFamily="18" charset="0"/>
                <a:cs typeface="Times New Roman" panose="02020603050405020304" pitchFamily="18" charset="0"/>
              </a:rPr>
              <a:t>để</a:t>
            </a:r>
            <a:r>
              <a:rPr lang="en-US" sz="3000" b="1" dirty="0">
                <a:solidFill>
                  <a:srgbClr val="C00000"/>
                </a:solidFill>
                <a:latin typeface="UTM Avo" panose="02040603050506020204" pitchFamily="18" charset="0"/>
                <a:cs typeface="Times New Roman" panose="02020603050405020304" pitchFamily="18" charset="0"/>
              </a:rPr>
              <a:t> </a:t>
            </a:r>
            <a:r>
              <a:rPr lang="en-US" sz="3000" b="1" dirty="0" err="1">
                <a:solidFill>
                  <a:srgbClr val="C00000"/>
                </a:solidFill>
                <a:latin typeface="UTM Avo" panose="02040603050506020204" pitchFamily="18" charset="0"/>
                <a:cs typeface="Times New Roman" panose="02020603050405020304" pitchFamily="18" charset="0"/>
              </a:rPr>
              <a:t>thăm</a:t>
            </a:r>
            <a:r>
              <a:rPr lang="en-US" sz="3000" b="1" dirty="0">
                <a:solidFill>
                  <a:srgbClr val="C00000"/>
                </a:solidFill>
                <a:latin typeface="UTM Avo" panose="02040603050506020204" pitchFamily="18" charset="0"/>
                <a:cs typeface="Times New Roman" panose="02020603050405020304" pitchFamily="18" charset="0"/>
              </a:rPr>
              <a:t> </a:t>
            </a:r>
            <a:r>
              <a:rPr lang="en-US" sz="3000" b="1" dirty="0" err="1">
                <a:solidFill>
                  <a:srgbClr val="C00000"/>
                </a:solidFill>
                <a:latin typeface="UTM Avo" panose="02040603050506020204" pitchFamily="18" charset="0"/>
                <a:cs typeface="Times New Roman" panose="02020603050405020304" pitchFamily="18" charset="0"/>
              </a:rPr>
              <a:t>hỏi</a:t>
            </a:r>
            <a:r>
              <a:rPr lang="en-US" sz="3000" b="1" dirty="0">
                <a:solidFill>
                  <a:srgbClr val="C00000"/>
                </a:solidFill>
                <a:latin typeface="UTM Avo" panose="02040603050506020204" pitchFamily="18" charset="0"/>
                <a:cs typeface="Times New Roman" panose="02020603050405020304" pitchFamily="18" charset="0"/>
              </a:rPr>
              <a:t> </a:t>
            </a:r>
            <a:r>
              <a:rPr lang="en-US" sz="3000" b="1" dirty="0" err="1">
                <a:solidFill>
                  <a:srgbClr val="C00000"/>
                </a:solidFill>
                <a:latin typeface="UTM Avo" panose="02040603050506020204" pitchFamily="18" charset="0"/>
                <a:cs typeface="Times New Roman" panose="02020603050405020304" pitchFamily="18" charset="0"/>
              </a:rPr>
              <a:t>và</a:t>
            </a:r>
            <a:r>
              <a:rPr lang="en-US" sz="3000" b="1" dirty="0">
                <a:solidFill>
                  <a:srgbClr val="C00000"/>
                </a:solidFill>
                <a:latin typeface="UTM Avo" panose="02040603050506020204" pitchFamily="18" charset="0"/>
                <a:cs typeface="Times New Roman" panose="02020603050405020304" pitchFamily="18" charset="0"/>
              </a:rPr>
              <a:t> </a:t>
            </a:r>
            <a:r>
              <a:rPr lang="en-US" sz="3000" b="1" dirty="0" err="1">
                <a:solidFill>
                  <a:srgbClr val="C00000"/>
                </a:solidFill>
                <a:latin typeface="UTM Avo" panose="02040603050506020204" pitchFamily="18" charset="0"/>
                <a:cs typeface="Times New Roman" panose="02020603050405020304" pitchFamily="18" charset="0"/>
              </a:rPr>
              <a:t>kể</a:t>
            </a:r>
            <a:r>
              <a:rPr lang="en-US" sz="3000" b="1" dirty="0">
                <a:solidFill>
                  <a:srgbClr val="C00000"/>
                </a:solidFill>
                <a:latin typeface="UTM Avo" panose="02040603050506020204" pitchFamily="18" charset="0"/>
                <a:cs typeface="Times New Roman" panose="02020603050405020304" pitchFamily="18" charset="0"/>
              </a:rPr>
              <a:t> </a:t>
            </a:r>
            <a:r>
              <a:rPr lang="en-US" sz="3000" b="1" dirty="0" err="1">
                <a:solidFill>
                  <a:srgbClr val="C00000"/>
                </a:solidFill>
                <a:latin typeface="UTM Avo" panose="02040603050506020204" pitchFamily="18" charset="0"/>
                <a:cs typeface="Times New Roman" panose="02020603050405020304" pitchFamily="18" charset="0"/>
              </a:rPr>
              <a:t>cho</a:t>
            </a:r>
            <a:r>
              <a:rPr lang="en-US" sz="3000" b="1" dirty="0">
                <a:solidFill>
                  <a:srgbClr val="C00000"/>
                </a:solidFill>
                <a:latin typeface="UTM Avo" panose="02040603050506020204" pitchFamily="18" charset="0"/>
                <a:cs typeface="Times New Roman" panose="02020603050405020304" pitchFamily="18" charset="0"/>
              </a:rPr>
              <a:t> </a:t>
            </a:r>
            <a:r>
              <a:rPr lang="en-US" sz="3000" b="1" dirty="0" err="1">
                <a:solidFill>
                  <a:srgbClr val="C00000"/>
                </a:solidFill>
                <a:latin typeface="UTM Avo" panose="02040603050506020204" pitchFamily="18" charset="0"/>
                <a:cs typeface="Times New Roman" panose="02020603050405020304" pitchFamily="18" charset="0"/>
              </a:rPr>
              <a:t>bạn</a:t>
            </a:r>
            <a:r>
              <a:rPr lang="en-US" sz="3000" b="1" dirty="0">
                <a:solidFill>
                  <a:srgbClr val="C00000"/>
                </a:solidFill>
                <a:latin typeface="UTM Avo" panose="02040603050506020204" pitchFamily="18" charset="0"/>
                <a:cs typeface="Times New Roman" panose="02020603050405020304" pitchFamily="18" charset="0"/>
              </a:rPr>
              <a:t> </a:t>
            </a:r>
            <a:r>
              <a:rPr lang="en-US" sz="3000" b="1" dirty="0" err="1">
                <a:solidFill>
                  <a:srgbClr val="C00000"/>
                </a:solidFill>
                <a:latin typeface="UTM Avo" panose="02040603050506020204" pitchFamily="18" charset="0"/>
                <a:cs typeface="Times New Roman" panose="02020603050405020304" pitchFamily="18" charset="0"/>
              </a:rPr>
              <a:t>nghe</a:t>
            </a:r>
            <a:r>
              <a:rPr lang="en-US" sz="3000" b="1" dirty="0">
                <a:solidFill>
                  <a:srgbClr val="C00000"/>
                </a:solidFill>
                <a:latin typeface="UTM Avo" panose="02040603050506020204" pitchFamily="18" charset="0"/>
                <a:cs typeface="Times New Roman" panose="02020603050405020304" pitchFamily="18" charset="0"/>
              </a:rPr>
              <a:t> </a:t>
            </a:r>
            <a:r>
              <a:rPr lang="en-US" sz="3000" b="1" dirty="0" err="1">
                <a:solidFill>
                  <a:srgbClr val="C00000"/>
                </a:solidFill>
                <a:latin typeface="UTM Avo" panose="02040603050506020204" pitchFamily="18" charset="0"/>
                <a:cs typeface="Times New Roman" panose="02020603050405020304" pitchFamily="18" charset="0"/>
              </a:rPr>
              <a:t>tình</a:t>
            </a:r>
            <a:r>
              <a:rPr lang="en-US" sz="3000" b="1" dirty="0">
                <a:solidFill>
                  <a:srgbClr val="C00000"/>
                </a:solidFill>
                <a:latin typeface="UTM Avo" panose="02040603050506020204" pitchFamily="18" charset="0"/>
                <a:cs typeface="Times New Roman" panose="02020603050405020304" pitchFamily="18" charset="0"/>
              </a:rPr>
              <a:t> </a:t>
            </a:r>
            <a:r>
              <a:rPr lang="en-US" sz="3000" b="1" dirty="0" err="1">
                <a:solidFill>
                  <a:srgbClr val="C00000"/>
                </a:solidFill>
                <a:latin typeface="UTM Avo" panose="02040603050506020204" pitchFamily="18" charset="0"/>
                <a:cs typeface="Times New Roman" panose="02020603050405020304" pitchFamily="18" charset="0"/>
              </a:rPr>
              <a:t>hình</a:t>
            </a:r>
            <a:r>
              <a:rPr lang="en-US" sz="3000" b="1" dirty="0">
                <a:solidFill>
                  <a:srgbClr val="C00000"/>
                </a:solidFill>
                <a:latin typeface="UTM Avo" panose="02040603050506020204" pitchFamily="18" charset="0"/>
                <a:cs typeface="Times New Roman" panose="02020603050405020304" pitchFamily="18" charset="0"/>
              </a:rPr>
              <a:t>  </a:t>
            </a:r>
            <a:r>
              <a:rPr lang="en-US" sz="3000" b="1" dirty="0" err="1">
                <a:solidFill>
                  <a:srgbClr val="C00000"/>
                </a:solidFill>
                <a:latin typeface="UTM Avo" panose="02040603050506020204" pitchFamily="18" charset="0"/>
                <a:cs typeface="Times New Roman" panose="02020603050405020304" pitchFamily="18" charset="0"/>
              </a:rPr>
              <a:t>lớp</a:t>
            </a:r>
            <a:r>
              <a:rPr lang="en-US" sz="3000" b="1" dirty="0">
                <a:solidFill>
                  <a:srgbClr val="C00000"/>
                </a:solidFill>
                <a:latin typeface="UTM Avo" panose="02040603050506020204" pitchFamily="18" charset="0"/>
                <a:cs typeface="Times New Roman" panose="02020603050405020304" pitchFamily="18" charset="0"/>
              </a:rPr>
              <a:t> </a:t>
            </a:r>
            <a:r>
              <a:rPr lang="en-US" sz="3000" b="1" dirty="0" err="1">
                <a:solidFill>
                  <a:srgbClr val="C00000"/>
                </a:solidFill>
                <a:latin typeface="UTM Avo" panose="02040603050506020204" pitchFamily="18" charset="0"/>
                <a:cs typeface="Times New Roman" panose="02020603050405020304" pitchFamily="18" charset="0"/>
              </a:rPr>
              <a:t>và</a:t>
            </a:r>
            <a:r>
              <a:rPr lang="en-US" sz="3000" b="1" dirty="0">
                <a:solidFill>
                  <a:srgbClr val="C00000"/>
                </a:solidFill>
                <a:latin typeface="UTM Avo" panose="02040603050506020204" pitchFamily="18" charset="0"/>
                <a:cs typeface="Times New Roman" panose="02020603050405020304" pitchFamily="18" charset="0"/>
              </a:rPr>
              <a:t> </a:t>
            </a:r>
            <a:r>
              <a:rPr lang="en-US" sz="3000" b="1" dirty="0" err="1">
                <a:solidFill>
                  <a:srgbClr val="C00000"/>
                </a:solidFill>
                <a:latin typeface="UTM Avo" panose="02040603050506020204" pitchFamily="18" charset="0"/>
                <a:cs typeface="Times New Roman" panose="02020603050405020304" pitchFamily="18" charset="0"/>
              </a:rPr>
              <a:t>trường</a:t>
            </a:r>
            <a:r>
              <a:rPr lang="en-US" sz="3000" b="1" dirty="0">
                <a:solidFill>
                  <a:srgbClr val="C00000"/>
                </a:solidFill>
                <a:latin typeface="UTM Avo" panose="02040603050506020204" pitchFamily="18" charset="0"/>
                <a:cs typeface="Times New Roman" panose="02020603050405020304" pitchFamily="18" charset="0"/>
              </a:rPr>
              <a:t> </a:t>
            </a:r>
            <a:r>
              <a:rPr lang="en-US" sz="3000" b="1" dirty="0" err="1">
                <a:solidFill>
                  <a:srgbClr val="C00000"/>
                </a:solidFill>
                <a:latin typeface="UTM Avo" panose="02040603050506020204" pitchFamily="18" charset="0"/>
                <a:cs typeface="Times New Roman" panose="02020603050405020304" pitchFamily="18" charset="0"/>
              </a:rPr>
              <a:t>em</a:t>
            </a:r>
            <a:r>
              <a:rPr lang="en-US" sz="3000" b="1" dirty="0">
                <a:solidFill>
                  <a:srgbClr val="C00000"/>
                </a:solidFill>
                <a:latin typeface="UTM Avo" panose="02040603050506020204" pitchFamily="18" charset="0"/>
                <a:cs typeface="Times New Roman" panose="02020603050405020304" pitchFamily="18" charset="0"/>
              </a:rPr>
              <a:t> </a:t>
            </a:r>
            <a:r>
              <a:rPr lang="en-US" sz="3000" b="1" dirty="0" err="1">
                <a:solidFill>
                  <a:srgbClr val="C00000"/>
                </a:solidFill>
                <a:latin typeface="UTM Avo" panose="02040603050506020204" pitchFamily="18" charset="0"/>
                <a:cs typeface="Times New Roman" panose="02020603050405020304" pitchFamily="18" charset="0"/>
              </a:rPr>
              <a:t>hiên</a:t>
            </a:r>
            <a:r>
              <a:rPr lang="en-US" sz="3000" b="1" dirty="0">
                <a:solidFill>
                  <a:srgbClr val="C00000"/>
                </a:solidFill>
                <a:latin typeface="UTM Avo" panose="02040603050506020204" pitchFamily="18" charset="0"/>
                <a:cs typeface="Times New Roman" panose="02020603050405020304" pitchFamily="18" charset="0"/>
              </a:rPr>
              <a:t> nay</a:t>
            </a:r>
            <a:r>
              <a:rPr lang="en-US" sz="3000" b="1" dirty="0">
                <a:solidFill>
                  <a:srgbClr val="C00000"/>
                </a:solidFill>
                <a:latin typeface="Times New Roman" panose="02020603050405020304" pitchFamily="18" charset="0"/>
                <a:cs typeface="Times New Roman" panose="02020603050405020304" pitchFamily="18" charset="0"/>
              </a:rPr>
              <a:t>.</a:t>
            </a:r>
            <a:endParaRPr lang="en-US" sz="3000" dirty="0"/>
          </a:p>
        </p:txBody>
      </p:sp>
    </p:spTree>
    <p:extLst>
      <p:ext uri="{BB962C8B-B14F-4D97-AF65-F5344CB8AC3E}">
        <p14:creationId xmlns:p14="http://schemas.microsoft.com/office/powerpoint/2010/main" val="3560175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strVal val="#ppt_h"/>
                                          </p:val>
                                        </p:tav>
                                        <p:tav tm="100000">
                                          <p:val>
                                            <p:strVal val="#ppt_h"/>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86039" y="1415185"/>
            <a:ext cx="9971772" cy="5109091"/>
          </a:xfrm>
          <a:prstGeom prst="rect">
            <a:avLst/>
          </a:prstGeom>
          <a:noFill/>
        </p:spPr>
        <p:txBody>
          <a:bodyPr wrap="square" rtlCol="0">
            <a:spAutoFit/>
          </a:bodyPr>
          <a:lstStyle/>
          <a:p>
            <a:r>
              <a:rPr lang="nl-NL" sz="2800" b="1" dirty="0">
                <a:latin typeface="UTM Avo" panose="02040603050506020204" pitchFamily="18" charset="0"/>
              </a:rPr>
              <a:t>1. Kiến thức</a:t>
            </a:r>
            <a:endParaRPr lang="en-US" sz="2800" dirty="0">
              <a:latin typeface="UTM Avo" panose="02040603050506020204" pitchFamily="18" charset="0"/>
            </a:endParaRPr>
          </a:p>
          <a:p>
            <a:r>
              <a:rPr lang="en-US" sz="2800" dirty="0">
                <a:latin typeface="UTM Avo" panose="02040603050506020204" pitchFamily="18" charset="0"/>
              </a:rPr>
              <a:t>- </a:t>
            </a:r>
            <a:r>
              <a:rPr lang="en-US" sz="2800" dirty="0" err="1">
                <a:latin typeface="UTM Avo" panose="02040603050506020204" pitchFamily="18" charset="0"/>
              </a:rPr>
              <a:t>Nắm</a:t>
            </a:r>
            <a:r>
              <a:rPr lang="en-US" sz="2800" dirty="0">
                <a:latin typeface="UTM Avo" panose="02040603050506020204" pitchFamily="18" charset="0"/>
              </a:rPr>
              <a:t> </a:t>
            </a:r>
            <a:r>
              <a:rPr lang="en-US" sz="2800" dirty="0" err="1">
                <a:latin typeface="UTM Avo" panose="02040603050506020204" pitchFamily="18" charset="0"/>
              </a:rPr>
              <a:t>chắc</a:t>
            </a:r>
            <a:r>
              <a:rPr lang="en-US" sz="2800" dirty="0">
                <a:latin typeface="UTM Avo" panose="02040603050506020204" pitchFamily="18" charset="0"/>
              </a:rPr>
              <a:t> </a:t>
            </a:r>
            <a:r>
              <a:rPr lang="en-US" sz="2800" dirty="0" err="1">
                <a:latin typeface="UTM Avo" panose="02040603050506020204" pitchFamily="18" charset="0"/>
              </a:rPr>
              <a:t>mục</a:t>
            </a:r>
            <a:r>
              <a:rPr lang="en-US" sz="2800" dirty="0">
                <a:latin typeface="UTM Avo" panose="02040603050506020204" pitchFamily="18" charset="0"/>
              </a:rPr>
              <a:t> </a:t>
            </a:r>
            <a:r>
              <a:rPr lang="en-US" sz="2800" dirty="0" err="1">
                <a:latin typeface="UTM Avo" panose="02040603050506020204" pitchFamily="18" charset="0"/>
              </a:rPr>
              <a:t>đích</a:t>
            </a:r>
            <a:r>
              <a:rPr lang="en-US" sz="2800" dirty="0">
                <a:latin typeface="UTM Avo" panose="02040603050506020204" pitchFamily="18" charset="0"/>
              </a:rPr>
              <a:t> </a:t>
            </a:r>
            <a:r>
              <a:rPr lang="en-US" sz="2800" dirty="0" err="1">
                <a:latin typeface="UTM Avo" panose="02040603050506020204" pitchFamily="18" charset="0"/>
              </a:rPr>
              <a:t>của</a:t>
            </a:r>
            <a:r>
              <a:rPr lang="en-US" sz="2800" dirty="0">
                <a:latin typeface="UTM Avo" panose="02040603050506020204" pitchFamily="18" charset="0"/>
              </a:rPr>
              <a:t> </a:t>
            </a:r>
            <a:r>
              <a:rPr lang="en-US" sz="2800" dirty="0" err="1">
                <a:latin typeface="UTM Avo" panose="02040603050506020204" pitchFamily="18" charset="0"/>
              </a:rPr>
              <a:t>việc</a:t>
            </a:r>
            <a:r>
              <a:rPr lang="en-US" sz="2800" dirty="0">
                <a:latin typeface="UTM Avo" panose="02040603050506020204" pitchFamily="18" charset="0"/>
              </a:rPr>
              <a:t> </a:t>
            </a:r>
            <a:r>
              <a:rPr lang="en-US" sz="2800" dirty="0" err="1">
                <a:latin typeface="UTM Avo" panose="02040603050506020204" pitchFamily="18" charset="0"/>
              </a:rPr>
              <a:t>viết</a:t>
            </a:r>
            <a:r>
              <a:rPr lang="en-US" sz="2800" dirty="0">
                <a:latin typeface="UTM Avo" panose="02040603050506020204" pitchFamily="18" charset="0"/>
              </a:rPr>
              <a:t> </a:t>
            </a:r>
            <a:r>
              <a:rPr lang="en-US" sz="2800" dirty="0" err="1">
                <a:latin typeface="UTM Avo" panose="02040603050506020204" pitchFamily="18" charset="0"/>
              </a:rPr>
              <a:t>thư</a:t>
            </a:r>
            <a:r>
              <a:rPr lang="en-US" sz="2800" dirty="0">
                <a:latin typeface="UTM Avo" panose="02040603050506020204" pitchFamily="18" charset="0"/>
              </a:rPr>
              <a:t>, </a:t>
            </a:r>
            <a:r>
              <a:rPr lang="en-US" sz="2800" dirty="0" err="1">
                <a:latin typeface="UTM Avo" panose="02040603050506020204" pitchFamily="18" charset="0"/>
              </a:rPr>
              <a:t>nội</a:t>
            </a:r>
            <a:r>
              <a:rPr lang="en-US" sz="2800" dirty="0">
                <a:latin typeface="UTM Avo" panose="02040603050506020204" pitchFamily="18" charset="0"/>
              </a:rPr>
              <a:t> dung </a:t>
            </a:r>
            <a:r>
              <a:rPr lang="en-US" sz="2800" dirty="0" err="1">
                <a:latin typeface="UTM Avo" panose="02040603050506020204" pitchFamily="18" charset="0"/>
              </a:rPr>
              <a:t>cơ</a:t>
            </a:r>
            <a:r>
              <a:rPr lang="en-US" sz="2800" dirty="0">
                <a:latin typeface="UTM Avo" panose="02040603050506020204" pitchFamily="18" charset="0"/>
              </a:rPr>
              <a:t> </a:t>
            </a:r>
            <a:r>
              <a:rPr lang="en-US" sz="2800" dirty="0" err="1">
                <a:latin typeface="UTM Avo" panose="02040603050506020204" pitchFamily="18" charset="0"/>
              </a:rPr>
              <a:t>bản</a:t>
            </a:r>
            <a:r>
              <a:rPr lang="en-US" sz="2800" dirty="0">
                <a:latin typeface="UTM Avo" panose="02040603050506020204" pitchFamily="18" charset="0"/>
              </a:rPr>
              <a:t> </a:t>
            </a:r>
            <a:r>
              <a:rPr lang="en-US" sz="2800" dirty="0" err="1">
                <a:latin typeface="UTM Avo" panose="02040603050506020204" pitchFamily="18" charset="0"/>
              </a:rPr>
              <a:t>và</a:t>
            </a:r>
            <a:r>
              <a:rPr lang="en-US" sz="2800" dirty="0">
                <a:latin typeface="UTM Avo" panose="02040603050506020204" pitchFamily="18" charset="0"/>
              </a:rPr>
              <a:t> </a:t>
            </a:r>
            <a:r>
              <a:rPr lang="en-US" sz="2800" dirty="0" err="1">
                <a:latin typeface="UTM Avo" panose="02040603050506020204" pitchFamily="18" charset="0"/>
              </a:rPr>
              <a:t>kết</a:t>
            </a:r>
            <a:r>
              <a:rPr lang="en-US" sz="2800" dirty="0">
                <a:latin typeface="UTM Avo" panose="02040603050506020204" pitchFamily="18" charset="0"/>
              </a:rPr>
              <a:t> </a:t>
            </a:r>
            <a:r>
              <a:rPr lang="en-US" sz="2800" dirty="0" err="1">
                <a:latin typeface="UTM Avo" panose="02040603050506020204" pitchFamily="18" charset="0"/>
              </a:rPr>
              <a:t>cấu</a:t>
            </a:r>
            <a:r>
              <a:rPr lang="en-US" sz="2800" dirty="0">
                <a:latin typeface="UTM Avo" panose="02040603050506020204" pitchFamily="18" charset="0"/>
              </a:rPr>
              <a:t> </a:t>
            </a:r>
            <a:r>
              <a:rPr lang="en-US" sz="2800" dirty="0" err="1">
                <a:latin typeface="UTM Avo" panose="02040603050506020204" pitchFamily="18" charset="0"/>
              </a:rPr>
              <a:t>thông</a:t>
            </a:r>
            <a:r>
              <a:rPr lang="en-US" sz="2800" dirty="0">
                <a:latin typeface="UTM Avo" panose="02040603050506020204" pitchFamily="18" charset="0"/>
              </a:rPr>
              <a:t> </a:t>
            </a:r>
            <a:r>
              <a:rPr lang="en-US" sz="2800" dirty="0" err="1">
                <a:latin typeface="UTM Avo" panose="02040603050506020204" pitchFamily="18" charset="0"/>
              </a:rPr>
              <a:t>thường</a:t>
            </a:r>
            <a:r>
              <a:rPr lang="en-US" sz="2800" dirty="0">
                <a:latin typeface="UTM Avo" panose="02040603050506020204" pitchFamily="18" charset="0"/>
              </a:rPr>
              <a:t> </a:t>
            </a:r>
            <a:r>
              <a:rPr lang="en-US" sz="2800" dirty="0" err="1">
                <a:latin typeface="UTM Avo" panose="02040603050506020204" pitchFamily="18" charset="0"/>
              </a:rPr>
              <a:t>của</a:t>
            </a:r>
            <a:r>
              <a:rPr lang="en-US" sz="2800" dirty="0">
                <a:latin typeface="UTM Avo" panose="02040603050506020204" pitchFamily="18" charset="0"/>
              </a:rPr>
              <a:t> </a:t>
            </a:r>
            <a:r>
              <a:rPr lang="en-US" sz="2800" dirty="0" err="1">
                <a:latin typeface="UTM Avo" panose="02040603050506020204" pitchFamily="18" charset="0"/>
              </a:rPr>
              <a:t>một</a:t>
            </a:r>
            <a:r>
              <a:rPr lang="en-US" sz="2800" dirty="0">
                <a:latin typeface="UTM Avo" panose="02040603050506020204" pitchFamily="18" charset="0"/>
              </a:rPr>
              <a:t> </a:t>
            </a:r>
            <a:r>
              <a:rPr lang="en-US" sz="2800" dirty="0" err="1">
                <a:latin typeface="UTM Avo" panose="02040603050506020204" pitchFamily="18" charset="0"/>
              </a:rPr>
              <a:t>bức</a:t>
            </a:r>
            <a:r>
              <a:rPr lang="en-US" sz="2800" dirty="0">
                <a:latin typeface="UTM Avo" panose="02040603050506020204" pitchFamily="18" charset="0"/>
              </a:rPr>
              <a:t> </a:t>
            </a:r>
            <a:r>
              <a:rPr lang="en-US" sz="2800" dirty="0" err="1">
                <a:latin typeface="UTM Avo" panose="02040603050506020204" pitchFamily="18" charset="0"/>
              </a:rPr>
              <a:t>thư</a:t>
            </a:r>
            <a:r>
              <a:rPr lang="en-US" sz="2800" dirty="0">
                <a:latin typeface="UTM Avo" panose="02040603050506020204" pitchFamily="18" charset="0"/>
              </a:rPr>
              <a:t> (ND </a:t>
            </a:r>
            <a:r>
              <a:rPr lang="en-US" sz="2800" dirty="0" err="1">
                <a:latin typeface="UTM Avo" panose="02040603050506020204" pitchFamily="18" charset="0"/>
              </a:rPr>
              <a:t>ghi</a:t>
            </a:r>
            <a:r>
              <a:rPr lang="en-US" sz="2800" dirty="0">
                <a:latin typeface="UTM Avo" panose="02040603050506020204" pitchFamily="18" charset="0"/>
              </a:rPr>
              <a:t> </a:t>
            </a:r>
            <a:r>
              <a:rPr lang="en-US" sz="2800" dirty="0" err="1">
                <a:latin typeface="UTM Avo" panose="02040603050506020204" pitchFamily="18" charset="0"/>
              </a:rPr>
              <a:t>nhớ</a:t>
            </a:r>
            <a:r>
              <a:rPr lang="en-US" sz="2800" dirty="0">
                <a:latin typeface="UTM Avo" panose="02040603050506020204" pitchFamily="18" charset="0"/>
              </a:rPr>
              <a:t>)</a:t>
            </a:r>
          </a:p>
          <a:p>
            <a:r>
              <a:rPr lang="nl-NL" sz="2800" b="1" dirty="0">
                <a:latin typeface="UTM Avo" panose="02040603050506020204" pitchFamily="18" charset="0"/>
              </a:rPr>
              <a:t>2. Kĩ năng</a:t>
            </a:r>
            <a:endParaRPr lang="en-US" sz="2800" dirty="0">
              <a:latin typeface="UTM Avo" panose="02040603050506020204" pitchFamily="18" charset="0"/>
            </a:endParaRPr>
          </a:p>
          <a:p>
            <a:r>
              <a:rPr lang="en-US" sz="2800" dirty="0">
                <a:latin typeface="UTM Avo" panose="02040603050506020204" pitchFamily="18" charset="0"/>
              </a:rPr>
              <a:t>- </a:t>
            </a:r>
            <a:r>
              <a:rPr lang="en-US" sz="2800" dirty="0" err="1">
                <a:latin typeface="UTM Avo" panose="02040603050506020204" pitchFamily="18" charset="0"/>
              </a:rPr>
              <a:t>Vận</a:t>
            </a:r>
            <a:r>
              <a:rPr lang="en-US" sz="2800" dirty="0">
                <a:latin typeface="UTM Avo" panose="02040603050506020204" pitchFamily="18" charset="0"/>
              </a:rPr>
              <a:t> </a:t>
            </a:r>
            <a:r>
              <a:rPr lang="en-US" sz="2800" dirty="0" err="1">
                <a:latin typeface="UTM Avo" panose="02040603050506020204" pitchFamily="18" charset="0"/>
              </a:rPr>
              <a:t>dụng</a:t>
            </a:r>
            <a:r>
              <a:rPr lang="en-US" sz="2800" dirty="0">
                <a:latin typeface="UTM Avo" panose="02040603050506020204" pitchFamily="18" charset="0"/>
              </a:rPr>
              <a:t> </a:t>
            </a:r>
            <a:r>
              <a:rPr lang="en-US" sz="2800" dirty="0" err="1">
                <a:latin typeface="UTM Avo" panose="02040603050506020204" pitchFamily="18" charset="0"/>
              </a:rPr>
              <a:t>kiến</a:t>
            </a:r>
            <a:r>
              <a:rPr lang="en-US" sz="2800" dirty="0">
                <a:latin typeface="UTM Avo" panose="02040603050506020204" pitchFamily="18" charset="0"/>
              </a:rPr>
              <a:t> </a:t>
            </a:r>
            <a:r>
              <a:rPr lang="en-US" sz="2800" dirty="0" err="1">
                <a:latin typeface="UTM Avo" panose="02040603050506020204" pitchFamily="18" charset="0"/>
              </a:rPr>
              <a:t>thức</a:t>
            </a:r>
            <a:r>
              <a:rPr lang="en-US" sz="2800" dirty="0">
                <a:latin typeface="UTM Avo" panose="02040603050506020204" pitchFamily="18" charset="0"/>
              </a:rPr>
              <a:t> </a:t>
            </a:r>
            <a:r>
              <a:rPr lang="en-US" sz="2800" dirty="0" err="1">
                <a:latin typeface="UTM Avo" panose="02040603050506020204" pitchFamily="18" charset="0"/>
              </a:rPr>
              <a:t>đã</a:t>
            </a:r>
            <a:r>
              <a:rPr lang="en-US" sz="2800" dirty="0">
                <a:latin typeface="UTM Avo" panose="02040603050506020204" pitchFamily="18" charset="0"/>
              </a:rPr>
              <a:t> </a:t>
            </a:r>
            <a:r>
              <a:rPr lang="en-US" sz="2800" dirty="0" err="1">
                <a:latin typeface="UTM Avo" panose="02040603050506020204" pitchFamily="18" charset="0"/>
              </a:rPr>
              <a:t>học</a:t>
            </a:r>
            <a:r>
              <a:rPr lang="en-US" sz="2800" dirty="0">
                <a:latin typeface="UTM Avo" panose="02040603050506020204" pitchFamily="18" charset="0"/>
              </a:rPr>
              <a:t> </a:t>
            </a:r>
            <a:r>
              <a:rPr lang="en-US" sz="2800" dirty="0" err="1">
                <a:latin typeface="UTM Avo" panose="02040603050506020204" pitchFamily="18" charset="0"/>
              </a:rPr>
              <a:t>để</a:t>
            </a:r>
            <a:r>
              <a:rPr lang="en-US" sz="2800" dirty="0">
                <a:latin typeface="UTM Avo" panose="02040603050506020204" pitchFamily="18" charset="0"/>
              </a:rPr>
              <a:t> </a:t>
            </a:r>
            <a:r>
              <a:rPr lang="en-US" sz="2800" dirty="0" err="1">
                <a:latin typeface="UTM Avo" panose="02040603050506020204" pitchFamily="18" charset="0"/>
              </a:rPr>
              <a:t>viết</a:t>
            </a:r>
            <a:r>
              <a:rPr lang="en-US" sz="2800" dirty="0">
                <a:latin typeface="UTM Avo" panose="02040603050506020204" pitchFamily="18" charset="0"/>
              </a:rPr>
              <a:t> </a:t>
            </a:r>
            <a:r>
              <a:rPr lang="en-US" sz="2800" dirty="0" err="1">
                <a:latin typeface="UTM Avo" panose="02040603050506020204" pitchFamily="18" charset="0"/>
              </a:rPr>
              <a:t>được</a:t>
            </a:r>
            <a:r>
              <a:rPr lang="en-US" sz="2800" dirty="0">
                <a:latin typeface="UTM Avo" panose="02040603050506020204" pitchFamily="18" charset="0"/>
              </a:rPr>
              <a:t> </a:t>
            </a:r>
            <a:r>
              <a:rPr lang="en-US" sz="2800" dirty="0" err="1">
                <a:latin typeface="UTM Avo" panose="02040603050506020204" pitchFamily="18" charset="0"/>
              </a:rPr>
              <a:t>bức</a:t>
            </a:r>
            <a:r>
              <a:rPr lang="en-US" sz="2800" dirty="0">
                <a:latin typeface="UTM Avo" panose="02040603050506020204" pitchFamily="18" charset="0"/>
              </a:rPr>
              <a:t> </a:t>
            </a:r>
            <a:r>
              <a:rPr lang="en-US" sz="2800" dirty="0" err="1">
                <a:latin typeface="UTM Avo" panose="02040603050506020204" pitchFamily="18" charset="0"/>
              </a:rPr>
              <a:t>thư</a:t>
            </a:r>
            <a:r>
              <a:rPr lang="en-US" sz="2800" dirty="0">
                <a:latin typeface="UTM Avo" panose="02040603050506020204" pitchFamily="18" charset="0"/>
              </a:rPr>
              <a:t> </a:t>
            </a:r>
            <a:r>
              <a:rPr lang="en-US" sz="2800" dirty="0" err="1">
                <a:latin typeface="UTM Avo" panose="02040603050506020204" pitchFamily="18" charset="0"/>
              </a:rPr>
              <a:t>thămm</a:t>
            </a:r>
            <a:r>
              <a:rPr lang="en-US" sz="2800" dirty="0">
                <a:latin typeface="UTM Avo" panose="02040603050506020204" pitchFamily="18" charset="0"/>
              </a:rPr>
              <a:t> </a:t>
            </a:r>
            <a:r>
              <a:rPr lang="en-US" sz="2800" dirty="0" err="1">
                <a:latin typeface="UTM Avo" panose="02040603050506020204" pitchFamily="18" charset="0"/>
              </a:rPr>
              <a:t>hỏi</a:t>
            </a:r>
            <a:r>
              <a:rPr lang="en-US" sz="2800" dirty="0">
                <a:latin typeface="UTM Avo" panose="02040603050506020204" pitchFamily="18" charset="0"/>
              </a:rPr>
              <a:t>, </a:t>
            </a:r>
            <a:r>
              <a:rPr lang="en-US" sz="2800" dirty="0" err="1">
                <a:latin typeface="UTM Avo" panose="02040603050506020204" pitchFamily="18" charset="0"/>
              </a:rPr>
              <a:t>trao</a:t>
            </a:r>
            <a:r>
              <a:rPr lang="en-US" sz="2800" dirty="0">
                <a:latin typeface="UTM Avo" panose="02040603050506020204" pitchFamily="18" charset="0"/>
              </a:rPr>
              <a:t> </a:t>
            </a:r>
            <a:r>
              <a:rPr lang="en-US" sz="2800" dirty="0" err="1">
                <a:latin typeface="UTM Avo" panose="02040603050506020204" pitchFamily="18" charset="0"/>
              </a:rPr>
              <a:t>đổi</a:t>
            </a:r>
            <a:r>
              <a:rPr lang="en-US" sz="2800" dirty="0">
                <a:latin typeface="UTM Avo" panose="02040603050506020204" pitchFamily="18" charset="0"/>
              </a:rPr>
              <a:t> </a:t>
            </a:r>
            <a:r>
              <a:rPr lang="en-US" sz="2800" dirty="0" err="1">
                <a:latin typeface="UTM Avo" panose="02040603050506020204" pitchFamily="18" charset="0"/>
              </a:rPr>
              <a:t>thông</a:t>
            </a:r>
            <a:r>
              <a:rPr lang="en-US" sz="2800" dirty="0">
                <a:latin typeface="UTM Avo" panose="02040603050506020204" pitchFamily="18" charset="0"/>
              </a:rPr>
              <a:t> tin </a:t>
            </a:r>
            <a:r>
              <a:rPr lang="en-US" sz="2800" dirty="0" err="1">
                <a:latin typeface="UTM Avo" panose="02040603050506020204" pitchFamily="18" charset="0"/>
              </a:rPr>
              <a:t>với</a:t>
            </a:r>
            <a:r>
              <a:rPr lang="en-US" sz="2800" dirty="0">
                <a:latin typeface="UTM Avo" panose="02040603050506020204" pitchFamily="18" charset="0"/>
              </a:rPr>
              <a:t> </a:t>
            </a:r>
            <a:r>
              <a:rPr lang="en-US" sz="2800" dirty="0" err="1">
                <a:latin typeface="UTM Avo" panose="02040603050506020204" pitchFamily="18" charset="0"/>
              </a:rPr>
              <a:t>bạn</a:t>
            </a:r>
            <a:r>
              <a:rPr lang="en-US" sz="2800" dirty="0">
                <a:latin typeface="UTM Avo" panose="02040603050506020204" pitchFamily="18" charset="0"/>
              </a:rPr>
              <a:t> (</a:t>
            </a:r>
            <a:r>
              <a:rPr lang="en-US" sz="2800" dirty="0" err="1">
                <a:latin typeface="UTM Avo" panose="02040603050506020204" pitchFamily="18" charset="0"/>
              </a:rPr>
              <a:t>mục</a:t>
            </a:r>
            <a:r>
              <a:rPr lang="en-US" sz="2800" dirty="0">
                <a:latin typeface="UTM Avo" panose="02040603050506020204" pitchFamily="18" charset="0"/>
              </a:rPr>
              <a:t> III).</a:t>
            </a:r>
          </a:p>
          <a:p>
            <a:r>
              <a:rPr lang="en-US" sz="2800" dirty="0">
                <a:latin typeface="UTM Avo" panose="02040603050506020204" pitchFamily="18" charset="0"/>
              </a:rPr>
              <a:t> </a:t>
            </a:r>
            <a:r>
              <a:rPr lang="nl-NL" sz="2800" b="1" dirty="0">
                <a:latin typeface="UTM Avo" panose="02040603050506020204" pitchFamily="18" charset="0"/>
              </a:rPr>
              <a:t>3. Phẩm chất</a:t>
            </a:r>
            <a:endParaRPr lang="en-US" sz="2800" dirty="0">
              <a:latin typeface="UTM Avo" panose="02040603050506020204" pitchFamily="18" charset="0"/>
            </a:endParaRPr>
          </a:p>
          <a:p>
            <a:r>
              <a:rPr lang="nb-NO" sz="2800" dirty="0">
                <a:latin typeface="UTM Avo" panose="02040603050506020204" pitchFamily="18" charset="0"/>
              </a:rPr>
              <a:t>- Tích cực, tự giác làm bài.</a:t>
            </a:r>
            <a:endParaRPr lang="en-US" sz="2800" dirty="0">
              <a:latin typeface="UTM Avo" panose="02040603050506020204" pitchFamily="18" charset="0"/>
            </a:endParaRPr>
          </a:p>
          <a:p>
            <a:r>
              <a:rPr lang="nl-NL" sz="2800" b="1" dirty="0">
                <a:latin typeface="UTM Avo" panose="02040603050506020204" pitchFamily="18" charset="0"/>
              </a:rPr>
              <a:t>4. Góp phần phát triển các năng lực</a:t>
            </a:r>
            <a:endParaRPr lang="en-US" sz="2800" dirty="0">
              <a:latin typeface="UTM Avo" panose="02040603050506020204" pitchFamily="18" charset="0"/>
            </a:endParaRPr>
          </a:p>
          <a:p>
            <a:r>
              <a:rPr lang="nl-NL" sz="2800" dirty="0">
                <a:latin typeface="UTM Avo" panose="02040603050506020204" pitchFamily="18" charset="0"/>
              </a:rPr>
              <a:t>- NL tự học, Sử dụng ngôn ngữ, NL sáng tạo</a:t>
            </a:r>
            <a:endParaRPr lang="en-US" sz="2800" dirty="0">
              <a:latin typeface="UTM Avo" panose="02040603050506020204" pitchFamily="18" charset="0"/>
            </a:endParaRPr>
          </a:p>
          <a:p>
            <a:endParaRPr lang="en-US" dirty="0"/>
          </a:p>
        </p:txBody>
      </p:sp>
      <p:sp>
        <p:nvSpPr>
          <p:cNvPr id="5" name="TextBox 4"/>
          <p:cNvSpPr txBox="1"/>
          <p:nvPr/>
        </p:nvSpPr>
        <p:spPr>
          <a:xfrm>
            <a:off x="1722923" y="207249"/>
            <a:ext cx="8826366" cy="1323439"/>
          </a:xfrm>
          <a:prstGeom prst="rect">
            <a:avLst/>
          </a:prstGeom>
          <a:noFill/>
        </p:spPr>
        <p:txBody>
          <a:bodyPr wrap="square" rtlCol="0">
            <a:spAutoFit/>
          </a:bodyPr>
          <a:lstStyle/>
          <a:p>
            <a:r>
              <a:rPr lang="en-US" sz="8000" dirty="0">
                <a:solidFill>
                  <a:srgbClr val="002060"/>
                </a:solidFill>
                <a:effectLst>
                  <a:reflection blurRad="6350" stA="55000" endA="50" endPos="85000" dir="5400000" sy="-100000" algn="bl" rotWithShape="0"/>
                </a:effectLst>
                <a:latin typeface="#9Slide07 IcielPony" panose="02000000000000000000" pitchFamily="2" charset="0"/>
              </a:rPr>
              <a:t>YÊU CẦU CẦN ĐẠT</a:t>
            </a:r>
          </a:p>
        </p:txBody>
      </p:sp>
    </p:spTree>
    <p:extLst>
      <p:ext uri="{BB962C8B-B14F-4D97-AF65-F5344CB8AC3E}">
        <p14:creationId xmlns:p14="http://schemas.microsoft.com/office/powerpoint/2010/main" val="2488032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82817" y="2382559"/>
            <a:ext cx="8826366" cy="1938992"/>
          </a:xfrm>
          <a:prstGeom prst="rect">
            <a:avLst/>
          </a:prstGeom>
          <a:noFill/>
        </p:spPr>
        <p:txBody>
          <a:bodyPr wrap="square" rtlCol="0">
            <a:spAutoFit/>
          </a:bodyPr>
          <a:lstStyle/>
          <a:p>
            <a:r>
              <a:rPr lang="vi-VN" sz="12000" dirty="0">
                <a:ln w="190500">
                  <a:solidFill>
                    <a:srgbClr val="FF7C80"/>
                  </a:solidFill>
                </a:ln>
                <a:solidFill>
                  <a:srgbClr val="FF7C80"/>
                </a:solidFill>
                <a:effectLst>
                  <a:reflection blurRad="6350" stA="55000" endA="50" endPos="85000" dir="5400000" sy="-100000" algn="bl" rotWithShape="0"/>
                </a:effectLst>
                <a:latin typeface="#9Slide07 IcielPony" panose="02000000000000000000" pitchFamily="2" charset="0"/>
              </a:rPr>
              <a:t>KHỞI ĐỘNG</a:t>
            </a:r>
            <a:endParaRPr lang="en-US" sz="12000" dirty="0">
              <a:ln w="190500">
                <a:solidFill>
                  <a:srgbClr val="FF7C80"/>
                </a:solidFill>
              </a:ln>
              <a:solidFill>
                <a:srgbClr val="FF7C80"/>
              </a:solidFill>
              <a:effectLst>
                <a:reflection blurRad="6350" stA="55000" endA="50" endPos="85000" dir="5400000" sy="-100000" algn="bl" rotWithShape="0"/>
              </a:effectLst>
              <a:latin typeface="#9Slide07 IcielPony" panose="02000000000000000000" pitchFamily="2" charset="0"/>
            </a:endParaRPr>
          </a:p>
        </p:txBody>
      </p:sp>
      <p:sp>
        <p:nvSpPr>
          <p:cNvPr id="5" name="TextBox 4"/>
          <p:cNvSpPr txBox="1"/>
          <p:nvPr/>
        </p:nvSpPr>
        <p:spPr>
          <a:xfrm>
            <a:off x="1682817" y="2382559"/>
            <a:ext cx="8826366" cy="1938992"/>
          </a:xfrm>
          <a:prstGeom prst="rect">
            <a:avLst/>
          </a:prstGeom>
          <a:noFill/>
        </p:spPr>
        <p:txBody>
          <a:bodyPr wrap="square" rtlCol="0">
            <a:spAutoFit/>
          </a:bodyPr>
          <a:lstStyle/>
          <a:p>
            <a:r>
              <a:rPr lang="vi-VN" sz="12000" dirty="0">
                <a:solidFill>
                  <a:srgbClr val="002060"/>
                </a:solidFill>
                <a:effectLst>
                  <a:reflection blurRad="6350" stA="55000" endA="50" endPos="85000" dir="5400000" sy="-100000" algn="bl" rotWithShape="0"/>
                </a:effectLst>
                <a:latin typeface="#9Slide07 IcielPony" panose="02000000000000000000" pitchFamily="2" charset="0"/>
              </a:rPr>
              <a:t>KHỞI ĐỘNG</a:t>
            </a:r>
            <a:endParaRPr lang="en-US" sz="12000" dirty="0">
              <a:solidFill>
                <a:srgbClr val="002060"/>
              </a:solidFill>
              <a:effectLst>
                <a:reflection blurRad="6350" stA="55000" endA="50" endPos="85000" dir="5400000" sy="-100000" algn="bl" rotWithShape="0"/>
              </a:effectLst>
              <a:latin typeface="#9Slide07 IcielPony" panose="02000000000000000000" pitchFamily="2" charset="0"/>
            </a:endParaRPr>
          </a:p>
        </p:txBody>
      </p:sp>
    </p:spTree>
    <p:extLst>
      <p:ext uri="{BB962C8B-B14F-4D97-AF65-F5344CB8AC3E}">
        <p14:creationId xmlns:p14="http://schemas.microsoft.com/office/powerpoint/2010/main" val="3978707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Bác Đưa Thư Vui Tính - Kính Coong Kính Coong [Official Full HD]">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67377"/>
            <a:ext cx="12192000" cy="6708808"/>
          </a:xfrm>
        </p:spPr>
      </p:pic>
    </p:spTree>
    <p:extLst>
      <p:ext uri="{BB962C8B-B14F-4D97-AF65-F5344CB8AC3E}">
        <p14:creationId xmlns:p14="http://schemas.microsoft.com/office/powerpoint/2010/main" val="8699065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H_Other_2"/>
          <p:cNvSpPr/>
          <p:nvPr>
            <p:custDataLst>
              <p:tags r:id="rId1"/>
            </p:custDataLst>
          </p:nvPr>
        </p:nvSpPr>
        <p:spPr>
          <a:xfrm rot="18925946">
            <a:off x="601232" y="2976427"/>
            <a:ext cx="2181466" cy="1358316"/>
          </a:xfrm>
          <a:prstGeom prst="notchedRightArrow">
            <a:avLst>
              <a:gd name="adj1" fmla="val 46829"/>
              <a:gd name="adj2" fmla="val 50000"/>
            </a:avLst>
          </a:prstGeom>
          <a:solidFill>
            <a:srgbClr val="EB666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7000" b="1" dirty="0">
                <a:solidFill>
                  <a:srgbClr val="FEFFFF"/>
                </a:solidFill>
                <a:latin typeface="Calibri" pitchFamily="34" charset="0"/>
                <a:ea typeface="微软雅黑" panose="020B0503020204020204" pitchFamily="34" charset="-122"/>
              </a:rPr>
              <a:t>01</a:t>
            </a:r>
            <a:endParaRPr lang="zh-CN" altLang="en-US" sz="7000" b="1" dirty="0">
              <a:solidFill>
                <a:srgbClr val="FEFFFF"/>
              </a:solidFill>
              <a:latin typeface="Calibri" pitchFamily="34" charset="0"/>
              <a:ea typeface="微软雅黑" panose="020B0503020204020204" pitchFamily="34" charset="-122"/>
            </a:endParaRPr>
          </a:p>
        </p:txBody>
      </p:sp>
      <p:sp>
        <p:nvSpPr>
          <p:cNvPr id="6" name="MH_SubTitle_1"/>
          <p:cNvSpPr/>
          <p:nvPr>
            <p:custDataLst>
              <p:tags r:id="rId2"/>
            </p:custDataLst>
          </p:nvPr>
        </p:nvSpPr>
        <p:spPr>
          <a:xfrm>
            <a:off x="2562484" y="1701374"/>
            <a:ext cx="6437137" cy="1645927"/>
          </a:xfrm>
          <a:prstGeom prst="rect">
            <a:avLst/>
          </a:prstGeom>
          <a:solidFill>
            <a:srgbClr val="EB66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50000"/>
              </a:lnSpc>
            </a:pPr>
            <a:endParaRPr lang="zh-CN" altLang="en-US" sz="2000" b="1" dirty="0">
              <a:solidFill>
                <a:srgbClr val="FEFFFF"/>
              </a:solidFill>
              <a:latin typeface="微软雅黑" panose="020B0503020204020204" pitchFamily="34" charset="-122"/>
              <a:ea typeface="微软雅黑" panose="020B0503020204020204" pitchFamily="34" charset="-122"/>
            </a:endParaRPr>
          </a:p>
        </p:txBody>
      </p:sp>
      <p:sp>
        <p:nvSpPr>
          <p:cNvPr id="7" name="TextBox 6"/>
          <p:cNvSpPr txBox="1"/>
          <p:nvPr/>
        </p:nvSpPr>
        <p:spPr>
          <a:xfrm>
            <a:off x="2751222" y="1679254"/>
            <a:ext cx="8826366" cy="1631216"/>
          </a:xfrm>
          <a:prstGeom prst="rect">
            <a:avLst/>
          </a:prstGeom>
          <a:noFill/>
        </p:spPr>
        <p:txBody>
          <a:bodyPr wrap="square" rtlCol="0">
            <a:spAutoFit/>
          </a:bodyPr>
          <a:lstStyle/>
          <a:p>
            <a:r>
              <a:rPr lang="vi-VN" sz="10000" dirty="0">
                <a:solidFill>
                  <a:srgbClr val="002060"/>
                </a:solidFill>
                <a:effectLst>
                  <a:reflection blurRad="6350" stA="55000" endA="50" endPos="85000" dir="5400000" sy="-100000" algn="bl" rotWithShape="0"/>
                </a:effectLst>
                <a:latin typeface="#9Slide07 IcielPony" panose="02000000000000000000" pitchFamily="2" charset="0"/>
              </a:rPr>
              <a:t>N</a:t>
            </a:r>
            <a:r>
              <a:rPr lang="en-US" sz="10000" dirty="0">
                <a:solidFill>
                  <a:srgbClr val="002060"/>
                </a:solidFill>
                <a:effectLst>
                  <a:reflection blurRad="6350" stA="55000" endA="50" endPos="85000" dir="5400000" sy="-100000" algn="bl" rotWithShape="0"/>
                </a:effectLst>
                <a:latin typeface="#9Slide07 IcielPony" panose="02000000000000000000" pitchFamily="2" charset="0"/>
              </a:rPr>
              <a:t>HẬN XÉT</a:t>
            </a:r>
          </a:p>
        </p:txBody>
      </p:sp>
      <p:pic>
        <p:nvPicPr>
          <p:cNvPr id="4"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0310" y="2059805"/>
            <a:ext cx="7255948" cy="5115827"/>
          </a:xfrm>
          <a:prstGeom prst="rect">
            <a:avLst/>
          </a:prstGeom>
        </p:spPr>
      </p:pic>
    </p:spTree>
    <p:extLst>
      <p:ext uri="{BB962C8B-B14F-4D97-AF65-F5344CB8AC3E}">
        <p14:creationId xmlns:p14="http://schemas.microsoft.com/office/powerpoint/2010/main" val="3633542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12"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7" presetClass="entr" presetSubtype="1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strVal val="#ppt_h"/>
                                          </p:val>
                                        </p:tav>
                                        <p:tav tm="100000">
                                          <p:val>
                                            <p:strVal val="#ppt_h"/>
                                          </p:val>
                                        </p:tav>
                                      </p:tavLst>
                                    </p:anim>
                                  </p:childTnLst>
                                </p:cTn>
                              </p:par>
                              <p:par>
                                <p:cTn id="19" presetID="16" presetClass="entr" presetSubtype="21"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44379" y="125128"/>
            <a:ext cx="11867949" cy="65548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97164" y="274290"/>
            <a:ext cx="11528537" cy="6001643"/>
          </a:xfrm>
          <a:prstGeom prst="rect">
            <a:avLst/>
          </a:prstGeom>
        </p:spPr>
        <p:txBody>
          <a:bodyPr wrap="square">
            <a:spAutoFit/>
          </a:bodyPr>
          <a:lstStyle/>
          <a:p>
            <a:pPr algn="r">
              <a:spcBef>
                <a:spcPts val="600"/>
              </a:spcBef>
              <a:spcAft>
                <a:spcPts val="600"/>
              </a:spcAft>
            </a:pPr>
            <a:r>
              <a:rPr lang="en-US" sz="1900" b="1" dirty="0" err="1">
                <a:latin typeface="Times New Roman" panose="02020603050405020304" pitchFamily="18" charset="0"/>
                <a:cs typeface="Times New Roman" panose="02020603050405020304" pitchFamily="18" charset="0"/>
              </a:rPr>
              <a:t>Hòa</a:t>
            </a:r>
            <a:r>
              <a:rPr lang="en-US" sz="1900" b="1" dirty="0">
                <a:latin typeface="Times New Roman" panose="02020603050405020304" pitchFamily="18" charset="0"/>
                <a:cs typeface="Times New Roman" panose="02020603050405020304" pitchFamily="18" charset="0"/>
              </a:rPr>
              <a:t> </a:t>
            </a:r>
            <a:r>
              <a:rPr lang="en-US" sz="1900" b="1" dirty="0" err="1">
                <a:latin typeface="Times New Roman" panose="02020603050405020304" pitchFamily="18" charset="0"/>
                <a:cs typeface="Times New Roman" panose="02020603050405020304" pitchFamily="18" charset="0"/>
              </a:rPr>
              <a:t>Bình</a:t>
            </a:r>
            <a:r>
              <a:rPr lang="en-US" sz="1900" b="1" dirty="0">
                <a:latin typeface="Times New Roman" panose="02020603050405020304" pitchFamily="18" charset="0"/>
                <a:cs typeface="Times New Roman" panose="02020603050405020304" pitchFamily="18" charset="0"/>
              </a:rPr>
              <a:t> , </a:t>
            </a:r>
            <a:r>
              <a:rPr lang="en-US" sz="1900" b="1" dirty="0" err="1">
                <a:latin typeface="Times New Roman" panose="02020603050405020304" pitchFamily="18" charset="0"/>
                <a:cs typeface="Times New Roman" panose="02020603050405020304" pitchFamily="18" charset="0"/>
              </a:rPr>
              <a:t>ngày</a:t>
            </a:r>
            <a:r>
              <a:rPr lang="en-US" sz="1900" b="1" dirty="0">
                <a:latin typeface="Times New Roman" panose="02020603050405020304" pitchFamily="18" charset="0"/>
                <a:cs typeface="Times New Roman" panose="02020603050405020304" pitchFamily="18" charset="0"/>
              </a:rPr>
              <a:t> 5 </a:t>
            </a:r>
            <a:r>
              <a:rPr lang="en-US" sz="1900" b="1" dirty="0" err="1">
                <a:latin typeface="Times New Roman" panose="02020603050405020304" pitchFamily="18" charset="0"/>
                <a:cs typeface="Times New Roman" panose="02020603050405020304" pitchFamily="18" charset="0"/>
              </a:rPr>
              <a:t>tháng</a:t>
            </a:r>
            <a:r>
              <a:rPr lang="en-US" sz="1900" b="1" dirty="0">
                <a:latin typeface="Times New Roman" panose="02020603050405020304" pitchFamily="18" charset="0"/>
                <a:cs typeface="Times New Roman" panose="02020603050405020304" pitchFamily="18" charset="0"/>
              </a:rPr>
              <a:t> 8 </a:t>
            </a:r>
            <a:r>
              <a:rPr lang="en-US" sz="1900" b="1" dirty="0" err="1">
                <a:latin typeface="Times New Roman" panose="02020603050405020304" pitchFamily="18" charset="0"/>
                <a:cs typeface="Times New Roman" panose="02020603050405020304" pitchFamily="18" charset="0"/>
              </a:rPr>
              <a:t>năm</a:t>
            </a:r>
            <a:r>
              <a:rPr lang="en-US" sz="1900" b="1" dirty="0">
                <a:latin typeface="Times New Roman" panose="02020603050405020304" pitchFamily="18" charset="0"/>
                <a:cs typeface="Times New Roman" panose="02020603050405020304" pitchFamily="18" charset="0"/>
              </a:rPr>
              <a:t> 2000 </a:t>
            </a:r>
          </a:p>
          <a:p>
            <a:pPr>
              <a:spcBef>
                <a:spcPts val="600"/>
              </a:spcBef>
              <a:spcAft>
                <a:spcPts val="600"/>
              </a:spcAft>
            </a:pPr>
            <a:r>
              <a:rPr lang="en-US" sz="19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Bạn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Hồng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thân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mến</a:t>
            </a:r>
            <a:r>
              <a:rPr lang="en-US" sz="2000" b="1" dirty="0">
                <a:latin typeface="Times New Roman" panose="02020603050405020304" pitchFamily="18" charset="0"/>
                <a:cs typeface="Times New Roman" panose="02020603050405020304" pitchFamily="18" charset="0"/>
              </a:rPr>
              <a:t>,                                                                        </a:t>
            </a:r>
          </a:p>
          <a:p>
            <a:pPr algn="just">
              <a:spcBef>
                <a:spcPts val="600"/>
              </a:spcBef>
              <a:spcAft>
                <a:spcPts val="600"/>
              </a:spcAft>
            </a:pPr>
            <a:r>
              <a:rPr lang="vi-VN" sz="2000" b="1" dirty="0">
                <a:latin typeface="Times New Roman" panose="02020603050405020304" pitchFamily="18" charset="0"/>
                <a:cs typeface="Times New Roman" panose="02020603050405020304" pitchFamily="18" charset="0"/>
              </a:rPr>
              <a:t> 	Mình là Quách Tuấn Lương , học sinh lớp 4B Trường Tiểu học Cù Chính Lan, thị xã Hòa Bình. Hôm nay, đọc báo Thiếu niên Tiền phong, mình rất xúc động được biết ba của Hồng đã hi sinh trong trận lũ lụt vừa rồi. Mình gửi bức thư này chia buồn với bạn.</a:t>
            </a:r>
          </a:p>
          <a:p>
            <a:pPr algn="just">
              <a:spcBef>
                <a:spcPts val="600"/>
              </a:spcBef>
              <a:spcAft>
                <a:spcPts val="600"/>
              </a:spcAft>
            </a:pPr>
            <a:r>
              <a:rPr lang="vi-VN" sz="2000" b="1" dirty="0">
                <a:latin typeface="Times New Roman" panose="02020603050405020304" pitchFamily="18" charset="0"/>
                <a:cs typeface="Times New Roman" panose="02020603050405020304" pitchFamily="18" charset="0"/>
              </a:rPr>
              <a:t> 	Hồng ơi!</a:t>
            </a:r>
          </a:p>
          <a:p>
            <a:pPr algn="just">
              <a:spcBef>
                <a:spcPts val="600"/>
              </a:spcBef>
              <a:spcAft>
                <a:spcPts val="600"/>
              </a:spcAft>
            </a:pPr>
            <a:r>
              <a:rPr lang="vi-VN" sz="2000" b="1" dirty="0">
                <a:latin typeface="Times New Roman" panose="02020603050405020304" pitchFamily="18" charset="0"/>
                <a:cs typeface="Times New Roman" panose="02020603050405020304" pitchFamily="18" charset="0"/>
              </a:rPr>
              <a:t> 	Mình hiểu Hồng đau đớn và thiệt thòi thế nào khi ba Hồng đã ra đi mãi mãi. Nhưng chắc là Hồng cũng tự hào về tấm gương dũng cảm của ba xả thân cứu người giữa dòng nước lũ. Mình tin rằng theo gương ba, Hồng sẽ vượt qua nỗi đau này. Bên cạnh Hồng còn có má, có cô bác và có cả những người bạn mới như mình. </a:t>
            </a:r>
          </a:p>
          <a:p>
            <a:pPr algn="just">
              <a:spcBef>
                <a:spcPts val="600"/>
              </a:spcBef>
              <a:spcAft>
                <a:spcPts val="600"/>
              </a:spcAft>
            </a:pPr>
            <a:r>
              <a:rPr lang="vi-VN" sz="2000" b="1" dirty="0">
                <a:latin typeface="Times New Roman" panose="02020603050405020304" pitchFamily="18" charset="0"/>
                <a:cs typeface="Times New Roman" panose="02020603050405020304" pitchFamily="18" charset="0"/>
              </a:rPr>
              <a:t>	Mấy ngày nay, ở địa phương mình và khắp thị xã đang có phong trào quyên góp ủng hộ đồng bào khắc phục thiên tai. Trường mình cũng vừa tổ chức đợt góp đồ dùng học tập giúp các bạn vùng lũ lụt. Riêng mình gửi giúp Hồng toàn bộ số tiền mình bỏ ống từ mấy năm nay. Hồng nhận cho mình nhé!</a:t>
            </a:r>
          </a:p>
          <a:p>
            <a:pPr algn="just">
              <a:spcBef>
                <a:spcPts val="600"/>
              </a:spcBef>
              <a:spcAft>
                <a:spcPts val="600"/>
              </a:spcAft>
            </a:pPr>
            <a:r>
              <a:rPr lang="vi-VN" sz="2000" b="1" dirty="0">
                <a:latin typeface="Times New Roman" panose="02020603050405020304" pitchFamily="18" charset="0"/>
                <a:cs typeface="Times New Roman" panose="02020603050405020304" pitchFamily="18" charset="0"/>
              </a:rPr>
              <a:t>	 Chúc Hồng khỏe. Mong nhận thư bạn</a:t>
            </a:r>
            <a:r>
              <a:rPr lang="en-US" sz="2000" b="1" dirty="0">
                <a:latin typeface="Times New Roman" panose="02020603050405020304" pitchFamily="18" charset="0"/>
                <a:cs typeface="Times New Roman" panose="02020603050405020304" pitchFamily="18" charset="0"/>
              </a:rPr>
              <a:t>.</a:t>
            </a:r>
            <a:endParaRPr lang="vi-VN"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                                                                                     </a:t>
            </a:r>
            <a:r>
              <a:rPr lang="vi-VN" sz="2000" b="1"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   </a:t>
            </a:r>
            <a:r>
              <a:rPr lang="vi-VN"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Bạn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mới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của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Hồng</a:t>
            </a:r>
            <a:r>
              <a:rPr lang="en-US" sz="2000" b="1" dirty="0">
                <a:latin typeface="Times New Roman" panose="02020603050405020304" pitchFamily="18" charset="0"/>
                <a:cs typeface="Times New Roman" panose="02020603050405020304" pitchFamily="18" charset="0"/>
              </a:rPr>
              <a:t> </a:t>
            </a:r>
          </a:p>
          <a:p>
            <a:r>
              <a:rPr lang="vi-VN" sz="2000" b="1" dirty="0">
                <a:latin typeface="Times New Roman" panose="02020603050405020304" pitchFamily="18" charset="0"/>
                <a:cs typeface="Times New Roman" panose="02020603050405020304" pitchFamily="18" charset="0"/>
              </a:rPr>
              <a:t>                                                                                              			 </a:t>
            </a:r>
            <a:r>
              <a:rPr lang="vi-VN" sz="2000" b="1" i="1" dirty="0">
                <a:latin typeface="Times New Roman" panose="02020603050405020304" pitchFamily="18" charset="0"/>
                <a:cs typeface="Times New Roman" panose="02020603050405020304" pitchFamily="18" charset="0"/>
              </a:rPr>
              <a:t>Quách Tuấn Lương</a:t>
            </a:r>
          </a:p>
        </p:txBody>
      </p:sp>
    </p:spTree>
    <p:extLst>
      <p:ext uri="{BB962C8B-B14F-4D97-AF65-F5344CB8AC3E}">
        <p14:creationId xmlns:p14="http://schemas.microsoft.com/office/powerpoint/2010/main" val="2373773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箭头: 五边形 24">
            <a:extLst>
              <a:ext uri="{FF2B5EF4-FFF2-40B4-BE49-F238E27FC236}">
                <a16:creationId xmlns:a16="http://schemas.microsoft.com/office/drawing/2014/main" id="{D9D98478-F6BC-435A-94D6-23D27725FDF7}"/>
              </a:ext>
            </a:extLst>
          </p:cNvPr>
          <p:cNvSpPr/>
          <p:nvPr/>
        </p:nvSpPr>
        <p:spPr>
          <a:xfrm>
            <a:off x="1453415" y="697029"/>
            <a:ext cx="6654333" cy="1173766"/>
          </a:xfrm>
          <a:prstGeom prst="homePlate">
            <a:avLst/>
          </a:prstGeom>
          <a:solidFill>
            <a:srgbClr val="FFE4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仓耳玄三M W05" panose="02020400000000000000" pitchFamily="18" charset="-122"/>
              <a:ea typeface="仓耳玄三M W05" panose="02020400000000000000" pitchFamily="18" charset="-122"/>
            </a:endParaRPr>
          </a:p>
        </p:txBody>
      </p:sp>
      <p:sp>
        <p:nvSpPr>
          <p:cNvPr id="21" name="箭头: V 形 25">
            <a:extLst>
              <a:ext uri="{FF2B5EF4-FFF2-40B4-BE49-F238E27FC236}">
                <a16:creationId xmlns:a16="http://schemas.microsoft.com/office/drawing/2014/main" id="{99A86A0D-53B5-453C-8A14-C59FBD10120D}"/>
              </a:ext>
            </a:extLst>
          </p:cNvPr>
          <p:cNvSpPr/>
          <p:nvPr/>
        </p:nvSpPr>
        <p:spPr>
          <a:xfrm>
            <a:off x="3806026" y="708402"/>
            <a:ext cx="6169952" cy="1173766"/>
          </a:xfrm>
          <a:prstGeom prst="chevron">
            <a:avLst/>
          </a:prstGeom>
          <a:solidFill>
            <a:srgbClr val="FFD2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仓耳玄三M W05" panose="02020400000000000000" pitchFamily="18" charset="-122"/>
              <a:ea typeface="仓耳玄三M W05" panose="02020400000000000000" pitchFamily="18" charset="-122"/>
            </a:endParaRPr>
          </a:p>
        </p:txBody>
      </p:sp>
      <p:sp>
        <p:nvSpPr>
          <p:cNvPr id="22" name="箭头: V 形 28">
            <a:extLst>
              <a:ext uri="{FF2B5EF4-FFF2-40B4-BE49-F238E27FC236}">
                <a16:creationId xmlns:a16="http://schemas.microsoft.com/office/drawing/2014/main" id="{9A118B8E-49AB-4945-BAA2-2A36679CA08E}"/>
              </a:ext>
            </a:extLst>
          </p:cNvPr>
          <p:cNvSpPr/>
          <p:nvPr/>
        </p:nvSpPr>
        <p:spPr>
          <a:xfrm>
            <a:off x="6100205" y="719775"/>
            <a:ext cx="3875773" cy="1173766"/>
          </a:xfrm>
          <a:prstGeom prst="chevron">
            <a:avLst/>
          </a:prstGeom>
          <a:solidFill>
            <a:srgbClr val="FFE4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仓耳玄三M W05" panose="02020400000000000000" pitchFamily="18" charset="-122"/>
              <a:ea typeface="仓耳玄三M W05" panose="02020400000000000000" pitchFamily="18" charset="-122"/>
            </a:endParaRPr>
          </a:p>
        </p:txBody>
      </p:sp>
      <p:sp>
        <p:nvSpPr>
          <p:cNvPr id="23" name="椭圆 30">
            <a:extLst>
              <a:ext uri="{FF2B5EF4-FFF2-40B4-BE49-F238E27FC236}">
                <a16:creationId xmlns:a16="http://schemas.microsoft.com/office/drawing/2014/main" id="{484873B6-D7AC-4E5F-A4D3-F1AA3BF69733}"/>
              </a:ext>
            </a:extLst>
          </p:cNvPr>
          <p:cNvSpPr/>
          <p:nvPr/>
        </p:nvSpPr>
        <p:spPr>
          <a:xfrm>
            <a:off x="2120133" y="1870796"/>
            <a:ext cx="215195" cy="215195"/>
          </a:xfrm>
          <a:prstGeom prst="ellipse">
            <a:avLst/>
          </a:prstGeom>
          <a:solidFill>
            <a:srgbClr val="E7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仓耳玄三M W05" panose="02020400000000000000" pitchFamily="18" charset="-122"/>
              <a:ea typeface="仓耳玄三M W05" panose="02020400000000000000" pitchFamily="18" charset="-122"/>
            </a:endParaRPr>
          </a:p>
        </p:txBody>
      </p:sp>
      <p:sp>
        <p:nvSpPr>
          <p:cNvPr id="25" name="椭圆 32">
            <a:extLst>
              <a:ext uri="{FF2B5EF4-FFF2-40B4-BE49-F238E27FC236}">
                <a16:creationId xmlns:a16="http://schemas.microsoft.com/office/drawing/2014/main" id="{55589F5D-E35C-478D-B882-4E9303859A72}"/>
              </a:ext>
            </a:extLst>
          </p:cNvPr>
          <p:cNvSpPr/>
          <p:nvPr/>
        </p:nvSpPr>
        <p:spPr>
          <a:xfrm>
            <a:off x="5096112" y="1870795"/>
            <a:ext cx="215195" cy="215195"/>
          </a:xfrm>
          <a:prstGeom prst="ellipse">
            <a:avLst/>
          </a:prstGeom>
          <a:solidFill>
            <a:srgbClr val="E7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仓耳玄三M W05" panose="02020400000000000000" pitchFamily="18" charset="-122"/>
              <a:ea typeface="仓耳玄三M W05" panose="02020400000000000000" pitchFamily="18" charset="-122"/>
            </a:endParaRPr>
          </a:p>
        </p:txBody>
      </p:sp>
      <p:sp>
        <p:nvSpPr>
          <p:cNvPr id="18" name="文本框 223"/>
          <p:cNvSpPr txBox="1"/>
          <p:nvPr/>
        </p:nvSpPr>
        <p:spPr>
          <a:xfrm>
            <a:off x="1798491" y="895276"/>
            <a:ext cx="7814530" cy="677108"/>
          </a:xfrm>
          <a:prstGeom prst="rect">
            <a:avLst/>
          </a:prstGeom>
          <a:noFill/>
        </p:spPr>
        <p:txBody>
          <a:bodyPr wrap="square" rtlCol="0">
            <a:spAutoFit/>
          </a:bodyPr>
          <a:lstStyle/>
          <a:p>
            <a:r>
              <a:rPr lang="en-US" altLang="en-US" sz="3500" b="1" dirty="0">
                <a:solidFill>
                  <a:srgbClr val="002060"/>
                </a:solidFill>
                <a:latin typeface="UTM Avo" panose="02040603050506020204" pitchFamily="18" charset="0"/>
              </a:rPr>
              <a:t>1</a:t>
            </a:r>
            <a:r>
              <a:rPr lang="en-US" altLang="en-US" sz="3800" b="1" dirty="0">
                <a:solidFill>
                  <a:srgbClr val="002060"/>
                </a:solidFill>
                <a:latin typeface="UTM Avo" panose="02040603050506020204" pitchFamily="18" charset="0"/>
              </a:rPr>
              <a:t>. </a:t>
            </a:r>
            <a:r>
              <a:rPr lang="en-US" altLang="en-US" sz="3800" b="1" dirty="0" err="1">
                <a:solidFill>
                  <a:srgbClr val="002060"/>
                </a:solidFill>
                <a:latin typeface="UTM Avo" panose="02040603050506020204" pitchFamily="18" charset="0"/>
              </a:rPr>
              <a:t>Người</a:t>
            </a:r>
            <a:r>
              <a:rPr lang="en-US" altLang="en-US" sz="3800" b="1" dirty="0">
                <a:solidFill>
                  <a:srgbClr val="002060"/>
                </a:solidFill>
                <a:latin typeface="UTM Avo" panose="02040603050506020204" pitchFamily="18" charset="0"/>
              </a:rPr>
              <a:t> ta </a:t>
            </a:r>
            <a:r>
              <a:rPr lang="en-US" altLang="en-US" sz="3800" b="1" dirty="0" err="1">
                <a:solidFill>
                  <a:srgbClr val="002060"/>
                </a:solidFill>
                <a:latin typeface="UTM Avo" panose="02040603050506020204" pitchFamily="18" charset="0"/>
              </a:rPr>
              <a:t>viết</a:t>
            </a:r>
            <a:r>
              <a:rPr lang="en-US" altLang="en-US" sz="3800" b="1" dirty="0">
                <a:solidFill>
                  <a:srgbClr val="002060"/>
                </a:solidFill>
                <a:latin typeface="UTM Avo" panose="02040603050506020204" pitchFamily="18" charset="0"/>
              </a:rPr>
              <a:t> </a:t>
            </a:r>
            <a:r>
              <a:rPr lang="en-US" altLang="en-US" sz="3800" b="1" dirty="0" err="1">
                <a:solidFill>
                  <a:srgbClr val="002060"/>
                </a:solidFill>
                <a:latin typeface="UTM Avo" panose="02040603050506020204" pitchFamily="18" charset="0"/>
              </a:rPr>
              <a:t>thư</a:t>
            </a:r>
            <a:r>
              <a:rPr lang="en-US" altLang="en-US" sz="3800" b="1" dirty="0">
                <a:solidFill>
                  <a:srgbClr val="002060"/>
                </a:solidFill>
                <a:latin typeface="UTM Avo" panose="02040603050506020204" pitchFamily="18" charset="0"/>
              </a:rPr>
              <a:t> </a:t>
            </a:r>
            <a:r>
              <a:rPr lang="en-US" altLang="en-US" sz="3800" b="1" dirty="0" err="1">
                <a:solidFill>
                  <a:srgbClr val="002060"/>
                </a:solidFill>
                <a:latin typeface="UTM Avo" panose="02040603050506020204" pitchFamily="18" charset="0"/>
              </a:rPr>
              <a:t>để</a:t>
            </a:r>
            <a:r>
              <a:rPr lang="en-US" altLang="en-US" sz="3800" b="1" dirty="0">
                <a:solidFill>
                  <a:srgbClr val="002060"/>
                </a:solidFill>
                <a:latin typeface="UTM Avo" panose="02040603050506020204" pitchFamily="18" charset="0"/>
              </a:rPr>
              <a:t> </a:t>
            </a:r>
            <a:r>
              <a:rPr lang="en-US" altLang="en-US" sz="3800" b="1" dirty="0" err="1">
                <a:solidFill>
                  <a:srgbClr val="002060"/>
                </a:solidFill>
                <a:latin typeface="UTM Avo" panose="02040603050506020204" pitchFamily="18" charset="0"/>
              </a:rPr>
              <a:t>làm</a:t>
            </a:r>
            <a:r>
              <a:rPr lang="en-US" altLang="en-US" sz="3800" b="1" dirty="0">
                <a:solidFill>
                  <a:srgbClr val="002060"/>
                </a:solidFill>
                <a:latin typeface="UTM Avo" panose="02040603050506020204" pitchFamily="18" charset="0"/>
              </a:rPr>
              <a:t> </a:t>
            </a:r>
            <a:r>
              <a:rPr lang="en-US" altLang="en-US" sz="3800" b="1" dirty="0" err="1">
                <a:solidFill>
                  <a:srgbClr val="002060"/>
                </a:solidFill>
                <a:latin typeface="UTM Avo" panose="02040603050506020204" pitchFamily="18" charset="0"/>
              </a:rPr>
              <a:t>gì</a:t>
            </a:r>
            <a:r>
              <a:rPr lang="en-US" altLang="en-US" sz="3800" b="1" dirty="0">
                <a:solidFill>
                  <a:srgbClr val="002060"/>
                </a:solidFill>
                <a:latin typeface="UTM Avo" panose="02040603050506020204" pitchFamily="18" charset="0"/>
              </a:rPr>
              <a:t>?</a:t>
            </a:r>
          </a:p>
        </p:txBody>
      </p:sp>
      <p:sp>
        <p:nvSpPr>
          <p:cNvPr id="27" name="işļïdê">
            <a:extLst>
              <a:ext uri="{FF2B5EF4-FFF2-40B4-BE49-F238E27FC236}">
                <a16:creationId xmlns:a16="http://schemas.microsoft.com/office/drawing/2014/main" id="{5048C95B-C820-4827-9D9A-36366EA7C004}"/>
              </a:ext>
            </a:extLst>
          </p:cNvPr>
          <p:cNvSpPr/>
          <p:nvPr/>
        </p:nvSpPr>
        <p:spPr>
          <a:xfrm flipH="1">
            <a:off x="2982796" y="2104935"/>
            <a:ext cx="8149390" cy="3254385"/>
          </a:xfrm>
          <a:custGeom>
            <a:avLst/>
            <a:gdLst/>
            <a:ahLst/>
            <a:cxnLst>
              <a:cxn ang="0">
                <a:pos x="wd2" y="hd2"/>
              </a:cxn>
              <a:cxn ang="5400000">
                <a:pos x="wd2" y="hd2"/>
              </a:cxn>
              <a:cxn ang="10800000">
                <a:pos x="wd2" y="hd2"/>
              </a:cxn>
              <a:cxn ang="16200000">
                <a:pos x="wd2" y="hd2"/>
              </a:cxn>
            </a:cxnLst>
            <a:rect l="0" t="0" r="r" b="b"/>
            <a:pathLst>
              <a:path w="21600" h="21600" extrusionOk="0">
                <a:moveTo>
                  <a:pt x="8" y="7053"/>
                </a:moveTo>
                <a:lnTo>
                  <a:pt x="1857" y="0"/>
                </a:lnTo>
                <a:lnTo>
                  <a:pt x="18828" y="0"/>
                </a:lnTo>
                <a:lnTo>
                  <a:pt x="21600" y="10843"/>
                </a:lnTo>
                <a:lnTo>
                  <a:pt x="18751" y="21600"/>
                </a:lnTo>
                <a:lnTo>
                  <a:pt x="1831" y="21600"/>
                </a:lnTo>
                <a:lnTo>
                  <a:pt x="0" y="14446"/>
                </a:lnTo>
                <a:lnTo>
                  <a:pt x="8" y="7053"/>
                </a:lnTo>
                <a:close/>
              </a:path>
            </a:pathLst>
          </a:custGeom>
          <a:solidFill>
            <a:schemeClr val="accent6">
              <a:lumMod val="40000"/>
              <a:lumOff val="60000"/>
            </a:schemeClr>
          </a:solidFill>
          <a:ln w="12700" cap="flat">
            <a:noFill/>
            <a:miter lim="400000"/>
          </a:ln>
          <a:effectLst/>
        </p:spPr>
        <p:txBody>
          <a:bodyPr wrap="square" lIns="91440" tIns="45720" rIns="91440" bIns="45720" numCol="1" anchor="ctr">
            <a:normAutofit/>
          </a:bodyPr>
          <a:lstStyle/>
          <a:p>
            <a:pPr algn="ctr">
              <a:defRPr sz="3200" cap="none">
                <a:solidFill>
                  <a:srgbClr val="000000"/>
                </a:solidFill>
              </a:defRPr>
            </a:pPr>
            <a:endParaRPr dirty="0">
              <a:latin typeface="仓耳玄三M W05" panose="02020400000000000000" pitchFamily="18" charset="-122"/>
            </a:endParaRPr>
          </a:p>
        </p:txBody>
      </p:sp>
      <p:sp>
        <p:nvSpPr>
          <p:cNvPr id="28" name="文本框 224"/>
          <p:cNvSpPr txBox="1"/>
          <p:nvPr/>
        </p:nvSpPr>
        <p:spPr>
          <a:xfrm>
            <a:off x="3513221" y="2481966"/>
            <a:ext cx="7427495" cy="2603790"/>
          </a:xfrm>
          <a:prstGeom prst="rect">
            <a:avLst/>
          </a:prstGeom>
          <a:noFill/>
        </p:spPr>
        <p:txBody>
          <a:bodyPr wrap="square" rtlCol="0">
            <a:spAutoFit/>
          </a:bodyPr>
          <a:lstStyle/>
          <a:p>
            <a:pPr algn="ctr">
              <a:lnSpc>
                <a:spcPct val="120000"/>
              </a:lnSpc>
            </a:pPr>
            <a:r>
              <a:rPr lang="en-US" altLang="en-US" sz="3400" b="1" dirty="0" err="1">
                <a:solidFill>
                  <a:schemeClr val="accent6">
                    <a:lumMod val="50000"/>
                  </a:schemeClr>
                </a:solidFill>
                <a:latin typeface="UTM Avo" panose="02040603050506020204" pitchFamily="18" charset="0"/>
              </a:rPr>
              <a:t>Người</a:t>
            </a:r>
            <a:r>
              <a:rPr lang="en-US" altLang="en-US" sz="3400" b="1" dirty="0">
                <a:solidFill>
                  <a:schemeClr val="accent6">
                    <a:lumMod val="50000"/>
                  </a:schemeClr>
                </a:solidFill>
                <a:latin typeface="UTM Avo" panose="02040603050506020204" pitchFamily="18" charset="0"/>
              </a:rPr>
              <a:t> ta </a:t>
            </a:r>
            <a:r>
              <a:rPr lang="en-US" altLang="en-US" sz="3400" b="1" dirty="0" err="1">
                <a:solidFill>
                  <a:schemeClr val="accent6">
                    <a:lumMod val="50000"/>
                  </a:schemeClr>
                </a:solidFill>
                <a:latin typeface="UTM Avo" panose="02040603050506020204" pitchFamily="18" charset="0"/>
              </a:rPr>
              <a:t>viết</a:t>
            </a:r>
            <a:r>
              <a:rPr lang="en-US" altLang="en-US" sz="3400" b="1" dirty="0">
                <a:solidFill>
                  <a:schemeClr val="accent6">
                    <a:lumMod val="50000"/>
                  </a:schemeClr>
                </a:solidFill>
                <a:latin typeface="UTM Avo" panose="02040603050506020204" pitchFamily="18" charset="0"/>
              </a:rPr>
              <a:t> </a:t>
            </a:r>
            <a:r>
              <a:rPr lang="en-US" altLang="en-US" sz="3400" b="1" dirty="0" err="1">
                <a:solidFill>
                  <a:schemeClr val="accent6">
                    <a:lumMod val="50000"/>
                  </a:schemeClr>
                </a:solidFill>
                <a:latin typeface="UTM Avo" panose="02040603050506020204" pitchFamily="18" charset="0"/>
              </a:rPr>
              <a:t>thư</a:t>
            </a:r>
            <a:r>
              <a:rPr lang="en-US" altLang="en-US" sz="3400" b="1" dirty="0">
                <a:solidFill>
                  <a:schemeClr val="accent6">
                    <a:lumMod val="50000"/>
                  </a:schemeClr>
                </a:solidFill>
                <a:latin typeface="UTM Avo" panose="02040603050506020204" pitchFamily="18" charset="0"/>
              </a:rPr>
              <a:t> </a:t>
            </a:r>
            <a:r>
              <a:rPr lang="en-US" altLang="en-US" sz="3400" b="1" dirty="0" err="1">
                <a:solidFill>
                  <a:schemeClr val="accent6">
                    <a:lumMod val="50000"/>
                  </a:schemeClr>
                </a:solidFill>
                <a:latin typeface="UTM Avo" panose="02040603050506020204" pitchFamily="18" charset="0"/>
              </a:rPr>
              <a:t>để</a:t>
            </a:r>
            <a:r>
              <a:rPr lang="en-US" altLang="en-US" sz="3400" b="1" dirty="0">
                <a:solidFill>
                  <a:schemeClr val="accent6">
                    <a:lumMod val="50000"/>
                  </a:schemeClr>
                </a:solidFill>
                <a:latin typeface="UTM Avo" panose="02040603050506020204" pitchFamily="18" charset="0"/>
              </a:rPr>
              <a:t> </a:t>
            </a:r>
            <a:r>
              <a:rPr lang="en-US" altLang="en-US" sz="3400" b="1" dirty="0" err="1">
                <a:solidFill>
                  <a:schemeClr val="accent6">
                    <a:lumMod val="50000"/>
                  </a:schemeClr>
                </a:solidFill>
                <a:latin typeface="UTM Avo" panose="02040603050506020204" pitchFamily="18" charset="0"/>
              </a:rPr>
              <a:t>thăm</a:t>
            </a:r>
            <a:r>
              <a:rPr lang="en-US" altLang="en-US" sz="3400" b="1" dirty="0">
                <a:solidFill>
                  <a:schemeClr val="accent6">
                    <a:lumMod val="50000"/>
                  </a:schemeClr>
                </a:solidFill>
                <a:latin typeface="UTM Avo" panose="02040603050506020204" pitchFamily="18" charset="0"/>
              </a:rPr>
              <a:t> </a:t>
            </a:r>
            <a:r>
              <a:rPr lang="en-US" altLang="en-US" sz="3400" b="1" dirty="0" err="1">
                <a:solidFill>
                  <a:schemeClr val="accent6">
                    <a:lumMod val="50000"/>
                  </a:schemeClr>
                </a:solidFill>
                <a:latin typeface="UTM Avo" panose="02040603050506020204" pitchFamily="18" charset="0"/>
              </a:rPr>
              <a:t>hỏi</a:t>
            </a:r>
            <a:r>
              <a:rPr lang="en-US" altLang="en-US" sz="3400" b="1" dirty="0">
                <a:solidFill>
                  <a:schemeClr val="accent6">
                    <a:lumMod val="50000"/>
                  </a:schemeClr>
                </a:solidFill>
                <a:latin typeface="UTM Avo" panose="02040603050506020204" pitchFamily="18" charset="0"/>
              </a:rPr>
              <a:t>, </a:t>
            </a:r>
            <a:r>
              <a:rPr lang="en-US" altLang="en-US" sz="3400" b="1" dirty="0" err="1">
                <a:solidFill>
                  <a:schemeClr val="accent6">
                    <a:lumMod val="50000"/>
                  </a:schemeClr>
                </a:solidFill>
                <a:latin typeface="UTM Avo" panose="02040603050506020204" pitchFamily="18" charset="0"/>
              </a:rPr>
              <a:t>thông</a:t>
            </a:r>
            <a:r>
              <a:rPr lang="en-US" altLang="en-US" sz="3400" b="1" dirty="0">
                <a:solidFill>
                  <a:schemeClr val="accent6">
                    <a:lumMod val="50000"/>
                  </a:schemeClr>
                </a:solidFill>
                <a:latin typeface="UTM Avo" panose="02040603050506020204" pitchFamily="18" charset="0"/>
              </a:rPr>
              <a:t> </a:t>
            </a:r>
            <a:r>
              <a:rPr lang="en-US" altLang="en-US" sz="3400" b="1" dirty="0" err="1">
                <a:solidFill>
                  <a:schemeClr val="accent6">
                    <a:lumMod val="50000"/>
                  </a:schemeClr>
                </a:solidFill>
                <a:latin typeface="UTM Avo" panose="02040603050506020204" pitchFamily="18" charset="0"/>
              </a:rPr>
              <a:t>báo</a:t>
            </a:r>
            <a:r>
              <a:rPr lang="en-US" altLang="en-US" sz="3400" b="1" dirty="0">
                <a:solidFill>
                  <a:schemeClr val="accent6">
                    <a:lumMod val="50000"/>
                  </a:schemeClr>
                </a:solidFill>
                <a:latin typeface="UTM Avo" panose="02040603050506020204" pitchFamily="18" charset="0"/>
              </a:rPr>
              <a:t> tin </a:t>
            </a:r>
            <a:r>
              <a:rPr lang="en-US" altLang="en-US" sz="3400" b="1" dirty="0" err="1">
                <a:solidFill>
                  <a:schemeClr val="accent6">
                    <a:lumMod val="50000"/>
                  </a:schemeClr>
                </a:solidFill>
                <a:latin typeface="UTM Avo" panose="02040603050506020204" pitchFamily="18" charset="0"/>
              </a:rPr>
              <a:t>tức</a:t>
            </a:r>
            <a:r>
              <a:rPr lang="en-US" altLang="en-US" sz="3400" b="1" dirty="0">
                <a:solidFill>
                  <a:schemeClr val="accent6">
                    <a:lumMod val="50000"/>
                  </a:schemeClr>
                </a:solidFill>
                <a:latin typeface="UTM Avo" panose="02040603050506020204" pitchFamily="18" charset="0"/>
              </a:rPr>
              <a:t> </a:t>
            </a:r>
            <a:r>
              <a:rPr lang="en-US" altLang="en-US" sz="3400" b="1" dirty="0" err="1">
                <a:solidFill>
                  <a:schemeClr val="accent6">
                    <a:lumMod val="50000"/>
                  </a:schemeClr>
                </a:solidFill>
                <a:latin typeface="UTM Avo" panose="02040603050506020204" pitchFamily="18" charset="0"/>
              </a:rPr>
              <a:t>cho</a:t>
            </a:r>
            <a:r>
              <a:rPr lang="en-US" altLang="en-US" sz="3400" b="1" dirty="0">
                <a:solidFill>
                  <a:schemeClr val="accent6">
                    <a:lumMod val="50000"/>
                  </a:schemeClr>
                </a:solidFill>
                <a:latin typeface="UTM Avo" panose="02040603050506020204" pitchFamily="18" charset="0"/>
              </a:rPr>
              <a:t> </a:t>
            </a:r>
            <a:r>
              <a:rPr lang="en-US" altLang="en-US" sz="3400" b="1" dirty="0" err="1">
                <a:solidFill>
                  <a:schemeClr val="accent6">
                    <a:lumMod val="50000"/>
                  </a:schemeClr>
                </a:solidFill>
                <a:latin typeface="UTM Avo" panose="02040603050506020204" pitchFamily="18" charset="0"/>
              </a:rPr>
              <a:t>nhau</a:t>
            </a:r>
            <a:r>
              <a:rPr lang="en-US" altLang="en-US" sz="3400" b="1" dirty="0">
                <a:solidFill>
                  <a:schemeClr val="accent6">
                    <a:lumMod val="50000"/>
                  </a:schemeClr>
                </a:solidFill>
                <a:latin typeface="UTM Avo" panose="02040603050506020204" pitchFamily="18" charset="0"/>
              </a:rPr>
              <a:t>, </a:t>
            </a:r>
            <a:r>
              <a:rPr lang="en-US" altLang="en-US" sz="3400" b="1" dirty="0" err="1">
                <a:solidFill>
                  <a:schemeClr val="accent6">
                    <a:lumMod val="50000"/>
                  </a:schemeClr>
                </a:solidFill>
                <a:latin typeface="UTM Avo" panose="02040603050506020204" pitchFamily="18" charset="0"/>
              </a:rPr>
              <a:t>trao</a:t>
            </a:r>
            <a:r>
              <a:rPr lang="en-US" altLang="en-US" sz="3400" b="1" dirty="0">
                <a:solidFill>
                  <a:schemeClr val="accent6">
                    <a:lumMod val="50000"/>
                  </a:schemeClr>
                </a:solidFill>
                <a:latin typeface="UTM Avo" panose="02040603050506020204" pitchFamily="18" charset="0"/>
              </a:rPr>
              <a:t> </a:t>
            </a:r>
            <a:r>
              <a:rPr lang="en-US" altLang="en-US" sz="3400" b="1" dirty="0" err="1">
                <a:solidFill>
                  <a:schemeClr val="accent6">
                    <a:lumMod val="50000"/>
                  </a:schemeClr>
                </a:solidFill>
                <a:latin typeface="UTM Avo" panose="02040603050506020204" pitchFamily="18" charset="0"/>
              </a:rPr>
              <a:t>đổi</a:t>
            </a:r>
            <a:r>
              <a:rPr lang="en-US" altLang="en-US" sz="3400" b="1" dirty="0">
                <a:solidFill>
                  <a:schemeClr val="accent6">
                    <a:lumMod val="50000"/>
                  </a:schemeClr>
                </a:solidFill>
                <a:latin typeface="UTM Avo" panose="02040603050506020204" pitchFamily="18" charset="0"/>
              </a:rPr>
              <a:t> ý </a:t>
            </a:r>
            <a:r>
              <a:rPr lang="en-US" altLang="en-US" sz="3400" b="1" dirty="0" err="1">
                <a:solidFill>
                  <a:schemeClr val="accent6">
                    <a:lumMod val="50000"/>
                  </a:schemeClr>
                </a:solidFill>
                <a:latin typeface="UTM Avo" panose="02040603050506020204" pitchFamily="18" charset="0"/>
              </a:rPr>
              <a:t>kiến</a:t>
            </a:r>
            <a:r>
              <a:rPr lang="en-US" altLang="en-US" sz="3400" b="1" dirty="0">
                <a:solidFill>
                  <a:schemeClr val="accent6">
                    <a:lumMod val="50000"/>
                  </a:schemeClr>
                </a:solidFill>
                <a:latin typeface="UTM Avo" panose="02040603050506020204" pitchFamily="18" charset="0"/>
              </a:rPr>
              <a:t>, chia </a:t>
            </a:r>
            <a:r>
              <a:rPr lang="en-US" altLang="en-US" sz="3400" b="1" dirty="0" err="1">
                <a:solidFill>
                  <a:schemeClr val="accent6">
                    <a:lumMod val="50000"/>
                  </a:schemeClr>
                </a:solidFill>
                <a:latin typeface="UTM Avo" panose="02040603050506020204" pitchFamily="18" charset="0"/>
              </a:rPr>
              <a:t>vui</a:t>
            </a:r>
            <a:r>
              <a:rPr lang="en-US" altLang="en-US" sz="3400" b="1" dirty="0">
                <a:solidFill>
                  <a:schemeClr val="accent6">
                    <a:lumMod val="50000"/>
                  </a:schemeClr>
                </a:solidFill>
                <a:latin typeface="UTM Avo" panose="02040603050506020204" pitchFamily="18" charset="0"/>
              </a:rPr>
              <a:t>, chia </a:t>
            </a:r>
            <a:r>
              <a:rPr lang="en-US" altLang="en-US" sz="3400" b="1" dirty="0" err="1">
                <a:solidFill>
                  <a:schemeClr val="accent6">
                    <a:lumMod val="50000"/>
                  </a:schemeClr>
                </a:solidFill>
                <a:latin typeface="UTM Avo" panose="02040603050506020204" pitchFamily="18" charset="0"/>
              </a:rPr>
              <a:t>buồn</a:t>
            </a:r>
            <a:r>
              <a:rPr lang="en-US" altLang="en-US" sz="3400" b="1" dirty="0">
                <a:solidFill>
                  <a:schemeClr val="accent6">
                    <a:lumMod val="50000"/>
                  </a:schemeClr>
                </a:solidFill>
                <a:latin typeface="UTM Avo" panose="02040603050506020204" pitchFamily="18" charset="0"/>
              </a:rPr>
              <a:t>, </a:t>
            </a:r>
            <a:r>
              <a:rPr lang="en-US" altLang="en-US" sz="3400" b="1" dirty="0" err="1">
                <a:solidFill>
                  <a:schemeClr val="accent6">
                    <a:lumMod val="50000"/>
                  </a:schemeClr>
                </a:solidFill>
                <a:latin typeface="UTM Avo" panose="02040603050506020204" pitchFamily="18" charset="0"/>
              </a:rPr>
              <a:t>bày</a:t>
            </a:r>
            <a:r>
              <a:rPr lang="en-US" altLang="en-US" sz="3400" b="1" dirty="0">
                <a:solidFill>
                  <a:schemeClr val="accent6">
                    <a:lumMod val="50000"/>
                  </a:schemeClr>
                </a:solidFill>
                <a:latin typeface="UTM Avo" panose="02040603050506020204" pitchFamily="18" charset="0"/>
              </a:rPr>
              <a:t> </a:t>
            </a:r>
            <a:r>
              <a:rPr lang="en-US" altLang="en-US" sz="3400" b="1" dirty="0" err="1">
                <a:solidFill>
                  <a:schemeClr val="accent6">
                    <a:lumMod val="50000"/>
                  </a:schemeClr>
                </a:solidFill>
                <a:latin typeface="UTM Avo" panose="02040603050506020204" pitchFamily="18" charset="0"/>
              </a:rPr>
              <a:t>tỏ</a:t>
            </a:r>
            <a:r>
              <a:rPr lang="en-US" altLang="en-US" sz="3400" b="1" dirty="0">
                <a:solidFill>
                  <a:schemeClr val="accent6">
                    <a:lumMod val="50000"/>
                  </a:schemeClr>
                </a:solidFill>
                <a:latin typeface="UTM Avo" panose="02040603050506020204" pitchFamily="18" charset="0"/>
              </a:rPr>
              <a:t> </a:t>
            </a:r>
            <a:r>
              <a:rPr lang="en-US" altLang="en-US" sz="3400" b="1" dirty="0" err="1">
                <a:solidFill>
                  <a:schemeClr val="accent6">
                    <a:lumMod val="50000"/>
                  </a:schemeClr>
                </a:solidFill>
                <a:latin typeface="UTM Avo" panose="02040603050506020204" pitchFamily="18" charset="0"/>
              </a:rPr>
              <a:t>tình</a:t>
            </a:r>
            <a:r>
              <a:rPr lang="en-US" altLang="en-US" sz="3400" b="1" dirty="0">
                <a:solidFill>
                  <a:schemeClr val="accent6">
                    <a:lumMod val="50000"/>
                  </a:schemeClr>
                </a:solidFill>
                <a:latin typeface="UTM Avo" panose="02040603050506020204" pitchFamily="18" charset="0"/>
              </a:rPr>
              <a:t> </a:t>
            </a:r>
            <a:r>
              <a:rPr lang="en-US" altLang="en-US" sz="3400" b="1" dirty="0" err="1">
                <a:solidFill>
                  <a:schemeClr val="accent6">
                    <a:lumMod val="50000"/>
                  </a:schemeClr>
                </a:solidFill>
                <a:latin typeface="UTM Avo" panose="02040603050506020204" pitchFamily="18" charset="0"/>
              </a:rPr>
              <a:t>cảm</a:t>
            </a:r>
            <a:r>
              <a:rPr lang="en-US" altLang="en-US" sz="3400" b="1" dirty="0">
                <a:solidFill>
                  <a:schemeClr val="accent6">
                    <a:lumMod val="50000"/>
                  </a:schemeClr>
                </a:solidFill>
                <a:latin typeface="UTM Avo" panose="02040603050506020204" pitchFamily="18" charset="0"/>
              </a:rPr>
              <a:t> </a:t>
            </a:r>
            <a:r>
              <a:rPr lang="en-US" altLang="en-US" sz="3400" b="1" dirty="0" err="1">
                <a:solidFill>
                  <a:schemeClr val="accent6">
                    <a:lumMod val="50000"/>
                  </a:schemeClr>
                </a:solidFill>
                <a:latin typeface="UTM Avo" panose="02040603050506020204" pitchFamily="18" charset="0"/>
              </a:rPr>
              <a:t>với</a:t>
            </a:r>
            <a:r>
              <a:rPr lang="en-US" altLang="en-US" sz="3400" b="1" dirty="0">
                <a:solidFill>
                  <a:schemeClr val="accent6">
                    <a:lumMod val="50000"/>
                  </a:schemeClr>
                </a:solidFill>
                <a:latin typeface="UTM Avo" panose="02040603050506020204" pitchFamily="18" charset="0"/>
              </a:rPr>
              <a:t> </a:t>
            </a:r>
            <a:r>
              <a:rPr lang="en-US" altLang="en-US" sz="3400" b="1" dirty="0" err="1">
                <a:solidFill>
                  <a:schemeClr val="accent6">
                    <a:lumMod val="50000"/>
                  </a:schemeClr>
                </a:solidFill>
                <a:latin typeface="UTM Avo" panose="02040603050506020204" pitchFamily="18" charset="0"/>
              </a:rPr>
              <a:t>nhau</a:t>
            </a:r>
            <a:r>
              <a:rPr lang="en-US" altLang="en-US" sz="3400" b="1" dirty="0">
                <a:solidFill>
                  <a:schemeClr val="accent6">
                    <a:lumMod val="50000"/>
                  </a:schemeClr>
                </a:solidFill>
                <a:latin typeface="UTM Avo" panose="02040603050506020204" pitchFamily="18" charset="0"/>
              </a:rPr>
              <a:t>,…</a:t>
            </a:r>
          </a:p>
        </p:txBody>
      </p:sp>
    </p:spTree>
    <p:extLst>
      <p:ext uri="{BB962C8B-B14F-4D97-AF65-F5344CB8AC3E}">
        <p14:creationId xmlns:p14="http://schemas.microsoft.com/office/powerpoint/2010/main" val="3137934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1500"/>
                                  </p:stCondLst>
                                  <p:iterate type="lt">
                                    <p:tmPct val="10000"/>
                                  </p:iterate>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8"/>
                                        </p:tgtEl>
                                        <p:attrNameLst>
                                          <p:attrName>ppt_y</p:attrName>
                                        </p:attrNameLst>
                                      </p:cBhvr>
                                      <p:tavLst>
                                        <p:tav tm="0">
                                          <p:val>
                                            <p:strVal val="#ppt_y"/>
                                          </p:val>
                                        </p:tav>
                                        <p:tav tm="100000">
                                          <p:val>
                                            <p:strVal val="#ppt_y"/>
                                          </p:val>
                                        </p:tav>
                                      </p:tavLst>
                                    </p:anim>
                                    <p:anim calcmode="lin" valueType="num">
                                      <p:cBhvr>
                                        <p:cTn id="9" dur="1000" fill="hold"/>
                                        <p:tgtEl>
                                          <p:spTgt spid="18"/>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1000"/>
                                        <p:tgtEl>
                                          <p:spTgt spid="27"/>
                                        </p:tgtEl>
                                      </p:cBhvr>
                                    </p:animEffect>
                                    <p:anim calcmode="lin" valueType="num">
                                      <p:cBhvr>
                                        <p:cTn id="17" dur="1000" fill="hold"/>
                                        <p:tgtEl>
                                          <p:spTgt spid="27"/>
                                        </p:tgtEl>
                                        <p:attrNameLst>
                                          <p:attrName>ppt_x</p:attrName>
                                        </p:attrNameLst>
                                      </p:cBhvr>
                                      <p:tavLst>
                                        <p:tav tm="0">
                                          <p:val>
                                            <p:strVal val="#ppt_x"/>
                                          </p:val>
                                        </p:tav>
                                        <p:tav tm="100000">
                                          <p:val>
                                            <p:strVal val="#ppt_x"/>
                                          </p:val>
                                        </p:tav>
                                      </p:tavLst>
                                    </p:anim>
                                    <p:anim calcmode="lin" valueType="num">
                                      <p:cBhvr>
                                        <p:cTn id="18" dur="1000" fill="hold"/>
                                        <p:tgtEl>
                                          <p:spTgt spid="27"/>
                                        </p:tgtEl>
                                        <p:attrNameLst>
                                          <p:attrName>ppt_y</p:attrName>
                                        </p:attrNameLst>
                                      </p:cBhvr>
                                      <p:tavLst>
                                        <p:tav tm="0">
                                          <p:val>
                                            <p:strVal val="#ppt_y+.1"/>
                                          </p:val>
                                        </p:tav>
                                        <p:tav tm="100000">
                                          <p:val>
                                            <p:strVal val="#ppt_y"/>
                                          </p:val>
                                        </p:tav>
                                      </p:tavLst>
                                    </p:anim>
                                  </p:childTnLst>
                                </p:cTn>
                              </p:par>
                              <p:par>
                                <p:cTn id="19" presetID="14" presetClass="entr" presetSubtype="10" fill="hold" grpId="0" nodeType="withEffect">
                                  <p:stCondLst>
                                    <p:cond delay="2000"/>
                                  </p:stCondLst>
                                  <p:childTnLst>
                                    <p:set>
                                      <p:cBhvr>
                                        <p:cTn id="20" dur="1" fill="hold">
                                          <p:stCondLst>
                                            <p:cond delay="0"/>
                                          </p:stCondLst>
                                        </p:cTn>
                                        <p:tgtEl>
                                          <p:spTgt spid="28"/>
                                        </p:tgtEl>
                                        <p:attrNameLst>
                                          <p:attrName>style.visibility</p:attrName>
                                        </p:attrNameLst>
                                      </p:cBhvr>
                                      <p:to>
                                        <p:strVal val="visible"/>
                                      </p:to>
                                    </p:set>
                                    <p:animEffect transition="in" filter="randombar(horizontal)">
                                      <p:cBhvr>
                                        <p:cTn id="21"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7" grpId="0" animBg="1"/>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îṧḻíḍe">
            <a:extLst>
              <a:ext uri="{FF2B5EF4-FFF2-40B4-BE49-F238E27FC236}">
                <a16:creationId xmlns:a16="http://schemas.microsoft.com/office/drawing/2014/main" id="{F2EE37DF-4B12-478C-9329-30D699266A1C}"/>
              </a:ext>
            </a:extLst>
          </p:cNvPr>
          <p:cNvSpPr/>
          <p:nvPr/>
        </p:nvSpPr>
        <p:spPr>
          <a:xfrm flipH="1">
            <a:off x="715476" y="1511573"/>
            <a:ext cx="10517205" cy="4800623"/>
          </a:xfrm>
          <a:custGeom>
            <a:avLst/>
            <a:gdLst/>
            <a:ahLst/>
            <a:cxnLst>
              <a:cxn ang="0">
                <a:pos x="wd2" y="hd2"/>
              </a:cxn>
              <a:cxn ang="5400000">
                <a:pos x="wd2" y="hd2"/>
              </a:cxn>
              <a:cxn ang="10800000">
                <a:pos x="wd2" y="hd2"/>
              </a:cxn>
              <a:cxn ang="16200000">
                <a:pos x="wd2" y="hd2"/>
              </a:cxn>
            </a:cxnLst>
            <a:rect l="0" t="0" r="r" b="b"/>
            <a:pathLst>
              <a:path w="21600" h="21600" extrusionOk="0">
                <a:moveTo>
                  <a:pt x="8" y="7053"/>
                </a:moveTo>
                <a:lnTo>
                  <a:pt x="1857" y="0"/>
                </a:lnTo>
                <a:lnTo>
                  <a:pt x="18828" y="0"/>
                </a:lnTo>
                <a:lnTo>
                  <a:pt x="21600" y="10843"/>
                </a:lnTo>
                <a:lnTo>
                  <a:pt x="18751" y="21600"/>
                </a:lnTo>
                <a:lnTo>
                  <a:pt x="1831" y="21600"/>
                </a:lnTo>
                <a:lnTo>
                  <a:pt x="0" y="14446"/>
                </a:lnTo>
                <a:lnTo>
                  <a:pt x="8" y="7053"/>
                </a:lnTo>
                <a:close/>
              </a:path>
            </a:pathLst>
          </a:custGeom>
          <a:solidFill>
            <a:srgbClr val="FF7C80"/>
          </a:solidFill>
          <a:ln w="12700" cap="flat">
            <a:noFill/>
            <a:miter lim="400000"/>
          </a:ln>
          <a:effectLst/>
        </p:spPr>
        <p:txBody>
          <a:bodyPr wrap="square" lIns="91440" tIns="45720" rIns="91440" bIns="45720" numCol="1" anchor="ctr">
            <a:normAutofit/>
          </a:bodyPr>
          <a:lstStyle/>
          <a:p>
            <a:pPr algn="ctr"/>
            <a:endParaRPr sz="3200" dirty="0">
              <a:solidFill>
                <a:srgbClr val="000000"/>
              </a:solidFill>
              <a:latin typeface="仓耳玄三M W05" panose="02020400000000000000" pitchFamily="18" charset="-122"/>
            </a:endParaRPr>
          </a:p>
        </p:txBody>
      </p:sp>
      <p:sp>
        <p:nvSpPr>
          <p:cNvPr id="4" name="文本框 18">
            <a:extLst>
              <a:ext uri="{FF2B5EF4-FFF2-40B4-BE49-F238E27FC236}">
                <a16:creationId xmlns:a16="http://schemas.microsoft.com/office/drawing/2014/main" id="{F3626521-4BC0-4F3A-9488-6968A543F5E5}"/>
              </a:ext>
            </a:extLst>
          </p:cNvPr>
          <p:cNvSpPr txBox="1"/>
          <p:nvPr/>
        </p:nvSpPr>
        <p:spPr>
          <a:xfrm flipH="1">
            <a:off x="1678003" y="1511573"/>
            <a:ext cx="9116996" cy="4801314"/>
          </a:xfrm>
          <a:prstGeom prst="rect">
            <a:avLst/>
          </a:prstGeom>
          <a:noFill/>
        </p:spPr>
        <p:txBody>
          <a:bodyPr wrap="square" rtlCol="0">
            <a:spAutoFit/>
          </a:bodyPr>
          <a:lstStyle/>
          <a:p>
            <a:pPr>
              <a:spcBef>
                <a:spcPct val="50000"/>
              </a:spcBef>
            </a:pPr>
            <a:r>
              <a:rPr lang="en-US" altLang="en-US" sz="2800" b="1" dirty="0">
                <a:latin typeface="Times New Roman" panose="02020603050405020304" pitchFamily="18" charset="0"/>
              </a:rPr>
              <a:t>	</a:t>
            </a:r>
            <a:r>
              <a:rPr lang="en-US" altLang="en-US" sz="3400" b="1" dirty="0" err="1">
                <a:solidFill>
                  <a:schemeClr val="bg1"/>
                </a:solidFill>
                <a:latin typeface="Times New Roman" panose="02020603050405020304" pitchFamily="18" charset="0"/>
              </a:rPr>
              <a:t>Để</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thực</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hiện</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mục</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đích</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trên</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một</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bức</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thư</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cần</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có</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những</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nội</a:t>
            </a:r>
            <a:r>
              <a:rPr lang="en-US" altLang="en-US" sz="3400" b="1" dirty="0">
                <a:solidFill>
                  <a:schemeClr val="bg1"/>
                </a:solidFill>
                <a:latin typeface="Times New Roman" panose="02020603050405020304" pitchFamily="18" charset="0"/>
              </a:rPr>
              <a:t> dung </a:t>
            </a:r>
            <a:r>
              <a:rPr lang="en-US" altLang="en-US" sz="3400" b="1" dirty="0" err="1">
                <a:solidFill>
                  <a:schemeClr val="bg1"/>
                </a:solidFill>
                <a:latin typeface="Times New Roman" panose="02020603050405020304" pitchFamily="18" charset="0"/>
              </a:rPr>
              <a:t>sau</a:t>
            </a:r>
            <a:r>
              <a:rPr lang="en-US" altLang="en-US" sz="3400" b="1" dirty="0">
                <a:solidFill>
                  <a:schemeClr val="bg1"/>
                </a:solidFill>
                <a:latin typeface="Times New Roman" panose="02020603050405020304" pitchFamily="18" charset="0"/>
              </a:rPr>
              <a:t>: </a:t>
            </a:r>
          </a:p>
          <a:p>
            <a:pPr marL="457200" indent="-457200">
              <a:spcBef>
                <a:spcPct val="50000"/>
              </a:spcBef>
              <a:buFont typeface="Courier New" panose="02070309020205020404" pitchFamily="49" charset="0"/>
              <a:buChar char="o"/>
            </a:pPr>
            <a:r>
              <a:rPr lang="en-US" altLang="en-US" sz="3400" b="1" dirty="0" err="1">
                <a:solidFill>
                  <a:schemeClr val="bg1"/>
                </a:solidFill>
                <a:latin typeface="Times New Roman" panose="02020603050405020304" pitchFamily="18" charset="0"/>
              </a:rPr>
              <a:t>Nêu</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lí</a:t>
            </a:r>
            <a:r>
              <a:rPr lang="en-US" altLang="en-US" sz="3400" b="1" dirty="0">
                <a:solidFill>
                  <a:schemeClr val="bg1"/>
                </a:solidFill>
                <a:latin typeface="Times New Roman" panose="02020603050405020304" pitchFamily="18" charset="0"/>
              </a:rPr>
              <a:t> do </a:t>
            </a:r>
            <a:r>
              <a:rPr lang="en-US" altLang="en-US" sz="3400" b="1" dirty="0" err="1">
                <a:solidFill>
                  <a:schemeClr val="bg1"/>
                </a:solidFill>
                <a:latin typeface="Times New Roman" panose="02020603050405020304" pitchFamily="18" charset="0"/>
              </a:rPr>
              <a:t>và</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mục</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đích</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viết</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thư</a:t>
            </a:r>
            <a:r>
              <a:rPr lang="en-US" altLang="en-US" sz="3400" b="1" dirty="0">
                <a:solidFill>
                  <a:schemeClr val="bg1"/>
                </a:solidFill>
                <a:latin typeface="Times New Roman" panose="02020603050405020304" pitchFamily="18" charset="0"/>
              </a:rPr>
              <a:t>.</a:t>
            </a:r>
          </a:p>
          <a:p>
            <a:pPr marL="457200" indent="-457200">
              <a:spcBef>
                <a:spcPct val="50000"/>
              </a:spcBef>
              <a:buFont typeface="Courier New" panose="02070309020205020404" pitchFamily="49" charset="0"/>
              <a:buChar char="o"/>
            </a:pPr>
            <a:r>
              <a:rPr lang="en-US" altLang="en-US" sz="3400" b="1" dirty="0" err="1">
                <a:solidFill>
                  <a:schemeClr val="bg1"/>
                </a:solidFill>
                <a:latin typeface="Times New Roman" panose="02020603050405020304" pitchFamily="18" charset="0"/>
              </a:rPr>
              <a:t>Thăm</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hỏi</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tình</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hình</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của</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người</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nhận</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thư</a:t>
            </a:r>
            <a:r>
              <a:rPr lang="en-US" altLang="en-US" sz="3400" b="1" dirty="0">
                <a:solidFill>
                  <a:schemeClr val="bg1"/>
                </a:solidFill>
                <a:latin typeface="Times New Roman" panose="02020603050405020304" pitchFamily="18" charset="0"/>
              </a:rPr>
              <a:t>.</a:t>
            </a:r>
          </a:p>
          <a:p>
            <a:pPr marL="457200" indent="-457200">
              <a:spcBef>
                <a:spcPct val="50000"/>
              </a:spcBef>
              <a:buFont typeface="Courier New" panose="02070309020205020404" pitchFamily="49" charset="0"/>
              <a:buChar char="o"/>
            </a:pPr>
            <a:r>
              <a:rPr lang="en-US" altLang="en-US" sz="3400" b="1" dirty="0" err="1">
                <a:solidFill>
                  <a:schemeClr val="bg1"/>
                </a:solidFill>
                <a:latin typeface="Times New Roman" panose="02020603050405020304" pitchFamily="18" charset="0"/>
              </a:rPr>
              <a:t>Thông</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báo</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tình</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hình</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của</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người</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viết</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thư</a:t>
            </a:r>
            <a:r>
              <a:rPr lang="en-US" altLang="en-US" sz="3400" b="1" dirty="0">
                <a:solidFill>
                  <a:schemeClr val="bg1"/>
                </a:solidFill>
                <a:latin typeface="Times New Roman" panose="02020603050405020304" pitchFamily="18" charset="0"/>
              </a:rPr>
              <a:t>.</a:t>
            </a:r>
          </a:p>
          <a:p>
            <a:pPr marL="457200" indent="-457200">
              <a:spcBef>
                <a:spcPct val="50000"/>
              </a:spcBef>
              <a:buFont typeface="Courier New" panose="02070309020205020404" pitchFamily="49" charset="0"/>
              <a:buChar char="o"/>
            </a:pPr>
            <a:r>
              <a:rPr lang="en-US" altLang="en-US" sz="3400" b="1" dirty="0" err="1">
                <a:solidFill>
                  <a:schemeClr val="bg1"/>
                </a:solidFill>
                <a:latin typeface="Times New Roman" panose="02020603050405020304" pitchFamily="18" charset="0"/>
              </a:rPr>
              <a:t>Nêu</a:t>
            </a:r>
            <a:r>
              <a:rPr lang="en-US" altLang="en-US" sz="3400" b="1" dirty="0">
                <a:solidFill>
                  <a:schemeClr val="bg1"/>
                </a:solidFill>
                <a:latin typeface="Times New Roman" panose="02020603050405020304" pitchFamily="18" charset="0"/>
              </a:rPr>
              <a:t> ý </a:t>
            </a:r>
            <a:r>
              <a:rPr lang="en-US" altLang="en-US" sz="3400" b="1" dirty="0" err="1">
                <a:solidFill>
                  <a:schemeClr val="bg1"/>
                </a:solidFill>
                <a:latin typeface="Times New Roman" panose="02020603050405020304" pitchFamily="18" charset="0"/>
              </a:rPr>
              <a:t>kiến</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cần</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trao</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đổi</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hoặc</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bày</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tỏ</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tình</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cảm</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với</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người</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nhận</a:t>
            </a:r>
            <a:r>
              <a:rPr lang="en-US" altLang="en-US" sz="3400" b="1" dirty="0">
                <a:solidFill>
                  <a:schemeClr val="bg1"/>
                </a:solidFill>
                <a:latin typeface="Times New Roman" panose="02020603050405020304" pitchFamily="18" charset="0"/>
              </a:rPr>
              <a:t> </a:t>
            </a:r>
            <a:r>
              <a:rPr lang="en-US" altLang="en-US" sz="3400" b="1" dirty="0" err="1">
                <a:solidFill>
                  <a:schemeClr val="bg1"/>
                </a:solidFill>
                <a:latin typeface="Times New Roman" panose="02020603050405020304" pitchFamily="18" charset="0"/>
              </a:rPr>
              <a:t>thư</a:t>
            </a:r>
            <a:r>
              <a:rPr lang="en-US" altLang="en-US" sz="3400" b="1" dirty="0">
                <a:solidFill>
                  <a:schemeClr val="bg1"/>
                </a:solidFill>
                <a:latin typeface="Times New Roman" panose="02020603050405020304" pitchFamily="18" charset="0"/>
              </a:rPr>
              <a:t>.</a:t>
            </a:r>
          </a:p>
        </p:txBody>
      </p:sp>
      <p:grpSp>
        <p:nvGrpSpPr>
          <p:cNvPr id="5" name="组合 8">
            <a:extLst>
              <a:ext uri="{FF2B5EF4-FFF2-40B4-BE49-F238E27FC236}">
                <a16:creationId xmlns:a16="http://schemas.microsoft.com/office/drawing/2014/main" id="{C341ED7B-BACF-4B8D-B343-D464A013E0C7}"/>
              </a:ext>
            </a:extLst>
          </p:cNvPr>
          <p:cNvGrpSpPr/>
          <p:nvPr/>
        </p:nvGrpSpPr>
        <p:grpSpPr>
          <a:xfrm>
            <a:off x="498595" y="192925"/>
            <a:ext cx="10929362" cy="1183502"/>
            <a:chOff x="736114" y="5626863"/>
            <a:chExt cx="8457446" cy="675965"/>
          </a:xfrm>
        </p:grpSpPr>
        <p:sp>
          <p:nvSpPr>
            <p:cNvPr id="6" name="矩形 3">
              <a:extLst>
                <a:ext uri="{FF2B5EF4-FFF2-40B4-BE49-F238E27FC236}">
                  <a16:creationId xmlns:a16="http://schemas.microsoft.com/office/drawing/2014/main" id="{9DC33177-7200-4491-A4A0-3C094B1BA4C7}"/>
                </a:ext>
              </a:extLst>
            </p:cNvPr>
            <p:cNvSpPr/>
            <p:nvPr/>
          </p:nvSpPr>
          <p:spPr>
            <a:xfrm>
              <a:off x="736114" y="5626863"/>
              <a:ext cx="8457446" cy="651641"/>
            </a:xfrm>
            <a:prstGeom prst="rect">
              <a:avLst/>
            </a:prstGeom>
            <a:blipFill dpi="0" rotWithShape="1">
              <a:blip r:embed="rId2"/>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2">
              <a:extLst>
                <a:ext uri="{FF2B5EF4-FFF2-40B4-BE49-F238E27FC236}">
                  <a16:creationId xmlns:a16="http://schemas.microsoft.com/office/drawing/2014/main" id="{39F310E3-111E-4B16-A707-D0E57AAF3568}"/>
                </a:ext>
              </a:extLst>
            </p:cNvPr>
            <p:cNvSpPr/>
            <p:nvPr/>
          </p:nvSpPr>
          <p:spPr>
            <a:xfrm>
              <a:off x="736114" y="5652410"/>
              <a:ext cx="8402768" cy="650418"/>
            </a:xfrm>
            <a:prstGeom prst="rect">
              <a:avLst/>
            </a:prstGeom>
          </p:spPr>
          <p:txBody>
            <a:bodyPr wrap="square">
              <a:spAutoFit/>
            </a:bodyPr>
            <a:lstStyle/>
            <a:p>
              <a:pPr algn="ctr"/>
              <a:r>
                <a:rPr lang="en-US" altLang="en-US" sz="3400" b="1" dirty="0">
                  <a:solidFill>
                    <a:schemeClr val="bg1"/>
                  </a:solidFill>
                  <a:latin typeface="UTM Avo" panose="02040603050506020204" pitchFamily="18" charset="0"/>
                </a:rPr>
                <a:t>2. </a:t>
              </a:r>
              <a:r>
                <a:rPr lang="en-US" altLang="en-US" sz="3400" b="1" dirty="0" err="1">
                  <a:solidFill>
                    <a:schemeClr val="bg1"/>
                  </a:solidFill>
                  <a:latin typeface="UTM Avo" panose="02040603050506020204" pitchFamily="18" charset="0"/>
                </a:rPr>
                <a:t>Để</a:t>
              </a:r>
              <a:r>
                <a:rPr lang="en-US" altLang="en-US" sz="3400" b="1" dirty="0">
                  <a:solidFill>
                    <a:schemeClr val="bg1"/>
                  </a:solidFill>
                  <a:latin typeface="UTM Avo" panose="02040603050506020204" pitchFamily="18" charset="0"/>
                </a:rPr>
                <a:t> </a:t>
              </a:r>
              <a:r>
                <a:rPr lang="en-US" altLang="en-US" sz="3400" b="1" dirty="0" err="1">
                  <a:solidFill>
                    <a:schemeClr val="bg1"/>
                  </a:solidFill>
                  <a:latin typeface="UTM Avo" panose="02040603050506020204" pitchFamily="18" charset="0"/>
                </a:rPr>
                <a:t>thực</a:t>
              </a:r>
              <a:r>
                <a:rPr lang="en-US" altLang="en-US" sz="3400" b="1" dirty="0">
                  <a:solidFill>
                    <a:schemeClr val="bg1"/>
                  </a:solidFill>
                  <a:latin typeface="UTM Avo" panose="02040603050506020204" pitchFamily="18" charset="0"/>
                </a:rPr>
                <a:t> </a:t>
              </a:r>
              <a:r>
                <a:rPr lang="en-US" altLang="en-US" sz="3400" b="1" dirty="0" err="1">
                  <a:solidFill>
                    <a:schemeClr val="bg1"/>
                  </a:solidFill>
                  <a:latin typeface="UTM Avo" panose="02040603050506020204" pitchFamily="18" charset="0"/>
                </a:rPr>
                <a:t>hiện</a:t>
              </a:r>
              <a:r>
                <a:rPr lang="en-US" altLang="en-US" sz="3400" b="1" dirty="0">
                  <a:solidFill>
                    <a:schemeClr val="bg1"/>
                  </a:solidFill>
                  <a:latin typeface="UTM Avo" panose="02040603050506020204" pitchFamily="18" charset="0"/>
                </a:rPr>
                <a:t> </a:t>
              </a:r>
              <a:r>
                <a:rPr lang="en-US" altLang="en-US" sz="3400" b="1" dirty="0" err="1">
                  <a:solidFill>
                    <a:schemeClr val="bg1"/>
                  </a:solidFill>
                  <a:latin typeface="UTM Avo" panose="02040603050506020204" pitchFamily="18" charset="0"/>
                </a:rPr>
                <a:t>mục</a:t>
              </a:r>
              <a:r>
                <a:rPr lang="en-US" altLang="en-US" sz="3400" b="1" dirty="0">
                  <a:solidFill>
                    <a:schemeClr val="bg1"/>
                  </a:solidFill>
                  <a:latin typeface="UTM Avo" panose="02040603050506020204" pitchFamily="18" charset="0"/>
                </a:rPr>
                <a:t> </a:t>
              </a:r>
              <a:r>
                <a:rPr lang="en-US" altLang="en-US" sz="3400" b="1" dirty="0" err="1">
                  <a:solidFill>
                    <a:schemeClr val="bg1"/>
                  </a:solidFill>
                  <a:latin typeface="UTM Avo" panose="02040603050506020204" pitchFamily="18" charset="0"/>
                </a:rPr>
                <a:t>đích</a:t>
              </a:r>
              <a:r>
                <a:rPr lang="en-US" altLang="en-US" sz="3400" b="1" dirty="0">
                  <a:solidFill>
                    <a:schemeClr val="bg1"/>
                  </a:solidFill>
                  <a:latin typeface="UTM Avo" panose="02040603050506020204" pitchFamily="18" charset="0"/>
                </a:rPr>
                <a:t> </a:t>
              </a:r>
              <a:r>
                <a:rPr lang="en-US" altLang="en-US" sz="3400" b="1" dirty="0" err="1">
                  <a:solidFill>
                    <a:schemeClr val="bg1"/>
                  </a:solidFill>
                  <a:latin typeface="UTM Avo" panose="02040603050506020204" pitchFamily="18" charset="0"/>
                </a:rPr>
                <a:t>trên</a:t>
              </a:r>
              <a:r>
                <a:rPr lang="en-US" altLang="en-US" sz="3400" b="1" dirty="0">
                  <a:solidFill>
                    <a:schemeClr val="bg1"/>
                  </a:solidFill>
                  <a:latin typeface="UTM Avo" panose="02040603050506020204" pitchFamily="18" charset="0"/>
                </a:rPr>
                <a:t>, </a:t>
              </a:r>
              <a:r>
                <a:rPr lang="en-US" altLang="en-US" sz="3400" b="1" dirty="0" err="1">
                  <a:solidFill>
                    <a:schemeClr val="bg1"/>
                  </a:solidFill>
                  <a:latin typeface="UTM Avo" panose="02040603050506020204" pitchFamily="18" charset="0"/>
                </a:rPr>
                <a:t>một</a:t>
              </a:r>
              <a:r>
                <a:rPr lang="en-US" altLang="en-US" sz="3400" b="1" dirty="0">
                  <a:solidFill>
                    <a:schemeClr val="bg1"/>
                  </a:solidFill>
                  <a:latin typeface="UTM Avo" panose="02040603050506020204" pitchFamily="18" charset="0"/>
                </a:rPr>
                <a:t> </a:t>
              </a:r>
              <a:r>
                <a:rPr lang="en-US" altLang="en-US" sz="3400" b="1" dirty="0" err="1">
                  <a:solidFill>
                    <a:schemeClr val="bg1"/>
                  </a:solidFill>
                  <a:latin typeface="UTM Avo" panose="02040603050506020204" pitchFamily="18" charset="0"/>
                </a:rPr>
                <a:t>bức</a:t>
              </a:r>
              <a:r>
                <a:rPr lang="en-US" altLang="en-US" sz="3400" b="1" dirty="0">
                  <a:solidFill>
                    <a:schemeClr val="bg1"/>
                  </a:solidFill>
                  <a:latin typeface="UTM Avo" panose="02040603050506020204" pitchFamily="18" charset="0"/>
                </a:rPr>
                <a:t> </a:t>
              </a:r>
              <a:r>
                <a:rPr lang="en-US" altLang="en-US" sz="3400" b="1" dirty="0" err="1">
                  <a:solidFill>
                    <a:schemeClr val="bg1"/>
                  </a:solidFill>
                  <a:latin typeface="UTM Avo" panose="02040603050506020204" pitchFamily="18" charset="0"/>
                </a:rPr>
                <a:t>thư</a:t>
              </a:r>
              <a:endParaRPr lang="vi-VN" altLang="en-US" sz="3400" b="1" dirty="0">
                <a:solidFill>
                  <a:schemeClr val="bg1"/>
                </a:solidFill>
                <a:latin typeface="UTM Avo" panose="02040603050506020204" pitchFamily="18" charset="0"/>
              </a:endParaRPr>
            </a:p>
            <a:p>
              <a:pPr algn="ctr"/>
              <a:r>
                <a:rPr lang="en-US" altLang="en-US" sz="3400" b="1" dirty="0">
                  <a:solidFill>
                    <a:schemeClr val="bg1"/>
                  </a:solidFill>
                  <a:latin typeface="UTM Avo" panose="02040603050506020204" pitchFamily="18" charset="0"/>
                </a:rPr>
                <a:t> </a:t>
              </a:r>
              <a:r>
                <a:rPr lang="en-US" altLang="en-US" sz="3400" b="1" dirty="0" err="1">
                  <a:solidFill>
                    <a:schemeClr val="bg1"/>
                  </a:solidFill>
                  <a:latin typeface="UTM Avo" panose="02040603050506020204" pitchFamily="18" charset="0"/>
                </a:rPr>
                <a:t>cần</a:t>
              </a:r>
              <a:r>
                <a:rPr lang="en-US" altLang="en-US" sz="3400" b="1" dirty="0">
                  <a:solidFill>
                    <a:schemeClr val="bg1"/>
                  </a:solidFill>
                  <a:latin typeface="UTM Avo" panose="02040603050506020204" pitchFamily="18" charset="0"/>
                </a:rPr>
                <a:t> </a:t>
              </a:r>
              <a:r>
                <a:rPr lang="en-US" altLang="en-US" sz="3400" b="1" dirty="0" err="1">
                  <a:solidFill>
                    <a:schemeClr val="bg1"/>
                  </a:solidFill>
                  <a:latin typeface="UTM Avo" panose="02040603050506020204" pitchFamily="18" charset="0"/>
                </a:rPr>
                <a:t>có</a:t>
              </a:r>
              <a:r>
                <a:rPr lang="en-US" altLang="en-US" sz="3400" b="1" dirty="0">
                  <a:solidFill>
                    <a:schemeClr val="bg1"/>
                  </a:solidFill>
                  <a:latin typeface="UTM Avo" panose="02040603050506020204" pitchFamily="18" charset="0"/>
                </a:rPr>
                <a:t> </a:t>
              </a:r>
              <a:r>
                <a:rPr lang="en-US" altLang="en-US" sz="3400" b="1" dirty="0" err="1">
                  <a:solidFill>
                    <a:schemeClr val="bg1"/>
                  </a:solidFill>
                  <a:latin typeface="UTM Avo" panose="02040603050506020204" pitchFamily="18" charset="0"/>
                </a:rPr>
                <a:t>những</a:t>
              </a:r>
              <a:r>
                <a:rPr lang="en-US" altLang="en-US" sz="3400" b="1" dirty="0">
                  <a:solidFill>
                    <a:schemeClr val="bg1"/>
                  </a:solidFill>
                  <a:latin typeface="UTM Avo" panose="02040603050506020204" pitchFamily="18" charset="0"/>
                </a:rPr>
                <a:t> </a:t>
              </a:r>
              <a:r>
                <a:rPr lang="en-US" altLang="en-US" sz="3400" b="1" dirty="0" err="1">
                  <a:solidFill>
                    <a:schemeClr val="bg1"/>
                  </a:solidFill>
                  <a:latin typeface="UTM Avo" panose="02040603050506020204" pitchFamily="18" charset="0"/>
                </a:rPr>
                <a:t>nội</a:t>
              </a:r>
              <a:r>
                <a:rPr lang="en-US" altLang="en-US" sz="3400" b="1" dirty="0">
                  <a:solidFill>
                    <a:schemeClr val="bg1"/>
                  </a:solidFill>
                  <a:latin typeface="UTM Avo" panose="02040603050506020204" pitchFamily="18" charset="0"/>
                </a:rPr>
                <a:t> dung </a:t>
              </a:r>
              <a:r>
                <a:rPr lang="en-US" altLang="en-US" sz="3400" b="1" dirty="0" err="1">
                  <a:solidFill>
                    <a:schemeClr val="bg1"/>
                  </a:solidFill>
                  <a:latin typeface="UTM Avo" panose="02040603050506020204" pitchFamily="18" charset="0"/>
                </a:rPr>
                <a:t>gì</a:t>
              </a:r>
              <a:r>
                <a:rPr lang="en-US" altLang="en-US" sz="3400" b="1" dirty="0">
                  <a:solidFill>
                    <a:schemeClr val="bg1"/>
                  </a:solidFill>
                  <a:latin typeface="UTM Avo" panose="02040603050506020204" pitchFamily="18" charset="0"/>
                </a:rPr>
                <a:t>?</a:t>
              </a:r>
            </a:p>
          </p:txBody>
        </p:sp>
      </p:grpSp>
    </p:spTree>
    <p:extLst>
      <p:ext uri="{BB962C8B-B14F-4D97-AF65-F5344CB8AC3E}">
        <p14:creationId xmlns:p14="http://schemas.microsoft.com/office/powerpoint/2010/main" val="1300322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1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fade">
                                      <p:cBhvr>
                                        <p:cTn id="28" dur="1000"/>
                                        <p:tgtEl>
                                          <p:spTgt spid="4">
                                            <p:txEl>
                                              <p:pRg st="2" end="2"/>
                                            </p:txEl>
                                          </p:spTgt>
                                        </p:tgtEl>
                                      </p:cBhvr>
                                    </p:animEffect>
                                    <p:anim calcmode="lin" valueType="num">
                                      <p:cBhvr>
                                        <p:cTn id="2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animEffect transition="in" filter="fade">
                                      <p:cBhvr>
                                        <p:cTn id="35" dur="1000"/>
                                        <p:tgtEl>
                                          <p:spTgt spid="4">
                                            <p:txEl>
                                              <p:pRg st="3" end="3"/>
                                            </p:txEl>
                                          </p:spTgt>
                                        </p:tgtEl>
                                      </p:cBhvr>
                                    </p:animEffect>
                                    <p:anim calcmode="lin" valueType="num">
                                      <p:cBhvr>
                                        <p:cTn id="36"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4">
                                            <p:txEl>
                                              <p:pRg st="4" end="4"/>
                                            </p:txEl>
                                          </p:spTgt>
                                        </p:tgtEl>
                                        <p:attrNameLst>
                                          <p:attrName>style.visibility</p:attrName>
                                        </p:attrNameLst>
                                      </p:cBhvr>
                                      <p:to>
                                        <p:strVal val="visible"/>
                                      </p:to>
                                    </p:set>
                                    <p:animEffect transition="in" filter="fade">
                                      <p:cBhvr>
                                        <p:cTn id="42" dur="1000"/>
                                        <p:tgtEl>
                                          <p:spTgt spid="4">
                                            <p:txEl>
                                              <p:pRg st="4" end="4"/>
                                            </p:txEl>
                                          </p:spTgt>
                                        </p:tgtEl>
                                      </p:cBhvr>
                                    </p:animEffect>
                                    <p:anim calcmode="lin" valueType="num">
                                      <p:cBhvr>
                                        <p:cTn id="43"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MH" val="20170502095138"/>
  <p:tag name="MH_LIBRARY" val="GRAPHIC"/>
  <p:tag name="MH_TYPE" val="Other"/>
  <p:tag name="MH_ORDER" val="2"/>
</p:tagLst>
</file>

<file path=ppt/tags/tag2.xml><?xml version="1.0" encoding="utf-8"?>
<p:tagLst xmlns:a="http://schemas.openxmlformats.org/drawingml/2006/main" xmlns:r="http://schemas.openxmlformats.org/officeDocument/2006/relationships" xmlns:p="http://schemas.openxmlformats.org/presentationml/2006/main">
  <p:tag name="MH" val="20170502095138"/>
  <p:tag name="MH_LIBRARY" val="GRAPHIC"/>
  <p:tag name="MH_TYPE" val="SubTitle"/>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70502095138"/>
  <p:tag name="MH_LIBRARY" val="GRAPHIC"/>
  <p:tag name="MH_TYPE" val="Other"/>
  <p:tag name="MH_ORDER" val="2"/>
</p:tagLst>
</file>

<file path=ppt/tags/tag4.xml><?xml version="1.0" encoding="utf-8"?>
<p:tagLst xmlns:a="http://schemas.openxmlformats.org/drawingml/2006/main" xmlns:r="http://schemas.openxmlformats.org/officeDocument/2006/relationships" xmlns:p="http://schemas.openxmlformats.org/presentationml/2006/main">
  <p:tag name="MH" val="20170502095138"/>
  <p:tag name="MH_LIBRARY" val="GRAPHIC"/>
  <p:tag name="MH_TYPE" val="SubTitle"/>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70502095138"/>
  <p:tag name="MH_LIBRARY" val="GRAPHIC"/>
  <p:tag name="MH_TYPE" val="Other"/>
  <p:tag name="MH_ORDER" val="2"/>
</p:tagLst>
</file>

<file path=ppt/tags/tag6.xml><?xml version="1.0" encoding="utf-8"?>
<p:tagLst xmlns:a="http://schemas.openxmlformats.org/drawingml/2006/main" xmlns:r="http://schemas.openxmlformats.org/officeDocument/2006/relationships" xmlns:p="http://schemas.openxmlformats.org/presentationml/2006/main">
  <p:tag name="MH" val="20170502095138"/>
  <p:tag name="MH_LIBRARY" val="GRAPHIC"/>
  <p:tag name="MH_TYPE" val="SubTitle"/>
  <p:tag name="MH_ORDER" val="1"/>
</p:tagLst>
</file>

<file path=ppt/tags/tag7.xml><?xml version="1.0" encoding="utf-8"?>
<p:tagLst xmlns:a="http://schemas.openxmlformats.org/drawingml/2006/main" xmlns:r="http://schemas.openxmlformats.org/officeDocument/2006/relationships" xmlns:p="http://schemas.openxmlformats.org/presentationml/2006/main">
  <p:tag name="MH" val="20170502095138"/>
  <p:tag name="MH_LIBRARY" val="GRAPHIC"/>
  <p:tag name="MH_TYPE" val="SubTitle"/>
  <p:tag name="MH_ORDER" val="1"/>
</p:tagLst>
</file>

<file path=ppt/tags/tag8.xml><?xml version="1.0" encoding="utf-8"?>
<p:tagLst xmlns:a="http://schemas.openxmlformats.org/drawingml/2006/main" xmlns:r="http://schemas.openxmlformats.org/officeDocument/2006/relationships" xmlns:p="http://schemas.openxmlformats.org/presentationml/2006/main">
  <p:tag name="MH" val="20170502095138"/>
  <p:tag name="MH_LIBRARY" val="GRAPHIC"/>
  <p:tag name="MH_TYPE" val="SubTitle"/>
  <p:tag name="MH_ORDER"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421</TotalTime>
  <Words>1406</Words>
  <Application>Microsoft Office PowerPoint</Application>
  <PresentationFormat>Widescreen</PresentationFormat>
  <Paragraphs>94</Paragraphs>
  <Slides>20</Slides>
  <Notes>0</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20</vt:i4>
      </vt:variant>
    </vt:vector>
  </HeadingPairs>
  <TitlesOfParts>
    <vt:vector size="32" baseType="lpstr">
      <vt:lpstr>微软雅黑</vt:lpstr>
      <vt:lpstr>#9Slide05 Astrolight Roman</vt:lpstr>
      <vt:lpstr>#9Slide07 IcielPony</vt:lpstr>
      <vt:lpstr>Arial</vt:lpstr>
      <vt:lpstr>Broadway</vt:lpstr>
      <vt:lpstr>Calibri</vt:lpstr>
      <vt:lpstr>Calibri Light</vt:lpstr>
      <vt:lpstr>Courier New</vt:lpstr>
      <vt:lpstr>Times New Roman</vt:lpstr>
      <vt:lpstr>UTM Avo</vt:lpstr>
      <vt:lpstr>仓耳玄三M W05</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Dương Thị Lan Anh</cp:lastModifiedBy>
  <cp:revision>31</cp:revision>
  <dcterms:created xsi:type="dcterms:W3CDTF">2022-06-14T17:29:46Z</dcterms:created>
  <dcterms:modified xsi:type="dcterms:W3CDTF">2022-09-21T16:34:24Z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2022-09-21T16:13:38Z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6a90bc80-beea-4fdd-81bd-4c1cc8853dae</vt:lpwstr>
  </property>
  <property fmtid="{D5CDD505-2E9C-101B-9397-08002B2CF9AE}" pid="8" name="MSIP_Label_defa4170-0d19-0005-0004-bc88714345d2_ContentBits">
    <vt:lpwstr>0</vt:lpwstr>
  </property>
</Properties>
</file>