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Default Extension="mp4" ContentType="video/unknown"/>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42"/>
  </p:notesMasterIdLst>
  <p:sldIdLst>
    <p:sldId id="258" r:id="rId2"/>
    <p:sldId id="2007577184" r:id="rId3"/>
    <p:sldId id="2007577185" r:id="rId4"/>
    <p:sldId id="2007577182" r:id="rId5"/>
    <p:sldId id="2007577186" r:id="rId6"/>
    <p:sldId id="2007577187" r:id="rId7"/>
    <p:sldId id="2007577189" r:id="rId8"/>
    <p:sldId id="2007577218" r:id="rId9"/>
    <p:sldId id="2007577190" r:id="rId10"/>
    <p:sldId id="2007577191" r:id="rId11"/>
    <p:sldId id="2007577193" r:id="rId12"/>
    <p:sldId id="2007577192" r:id="rId13"/>
    <p:sldId id="2007577194" r:id="rId14"/>
    <p:sldId id="2007577198" r:id="rId15"/>
    <p:sldId id="2007577196" r:id="rId16"/>
    <p:sldId id="2007577183" r:id="rId17"/>
    <p:sldId id="2007577195" r:id="rId18"/>
    <p:sldId id="2007577199" r:id="rId19"/>
    <p:sldId id="2007577197" r:id="rId20"/>
    <p:sldId id="2007577201" r:id="rId21"/>
    <p:sldId id="2007577202" r:id="rId22"/>
    <p:sldId id="2007577200" r:id="rId23"/>
    <p:sldId id="2007577203" r:id="rId24"/>
    <p:sldId id="2007577205" r:id="rId25"/>
    <p:sldId id="2007577204" r:id="rId26"/>
    <p:sldId id="2007577219" r:id="rId27"/>
    <p:sldId id="11462" r:id="rId28"/>
    <p:sldId id="2007577206" r:id="rId29"/>
    <p:sldId id="2007577212" r:id="rId30"/>
    <p:sldId id="2007577213" r:id="rId31"/>
    <p:sldId id="2007577214" r:id="rId32"/>
    <p:sldId id="2007577215" r:id="rId33"/>
    <p:sldId id="2007577216" r:id="rId34"/>
    <p:sldId id="2007577208" r:id="rId35"/>
    <p:sldId id="2007577180" r:id="rId36"/>
    <p:sldId id="2007577211" r:id="rId37"/>
    <p:sldId id="2007577209" r:id="rId38"/>
    <p:sldId id="2007577175" r:id="rId39"/>
    <p:sldId id="2007577210" r:id="rId40"/>
    <p:sldId id="2007577217" r:id="rId41"/>
  </p:sldIdLst>
  <p:sldSz cx="12192000" cy="6858000"/>
  <p:notesSz cx="6858000" cy="9144000"/>
  <p:embeddedFontLst>
    <p:embeddedFont>
      <p:font typeface="等线" panose="020B0604020202020204" charset="-122"/>
      <p:regular r:id="rId43"/>
      <p:bold r:id="rId44"/>
    </p:embeddedFont>
    <p:embeddedFont>
      <p:font typeface="等线 Light" panose="020B0604020202020204" charset="-122"/>
      <p:regular r:id="rId45"/>
    </p:embeddedFont>
    <p:embeddedFont>
      <p:font typeface="Calibri" panose="020F0502020204030204" pitchFamily="34" charset="0"/>
      <p:regular r:id="rId46"/>
      <p:bold r:id="rId47"/>
      <p:italic r:id="rId48"/>
      <p:boldItalic r:id="rId49"/>
    </p:embeddedFont>
    <p:embeddedFont>
      <p:font typeface="iCiel Cadena" panose="020B0604020202020204" charset="0"/>
      <p:bold r:id="rId50"/>
    </p:embeddedFont>
  </p:embeddedFontLst>
  <p:custDataLst>
    <p:tags r:id="rId51"/>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36022"/>
    <a:srgbClr val="F7D56F"/>
    <a:srgbClr val="FCECC3"/>
    <a:srgbClr val="CEEAB0"/>
    <a:srgbClr val="88B1A5"/>
    <a:srgbClr val="69ABC6"/>
    <a:srgbClr val="EC943B"/>
    <a:srgbClr val="FFFF80"/>
    <a:srgbClr val="FFF9E9"/>
    <a:srgbClr val="F7EC8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19" autoAdjust="0"/>
    <p:restoredTop sz="93202" autoAdjust="0"/>
  </p:normalViewPr>
  <p:slideViewPr>
    <p:cSldViewPr snapToGrid="0">
      <p:cViewPr>
        <p:scale>
          <a:sx n="75" d="100"/>
          <a:sy n="75" d="100"/>
        </p:scale>
        <p:origin x="-811" y="-130"/>
      </p:cViewPr>
      <p:guideLst>
        <p:guide orient="horz" pos="2160"/>
        <p:guide pos="3840"/>
      </p:guideLst>
    </p:cSldViewPr>
  </p:slideViewPr>
  <p:notesTextViewPr>
    <p:cViewPr>
      <p:scale>
        <a:sx n="1" d="1"/>
        <a:sy n="1" d="1"/>
      </p:scale>
      <p:origin x="0" y="0"/>
    </p:cViewPr>
  </p:notesTextViewPr>
  <p:sorterViewPr>
    <p:cViewPr>
      <p:scale>
        <a:sx n="100" d="100"/>
        <a:sy n="100" d="100"/>
      </p:scale>
      <p:origin x="0" y="-2322"/>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font" Target="fonts/font5.fntdata"/><Relationship Id="rId50" Type="http://schemas.openxmlformats.org/officeDocument/2006/relationships/font" Target="fonts/font8.fntdata"/><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4.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font" Target="fonts/font3.fntdata"/><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7.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2.fntdata"/><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1.fntdata"/><Relationship Id="rId48" Type="http://schemas.openxmlformats.org/officeDocument/2006/relationships/font" Target="fonts/font6.fntdata"/><Relationship Id="rId8" Type="http://schemas.openxmlformats.org/officeDocument/2006/relationships/slide" Target="slides/slide7.xml"/><Relationship Id="rId51" Type="http://schemas.openxmlformats.org/officeDocument/2006/relationships/tags" Target="tags/tag1.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5EC68C4-E129-4943-9EB7-A94F53245FFB}" type="datetimeFigureOut">
              <a:rPr lang="zh-CN" altLang="en-US" smtClean="0"/>
              <a:t>2023/7/20</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453BD35-1189-42DF-90F4-FF07692DA867}" type="slidenum">
              <a:rPr lang="zh-CN" altLang="en-US" smtClean="0"/>
              <a:t>‹#›</a:t>
            </a:fld>
            <a:endParaRPr lang="zh-CN" altLang="en-US"/>
          </a:p>
        </p:txBody>
      </p:sp>
    </p:spTree>
    <p:extLst>
      <p:ext uri="{BB962C8B-B14F-4D97-AF65-F5344CB8AC3E}">
        <p14:creationId xmlns:p14="http://schemas.microsoft.com/office/powerpoint/2010/main" val="8594343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thivien.net/Quang-Huy/Ti%E1%BA%BFng-%C4%91%C3%A0n-Balalaica-tr%C3%AAn-s%C3%B4ng-%C4%90%C3%A0/poem-MjOIXc-F-PZRLmirYwrTDQ" TargetMode="External"/><Relationship Id="rId2" Type="http://schemas.openxmlformats.org/officeDocument/2006/relationships/slide" Target="../slides/slide9.xml"/><Relationship Id="rId1" Type="http://schemas.openxmlformats.org/officeDocument/2006/relationships/notesMaster" Target="../notesMasters/notesMaster1.xml"/><Relationship Id="rId4" Type="http://schemas.openxmlformats.org/officeDocument/2006/relationships/hyperlink" Target="https://vi.wikipedia.org/w/index.php?title=H%E1%BB%99i_h%E1%BB%AFu_ngh%E1%BB%8B_Vi%E1%BB%87t-X%C3%B4&amp;action=edit&amp;redlink=1"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F453BD35-1189-42DF-90F4-FF07692DA867}" type="slidenum">
              <a:rPr lang="zh-CN" altLang="en-US" smtClean="0"/>
              <a:t>1</a:t>
            </a:fld>
            <a:endParaRPr lang="zh-CN" altLang="en-US"/>
          </a:p>
        </p:txBody>
      </p:sp>
    </p:spTree>
    <p:extLst>
      <p:ext uri="{BB962C8B-B14F-4D97-AF65-F5344CB8AC3E}">
        <p14:creationId xmlns:p14="http://schemas.microsoft.com/office/powerpoint/2010/main" val="7286836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vi-VN" altLang="zh-CN"/>
              <a:t>Bấm vào ngôi sao để chọn câu hỏi</a:t>
            </a:r>
            <a:endParaRPr lang="zh-CN" altLang="en-US"/>
          </a:p>
        </p:txBody>
      </p:sp>
      <p:sp>
        <p:nvSpPr>
          <p:cNvPr id="4" name="灯片编号占位符 3"/>
          <p:cNvSpPr>
            <a:spLocks noGrp="1"/>
          </p:cNvSpPr>
          <p:nvPr>
            <p:ph type="sldNum" sz="quarter" idx="5"/>
          </p:nvPr>
        </p:nvSpPr>
        <p:spPr/>
        <p:txBody>
          <a:bodyPr/>
          <a:lstStyle/>
          <a:p>
            <a:fld id="{F453BD35-1189-42DF-90F4-FF07692DA867}" type="slidenum">
              <a:rPr lang="zh-CN" altLang="en-US" smtClean="0"/>
              <a:t>3</a:t>
            </a:fld>
            <a:endParaRPr lang="zh-CN" altLang="en-US"/>
          </a:p>
        </p:txBody>
      </p:sp>
    </p:spTree>
    <p:extLst>
      <p:ext uri="{BB962C8B-B14F-4D97-AF65-F5344CB8AC3E}">
        <p14:creationId xmlns:p14="http://schemas.microsoft.com/office/powerpoint/2010/main" val="8769604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F453BD35-1189-42DF-90F4-FF07692DA867}" type="slidenum">
              <a:rPr lang="zh-CN" altLang="en-US" smtClean="0"/>
              <a:t>8</a:t>
            </a:fld>
            <a:endParaRPr lang="zh-CN" altLang="en-US"/>
          </a:p>
        </p:txBody>
      </p:sp>
    </p:spTree>
    <p:extLst>
      <p:ext uri="{BB962C8B-B14F-4D97-AF65-F5344CB8AC3E}">
        <p14:creationId xmlns:p14="http://schemas.microsoft.com/office/powerpoint/2010/main" val="27753899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altLang="en-US" sz="1200" b="1"/>
              <a:t> Bài thơ </a:t>
            </a:r>
            <a:r>
              <a:rPr lang="nl-NL" altLang="en-US" sz="1200" b="1">
                <a:hlinkClick r:id="rId3"/>
              </a:rPr>
              <a:t>Tiếng đàn Balalaica trên sông Đà</a:t>
            </a:r>
            <a:r>
              <a:rPr lang="nl-NL" altLang="en-US" sz="1200" b="1"/>
              <a:t> đạt giải nhất trong cuộc thi thơ năm 1983 của </a:t>
            </a:r>
            <a:r>
              <a:rPr lang="nl-NL" altLang="en-US" sz="1200" b="1" u="sng">
                <a:hlinkClick r:id="rId4" tooltip="Hội hữu nghị Việt-Xô (trang chưa được viết)"/>
              </a:rPr>
              <a:t>Hội hữu nghị Việt-Xô</a:t>
            </a:r>
            <a:r>
              <a:rPr lang="nl-NL" altLang="en-US" sz="1200" b="1"/>
              <a:t>. Có 14 nhạc sĩ đã phổ nhạc cho bài thơ này.</a:t>
            </a:r>
            <a:endParaRPr lang="en-US"/>
          </a:p>
        </p:txBody>
      </p:sp>
      <p:sp>
        <p:nvSpPr>
          <p:cNvPr id="4" name="Slide Number Placeholder 3"/>
          <p:cNvSpPr>
            <a:spLocks noGrp="1"/>
          </p:cNvSpPr>
          <p:nvPr>
            <p:ph type="sldNum" sz="quarter" idx="5"/>
          </p:nvPr>
        </p:nvSpPr>
        <p:spPr/>
        <p:txBody>
          <a:bodyPr/>
          <a:lstStyle/>
          <a:p>
            <a:fld id="{F453BD35-1189-42DF-90F4-FF07692DA867}" type="slidenum">
              <a:rPr lang="zh-CN" altLang="en-US" smtClean="0"/>
              <a:t>9</a:t>
            </a:fld>
            <a:endParaRPr lang="zh-CN" altLang="en-US"/>
          </a:p>
        </p:txBody>
      </p:sp>
    </p:spTree>
    <p:extLst>
      <p:ext uri="{BB962C8B-B14F-4D97-AF65-F5344CB8AC3E}">
        <p14:creationId xmlns:p14="http://schemas.microsoft.com/office/powerpoint/2010/main" val="39606627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F453BD35-1189-42DF-90F4-FF07692DA867}" type="slidenum">
              <a:rPr lang="zh-CN" altLang="en-US" smtClean="0"/>
              <a:t>16</a:t>
            </a:fld>
            <a:endParaRPr lang="zh-CN" altLang="en-US"/>
          </a:p>
        </p:txBody>
      </p:sp>
    </p:spTree>
    <p:extLst>
      <p:ext uri="{BB962C8B-B14F-4D97-AF65-F5344CB8AC3E}">
        <p14:creationId xmlns:p14="http://schemas.microsoft.com/office/powerpoint/2010/main" val="8675328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F453BD35-1189-42DF-90F4-FF07692DA867}" type="slidenum">
              <a:rPr lang="zh-CN" altLang="en-US" smtClean="0"/>
              <a:t>17</a:t>
            </a:fld>
            <a:endParaRPr lang="zh-CN" altLang="en-US"/>
          </a:p>
        </p:txBody>
      </p:sp>
    </p:spTree>
    <p:extLst>
      <p:ext uri="{BB962C8B-B14F-4D97-AF65-F5344CB8AC3E}">
        <p14:creationId xmlns:p14="http://schemas.microsoft.com/office/powerpoint/2010/main" val="21467721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F453BD35-1189-42DF-90F4-FF07692DA867}" type="slidenum">
              <a:rPr lang="zh-CN" altLang="en-US" smtClean="0"/>
              <a:t>27</a:t>
            </a:fld>
            <a:endParaRPr lang="zh-CN" altLang="en-US"/>
          </a:p>
        </p:txBody>
      </p:sp>
    </p:spTree>
    <p:extLst>
      <p:ext uri="{BB962C8B-B14F-4D97-AF65-F5344CB8AC3E}">
        <p14:creationId xmlns:p14="http://schemas.microsoft.com/office/powerpoint/2010/main" val="13175923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F453BD35-1189-42DF-90F4-FF07692DA867}" type="slidenum">
              <a:rPr lang="zh-CN" altLang="en-US" smtClean="0"/>
              <a:t>35</a:t>
            </a:fld>
            <a:endParaRPr lang="zh-CN" altLang="en-US"/>
          </a:p>
        </p:txBody>
      </p:sp>
    </p:spTree>
    <p:extLst>
      <p:ext uri="{BB962C8B-B14F-4D97-AF65-F5344CB8AC3E}">
        <p14:creationId xmlns:p14="http://schemas.microsoft.com/office/powerpoint/2010/main" val="23616388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F453BD35-1189-42DF-90F4-FF07692DA867}" type="slidenum">
              <a:rPr lang="zh-CN" altLang="en-US" smtClean="0"/>
              <a:t>38</a:t>
            </a:fld>
            <a:endParaRPr lang="zh-CN" altLang="en-US"/>
          </a:p>
        </p:txBody>
      </p:sp>
    </p:spTree>
    <p:extLst>
      <p:ext uri="{BB962C8B-B14F-4D97-AF65-F5344CB8AC3E}">
        <p14:creationId xmlns:p14="http://schemas.microsoft.com/office/powerpoint/2010/main" val="15648307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CF6B500F-9AF2-4557-9816-65B63D71EC78}"/>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xmlns="" id="{26B4E010-380F-467E-82A0-5413F9ECFA4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xmlns="" id="{FD502970-C115-444D-81DA-C84ED040E504}"/>
              </a:ext>
            </a:extLst>
          </p:cNvPr>
          <p:cNvSpPr>
            <a:spLocks noGrp="1"/>
          </p:cNvSpPr>
          <p:nvPr>
            <p:ph type="dt" sz="half" idx="10"/>
          </p:nvPr>
        </p:nvSpPr>
        <p:spPr/>
        <p:txBody>
          <a:bodyPr/>
          <a:lstStyle/>
          <a:p>
            <a:fld id="{032554EB-4C62-4957-B789-FDFDF47FEB37}" type="datetimeFigureOut">
              <a:rPr lang="zh-CN" altLang="en-US" smtClean="0"/>
              <a:t>2023/7/20</a:t>
            </a:fld>
            <a:endParaRPr lang="zh-CN" altLang="en-US"/>
          </a:p>
        </p:txBody>
      </p:sp>
      <p:sp>
        <p:nvSpPr>
          <p:cNvPr id="5" name="页脚占位符 4">
            <a:extLst>
              <a:ext uri="{FF2B5EF4-FFF2-40B4-BE49-F238E27FC236}">
                <a16:creationId xmlns:a16="http://schemas.microsoft.com/office/drawing/2014/main" xmlns="" id="{D8CABC36-C7AB-4CF5-8859-78CACC1E9E4A}"/>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xmlns="" id="{B2BEF7CF-B9DA-4771-A5C7-1B322DB7E2C2}"/>
              </a:ext>
            </a:extLst>
          </p:cNvPr>
          <p:cNvSpPr>
            <a:spLocks noGrp="1"/>
          </p:cNvSpPr>
          <p:nvPr>
            <p:ph type="sldNum" sz="quarter" idx="12"/>
          </p:nvPr>
        </p:nvSpPr>
        <p:spPr/>
        <p:txBody>
          <a:bodyPr/>
          <a:lstStyle/>
          <a:p>
            <a:fld id="{845F60E6-B9B1-456E-ACE7-5C7E49F806F8}" type="slidenum">
              <a:rPr lang="zh-CN" altLang="en-US" smtClean="0"/>
              <a:t>‹#›</a:t>
            </a:fld>
            <a:endParaRPr lang="zh-CN" altLang="en-US"/>
          </a:p>
        </p:txBody>
      </p:sp>
    </p:spTree>
    <p:extLst>
      <p:ext uri="{BB962C8B-B14F-4D97-AF65-F5344CB8AC3E}">
        <p14:creationId xmlns:p14="http://schemas.microsoft.com/office/powerpoint/2010/main" val="2271214875"/>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767E3D62-591E-44FB-9708-826D5C5D61F9}"/>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xmlns="" id="{217AAE69-16C0-4219-976E-853DC375A250}"/>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xmlns="" id="{8D5381D5-1B84-431C-9109-C659C671B6DB}"/>
              </a:ext>
            </a:extLst>
          </p:cNvPr>
          <p:cNvSpPr>
            <a:spLocks noGrp="1"/>
          </p:cNvSpPr>
          <p:nvPr>
            <p:ph type="dt" sz="half" idx="10"/>
          </p:nvPr>
        </p:nvSpPr>
        <p:spPr/>
        <p:txBody>
          <a:bodyPr/>
          <a:lstStyle/>
          <a:p>
            <a:fld id="{032554EB-4C62-4957-B789-FDFDF47FEB37}" type="datetimeFigureOut">
              <a:rPr lang="zh-CN" altLang="en-US" smtClean="0"/>
              <a:t>2023/7/20</a:t>
            </a:fld>
            <a:endParaRPr lang="zh-CN" altLang="en-US"/>
          </a:p>
        </p:txBody>
      </p:sp>
      <p:sp>
        <p:nvSpPr>
          <p:cNvPr id="5" name="页脚占位符 4">
            <a:extLst>
              <a:ext uri="{FF2B5EF4-FFF2-40B4-BE49-F238E27FC236}">
                <a16:creationId xmlns:a16="http://schemas.microsoft.com/office/drawing/2014/main" xmlns="" id="{715E055D-783C-4DD7-AE29-B88693193739}"/>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xmlns="" id="{8BF691F9-3B39-4DAB-8E45-1C1DCEAC4EA5}"/>
              </a:ext>
            </a:extLst>
          </p:cNvPr>
          <p:cNvSpPr>
            <a:spLocks noGrp="1"/>
          </p:cNvSpPr>
          <p:nvPr>
            <p:ph type="sldNum" sz="quarter" idx="12"/>
          </p:nvPr>
        </p:nvSpPr>
        <p:spPr/>
        <p:txBody>
          <a:bodyPr/>
          <a:lstStyle/>
          <a:p>
            <a:fld id="{845F60E6-B9B1-456E-ACE7-5C7E49F806F8}" type="slidenum">
              <a:rPr lang="zh-CN" altLang="en-US" smtClean="0"/>
              <a:t>‹#›</a:t>
            </a:fld>
            <a:endParaRPr lang="zh-CN" altLang="en-US"/>
          </a:p>
        </p:txBody>
      </p:sp>
    </p:spTree>
    <p:extLst>
      <p:ext uri="{BB962C8B-B14F-4D97-AF65-F5344CB8AC3E}">
        <p14:creationId xmlns:p14="http://schemas.microsoft.com/office/powerpoint/2010/main" val="506066729"/>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xmlns="" id="{7965D7DC-F268-43F5-A10B-000651A21027}"/>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xmlns="" id="{DE835945-4014-4850-BDA3-11ECAB3EAAB8}"/>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xmlns="" id="{13A701F3-4D56-44C2-B65F-035D8A93FFC9}"/>
              </a:ext>
            </a:extLst>
          </p:cNvPr>
          <p:cNvSpPr>
            <a:spLocks noGrp="1"/>
          </p:cNvSpPr>
          <p:nvPr>
            <p:ph type="dt" sz="half" idx="10"/>
          </p:nvPr>
        </p:nvSpPr>
        <p:spPr/>
        <p:txBody>
          <a:bodyPr/>
          <a:lstStyle/>
          <a:p>
            <a:fld id="{032554EB-4C62-4957-B789-FDFDF47FEB37}" type="datetimeFigureOut">
              <a:rPr lang="zh-CN" altLang="en-US" smtClean="0"/>
              <a:t>2023/7/20</a:t>
            </a:fld>
            <a:endParaRPr lang="zh-CN" altLang="en-US"/>
          </a:p>
        </p:txBody>
      </p:sp>
      <p:sp>
        <p:nvSpPr>
          <p:cNvPr id="5" name="页脚占位符 4">
            <a:extLst>
              <a:ext uri="{FF2B5EF4-FFF2-40B4-BE49-F238E27FC236}">
                <a16:creationId xmlns:a16="http://schemas.microsoft.com/office/drawing/2014/main" xmlns="" id="{7630979B-EF7F-4834-8A21-7F4E58BB628A}"/>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xmlns="" id="{8FD74CE3-BB16-4B37-BE1B-00987051ECBE}"/>
              </a:ext>
            </a:extLst>
          </p:cNvPr>
          <p:cNvSpPr>
            <a:spLocks noGrp="1"/>
          </p:cNvSpPr>
          <p:nvPr>
            <p:ph type="sldNum" sz="quarter" idx="12"/>
          </p:nvPr>
        </p:nvSpPr>
        <p:spPr/>
        <p:txBody>
          <a:bodyPr/>
          <a:lstStyle/>
          <a:p>
            <a:fld id="{845F60E6-B9B1-456E-ACE7-5C7E49F806F8}" type="slidenum">
              <a:rPr lang="zh-CN" altLang="en-US" smtClean="0"/>
              <a:t>‹#›</a:t>
            </a:fld>
            <a:endParaRPr lang="zh-CN" altLang="en-US"/>
          </a:p>
        </p:txBody>
      </p:sp>
    </p:spTree>
    <p:extLst>
      <p:ext uri="{BB962C8B-B14F-4D97-AF65-F5344CB8AC3E}">
        <p14:creationId xmlns:p14="http://schemas.microsoft.com/office/powerpoint/2010/main" val="2230853526"/>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93633447-33BB-4328-B26C-2BC7F40FD788}"/>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xmlns="" id="{177E4736-239A-4736-B21F-4F8B373E6656}"/>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xmlns="" id="{BBC0F49C-3FC2-4545-8E1D-213E49A806F4}"/>
              </a:ext>
            </a:extLst>
          </p:cNvPr>
          <p:cNvSpPr>
            <a:spLocks noGrp="1"/>
          </p:cNvSpPr>
          <p:nvPr>
            <p:ph type="dt" sz="half" idx="10"/>
          </p:nvPr>
        </p:nvSpPr>
        <p:spPr/>
        <p:txBody>
          <a:bodyPr/>
          <a:lstStyle/>
          <a:p>
            <a:fld id="{032554EB-4C62-4957-B789-FDFDF47FEB37}" type="datetimeFigureOut">
              <a:rPr lang="zh-CN" altLang="en-US" smtClean="0"/>
              <a:t>2023/7/20</a:t>
            </a:fld>
            <a:endParaRPr lang="zh-CN" altLang="en-US"/>
          </a:p>
        </p:txBody>
      </p:sp>
      <p:sp>
        <p:nvSpPr>
          <p:cNvPr id="5" name="页脚占位符 4">
            <a:extLst>
              <a:ext uri="{FF2B5EF4-FFF2-40B4-BE49-F238E27FC236}">
                <a16:creationId xmlns:a16="http://schemas.microsoft.com/office/drawing/2014/main" xmlns="" id="{302FFC93-6BFC-41DD-9BF6-5A0E996D9FD7}"/>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xmlns="" id="{A8F47C59-9AD4-4908-803D-4E1B089310B2}"/>
              </a:ext>
            </a:extLst>
          </p:cNvPr>
          <p:cNvSpPr>
            <a:spLocks noGrp="1"/>
          </p:cNvSpPr>
          <p:nvPr>
            <p:ph type="sldNum" sz="quarter" idx="12"/>
          </p:nvPr>
        </p:nvSpPr>
        <p:spPr/>
        <p:txBody>
          <a:bodyPr/>
          <a:lstStyle/>
          <a:p>
            <a:fld id="{845F60E6-B9B1-456E-ACE7-5C7E49F806F8}" type="slidenum">
              <a:rPr lang="zh-CN" altLang="en-US" smtClean="0"/>
              <a:t>‹#›</a:t>
            </a:fld>
            <a:endParaRPr lang="zh-CN" altLang="en-US"/>
          </a:p>
        </p:txBody>
      </p:sp>
      <p:sp>
        <p:nvSpPr>
          <p:cNvPr id="7" name="Oval 6">
            <a:extLst>
              <a:ext uri="{FF2B5EF4-FFF2-40B4-BE49-F238E27FC236}">
                <a16:creationId xmlns:a16="http://schemas.microsoft.com/office/drawing/2014/main" xmlns="" id="{70C2209A-F9D7-492A-AC32-B2117CD1AB6F}"/>
              </a:ext>
            </a:extLst>
          </p:cNvPr>
          <p:cNvSpPr/>
          <p:nvPr userDrawn="1"/>
        </p:nvSpPr>
        <p:spPr>
          <a:xfrm>
            <a:off x="-1046375" y="131975"/>
            <a:ext cx="857839" cy="857839"/>
          </a:xfrm>
          <a:prstGeom prst="ellipse">
            <a:avLst/>
          </a:prstGeom>
          <a:blipFill dpi="0" rotWithShape="1">
            <a:blip r:embed="rId2" cstate="print">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15766084"/>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07DB13AF-C57B-47FB-B9EC-55DD100E4D4C}"/>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xmlns="" id="{ED597EA6-9A62-453C-A0A9-79A3F212A48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xmlns="" id="{4E018424-7B6A-43A2-971A-E7CA7D229B54}"/>
              </a:ext>
            </a:extLst>
          </p:cNvPr>
          <p:cNvSpPr>
            <a:spLocks noGrp="1"/>
          </p:cNvSpPr>
          <p:nvPr>
            <p:ph type="dt" sz="half" idx="10"/>
          </p:nvPr>
        </p:nvSpPr>
        <p:spPr/>
        <p:txBody>
          <a:bodyPr/>
          <a:lstStyle/>
          <a:p>
            <a:fld id="{032554EB-4C62-4957-B789-FDFDF47FEB37}" type="datetimeFigureOut">
              <a:rPr lang="zh-CN" altLang="en-US" smtClean="0"/>
              <a:t>2023/7/20</a:t>
            </a:fld>
            <a:endParaRPr lang="zh-CN" altLang="en-US"/>
          </a:p>
        </p:txBody>
      </p:sp>
      <p:sp>
        <p:nvSpPr>
          <p:cNvPr id="5" name="页脚占位符 4">
            <a:extLst>
              <a:ext uri="{FF2B5EF4-FFF2-40B4-BE49-F238E27FC236}">
                <a16:creationId xmlns:a16="http://schemas.microsoft.com/office/drawing/2014/main" xmlns="" id="{682CDB67-0668-4191-90A7-B7773D28BB02}"/>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xmlns="" id="{EF980643-A9EE-4814-B715-5270047A2933}"/>
              </a:ext>
            </a:extLst>
          </p:cNvPr>
          <p:cNvSpPr>
            <a:spLocks noGrp="1"/>
          </p:cNvSpPr>
          <p:nvPr>
            <p:ph type="sldNum" sz="quarter" idx="12"/>
          </p:nvPr>
        </p:nvSpPr>
        <p:spPr/>
        <p:txBody>
          <a:bodyPr/>
          <a:lstStyle/>
          <a:p>
            <a:fld id="{845F60E6-B9B1-456E-ACE7-5C7E49F806F8}" type="slidenum">
              <a:rPr lang="zh-CN" altLang="en-US" smtClean="0"/>
              <a:t>‹#›</a:t>
            </a:fld>
            <a:endParaRPr lang="zh-CN" altLang="en-US"/>
          </a:p>
        </p:txBody>
      </p:sp>
    </p:spTree>
    <p:extLst>
      <p:ext uri="{BB962C8B-B14F-4D97-AF65-F5344CB8AC3E}">
        <p14:creationId xmlns:p14="http://schemas.microsoft.com/office/powerpoint/2010/main" val="1637610199"/>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C21B65AB-ECA5-4B0C-9500-FB3CE0C9B67E}"/>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xmlns="" id="{033B2531-E18E-43A1-8F6C-BF455493A971}"/>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xmlns="" id="{D0A925BC-3CF6-406B-8D54-39EAB177BF4B}"/>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xmlns="" id="{741605D9-4286-4E04-B114-A90507830B76}"/>
              </a:ext>
            </a:extLst>
          </p:cNvPr>
          <p:cNvSpPr>
            <a:spLocks noGrp="1"/>
          </p:cNvSpPr>
          <p:nvPr>
            <p:ph type="dt" sz="half" idx="10"/>
          </p:nvPr>
        </p:nvSpPr>
        <p:spPr/>
        <p:txBody>
          <a:bodyPr/>
          <a:lstStyle/>
          <a:p>
            <a:fld id="{032554EB-4C62-4957-B789-FDFDF47FEB37}" type="datetimeFigureOut">
              <a:rPr lang="zh-CN" altLang="en-US" smtClean="0"/>
              <a:t>2023/7/20</a:t>
            </a:fld>
            <a:endParaRPr lang="zh-CN" altLang="en-US"/>
          </a:p>
        </p:txBody>
      </p:sp>
      <p:sp>
        <p:nvSpPr>
          <p:cNvPr id="6" name="页脚占位符 5">
            <a:extLst>
              <a:ext uri="{FF2B5EF4-FFF2-40B4-BE49-F238E27FC236}">
                <a16:creationId xmlns:a16="http://schemas.microsoft.com/office/drawing/2014/main" xmlns="" id="{A0FDE458-0455-4AF8-943D-1627EE7FEDD3}"/>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xmlns="" id="{4B08360F-7755-412D-9601-529A273364DD}"/>
              </a:ext>
            </a:extLst>
          </p:cNvPr>
          <p:cNvSpPr>
            <a:spLocks noGrp="1"/>
          </p:cNvSpPr>
          <p:nvPr>
            <p:ph type="sldNum" sz="quarter" idx="12"/>
          </p:nvPr>
        </p:nvSpPr>
        <p:spPr/>
        <p:txBody>
          <a:bodyPr/>
          <a:lstStyle/>
          <a:p>
            <a:fld id="{845F60E6-B9B1-456E-ACE7-5C7E49F806F8}" type="slidenum">
              <a:rPr lang="zh-CN" altLang="en-US" smtClean="0"/>
              <a:t>‹#›</a:t>
            </a:fld>
            <a:endParaRPr lang="zh-CN" altLang="en-US"/>
          </a:p>
        </p:txBody>
      </p:sp>
    </p:spTree>
    <p:extLst>
      <p:ext uri="{BB962C8B-B14F-4D97-AF65-F5344CB8AC3E}">
        <p14:creationId xmlns:p14="http://schemas.microsoft.com/office/powerpoint/2010/main" val="3958183397"/>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FB52A8EC-8670-482C-8CFC-F0542F950701}"/>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xmlns="" id="{DCA2C9B0-24A0-4513-8EC0-D18BFF2C486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xmlns="" id="{BA6D3269-70B7-459D-BF09-2560C4898954}"/>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xmlns="" id="{5D18EE88-6018-4A7E-AD9C-ECAC25A98E8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xmlns="" id="{F642ADCE-C05D-4617-9750-1FB4F74784B9}"/>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xmlns="" id="{580ED218-77D5-4508-B129-75068F1395C2}"/>
              </a:ext>
            </a:extLst>
          </p:cNvPr>
          <p:cNvSpPr>
            <a:spLocks noGrp="1"/>
          </p:cNvSpPr>
          <p:nvPr>
            <p:ph type="dt" sz="half" idx="10"/>
          </p:nvPr>
        </p:nvSpPr>
        <p:spPr/>
        <p:txBody>
          <a:bodyPr/>
          <a:lstStyle/>
          <a:p>
            <a:fld id="{032554EB-4C62-4957-B789-FDFDF47FEB37}" type="datetimeFigureOut">
              <a:rPr lang="zh-CN" altLang="en-US" smtClean="0"/>
              <a:t>2023/7/20</a:t>
            </a:fld>
            <a:endParaRPr lang="zh-CN" altLang="en-US"/>
          </a:p>
        </p:txBody>
      </p:sp>
      <p:sp>
        <p:nvSpPr>
          <p:cNvPr id="8" name="页脚占位符 7">
            <a:extLst>
              <a:ext uri="{FF2B5EF4-FFF2-40B4-BE49-F238E27FC236}">
                <a16:creationId xmlns:a16="http://schemas.microsoft.com/office/drawing/2014/main" xmlns="" id="{29C6A662-2814-4F64-897B-292BDB3C16B0}"/>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xmlns="" id="{83C72CC1-6330-40FD-AF12-C05BA3DB1462}"/>
              </a:ext>
            </a:extLst>
          </p:cNvPr>
          <p:cNvSpPr>
            <a:spLocks noGrp="1"/>
          </p:cNvSpPr>
          <p:nvPr>
            <p:ph type="sldNum" sz="quarter" idx="12"/>
          </p:nvPr>
        </p:nvSpPr>
        <p:spPr/>
        <p:txBody>
          <a:bodyPr/>
          <a:lstStyle/>
          <a:p>
            <a:fld id="{845F60E6-B9B1-456E-ACE7-5C7E49F806F8}" type="slidenum">
              <a:rPr lang="zh-CN" altLang="en-US" smtClean="0"/>
              <a:t>‹#›</a:t>
            </a:fld>
            <a:endParaRPr lang="zh-CN" altLang="en-US"/>
          </a:p>
        </p:txBody>
      </p:sp>
    </p:spTree>
    <p:extLst>
      <p:ext uri="{BB962C8B-B14F-4D97-AF65-F5344CB8AC3E}">
        <p14:creationId xmlns:p14="http://schemas.microsoft.com/office/powerpoint/2010/main" val="1573895263"/>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35F0C240-9801-43D9-BB59-C50069161C76}"/>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xmlns="" id="{76F0BBCA-4071-4B6D-99D0-2FCF201BD376}"/>
              </a:ext>
            </a:extLst>
          </p:cNvPr>
          <p:cNvSpPr>
            <a:spLocks noGrp="1"/>
          </p:cNvSpPr>
          <p:nvPr>
            <p:ph type="dt" sz="half" idx="10"/>
          </p:nvPr>
        </p:nvSpPr>
        <p:spPr/>
        <p:txBody>
          <a:bodyPr/>
          <a:lstStyle/>
          <a:p>
            <a:fld id="{032554EB-4C62-4957-B789-FDFDF47FEB37}" type="datetimeFigureOut">
              <a:rPr lang="zh-CN" altLang="en-US" smtClean="0"/>
              <a:t>2023/7/20</a:t>
            </a:fld>
            <a:endParaRPr lang="zh-CN" altLang="en-US"/>
          </a:p>
        </p:txBody>
      </p:sp>
      <p:sp>
        <p:nvSpPr>
          <p:cNvPr id="4" name="页脚占位符 3">
            <a:extLst>
              <a:ext uri="{FF2B5EF4-FFF2-40B4-BE49-F238E27FC236}">
                <a16:creationId xmlns:a16="http://schemas.microsoft.com/office/drawing/2014/main" xmlns="" id="{648A0009-A13E-4F9E-9A9A-5633CDEC1C13}"/>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xmlns="" id="{2B35AF91-5C24-448C-A858-F69958BFAC5E}"/>
              </a:ext>
            </a:extLst>
          </p:cNvPr>
          <p:cNvSpPr>
            <a:spLocks noGrp="1"/>
          </p:cNvSpPr>
          <p:nvPr>
            <p:ph type="sldNum" sz="quarter" idx="12"/>
          </p:nvPr>
        </p:nvSpPr>
        <p:spPr/>
        <p:txBody>
          <a:bodyPr/>
          <a:lstStyle/>
          <a:p>
            <a:fld id="{845F60E6-B9B1-456E-ACE7-5C7E49F806F8}" type="slidenum">
              <a:rPr lang="zh-CN" altLang="en-US" smtClean="0"/>
              <a:t>‹#›</a:t>
            </a:fld>
            <a:endParaRPr lang="zh-CN" altLang="en-US"/>
          </a:p>
        </p:txBody>
      </p:sp>
    </p:spTree>
    <p:extLst>
      <p:ext uri="{BB962C8B-B14F-4D97-AF65-F5344CB8AC3E}">
        <p14:creationId xmlns:p14="http://schemas.microsoft.com/office/powerpoint/2010/main" val="184263957"/>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xmlns="" id="{DAFF3B21-1649-4785-B69C-E07DF377C673}"/>
              </a:ext>
            </a:extLst>
          </p:cNvPr>
          <p:cNvSpPr>
            <a:spLocks noGrp="1"/>
          </p:cNvSpPr>
          <p:nvPr>
            <p:ph type="dt" sz="half" idx="10"/>
          </p:nvPr>
        </p:nvSpPr>
        <p:spPr/>
        <p:txBody>
          <a:bodyPr/>
          <a:lstStyle/>
          <a:p>
            <a:fld id="{032554EB-4C62-4957-B789-FDFDF47FEB37}" type="datetimeFigureOut">
              <a:rPr lang="zh-CN" altLang="en-US" smtClean="0"/>
              <a:t>2023/7/20</a:t>
            </a:fld>
            <a:endParaRPr lang="zh-CN" altLang="en-US"/>
          </a:p>
        </p:txBody>
      </p:sp>
      <p:sp>
        <p:nvSpPr>
          <p:cNvPr id="3" name="页脚占位符 2">
            <a:extLst>
              <a:ext uri="{FF2B5EF4-FFF2-40B4-BE49-F238E27FC236}">
                <a16:creationId xmlns:a16="http://schemas.microsoft.com/office/drawing/2014/main" xmlns="" id="{D7CC82AC-FA30-415A-974A-24FA4845CB52}"/>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xmlns="" id="{D6A4651C-08B4-403C-A6FB-E519C6204B6A}"/>
              </a:ext>
            </a:extLst>
          </p:cNvPr>
          <p:cNvSpPr>
            <a:spLocks noGrp="1"/>
          </p:cNvSpPr>
          <p:nvPr>
            <p:ph type="sldNum" sz="quarter" idx="12"/>
          </p:nvPr>
        </p:nvSpPr>
        <p:spPr/>
        <p:txBody>
          <a:bodyPr/>
          <a:lstStyle/>
          <a:p>
            <a:fld id="{845F60E6-B9B1-456E-ACE7-5C7E49F806F8}" type="slidenum">
              <a:rPr lang="zh-CN" altLang="en-US" smtClean="0"/>
              <a:t>‹#›</a:t>
            </a:fld>
            <a:endParaRPr lang="zh-CN" altLang="en-US"/>
          </a:p>
        </p:txBody>
      </p:sp>
    </p:spTree>
    <p:extLst>
      <p:ext uri="{BB962C8B-B14F-4D97-AF65-F5344CB8AC3E}">
        <p14:creationId xmlns:p14="http://schemas.microsoft.com/office/powerpoint/2010/main" val="105277009"/>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55A096BB-77E0-4842-9469-7AF6074B7D21}"/>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xmlns="" id="{E4E7C16E-89ED-439B-9164-D17AD679593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xmlns="" id="{FA3F6DB5-9999-475A-995E-9C5895A313B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xmlns="" id="{3309CB54-5B77-47D4-B4EA-AFB57E881DC0}"/>
              </a:ext>
            </a:extLst>
          </p:cNvPr>
          <p:cNvSpPr>
            <a:spLocks noGrp="1"/>
          </p:cNvSpPr>
          <p:nvPr>
            <p:ph type="dt" sz="half" idx="10"/>
          </p:nvPr>
        </p:nvSpPr>
        <p:spPr/>
        <p:txBody>
          <a:bodyPr/>
          <a:lstStyle/>
          <a:p>
            <a:fld id="{032554EB-4C62-4957-B789-FDFDF47FEB37}" type="datetimeFigureOut">
              <a:rPr lang="zh-CN" altLang="en-US" smtClean="0"/>
              <a:t>2023/7/20</a:t>
            </a:fld>
            <a:endParaRPr lang="zh-CN" altLang="en-US"/>
          </a:p>
        </p:txBody>
      </p:sp>
      <p:sp>
        <p:nvSpPr>
          <p:cNvPr id="6" name="页脚占位符 5">
            <a:extLst>
              <a:ext uri="{FF2B5EF4-FFF2-40B4-BE49-F238E27FC236}">
                <a16:creationId xmlns:a16="http://schemas.microsoft.com/office/drawing/2014/main" xmlns="" id="{2CDC461A-B974-4EE6-8DDA-B844B49D52B5}"/>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xmlns="" id="{C526E566-373C-4EBA-AED5-428C3130E63B}"/>
              </a:ext>
            </a:extLst>
          </p:cNvPr>
          <p:cNvSpPr>
            <a:spLocks noGrp="1"/>
          </p:cNvSpPr>
          <p:nvPr>
            <p:ph type="sldNum" sz="quarter" idx="12"/>
          </p:nvPr>
        </p:nvSpPr>
        <p:spPr/>
        <p:txBody>
          <a:bodyPr/>
          <a:lstStyle/>
          <a:p>
            <a:fld id="{845F60E6-B9B1-456E-ACE7-5C7E49F806F8}" type="slidenum">
              <a:rPr lang="zh-CN" altLang="en-US" smtClean="0"/>
              <a:t>‹#›</a:t>
            </a:fld>
            <a:endParaRPr lang="zh-CN" altLang="en-US"/>
          </a:p>
        </p:txBody>
      </p:sp>
    </p:spTree>
    <p:extLst>
      <p:ext uri="{BB962C8B-B14F-4D97-AF65-F5344CB8AC3E}">
        <p14:creationId xmlns:p14="http://schemas.microsoft.com/office/powerpoint/2010/main" val="4286494544"/>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4BCB1265-1816-4D68-B8A9-4E7C4E6134E2}"/>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xmlns="" id="{8647ACE9-F03B-4DF9-BACF-A6601681846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xmlns="" id="{EF4925EA-F972-46DF-BC56-9F6A985BB8F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xmlns="" id="{3747A489-56F7-457E-AF3E-6936A2A3CEC1}"/>
              </a:ext>
            </a:extLst>
          </p:cNvPr>
          <p:cNvSpPr>
            <a:spLocks noGrp="1"/>
          </p:cNvSpPr>
          <p:nvPr>
            <p:ph type="dt" sz="half" idx="10"/>
          </p:nvPr>
        </p:nvSpPr>
        <p:spPr/>
        <p:txBody>
          <a:bodyPr/>
          <a:lstStyle/>
          <a:p>
            <a:fld id="{032554EB-4C62-4957-B789-FDFDF47FEB37}" type="datetimeFigureOut">
              <a:rPr lang="zh-CN" altLang="en-US" smtClean="0"/>
              <a:t>2023/7/20</a:t>
            </a:fld>
            <a:endParaRPr lang="zh-CN" altLang="en-US"/>
          </a:p>
        </p:txBody>
      </p:sp>
      <p:sp>
        <p:nvSpPr>
          <p:cNvPr id="6" name="页脚占位符 5">
            <a:extLst>
              <a:ext uri="{FF2B5EF4-FFF2-40B4-BE49-F238E27FC236}">
                <a16:creationId xmlns:a16="http://schemas.microsoft.com/office/drawing/2014/main" xmlns="" id="{C13216C3-45B3-455D-86EF-1B1D1228DAB1}"/>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xmlns="" id="{641BD9B9-C6A7-437E-89A9-82C52D07D99D}"/>
              </a:ext>
            </a:extLst>
          </p:cNvPr>
          <p:cNvSpPr>
            <a:spLocks noGrp="1"/>
          </p:cNvSpPr>
          <p:nvPr>
            <p:ph type="sldNum" sz="quarter" idx="12"/>
          </p:nvPr>
        </p:nvSpPr>
        <p:spPr/>
        <p:txBody>
          <a:bodyPr/>
          <a:lstStyle/>
          <a:p>
            <a:fld id="{845F60E6-B9B1-456E-ACE7-5C7E49F806F8}" type="slidenum">
              <a:rPr lang="zh-CN" altLang="en-US" smtClean="0"/>
              <a:t>‹#›</a:t>
            </a:fld>
            <a:endParaRPr lang="zh-CN" altLang="en-US"/>
          </a:p>
        </p:txBody>
      </p:sp>
    </p:spTree>
    <p:extLst>
      <p:ext uri="{BB962C8B-B14F-4D97-AF65-F5344CB8AC3E}">
        <p14:creationId xmlns:p14="http://schemas.microsoft.com/office/powerpoint/2010/main" val="1165643130"/>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xmlns="" id="{75A23960-8992-439F-A1C1-DBD4FD3F971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xmlns="" id="{3599F889-7C44-4274-8594-224FF05A3DB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xmlns="" id="{7ED19B2D-DFCA-4A09-98CD-99E18C34C69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32554EB-4C62-4957-B789-FDFDF47FEB37}" type="datetimeFigureOut">
              <a:rPr lang="zh-CN" altLang="en-US" smtClean="0"/>
              <a:t>2023/7/20</a:t>
            </a:fld>
            <a:endParaRPr lang="zh-CN" altLang="en-US"/>
          </a:p>
        </p:txBody>
      </p:sp>
      <p:sp>
        <p:nvSpPr>
          <p:cNvPr id="5" name="页脚占位符 4">
            <a:extLst>
              <a:ext uri="{FF2B5EF4-FFF2-40B4-BE49-F238E27FC236}">
                <a16:creationId xmlns:a16="http://schemas.microsoft.com/office/drawing/2014/main" xmlns="" id="{3FB366DC-A4B9-4D71-A6DC-0AF46BF974F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xmlns="" id="{CC13D5D0-40A9-4131-ADE3-9285B39D47B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5F60E6-B9B1-456E-ACE7-5C7E49F806F8}" type="slidenum">
              <a:rPr lang="zh-CN" altLang="en-US" smtClean="0"/>
              <a:t>‹#›</a:t>
            </a:fld>
            <a:endParaRPr lang="zh-CN" altLang="en-US"/>
          </a:p>
        </p:txBody>
      </p:sp>
    </p:spTree>
    <p:extLst>
      <p:ext uri="{BB962C8B-B14F-4D97-AF65-F5344CB8AC3E}">
        <p14:creationId xmlns:p14="http://schemas.microsoft.com/office/powerpoint/2010/main" val="41957033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microsoft.com/office/2007/relationships/hdphoto" Target="../media/hdphoto3.wdp"/><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5.png"/><Relationship Id="rId11" Type="http://schemas.microsoft.com/office/2007/relationships/hdphoto" Target="../media/hdphoto2.wdp"/><Relationship Id="rId5" Type="http://schemas.openxmlformats.org/officeDocument/2006/relationships/image" Target="../media/image4.png"/><Relationship Id="rId10" Type="http://schemas.openxmlformats.org/officeDocument/2006/relationships/image" Target="../media/image8.png"/><Relationship Id="rId4" Type="http://schemas.openxmlformats.org/officeDocument/2006/relationships/image" Target="../media/image3.png"/><Relationship Id="rId9"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24.jpe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7.png"/><Relationship Id="rId7" Type="http://schemas.openxmlformats.org/officeDocument/2006/relationships/image" Target="../media/image9.png"/><Relationship Id="rId2" Type="http://schemas.openxmlformats.org/officeDocument/2006/relationships/image" Target="../media/image2.png"/><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8.png"/><Relationship Id="rId4" Type="http://schemas.microsoft.com/office/2007/relationships/hdphoto" Target="../media/hdphoto1.wdp"/></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24.jpeg"/></Relationships>
</file>

<file path=ppt/slides/_rels/slide16.xml.rels><?xml version="1.0" encoding="UTF-8" standalone="yes"?>
<Relationships xmlns="http://schemas.openxmlformats.org/package/2006/relationships"><Relationship Id="rId8" Type="http://schemas.openxmlformats.org/officeDocument/2006/relationships/image" Target="../media/image28.jpeg"/><Relationship Id="rId3" Type="http://schemas.openxmlformats.org/officeDocument/2006/relationships/image" Target="../media/image16.png"/><Relationship Id="rId7" Type="http://schemas.openxmlformats.org/officeDocument/2006/relationships/image" Target="../media/image27.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26.png"/><Relationship Id="rId11" Type="http://schemas.openxmlformats.org/officeDocument/2006/relationships/image" Target="../media/image30.jpeg"/><Relationship Id="rId5" Type="http://schemas.openxmlformats.org/officeDocument/2006/relationships/image" Target="../media/image25.png"/><Relationship Id="rId10" Type="http://schemas.microsoft.com/office/2007/relationships/hdphoto" Target="../media/hdphoto5.wdp"/><Relationship Id="rId4" Type="http://schemas.openxmlformats.org/officeDocument/2006/relationships/image" Target="../media/image10.png"/><Relationship Id="rId9" Type="http://schemas.openxmlformats.org/officeDocument/2006/relationships/image" Target="../media/image29.png"/></Relationships>
</file>

<file path=ppt/slides/_rels/slide17.xml.rels><?xml version="1.0" encoding="UTF-8" standalone="yes"?>
<Relationships xmlns="http://schemas.openxmlformats.org/package/2006/relationships"><Relationship Id="rId8" Type="http://schemas.openxmlformats.org/officeDocument/2006/relationships/image" Target="../media/image31.jpeg"/><Relationship Id="rId3" Type="http://schemas.openxmlformats.org/officeDocument/2006/relationships/image" Target="../media/image16.png"/><Relationship Id="rId7" Type="http://schemas.openxmlformats.org/officeDocument/2006/relationships/image" Target="../media/image27.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10.png"/><Relationship Id="rId9" Type="http://schemas.openxmlformats.org/officeDocument/2006/relationships/image" Target="../media/image32.jpeg"/></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33.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png"/><Relationship Id="rId7" Type="http://schemas.openxmlformats.org/officeDocument/2006/relationships/image" Target="../media/image34.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1.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7.png"/><Relationship Id="rId7" Type="http://schemas.openxmlformats.org/officeDocument/2006/relationships/image" Target="../media/image9.png"/><Relationship Id="rId2" Type="http://schemas.openxmlformats.org/officeDocument/2006/relationships/image" Target="../media/image2.png"/><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8.png"/><Relationship Id="rId4" Type="http://schemas.microsoft.com/office/2007/relationships/hdphoto" Target="../media/hdphoto1.wdp"/></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3.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7.png"/><Relationship Id="rId7" Type="http://schemas.openxmlformats.org/officeDocument/2006/relationships/image" Target="../media/image9.png"/><Relationship Id="rId2" Type="http://schemas.openxmlformats.org/officeDocument/2006/relationships/image" Target="../media/image2.png"/><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8.png"/><Relationship Id="rId4" Type="http://schemas.microsoft.com/office/2007/relationships/hdphoto" Target="../media/hdphoto1.wdp"/></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5.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7.png"/><Relationship Id="rId7" Type="http://schemas.openxmlformats.org/officeDocument/2006/relationships/image" Target="../media/image9.png"/><Relationship Id="rId2" Type="http://schemas.openxmlformats.org/officeDocument/2006/relationships/image" Target="../media/image2.png"/><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8.png"/><Relationship Id="rId4" Type="http://schemas.microsoft.com/office/2007/relationships/hdphoto" Target="../media/hdphoto1.wdp"/></Relationships>
</file>

<file path=ppt/slides/_rels/slide26.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7.png"/><Relationship Id="rId7" Type="http://schemas.openxmlformats.org/officeDocument/2006/relationships/image" Target="../media/image9.png"/><Relationship Id="rId2" Type="http://schemas.openxmlformats.org/officeDocument/2006/relationships/image" Target="../media/image2.png"/><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8.png"/><Relationship Id="rId4" Type="http://schemas.microsoft.com/office/2007/relationships/hdphoto" Target="../media/hdphoto1.wdp"/></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1.mp4"/><Relationship Id="rId1" Type="http://schemas.openxmlformats.org/officeDocument/2006/relationships/video" Target="NULL" TargetMode="External"/><Relationship Id="rId4" Type="http://schemas.openxmlformats.org/officeDocument/2006/relationships/image" Target="../media/image37.png"/></Relationships>
</file>

<file path=ppt/slides/_rels/slide29.xml.rels><?xml version="1.0" encoding="UTF-8" standalone="yes"?>
<Relationships xmlns="http://schemas.openxmlformats.org/package/2006/relationships"><Relationship Id="rId3" Type="http://schemas.openxmlformats.org/officeDocument/2006/relationships/image" Target="../media/image38.jpeg"/><Relationship Id="rId7"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8" Type="http://schemas.openxmlformats.org/officeDocument/2006/relationships/slide" Target="slide5.xml"/><Relationship Id="rId13" Type="http://schemas.openxmlformats.org/officeDocument/2006/relationships/image" Target="../media/image15.png"/><Relationship Id="rId3" Type="http://schemas.openxmlformats.org/officeDocument/2006/relationships/image" Target="../media/image2.png"/><Relationship Id="rId7" Type="http://schemas.openxmlformats.org/officeDocument/2006/relationships/image" Target="../media/image12.png"/><Relationship Id="rId12" Type="http://schemas.openxmlformats.org/officeDocument/2006/relationships/slide" Target="slide8.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slide" Target="slide4.xml"/><Relationship Id="rId11" Type="http://schemas.openxmlformats.org/officeDocument/2006/relationships/image" Target="../media/image14.png"/><Relationship Id="rId5" Type="http://schemas.openxmlformats.org/officeDocument/2006/relationships/image" Target="../media/image6.png"/><Relationship Id="rId10" Type="http://schemas.openxmlformats.org/officeDocument/2006/relationships/slide" Target="slide6.xml"/><Relationship Id="rId4" Type="http://schemas.openxmlformats.org/officeDocument/2006/relationships/image" Target="../media/image11.png"/><Relationship Id="rId9" Type="http://schemas.openxmlformats.org/officeDocument/2006/relationships/image" Target="../media/image13.png"/><Relationship Id="rId14" Type="http://schemas.microsoft.com/office/2007/relationships/hdphoto" Target="../media/hdphoto4.wdp"/></Relationships>
</file>

<file path=ppt/slides/_rels/slide30.xml.rels><?xml version="1.0" encoding="UTF-8" standalone="yes"?>
<Relationships xmlns="http://schemas.openxmlformats.org/package/2006/relationships"><Relationship Id="rId3" Type="http://schemas.openxmlformats.org/officeDocument/2006/relationships/image" Target="../media/image39.jpeg"/><Relationship Id="rId7"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1.xml.rels><?xml version="1.0" encoding="UTF-8" standalone="yes"?>
<Relationships xmlns="http://schemas.openxmlformats.org/package/2006/relationships"><Relationship Id="rId3" Type="http://schemas.openxmlformats.org/officeDocument/2006/relationships/image" Target="../media/image40.jpeg"/><Relationship Id="rId7"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2.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41.jpe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33.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42.jpe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3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7.png"/><Relationship Id="rId7" Type="http://schemas.openxmlformats.org/officeDocument/2006/relationships/image" Target="../media/image9.png"/><Relationship Id="rId2" Type="http://schemas.openxmlformats.org/officeDocument/2006/relationships/image" Target="../media/image2.png"/><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8.png"/><Relationship Id="rId4" Type="http://schemas.microsoft.com/office/2007/relationships/hdphoto" Target="../media/hdphoto1.wdp"/></Relationships>
</file>

<file path=ppt/slides/_rels/slide3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38.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16.png"/><Relationship Id="rId7"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microsoft.com/office/2007/relationships/hdphoto" Target="../media/hdphoto6.wdp"/><Relationship Id="rId5" Type="http://schemas.openxmlformats.org/officeDocument/2006/relationships/image" Target="../media/image44.png"/><Relationship Id="rId4" Type="http://schemas.openxmlformats.org/officeDocument/2006/relationships/image" Target="../media/image6.png"/><Relationship Id="rId9" Type="http://schemas.openxmlformats.org/officeDocument/2006/relationships/image" Target="../media/image5.png"/></Relationships>
</file>

<file path=ppt/slides/_rels/slide39.xml.rels><?xml version="1.0" encoding="UTF-8" standalone="yes"?>
<Relationships xmlns="http://schemas.openxmlformats.org/package/2006/relationships"><Relationship Id="rId8" Type="http://schemas.openxmlformats.org/officeDocument/2006/relationships/image" Target="../media/image46.jpeg"/><Relationship Id="rId3" Type="http://schemas.openxmlformats.org/officeDocument/2006/relationships/image" Target="../media/image3.png"/><Relationship Id="rId7" Type="http://schemas.openxmlformats.org/officeDocument/2006/relationships/image" Target="../media/image45.jpe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10" Type="http://schemas.openxmlformats.org/officeDocument/2006/relationships/image" Target="../media/image48.png"/><Relationship Id="rId4" Type="http://schemas.openxmlformats.org/officeDocument/2006/relationships/image" Target="../media/image4.png"/><Relationship Id="rId9" Type="http://schemas.openxmlformats.org/officeDocument/2006/relationships/image" Target="../media/image47.jpeg"/></Relationships>
</file>

<file path=ppt/slides/_rels/slide4.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3.png"/><Relationship Id="rId7" Type="http://schemas.openxmlformats.org/officeDocument/2006/relationships/slide" Target="slide3.xml"/><Relationship Id="rId2"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5.png"/><Relationship Id="rId4" Type="http://schemas.openxmlformats.org/officeDocument/2006/relationships/image" Target="../media/image4.png"/><Relationship Id="rId9" Type="http://schemas.microsoft.com/office/2007/relationships/hdphoto" Target="../media/hdphoto4.wdp"/></Relationships>
</file>

<file path=ppt/slides/_rels/slide40.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49.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3.png"/><Relationship Id="rId7" Type="http://schemas.openxmlformats.org/officeDocument/2006/relationships/slide" Target="slide3.xml"/><Relationship Id="rId2"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5.png"/><Relationship Id="rId4" Type="http://schemas.openxmlformats.org/officeDocument/2006/relationships/image" Target="../media/image4.png"/><Relationship Id="rId9" Type="http://schemas.microsoft.com/office/2007/relationships/hdphoto" Target="../media/hdphoto4.wdp"/></Relationships>
</file>

<file path=ppt/slides/_rels/slide6.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3.png"/><Relationship Id="rId7" Type="http://schemas.openxmlformats.org/officeDocument/2006/relationships/slide" Target="slide3.xml"/><Relationship Id="rId2"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5.png"/><Relationship Id="rId4" Type="http://schemas.openxmlformats.org/officeDocument/2006/relationships/image" Target="../media/image4.png"/><Relationship Id="rId9" Type="http://schemas.microsoft.com/office/2007/relationships/hdphoto" Target="../media/hdphoto4.wdp"/></Relationships>
</file>

<file path=ppt/slides/_rels/slide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8.xml.rels><?xml version="1.0" encoding="UTF-8" standalone="yes"?>
<Relationships xmlns="http://schemas.openxmlformats.org/package/2006/relationships"><Relationship Id="rId8" Type="http://schemas.openxmlformats.org/officeDocument/2006/relationships/image" Target="../media/image7.png"/><Relationship Id="rId13" Type="http://schemas.microsoft.com/office/2007/relationships/hdphoto" Target="../media/hdphoto3.wdp"/><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5.png"/><Relationship Id="rId11" Type="http://schemas.microsoft.com/office/2007/relationships/hdphoto" Target="../media/hdphoto2.wdp"/><Relationship Id="rId5" Type="http://schemas.openxmlformats.org/officeDocument/2006/relationships/image" Target="../media/image4.png"/><Relationship Id="rId10" Type="http://schemas.openxmlformats.org/officeDocument/2006/relationships/image" Target="../media/image8.png"/><Relationship Id="rId4" Type="http://schemas.openxmlformats.org/officeDocument/2006/relationships/image" Target="../media/image3.png"/><Relationship Id="rId9" Type="http://schemas.microsoft.com/office/2007/relationships/hdphoto" Target="../media/hdphoto1.wdp"/></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xmlns="" id="{80CBE072-CB8C-43C8-8E05-4979C2C5531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7" name="图片 6">
            <a:extLst>
              <a:ext uri="{FF2B5EF4-FFF2-40B4-BE49-F238E27FC236}">
                <a16:creationId xmlns:a16="http://schemas.microsoft.com/office/drawing/2014/main" xmlns="" id="{21A4A379-6274-4086-8F3E-E370535A13B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29676" y="181765"/>
            <a:ext cx="1621841" cy="1621841"/>
          </a:xfrm>
          <a:prstGeom prst="rect">
            <a:avLst/>
          </a:prstGeom>
        </p:spPr>
      </p:pic>
      <p:pic>
        <p:nvPicPr>
          <p:cNvPr id="8" name="图片 7">
            <a:extLst>
              <a:ext uri="{FF2B5EF4-FFF2-40B4-BE49-F238E27FC236}">
                <a16:creationId xmlns:a16="http://schemas.microsoft.com/office/drawing/2014/main" xmlns="" id="{BB2684B0-6E85-4E49-B00F-023C7C932BA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179496" y="652818"/>
            <a:ext cx="1316394" cy="1316394"/>
          </a:xfrm>
          <a:prstGeom prst="rect">
            <a:avLst/>
          </a:prstGeom>
        </p:spPr>
      </p:pic>
      <p:pic>
        <p:nvPicPr>
          <p:cNvPr id="9" name="图片 8">
            <a:extLst>
              <a:ext uri="{FF2B5EF4-FFF2-40B4-BE49-F238E27FC236}">
                <a16:creationId xmlns:a16="http://schemas.microsoft.com/office/drawing/2014/main" xmlns="" id="{6FCA3B8C-7BBB-403C-A65E-965F7C06FFF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001794" y="1764845"/>
            <a:ext cx="958029" cy="958029"/>
          </a:xfrm>
          <a:prstGeom prst="rect">
            <a:avLst/>
          </a:prstGeom>
        </p:spPr>
      </p:pic>
      <p:pic>
        <p:nvPicPr>
          <p:cNvPr id="15" name="图片 14">
            <a:extLst>
              <a:ext uri="{FF2B5EF4-FFF2-40B4-BE49-F238E27FC236}">
                <a16:creationId xmlns:a16="http://schemas.microsoft.com/office/drawing/2014/main" xmlns="" id="{4EDF6902-7A33-4BF9-8651-F8F611CA4D7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3206664">
            <a:off x="-238879" y="6487"/>
            <a:ext cx="2057479" cy="2057479"/>
          </a:xfrm>
          <a:prstGeom prst="rect">
            <a:avLst/>
          </a:prstGeom>
        </p:spPr>
      </p:pic>
      <p:sp>
        <p:nvSpPr>
          <p:cNvPr id="14" name="Rectangle 13">
            <a:extLst>
              <a:ext uri="{FF2B5EF4-FFF2-40B4-BE49-F238E27FC236}">
                <a16:creationId xmlns:a16="http://schemas.microsoft.com/office/drawing/2014/main" xmlns="" id="{CFF2C86C-C231-46A5-A710-39D76F431F0E}"/>
              </a:ext>
            </a:extLst>
          </p:cNvPr>
          <p:cNvSpPr/>
          <p:nvPr/>
        </p:nvSpPr>
        <p:spPr>
          <a:xfrm>
            <a:off x="4412131" y="762000"/>
            <a:ext cx="3367737" cy="736517"/>
          </a:xfrm>
          <a:prstGeom prst="rect">
            <a:avLst/>
          </a:prstGeom>
          <a:noFill/>
        </p:spPr>
        <p:txBody>
          <a:bodyPr wrap="square" lIns="91440" tIns="45720" rIns="91440" bIns="45720" numCol="1">
            <a:prstTxWarp prst="textPlain">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vi-VN" sz="1600" b="1" cap="none" spc="0">
                <a:ln w="38100">
                  <a:solidFill>
                    <a:srgbClr val="EC943B"/>
                  </a:solidFill>
                </a:ln>
                <a:solidFill>
                  <a:srgbClr val="FFFF80"/>
                </a:solidFill>
                <a:effectLst>
                  <a:outerShdw blurRad="38100" dist="25400" dir="5400000" algn="ctr" rotWithShape="0">
                    <a:srgbClr val="6E747A">
                      <a:alpha val="43000"/>
                    </a:srgbClr>
                  </a:outerShdw>
                </a:effectLst>
                <a:latin typeface="iCiel Cadena" panose="02000503000000020004" pitchFamily="2" charset="0"/>
              </a:rPr>
              <a:t>TẬP ĐỌC</a:t>
            </a:r>
            <a:endParaRPr lang="en-US" sz="1600" b="1" cap="none" spc="0">
              <a:ln w="38100">
                <a:solidFill>
                  <a:srgbClr val="EC943B"/>
                </a:solidFill>
              </a:ln>
              <a:solidFill>
                <a:srgbClr val="FFFF80"/>
              </a:solidFill>
              <a:effectLst>
                <a:outerShdw blurRad="38100" dist="25400" dir="5400000" algn="ctr" rotWithShape="0">
                  <a:srgbClr val="6E747A">
                    <a:alpha val="43000"/>
                  </a:srgbClr>
                </a:outerShdw>
              </a:effectLst>
              <a:latin typeface="iCiel Cadena" panose="02000503000000020004" pitchFamily="2" charset="0"/>
            </a:endParaRPr>
          </a:p>
        </p:txBody>
      </p:sp>
      <p:sp>
        <p:nvSpPr>
          <p:cNvPr id="16" name="Rectangle 15">
            <a:extLst>
              <a:ext uri="{FF2B5EF4-FFF2-40B4-BE49-F238E27FC236}">
                <a16:creationId xmlns:a16="http://schemas.microsoft.com/office/drawing/2014/main" xmlns="" id="{7E7F6660-F2F9-4B2A-8C68-B557EFB1994D}"/>
              </a:ext>
            </a:extLst>
          </p:cNvPr>
          <p:cNvSpPr/>
          <p:nvPr/>
        </p:nvSpPr>
        <p:spPr>
          <a:xfrm>
            <a:off x="723900" y="1969213"/>
            <a:ext cx="10186200" cy="2551987"/>
          </a:xfrm>
          <a:prstGeom prst="rect">
            <a:avLst/>
          </a:prstGeom>
          <a:noFill/>
        </p:spPr>
        <p:txBody>
          <a:bodyPr wrap="square" lIns="91440" tIns="45720" rIns="91440" bIns="45720" numCol="1">
            <a:prstTxWarp prst="textPlain">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vi-VN" sz="1600" b="1" cap="none" spc="0">
                <a:ln w="38100">
                  <a:solidFill>
                    <a:srgbClr val="00B0F0"/>
                  </a:solidFill>
                </a:ln>
                <a:solidFill>
                  <a:srgbClr val="FFF9E9"/>
                </a:solidFill>
                <a:effectLst>
                  <a:outerShdw blurRad="38100" dist="25400" dir="5400000" algn="ctr" rotWithShape="0">
                    <a:srgbClr val="6E747A">
                      <a:alpha val="43000"/>
                    </a:srgbClr>
                  </a:outerShdw>
                </a:effectLst>
                <a:latin typeface="iCiel Baliho Script" pitchFamily="2" charset="0"/>
              </a:rPr>
              <a:t>Tiếng đàn ba-la-lai-ca</a:t>
            </a:r>
          </a:p>
          <a:p>
            <a:pPr algn="ctr"/>
            <a:r>
              <a:rPr lang="vi-VN" sz="1600" b="1">
                <a:ln w="38100">
                  <a:solidFill>
                    <a:srgbClr val="00B0F0"/>
                  </a:solidFill>
                </a:ln>
                <a:solidFill>
                  <a:srgbClr val="FFF9E9"/>
                </a:solidFill>
                <a:effectLst>
                  <a:outerShdw blurRad="38100" dist="25400" dir="5400000" algn="ctr" rotWithShape="0">
                    <a:srgbClr val="6E747A">
                      <a:alpha val="43000"/>
                    </a:srgbClr>
                  </a:outerShdw>
                </a:effectLst>
                <a:latin typeface="iCiel Baliho Script" pitchFamily="2" charset="0"/>
              </a:rPr>
              <a:t>trên sông Đà</a:t>
            </a:r>
            <a:endParaRPr lang="en-US" sz="1600" b="1" cap="none" spc="0">
              <a:ln w="38100">
                <a:solidFill>
                  <a:srgbClr val="00B0F0"/>
                </a:solidFill>
              </a:ln>
              <a:solidFill>
                <a:srgbClr val="FFF9E9"/>
              </a:solidFill>
              <a:effectLst>
                <a:outerShdw blurRad="38100" dist="25400" dir="5400000" algn="ctr" rotWithShape="0">
                  <a:srgbClr val="6E747A">
                    <a:alpha val="43000"/>
                  </a:srgbClr>
                </a:outerShdw>
              </a:effectLst>
              <a:latin typeface="iCiel Baliho Script" pitchFamily="2" charset="0"/>
            </a:endParaRPr>
          </a:p>
        </p:txBody>
      </p:sp>
      <p:grpSp>
        <p:nvGrpSpPr>
          <p:cNvPr id="27" name="Group 26">
            <a:extLst>
              <a:ext uri="{FF2B5EF4-FFF2-40B4-BE49-F238E27FC236}">
                <a16:creationId xmlns:a16="http://schemas.microsoft.com/office/drawing/2014/main" xmlns="" id="{B94EA1E0-5423-4955-921A-FA72E6E61839}"/>
              </a:ext>
            </a:extLst>
          </p:cNvPr>
          <p:cNvGrpSpPr/>
          <p:nvPr/>
        </p:nvGrpSpPr>
        <p:grpSpPr>
          <a:xfrm rot="320761">
            <a:off x="7157459" y="3017351"/>
            <a:ext cx="4635490" cy="3798573"/>
            <a:chOff x="7321950" y="3042467"/>
            <a:chExt cx="4635490" cy="3798573"/>
          </a:xfrm>
        </p:grpSpPr>
        <p:pic>
          <p:nvPicPr>
            <p:cNvPr id="1028" name="Picture 4" descr="Cresent Moon Cartoon Images Clipart Best - Yellow Moon Black Background -  Png Download (#5398947) - PinClipart">
              <a:extLst>
                <a:ext uri="{FF2B5EF4-FFF2-40B4-BE49-F238E27FC236}">
                  <a16:creationId xmlns:a16="http://schemas.microsoft.com/office/drawing/2014/main" xmlns="" id="{97CDB1B7-8A7C-449F-A8CF-55385F47AF08}"/>
                </a:ext>
              </a:extLst>
            </p:cNvPr>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0" b="100000" l="0" r="100000"/>
                      </a14:imgEffect>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rot="628387" flipH="1">
              <a:off x="8092919" y="3042467"/>
              <a:ext cx="3864521" cy="3798573"/>
            </a:xfrm>
            <a:prstGeom prst="rect">
              <a:avLst/>
            </a:prstGeom>
            <a:noFill/>
            <a:extLst>
              <a:ext uri="{909E8E84-426E-40DD-AFC4-6F175D3DCCD1}">
                <a14:hiddenFill xmlns:a14="http://schemas.microsoft.com/office/drawing/2010/main">
                  <a:solidFill>
                    <a:srgbClr val="FFFFFF"/>
                  </a:solidFill>
                </a14:hiddenFill>
              </a:ext>
            </a:extLst>
          </p:spPr>
        </p:pic>
        <p:grpSp>
          <p:nvGrpSpPr>
            <p:cNvPr id="26" name="Group 25">
              <a:extLst>
                <a:ext uri="{FF2B5EF4-FFF2-40B4-BE49-F238E27FC236}">
                  <a16:creationId xmlns:a16="http://schemas.microsoft.com/office/drawing/2014/main" xmlns="" id="{4154ADCE-11D8-487C-8417-C605DBAB591E}"/>
                </a:ext>
              </a:extLst>
            </p:cNvPr>
            <p:cNvGrpSpPr/>
            <p:nvPr/>
          </p:nvGrpSpPr>
          <p:grpSpPr>
            <a:xfrm>
              <a:off x="7321950" y="3826380"/>
              <a:ext cx="3167091" cy="2904858"/>
              <a:chOff x="676169" y="3524760"/>
              <a:chExt cx="3167091" cy="2904858"/>
            </a:xfrm>
          </p:grpSpPr>
          <p:pic>
            <p:nvPicPr>
              <p:cNvPr id="17" name="Picture 2" descr="Tập đọc: Tiếng đàn ba-la-lai-ca trên sông Đà">
                <a:extLst>
                  <a:ext uri="{FF2B5EF4-FFF2-40B4-BE49-F238E27FC236}">
                    <a16:creationId xmlns:a16="http://schemas.microsoft.com/office/drawing/2014/main" xmlns="" id="{6F34DA8F-FD11-46E5-AAF8-06A273E3EC34}"/>
                  </a:ext>
                </a:extLst>
              </p:cNvPr>
              <p:cNvPicPr>
                <a:picLocks noChangeAspect="1" noChangeArrowheads="1"/>
              </p:cNvPicPr>
              <p:nvPr/>
            </p:nvPicPr>
            <p:blipFill>
              <a:blip r:embed="rId10">
                <a:extLst>
                  <a:ext uri="{BEBA8EAE-BF5A-486C-A8C5-ECC9F3942E4B}">
                    <a14:imgProps xmlns:a14="http://schemas.microsoft.com/office/drawing/2010/main">
                      <a14:imgLayer r:embed="rId11">
                        <a14:imgEffect>
                          <a14:backgroundRemoval t="0" b="100000" l="0" r="100000"/>
                        </a14:imgEffect>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rot="21224695" flipH="1">
                <a:off x="676169" y="4212160"/>
                <a:ext cx="3167091" cy="1663985"/>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0">
                <a:extLst>
                  <a:ext uri="{FF2B5EF4-FFF2-40B4-BE49-F238E27FC236}">
                    <a16:creationId xmlns:a16="http://schemas.microsoft.com/office/drawing/2014/main" xmlns="" id="{44253707-116D-4CFE-B94A-A7672984E6B3}"/>
                  </a:ext>
                </a:extLst>
              </p:cNvPr>
              <p:cNvPicPr>
                <a:picLocks noChangeAspect="1"/>
              </p:cNvPicPr>
              <p:nvPr/>
            </p:nvPicPr>
            <p:blipFill rotWithShape="1">
              <a:blip r:embed="rId12" cstate="print">
                <a:extLst>
                  <a:ext uri="{BEBA8EAE-BF5A-486C-A8C5-ECC9F3942E4B}">
                    <a14:imgProps xmlns:a14="http://schemas.microsoft.com/office/drawing/2010/main">
                      <a14:imgLayer r:embed="rId13">
                        <a14:imgEffect>
                          <a14:backgroundRemoval t="929" b="100000" l="0" r="90180">
                            <a14:foregroundMark x1="41183" y1="60880" x2="58560" y2="81429"/>
                            <a14:foregroundMark x1="23136" y1="43763" x2="23136" y2="43763"/>
                            <a14:backgroundMark x1="5193" y1="35769" x2="41388" y2="43803"/>
                            <a14:backgroundMark x1="52905" y1="42309" x2="60051" y2="59225"/>
                            <a14:backgroundMark x1="83033" y1="50545" x2="71774" y2="64998"/>
                            <a14:backgroundMark x1="56041" y1="41986" x2="43907" y2="54461"/>
                            <a14:backgroundMark x1="55424" y1="39685" x2="64216" y2="41986"/>
                            <a14:backgroundMark x1="70694" y1="52846" x2="66530" y2="59386"/>
                            <a14:backgroundMark x1="70900" y1="50545" x2="69460" y2="52685"/>
                          </a14:backgroundRemoval>
                        </a14:imgEffect>
                      </a14:imgLayer>
                    </a14:imgProps>
                  </a:ext>
                  <a:ext uri="{28A0092B-C50C-407E-A947-70E740481C1C}">
                    <a14:useLocalDpi xmlns:a14="http://schemas.microsoft.com/office/drawing/2010/main" val="0"/>
                  </a:ext>
                </a:extLst>
              </a:blip>
              <a:srcRect r="12004"/>
              <a:stretch/>
            </p:blipFill>
            <p:spPr>
              <a:xfrm>
                <a:off x="1681480" y="3524760"/>
                <a:ext cx="2006764" cy="2904858"/>
              </a:xfrm>
              <a:prstGeom prst="rect">
                <a:avLst/>
              </a:prstGeom>
            </p:spPr>
          </p:pic>
        </p:grpSp>
      </p:grpSp>
      <p:sp>
        <p:nvSpPr>
          <p:cNvPr id="24" name="Rectangle 23">
            <a:extLst>
              <a:ext uri="{FF2B5EF4-FFF2-40B4-BE49-F238E27FC236}">
                <a16:creationId xmlns:a16="http://schemas.microsoft.com/office/drawing/2014/main" xmlns="" id="{06E7DF7D-05C1-45E2-A8D5-E10B5AA889E9}"/>
              </a:ext>
            </a:extLst>
          </p:cNvPr>
          <p:cNvSpPr/>
          <p:nvPr/>
        </p:nvSpPr>
        <p:spPr>
          <a:xfrm>
            <a:off x="3650440" y="4766728"/>
            <a:ext cx="4026700" cy="566347"/>
          </a:xfrm>
          <a:prstGeom prst="rect">
            <a:avLst/>
          </a:prstGeom>
          <a:noFill/>
        </p:spPr>
        <p:txBody>
          <a:bodyPr wrap="square" lIns="91440" tIns="45720" rIns="91440" bIns="45720" numCol="1">
            <a:prstTxWarp prst="textPlain">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600" b="1" cap="none" spc="0">
                <a:ln w="19050">
                  <a:solidFill>
                    <a:srgbClr val="00B0F0"/>
                  </a:solidFill>
                </a:ln>
                <a:solidFill>
                  <a:srgbClr val="FFF9E9"/>
                </a:solidFill>
                <a:effectLst>
                  <a:outerShdw blurRad="38100" dist="25400" dir="5400000" algn="ctr" rotWithShape="0">
                    <a:srgbClr val="6E747A">
                      <a:alpha val="43000"/>
                    </a:srgbClr>
                  </a:outerShdw>
                </a:effectLst>
                <a:latin typeface="iCiel Baliho Script" pitchFamily="2" charset="0"/>
              </a:rPr>
              <a:t>Theo Quang Huy</a:t>
            </a:r>
          </a:p>
        </p:txBody>
      </p:sp>
    </p:spTree>
    <p:extLst>
      <p:ext uri="{BB962C8B-B14F-4D97-AF65-F5344CB8AC3E}">
        <p14:creationId xmlns:p14="http://schemas.microsoft.com/office/powerpoint/2010/main" val="3731964899"/>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par>
                                <p:cTn id="10" presetID="53" presetClass="entr" presetSubtype="16"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500" fill="hold"/>
                                        <p:tgtEl>
                                          <p:spTgt spid="8"/>
                                        </p:tgtEl>
                                        <p:attrNameLst>
                                          <p:attrName>ppt_w</p:attrName>
                                        </p:attrNameLst>
                                      </p:cBhvr>
                                      <p:tavLst>
                                        <p:tav tm="0">
                                          <p:val>
                                            <p:fltVal val="0"/>
                                          </p:val>
                                        </p:tav>
                                        <p:tav tm="100000">
                                          <p:val>
                                            <p:strVal val="#ppt_w"/>
                                          </p:val>
                                        </p:tav>
                                      </p:tavLst>
                                    </p:anim>
                                    <p:anim calcmode="lin" valueType="num">
                                      <p:cBhvr>
                                        <p:cTn id="13" dur="500" fill="hold"/>
                                        <p:tgtEl>
                                          <p:spTgt spid="8"/>
                                        </p:tgtEl>
                                        <p:attrNameLst>
                                          <p:attrName>ppt_h</p:attrName>
                                        </p:attrNameLst>
                                      </p:cBhvr>
                                      <p:tavLst>
                                        <p:tav tm="0">
                                          <p:val>
                                            <p:fltVal val="0"/>
                                          </p:val>
                                        </p:tav>
                                        <p:tav tm="100000">
                                          <p:val>
                                            <p:strVal val="#ppt_h"/>
                                          </p:val>
                                        </p:tav>
                                      </p:tavLst>
                                    </p:anim>
                                    <p:animEffect transition="in" filter="fade">
                                      <p:cBhvr>
                                        <p:cTn id="14" dur="500"/>
                                        <p:tgtEl>
                                          <p:spTgt spid="8"/>
                                        </p:tgtEl>
                                      </p:cBhvr>
                                    </p:animEffect>
                                  </p:childTnLst>
                                </p:cTn>
                              </p:par>
                              <p:par>
                                <p:cTn id="15" presetID="53" presetClass="entr" presetSubtype="16" fill="hold" nodeType="with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p:cTn id="17" dur="500" fill="hold"/>
                                        <p:tgtEl>
                                          <p:spTgt spid="9"/>
                                        </p:tgtEl>
                                        <p:attrNameLst>
                                          <p:attrName>ppt_w</p:attrName>
                                        </p:attrNameLst>
                                      </p:cBhvr>
                                      <p:tavLst>
                                        <p:tav tm="0">
                                          <p:val>
                                            <p:fltVal val="0"/>
                                          </p:val>
                                        </p:tav>
                                        <p:tav tm="100000">
                                          <p:val>
                                            <p:strVal val="#ppt_w"/>
                                          </p:val>
                                        </p:tav>
                                      </p:tavLst>
                                    </p:anim>
                                    <p:anim calcmode="lin" valueType="num">
                                      <p:cBhvr>
                                        <p:cTn id="18" dur="500" fill="hold"/>
                                        <p:tgtEl>
                                          <p:spTgt spid="9"/>
                                        </p:tgtEl>
                                        <p:attrNameLst>
                                          <p:attrName>ppt_h</p:attrName>
                                        </p:attrNameLst>
                                      </p:cBhvr>
                                      <p:tavLst>
                                        <p:tav tm="0">
                                          <p:val>
                                            <p:fltVal val="0"/>
                                          </p:val>
                                        </p:tav>
                                        <p:tav tm="100000">
                                          <p:val>
                                            <p:strVal val="#ppt_h"/>
                                          </p:val>
                                        </p:tav>
                                      </p:tavLst>
                                    </p:anim>
                                    <p:animEffect transition="in" filter="fade">
                                      <p:cBhvr>
                                        <p:cTn id="19" dur="5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grpId="0" nodeType="click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randombar(horizontal)">
                                      <p:cBhvr>
                                        <p:cTn id="24" dur="500"/>
                                        <p:tgtEl>
                                          <p:spTgt spid="14"/>
                                        </p:tgtEl>
                                      </p:cBhvr>
                                    </p:animEffect>
                                  </p:childTnLst>
                                </p:cTn>
                              </p:par>
                            </p:childTnLst>
                          </p:cTn>
                        </p:par>
                      </p:childTnLst>
                    </p:cTn>
                  </p:par>
                  <p:par>
                    <p:cTn id="25" fill="hold">
                      <p:stCondLst>
                        <p:cond delay="indefinite"/>
                      </p:stCondLst>
                      <p:childTnLst>
                        <p:par>
                          <p:cTn id="26" fill="hold">
                            <p:stCondLst>
                              <p:cond delay="0"/>
                            </p:stCondLst>
                            <p:childTnLst>
                              <p:par>
                                <p:cTn id="27" presetID="26" presetClass="entr" presetSubtype="0" fill="hold" grpId="0" nodeType="click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wipe(down)">
                                      <p:cBhvr>
                                        <p:cTn id="29" dur="580">
                                          <p:stCondLst>
                                            <p:cond delay="0"/>
                                          </p:stCondLst>
                                        </p:cTn>
                                        <p:tgtEl>
                                          <p:spTgt spid="16"/>
                                        </p:tgtEl>
                                      </p:cBhvr>
                                    </p:animEffect>
                                    <p:anim calcmode="lin" valueType="num">
                                      <p:cBhvr>
                                        <p:cTn id="30"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31"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32"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33"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34"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35" dur="26">
                                          <p:stCondLst>
                                            <p:cond delay="650"/>
                                          </p:stCondLst>
                                        </p:cTn>
                                        <p:tgtEl>
                                          <p:spTgt spid="16"/>
                                        </p:tgtEl>
                                      </p:cBhvr>
                                      <p:to x="100000" y="60000"/>
                                    </p:animScale>
                                    <p:animScale>
                                      <p:cBhvr>
                                        <p:cTn id="36" dur="166" decel="50000">
                                          <p:stCondLst>
                                            <p:cond delay="676"/>
                                          </p:stCondLst>
                                        </p:cTn>
                                        <p:tgtEl>
                                          <p:spTgt spid="16"/>
                                        </p:tgtEl>
                                      </p:cBhvr>
                                      <p:to x="100000" y="100000"/>
                                    </p:animScale>
                                    <p:animScale>
                                      <p:cBhvr>
                                        <p:cTn id="37" dur="26">
                                          <p:stCondLst>
                                            <p:cond delay="1312"/>
                                          </p:stCondLst>
                                        </p:cTn>
                                        <p:tgtEl>
                                          <p:spTgt spid="16"/>
                                        </p:tgtEl>
                                      </p:cBhvr>
                                      <p:to x="100000" y="80000"/>
                                    </p:animScale>
                                    <p:animScale>
                                      <p:cBhvr>
                                        <p:cTn id="38" dur="166" decel="50000">
                                          <p:stCondLst>
                                            <p:cond delay="1338"/>
                                          </p:stCondLst>
                                        </p:cTn>
                                        <p:tgtEl>
                                          <p:spTgt spid="16"/>
                                        </p:tgtEl>
                                      </p:cBhvr>
                                      <p:to x="100000" y="100000"/>
                                    </p:animScale>
                                    <p:animScale>
                                      <p:cBhvr>
                                        <p:cTn id="39" dur="26">
                                          <p:stCondLst>
                                            <p:cond delay="1642"/>
                                          </p:stCondLst>
                                        </p:cTn>
                                        <p:tgtEl>
                                          <p:spTgt spid="16"/>
                                        </p:tgtEl>
                                      </p:cBhvr>
                                      <p:to x="100000" y="90000"/>
                                    </p:animScale>
                                    <p:animScale>
                                      <p:cBhvr>
                                        <p:cTn id="40" dur="166" decel="50000">
                                          <p:stCondLst>
                                            <p:cond delay="1668"/>
                                          </p:stCondLst>
                                        </p:cTn>
                                        <p:tgtEl>
                                          <p:spTgt spid="16"/>
                                        </p:tgtEl>
                                      </p:cBhvr>
                                      <p:to x="100000" y="100000"/>
                                    </p:animScale>
                                    <p:animScale>
                                      <p:cBhvr>
                                        <p:cTn id="41" dur="26">
                                          <p:stCondLst>
                                            <p:cond delay="1808"/>
                                          </p:stCondLst>
                                        </p:cTn>
                                        <p:tgtEl>
                                          <p:spTgt spid="16"/>
                                        </p:tgtEl>
                                      </p:cBhvr>
                                      <p:to x="100000" y="95000"/>
                                    </p:animScale>
                                    <p:animScale>
                                      <p:cBhvr>
                                        <p:cTn id="42" dur="166" decel="50000">
                                          <p:stCondLst>
                                            <p:cond delay="1834"/>
                                          </p:stCondLst>
                                        </p:cTn>
                                        <p:tgtEl>
                                          <p:spTgt spid="16"/>
                                        </p:tgtEl>
                                      </p:cBhvr>
                                      <p:to x="100000" y="100000"/>
                                    </p:animScale>
                                  </p:childTnLst>
                                </p:cTn>
                              </p:par>
                              <p:par>
                                <p:cTn id="43" presetID="26" presetClass="entr" presetSubtype="0" fill="hold" grpId="0" nodeType="withEffect">
                                  <p:stCondLst>
                                    <p:cond delay="0"/>
                                  </p:stCondLst>
                                  <p:childTnLst>
                                    <p:set>
                                      <p:cBhvr>
                                        <p:cTn id="44" dur="1" fill="hold">
                                          <p:stCondLst>
                                            <p:cond delay="0"/>
                                          </p:stCondLst>
                                        </p:cTn>
                                        <p:tgtEl>
                                          <p:spTgt spid="24"/>
                                        </p:tgtEl>
                                        <p:attrNameLst>
                                          <p:attrName>style.visibility</p:attrName>
                                        </p:attrNameLst>
                                      </p:cBhvr>
                                      <p:to>
                                        <p:strVal val="visible"/>
                                      </p:to>
                                    </p:set>
                                    <p:animEffect transition="in" filter="wipe(down)">
                                      <p:cBhvr>
                                        <p:cTn id="45" dur="580">
                                          <p:stCondLst>
                                            <p:cond delay="0"/>
                                          </p:stCondLst>
                                        </p:cTn>
                                        <p:tgtEl>
                                          <p:spTgt spid="24"/>
                                        </p:tgtEl>
                                      </p:cBhvr>
                                    </p:animEffect>
                                    <p:anim calcmode="lin" valueType="num">
                                      <p:cBhvr>
                                        <p:cTn id="46" dur="1822" tmFilter="0,0; 0.14,0.36; 0.43,0.73; 0.71,0.91; 1.0,1.0">
                                          <p:stCondLst>
                                            <p:cond delay="0"/>
                                          </p:stCondLst>
                                        </p:cTn>
                                        <p:tgtEl>
                                          <p:spTgt spid="24"/>
                                        </p:tgtEl>
                                        <p:attrNameLst>
                                          <p:attrName>ppt_x</p:attrName>
                                        </p:attrNameLst>
                                      </p:cBhvr>
                                      <p:tavLst>
                                        <p:tav tm="0">
                                          <p:val>
                                            <p:strVal val="#ppt_x-0.25"/>
                                          </p:val>
                                        </p:tav>
                                        <p:tav tm="100000">
                                          <p:val>
                                            <p:strVal val="#ppt_x"/>
                                          </p:val>
                                        </p:tav>
                                      </p:tavLst>
                                    </p:anim>
                                    <p:anim calcmode="lin" valueType="num">
                                      <p:cBhvr>
                                        <p:cTn id="47" dur="664" tmFilter="0.0,0.0; 0.25,0.07; 0.50,0.2; 0.75,0.467; 1.0,1.0">
                                          <p:stCondLst>
                                            <p:cond delay="0"/>
                                          </p:stCondLst>
                                        </p:cTn>
                                        <p:tgtEl>
                                          <p:spTgt spid="24"/>
                                        </p:tgtEl>
                                        <p:attrNameLst>
                                          <p:attrName>ppt_y</p:attrName>
                                        </p:attrNameLst>
                                      </p:cBhvr>
                                      <p:tavLst>
                                        <p:tav tm="0" fmla="#ppt_y-sin(pi*$)/3">
                                          <p:val>
                                            <p:fltVal val="0.5"/>
                                          </p:val>
                                        </p:tav>
                                        <p:tav tm="100000">
                                          <p:val>
                                            <p:fltVal val="1"/>
                                          </p:val>
                                        </p:tav>
                                      </p:tavLst>
                                    </p:anim>
                                    <p:anim calcmode="lin" valueType="num">
                                      <p:cBhvr>
                                        <p:cTn id="48" dur="664" tmFilter="0, 0; 0.125,0.2665; 0.25,0.4; 0.375,0.465; 0.5,0.5;  0.625,0.535; 0.75,0.6; 0.875,0.7335; 1,1">
                                          <p:stCondLst>
                                            <p:cond delay="664"/>
                                          </p:stCondLst>
                                        </p:cTn>
                                        <p:tgtEl>
                                          <p:spTgt spid="24"/>
                                        </p:tgtEl>
                                        <p:attrNameLst>
                                          <p:attrName>ppt_y</p:attrName>
                                        </p:attrNameLst>
                                      </p:cBhvr>
                                      <p:tavLst>
                                        <p:tav tm="0" fmla="#ppt_y-sin(pi*$)/9">
                                          <p:val>
                                            <p:fltVal val="0"/>
                                          </p:val>
                                        </p:tav>
                                        <p:tav tm="100000">
                                          <p:val>
                                            <p:fltVal val="1"/>
                                          </p:val>
                                        </p:tav>
                                      </p:tavLst>
                                    </p:anim>
                                    <p:anim calcmode="lin" valueType="num">
                                      <p:cBhvr>
                                        <p:cTn id="49" dur="332" tmFilter="0, 0; 0.125,0.2665; 0.25,0.4; 0.375,0.465; 0.5,0.5;  0.625,0.535; 0.75,0.6; 0.875,0.7335; 1,1">
                                          <p:stCondLst>
                                            <p:cond delay="1324"/>
                                          </p:stCondLst>
                                        </p:cTn>
                                        <p:tgtEl>
                                          <p:spTgt spid="24"/>
                                        </p:tgtEl>
                                        <p:attrNameLst>
                                          <p:attrName>ppt_y</p:attrName>
                                        </p:attrNameLst>
                                      </p:cBhvr>
                                      <p:tavLst>
                                        <p:tav tm="0" fmla="#ppt_y-sin(pi*$)/27">
                                          <p:val>
                                            <p:fltVal val="0"/>
                                          </p:val>
                                        </p:tav>
                                        <p:tav tm="100000">
                                          <p:val>
                                            <p:fltVal val="1"/>
                                          </p:val>
                                        </p:tav>
                                      </p:tavLst>
                                    </p:anim>
                                    <p:anim calcmode="lin" valueType="num">
                                      <p:cBhvr>
                                        <p:cTn id="50" dur="164" tmFilter="0, 0; 0.125,0.2665; 0.25,0.4; 0.375,0.465; 0.5,0.5;  0.625,0.535; 0.75,0.6; 0.875,0.7335; 1,1">
                                          <p:stCondLst>
                                            <p:cond delay="1656"/>
                                          </p:stCondLst>
                                        </p:cTn>
                                        <p:tgtEl>
                                          <p:spTgt spid="24"/>
                                        </p:tgtEl>
                                        <p:attrNameLst>
                                          <p:attrName>ppt_y</p:attrName>
                                        </p:attrNameLst>
                                      </p:cBhvr>
                                      <p:tavLst>
                                        <p:tav tm="0" fmla="#ppt_y-sin(pi*$)/81">
                                          <p:val>
                                            <p:fltVal val="0"/>
                                          </p:val>
                                        </p:tav>
                                        <p:tav tm="100000">
                                          <p:val>
                                            <p:fltVal val="1"/>
                                          </p:val>
                                        </p:tav>
                                      </p:tavLst>
                                    </p:anim>
                                    <p:animScale>
                                      <p:cBhvr>
                                        <p:cTn id="51" dur="26">
                                          <p:stCondLst>
                                            <p:cond delay="650"/>
                                          </p:stCondLst>
                                        </p:cTn>
                                        <p:tgtEl>
                                          <p:spTgt spid="24"/>
                                        </p:tgtEl>
                                      </p:cBhvr>
                                      <p:to x="100000" y="60000"/>
                                    </p:animScale>
                                    <p:animScale>
                                      <p:cBhvr>
                                        <p:cTn id="52" dur="166" decel="50000">
                                          <p:stCondLst>
                                            <p:cond delay="676"/>
                                          </p:stCondLst>
                                        </p:cTn>
                                        <p:tgtEl>
                                          <p:spTgt spid="24"/>
                                        </p:tgtEl>
                                      </p:cBhvr>
                                      <p:to x="100000" y="100000"/>
                                    </p:animScale>
                                    <p:animScale>
                                      <p:cBhvr>
                                        <p:cTn id="53" dur="26">
                                          <p:stCondLst>
                                            <p:cond delay="1312"/>
                                          </p:stCondLst>
                                        </p:cTn>
                                        <p:tgtEl>
                                          <p:spTgt spid="24"/>
                                        </p:tgtEl>
                                      </p:cBhvr>
                                      <p:to x="100000" y="80000"/>
                                    </p:animScale>
                                    <p:animScale>
                                      <p:cBhvr>
                                        <p:cTn id="54" dur="166" decel="50000">
                                          <p:stCondLst>
                                            <p:cond delay="1338"/>
                                          </p:stCondLst>
                                        </p:cTn>
                                        <p:tgtEl>
                                          <p:spTgt spid="24"/>
                                        </p:tgtEl>
                                      </p:cBhvr>
                                      <p:to x="100000" y="100000"/>
                                    </p:animScale>
                                    <p:animScale>
                                      <p:cBhvr>
                                        <p:cTn id="55" dur="26">
                                          <p:stCondLst>
                                            <p:cond delay="1642"/>
                                          </p:stCondLst>
                                        </p:cTn>
                                        <p:tgtEl>
                                          <p:spTgt spid="24"/>
                                        </p:tgtEl>
                                      </p:cBhvr>
                                      <p:to x="100000" y="90000"/>
                                    </p:animScale>
                                    <p:animScale>
                                      <p:cBhvr>
                                        <p:cTn id="56" dur="166" decel="50000">
                                          <p:stCondLst>
                                            <p:cond delay="1668"/>
                                          </p:stCondLst>
                                        </p:cTn>
                                        <p:tgtEl>
                                          <p:spTgt spid="24"/>
                                        </p:tgtEl>
                                      </p:cBhvr>
                                      <p:to x="100000" y="100000"/>
                                    </p:animScale>
                                    <p:animScale>
                                      <p:cBhvr>
                                        <p:cTn id="57" dur="26">
                                          <p:stCondLst>
                                            <p:cond delay="1808"/>
                                          </p:stCondLst>
                                        </p:cTn>
                                        <p:tgtEl>
                                          <p:spTgt spid="24"/>
                                        </p:tgtEl>
                                      </p:cBhvr>
                                      <p:to x="100000" y="95000"/>
                                    </p:animScale>
                                    <p:animScale>
                                      <p:cBhvr>
                                        <p:cTn id="58" dur="166" decel="50000">
                                          <p:stCondLst>
                                            <p:cond delay="1834"/>
                                          </p:stCondLst>
                                        </p:cTn>
                                        <p:tgtEl>
                                          <p:spTgt spid="2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p:bldP spid="2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xmlns="" id="{3157C356-26BA-4587-B48E-4028E608695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2191998" cy="6858000"/>
          </a:xfrm>
          <a:prstGeom prst="rect">
            <a:avLst/>
          </a:prstGeom>
        </p:spPr>
      </p:pic>
      <p:pic>
        <p:nvPicPr>
          <p:cNvPr id="5" name="Picture 6" descr="1">
            <a:extLst>
              <a:ext uri="{FF2B5EF4-FFF2-40B4-BE49-F238E27FC236}">
                <a16:creationId xmlns:a16="http://schemas.microsoft.com/office/drawing/2014/main" xmlns="" id="{25E0AB42-CC2B-4BCF-93F1-B50956BFAA83}"/>
              </a:ext>
            </a:extLst>
          </p:cNvPr>
          <p:cNvPicPr>
            <a:picLocks noChangeAspect="1" noChangeArrowheads="1"/>
          </p:cNvPicPr>
          <p:nvPr/>
        </p:nvPicPr>
        <p:blipFill>
          <a:blip r:embed="rId3">
            <a:lum bright="-6000"/>
            <a:extLst>
              <a:ext uri="{28A0092B-C50C-407E-A947-70E740481C1C}">
                <a14:useLocalDpi xmlns:a14="http://schemas.microsoft.com/office/drawing/2010/main" val="0"/>
              </a:ext>
            </a:extLst>
          </a:blip>
          <a:srcRect/>
          <a:stretch>
            <a:fillRect/>
          </a:stretch>
        </p:blipFill>
        <p:spPr>
          <a:xfrm>
            <a:off x="380725" y="2828849"/>
            <a:ext cx="5340637" cy="3005507"/>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grpSp>
        <p:nvGrpSpPr>
          <p:cNvPr id="20" name="Group 19">
            <a:extLst>
              <a:ext uri="{FF2B5EF4-FFF2-40B4-BE49-F238E27FC236}">
                <a16:creationId xmlns:a16="http://schemas.microsoft.com/office/drawing/2014/main" xmlns="" id="{D48B4163-3FE4-4123-803A-C66834E987F5}"/>
              </a:ext>
            </a:extLst>
          </p:cNvPr>
          <p:cNvGrpSpPr/>
          <p:nvPr/>
        </p:nvGrpSpPr>
        <p:grpSpPr>
          <a:xfrm>
            <a:off x="6239038" y="1910648"/>
            <a:ext cx="6862677" cy="4780204"/>
            <a:chOff x="6239038" y="1910648"/>
            <a:chExt cx="6862677" cy="4780204"/>
          </a:xfrm>
        </p:grpSpPr>
        <p:grpSp>
          <p:nvGrpSpPr>
            <p:cNvPr id="6" name="Group 13">
              <a:extLst>
                <a:ext uri="{FF2B5EF4-FFF2-40B4-BE49-F238E27FC236}">
                  <a16:creationId xmlns:a16="http://schemas.microsoft.com/office/drawing/2014/main" xmlns="" id="{1D3B0FB6-52E8-4418-B754-5FDE6E21CBEB}"/>
                </a:ext>
              </a:extLst>
            </p:cNvPr>
            <p:cNvGrpSpPr/>
            <p:nvPr/>
          </p:nvGrpSpPr>
          <p:grpSpPr>
            <a:xfrm>
              <a:off x="6239038" y="1910648"/>
              <a:ext cx="5582279" cy="4780204"/>
              <a:chOff x="0" y="0"/>
              <a:chExt cx="1602917" cy="1814568"/>
            </a:xfrm>
            <a:solidFill>
              <a:srgbClr val="FCECC3"/>
            </a:solidFill>
          </p:grpSpPr>
          <p:sp>
            <p:nvSpPr>
              <p:cNvPr id="7" name="Freeform 14">
                <a:extLst>
                  <a:ext uri="{FF2B5EF4-FFF2-40B4-BE49-F238E27FC236}">
                    <a16:creationId xmlns:a16="http://schemas.microsoft.com/office/drawing/2014/main" xmlns="" id="{7BD9F5D1-0CC5-4B0C-92E3-35333B4DEEC7}"/>
                  </a:ext>
                </a:extLst>
              </p:cNvPr>
              <p:cNvSpPr/>
              <p:nvPr/>
            </p:nvSpPr>
            <p:spPr>
              <a:xfrm>
                <a:off x="10160" y="16510"/>
                <a:ext cx="1580057" cy="1786629"/>
              </a:xfrm>
              <a:custGeom>
                <a:avLst/>
                <a:gdLst/>
                <a:ahLst/>
                <a:cxnLst/>
                <a:rect l="l" t="t" r="r" b="b"/>
                <a:pathLst>
                  <a:path w="1580057" h="1786629">
                    <a:moveTo>
                      <a:pt x="1580057" y="1786629"/>
                    </a:moveTo>
                    <a:lnTo>
                      <a:pt x="0" y="1779009"/>
                    </a:lnTo>
                    <a:lnTo>
                      <a:pt x="0" y="632876"/>
                    </a:lnTo>
                    <a:lnTo>
                      <a:pt x="17780" y="19050"/>
                    </a:lnTo>
                    <a:lnTo>
                      <a:pt x="785719" y="0"/>
                    </a:lnTo>
                    <a:lnTo>
                      <a:pt x="1561007" y="5080"/>
                    </a:lnTo>
                    <a:close/>
                  </a:path>
                </a:pathLst>
              </a:custGeom>
              <a:grpFill/>
              <a:ln w="57150">
                <a:solidFill>
                  <a:srgbClr val="FFC000"/>
                </a:solidFill>
              </a:ln>
            </p:spPr>
          </p:sp>
          <p:sp>
            <p:nvSpPr>
              <p:cNvPr id="8" name="Freeform 15">
                <a:extLst>
                  <a:ext uri="{FF2B5EF4-FFF2-40B4-BE49-F238E27FC236}">
                    <a16:creationId xmlns:a16="http://schemas.microsoft.com/office/drawing/2014/main" xmlns="" id="{0AEE4D1F-F844-42F4-8B3C-8E8C3A30F363}"/>
                  </a:ext>
                </a:extLst>
              </p:cNvPr>
              <p:cNvSpPr/>
              <p:nvPr/>
            </p:nvSpPr>
            <p:spPr>
              <a:xfrm>
                <a:off x="-3810" y="0"/>
                <a:ext cx="1609267" cy="1813298"/>
              </a:xfrm>
              <a:custGeom>
                <a:avLst/>
                <a:gdLst/>
                <a:ahLst/>
                <a:cxnLst/>
                <a:rect l="l" t="t" r="r" b="b"/>
                <a:pathLst>
                  <a:path w="1609267" h="1813298">
                    <a:moveTo>
                      <a:pt x="1574977" y="21590"/>
                    </a:moveTo>
                    <a:cubicBezTo>
                      <a:pt x="1576247" y="34290"/>
                      <a:pt x="1576247" y="44450"/>
                      <a:pt x="1577517" y="54610"/>
                    </a:cubicBezTo>
                    <a:cubicBezTo>
                      <a:pt x="1580057" y="90448"/>
                      <a:pt x="1581327" y="128251"/>
                      <a:pt x="1583867" y="164703"/>
                    </a:cubicBezTo>
                    <a:cubicBezTo>
                      <a:pt x="1583867" y="217357"/>
                      <a:pt x="1596567" y="1255578"/>
                      <a:pt x="1602917" y="1308231"/>
                    </a:cubicBezTo>
                    <a:cubicBezTo>
                      <a:pt x="1609267" y="1387887"/>
                      <a:pt x="1605457" y="1468892"/>
                      <a:pt x="1605457" y="1548547"/>
                    </a:cubicBezTo>
                    <a:cubicBezTo>
                      <a:pt x="1605457" y="1618752"/>
                      <a:pt x="1606727" y="1683557"/>
                      <a:pt x="1607997" y="1752338"/>
                    </a:cubicBezTo>
                    <a:cubicBezTo>
                      <a:pt x="1607997" y="1773928"/>
                      <a:pt x="1607997" y="1787898"/>
                      <a:pt x="1607997" y="1812028"/>
                    </a:cubicBezTo>
                    <a:cubicBezTo>
                      <a:pt x="1585137" y="1812028"/>
                      <a:pt x="1564817" y="1813298"/>
                      <a:pt x="1544838" y="1812028"/>
                    </a:cubicBezTo>
                    <a:cubicBezTo>
                      <a:pt x="1467713" y="1806948"/>
                      <a:pt x="1389401" y="1813298"/>
                      <a:pt x="1312276" y="1808218"/>
                    </a:cubicBezTo>
                    <a:cubicBezTo>
                      <a:pt x="1266000" y="1804408"/>
                      <a:pt x="1220912" y="1806948"/>
                      <a:pt x="1174637" y="1804408"/>
                    </a:cubicBezTo>
                    <a:cubicBezTo>
                      <a:pt x="1153279" y="1803138"/>
                      <a:pt x="1131921" y="1801868"/>
                      <a:pt x="1110563" y="1800598"/>
                    </a:cubicBezTo>
                    <a:cubicBezTo>
                      <a:pt x="1097511" y="1800598"/>
                      <a:pt x="1085646" y="1801868"/>
                      <a:pt x="1072594" y="1801868"/>
                    </a:cubicBezTo>
                    <a:cubicBezTo>
                      <a:pt x="1039371" y="1800598"/>
                      <a:pt x="948007" y="1801868"/>
                      <a:pt x="914783" y="1800598"/>
                    </a:cubicBezTo>
                    <a:cubicBezTo>
                      <a:pt x="891053" y="1799328"/>
                      <a:pt x="416435" y="1808218"/>
                      <a:pt x="392704" y="1806948"/>
                    </a:cubicBezTo>
                    <a:cubicBezTo>
                      <a:pt x="386772" y="1806948"/>
                      <a:pt x="379652" y="1808218"/>
                      <a:pt x="373720" y="1808218"/>
                    </a:cubicBezTo>
                    <a:cubicBezTo>
                      <a:pt x="359481" y="1808218"/>
                      <a:pt x="346429" y="1809488"/>
                      <a:pt x="332190" y="1809488"/>
                    </a:cubicBezTo>
                    <a:cubicBezTo>
                      <a:pt x="296594" y="1809488"/>
                      <a:pt x="262184" y="1808218"/>
                      <a:pt x="226588" y="1806948"/>
                    </a:cubicBezTo>
                    <a:cubicBezTo>
                      <a:pt x="205230" y="1805678"/>
                      <a:pt x="183873" y="1804408"/>
                      <a:pt x="163701" y="1803138"/>
                    </a:cubicBezTo>
                    <a:cubicBezTo>
                      <a:pt x="125732" y="1801868"/>
                      <a:pt x="87762" y="1800598"/>
                      <a:pt x="48260" y="1800598"/>
                    </a:cubicBezTo>
                    <a:cubicBezTo>
                      <a:pt x="38100" y="1800598"/>
                      <a:pt x="29210" y="1800598"/>
                      <a:pt x="19050" y="1799328"/>
                    </a:cubicBezTo>
                    <a:cubicBezTo>
                      <a:pt x="10160" y="1798058"/>
                      <a:pt x="5080" y="1791708"/>
                      <a:pt x="7620" y="1782818"/>
                    </a:cubicBezTo>
                    <a:cubicBezTo>
                      <a:pt x="16510" y="1751061"/>
                      <a:pt x="12700" y="1717309"/>
                      <a:pt x="11430" y="1682206"/>
                    </a:cubicBezTo>
                    <a:cubicBezTo>
                      <a:pt x="10160" y="1610652"/>
                      <a:pt x="6350" y="1540447"/>
                      <a:pt x="7620" y="1468892"/>
                    </a:cubicBezTo>
                    <a:cubicBezTo>
                      <a:pt x="5080" y="1379786"/>
                      <a:pt x="0" y="276761"/>
                      <a:pt x="7620" y="186305"/>
                    </a:cubicBezTo>
                    <a:cubicBezTo>
                      <a:pt x="8890" y="168754"/>
                      <a:pt x="7620" y="149852"/>
                      <a:pt x="8890" y="132301"/>
                    </a:cubicBezTo>
                    <a:cubicBezTo>
                      <a:pt x="10160" y="103949"/>
                      <a:pt x="12700" y="72897"/>
                      <a:pt x="13970" y="44450"/>
                    </a:cubicBezTo>
                    <a:cubicBezTo>
                      <a:pt x="13970" y="41910"/>
                      <a:pt x="15240" y="39370"/>
                      <a:pt x="16510" y="38100"/>
                    </a:cubicBezTo>
                    <a:cubicBezTo>
                      <a:pt x="38100" y="35560"/>
                      <a:pt x="58099" y="30480"/>
                      <a:pt x="77084" y="29210"/>
                    </a:cubicBezTo>
                    <a:cubicBezTo>
                      <a:pt x="109120" y="25400"/>
                      <a:pt x="141157" y="22860"/>
                      <a:pt x="174380" y="20320"/>
                    </a:cubicBezTo>
                    <a:cubicBezTo>
                      <a:pt x="196925" y="17780"/>
                      <a:pt x="219469" y="16510"/>
                      <a:pt x="240827" y="13970"/>
                    </a:cubicBezTo>
                    <a:cubicBezTo>
                      <a:pt x="262184" y="11430"/>
                      <a:pt x="284729" y="8890"/>
                      <a:pt x="306087" y="8890"/>
                    </a:cubicBezTo>
                    <a:cubicBezTo>
                      <a:pt x="329817" y="7620"/>
                      <a:pt x="353548" y="10160"/>
                      <a:pt x="377279" y="8890"/>
                    </a:cubicBezTo>
                    <a:cubicBezTo>
                      <a:pt x="406943" y="8890"/>
                      <a:pt x="944447" y="6350"/>
                      <a:pt x="974111" y="5080"/>
                    </a:cubicBezTo>
                    <a:cubicBezTo>
                      <a:pt x="1002588" y="3810"/>
                      <a:pt x="1031065" y="2540"/>
                      <a:pt x="1060728" y="2540"/>
                    </a:cubicBezTo>
                    <a:cubicBezTo>
                      <a:pt x="1109377" y="1270"/>
                      <a:pt x="1156838" y="0"/>
                      <a:pt x="1205487" y="0"/>
                    </a:cubicBezTo>
                    <a:cubicBezTo>
                      <a:pt x="1225658" y="0"/>
                      <a:pt x="1247016" y="2540"/>
                      <a:pt x="1267187" y="2540"/>
                    </a:cubicBezTo>
                    <a:cubicBezTo>
                      <a:pt x="1322955" y="3810"/>
                      <a:pt x="1379909" y="5080"/>
                      <a:pt x="1435676" y="7620"/>
                    </a:cubicBezTo>
                    <a:cubicBezTo>
                      <a:pt x="1465340" y="8890"/>
                      <a:pt x="1495003" y="12700"/>
                      <a:pt x="1524667" y="16510"/>
                    </a:cubicBezTo>
                    <a:cubicBezTo>
                      <a:pt x="1531786" y="16510"/>
                      <a:pt x="1538906" y="16510"/>
                      <a:pt x="1544838" y="16510"/>
                    </a:cubicBezTo>
                    <a:cubicBezTo>
                      <a:pt x="1555927" y="17780"/>
                      <a:pt x="1564817" y="20320"/>
                      <a:pt x="1574977" y="21590"/>
                    </a:cubicBezTo>
                    <a:close/>
                    <a:moveTo>
                      <a:pt x="1585137" y="1795519"/>
                    </a:moveTo>
                    <a:cubicBezTo>
                      <a:pt x="1586407" y="1779008"/>
                      <a:pt x="1587677" y="1766308"/>
                      <a:pt x="1587677" y="1753608"/>
                    </a:cubicBezTo>
                    <a:cubicBezTo>
                      <a:pt x="1586407" y="1676806"/>
                      <a:pt x="1585137" y="1605251"/>
                      <a:pt x="1585137" y="1528296"/>
                    </a:cubicBezTo>
                    <a:cubicBezTo>
                      <a:pt x="1585137" y="1493194"/>
                      <a:pt x="1587677" y="1458091"/>
                      <a:pt x="1586407" y="1422989"/>
                    </a:cubicBezTo>
                    <a:cubicBezTo>
                      <a:pt x="1586407" y="1390587"/>
                      <a:pt x="1585137" y="1356834"/>
                      <a:pt x="1583867" y="1324432"/>
                    </a:cubicBezTo>
                    <a:cubicBezTo>
                      <a:pt x="1578787" y="1274479"/>
                      <a:pt x="1567357" y="240308"/>
                      <a:pt x="1567357" y="190355"/>
                    </a:cubicBezTo>
                    <a:cubicBezTo>
                      <a:pt x="1564817" y="148502"/>
                      <a:pt x="1562277" y="105299"/>
                      <a:pt x="1559737" y="63500"/>
                    </a:cubicBezTo>
                    <a:cubicBezTo>
                      <a:pt x="1558467" y="44450"/>
                      <a:pt x="1557197" y="43180"/>
                      <a:pt x="1541279" y="41910"/>
                    </a:cubicBezTo>
                    <a:cubicBezTo>
                      <a:pt x="1537719" y="41910"/>
                      <a:pt x="1535346" y="41910"/>
                      <a:pt x="1531786" y="40640"/>
                    </a:cubicBezTo>
                    <a:cubicBezTo>
                      <a:pt x="1502123" y="36830"/>
                      <a:pt x="1471273" y="31750"/>
                      <a:pt x="1441609" y="30480"/>
                    </a:cubicBezTo>
                    <a:cubicBezTo>
                      <a:pt x="1369230" y="26670"/>
                      <a:pt x="1295664" y="25400"/>
                      <a:pt x="1223285" y="22860"/>
                    </a:cubicBezTo>
                    <a:cubicBezTo>
                      <a:pt x="1212606" y="22860"/>
                      <a:pt x="1200741" y="22860"/>
                      <a:pt x="1190062" y="22860"/>
                    </a:cubicBezTo>
                    <a:cubicBezTo>
                      <a:pt x="1172264" y="22860"/>
                      <a:pt x="1154465" y="22860"/>
                      <a:pt x="1137854" y="22860"/>
                    </a:cubicBezTo>
                    <a:cubicBezTo>
                      <a:pt x="1099884" y="22860"/>
                      <a:pt x="1061915" y="22860"/>
                      <a:pt x="1025132" y="24130"/>
                    </a:cubicBezTo>
                    <a:cubicBezTo>
                      <a:pt x="993095" y="25400"/>
                      <a:pt x="453218" y="29210"/>
                      <a:pt x="421181" y="29210"/>
                    </a:cubicBezTo>
                    <a:cubicBezTo>
                      <a:pt x="368973" y="29210"/>
                      <a:pt x="316765" y="26670"/>
                      <a:pt x="264558" y="33020"/>
                    </a:cubicBezTo>
                    <a:cubicBezTo>
                      <a:pt x="237267" y="36830"/>
                      <a:pt x="211163" y="36830"/>
                      <a:pt x="185059" y="38100"/>
                    </a:cubicBezTo>
                    <a:cubicBezTo>
                      <a:pt x="139970" y="41910"/>
                      <a:pt x="94882" y="45720"/>
                      <a:pt x="49530" y="50800"/>
                    </a:cubicBezTo>
                    <a:cubicBezTo>
                      <a:pt x="36830" y="50800"/>
                      <a:pt x="34290" y="53340"/>
                      <a:pt x="33020" y="68847"/>
                    </a:cubicBezTo>
                    <a:cubicBezTo>
                      <a:pt x="31750" y="93149"/>
                      <a:pt x="31750" y="117450"/>
                      <a:pt x="30480" y="141752"/>
                    </a:cubicBezTo>
                    <a:cubicBezTo>
                      <a:pt x="29210" y="182255"/>
                      <a:pt x="26670" y="221407"/>
                      <a:pt x="25400" y="261910"/>
                    </a:cubicBezTo>
                    <a:cubicBezTo>
                      <a:pt x="20320" y="305113"/>
                      <a:pt x="26670" y="1360885"/>
                      <a:pt x="29210" y="1404088"/>
                    </a:cubicBezTo>
                    <a:cubicBezTo>
                      <a:pt x="29210" y="1449991"/>
                      <a:pt x="29210" y="1497244"/>
                      <a:pt x="30480" y="1543147"/>
                    </a:cubicBezTo>
                    <a:cubicBezTo>
                      <a:pt x="30480" y="1576899"/>
                      <a:pt x="33020" y="1610652"/>
                      <a:pt x="33020" y="1644404"/>
                    </a:cubicBezTo>
                    <a:cubicBezTo>
                      <a:pt x="33020" y="1680857"/>
                      <a:pt x="33020" y="1717309"/>
                      <a:pt x="31750" y="1753608"/>
                    </a:cubicBezTo>
                    <a:cubicBezTo>
                      <a:pt x="31750" y="1757419"/>
                      <a:pt x="31750" y="1759958"/>
                      <a:pt x="31750" y="1763769"/>
                    </a:cubicBezTo>
                    <a:cubicBezTo>
                      <a:pt x="31750" y="1773928"/>
                      <a:pt x="35560" y="1777738"/>
                      <a:pt x="44450" y="1777738"/>
                    </a:cubicBezTo>
                    <a:cubicBezTo>
                      <a:pt x="60472" y="1777738"/>
                      <a:pt x="77084" y="1779008"/>
                      <a:pt x="92509" y="1779008"/>
                    </a:cubicBezTo>
                    <a:cubicBezTo>
                      <a:pt x="115053" y="1779008"/>
                      <a:pt x="138784" y="1776469"/>
                      <a:pt x="161328" y="1779008"/>
                    </a:cubicBezTo>
                    <a:cubicBezTo>
                      <a:pt x="198111" y="1782819"/>
                      <a:pt x="234894" y="1785358"/>
                      <a:pt x="271677" y="1784088"/>
                    </a:cubicBezTo>
                    <a:cubicBezTo>
                      <a:pt x="295408" y="1782819"/>
                      <a:pt x="317952" y="1785358"/>
                      <a:pt x="341683" y="1785358"/>
                    </a:cubicBezTo>
                    <a:cubicBezTo>
                      <a:pt x="376093" y="1785358"/>
                      <a:pt x="410502" y="1784088"/>
                      <a:pt x="444912" y="1785358"/>
                    </a:cubicBezTo>
                    <a:cubicBezTo>
                      <a:pt x="495934" y="1786628"/>
                      <a:pt x="1055982" y="1776469"/>
                      <a:pt x="1108190" y="1779008"/>
                    </a:cubicBezTo>
                    <a:cubicBezTo>
                      <a:pt x="1130735" y="1780278"/>
                      <a:pt x="1153279" y="1781548"/>
                      <a:pt x="1174637" y="1781548"/>
                    </a:cubicBezTo>
                    <a:cubicBezTo>
                      <a:pt x="1213793" y="1784088"/>
                      <a:pt x="1251762" y="1780278"/>
                      <a:pt x="1290918" y="1784088"/>
                    </a:cubicBezTo>
                    <a:cubicBezTo>
                      <a:pt x="1322955" y="1786628"/>
                      <a:pt x="1354991" y="1786628"/>
                      <a:pt x="1387028" y="1789169"/>
                    </a:cubicBezTo>
                    <a:cubicBezTo>
                      <a:pt x="1434490" y="1792978"/>
                      <a:pt x="1481951" y="1795519"/>
                      <a:pt x="1529413" y="1796788"/>
                    </a:cubicBezTo>
                    <a:cubicBezTo>
                      <a:pt x="1547211" y="1796789"/>
                      <a:pt x="1564817" y="1795519"/>
                      <a:pt x="1585137" y="1795519"/>
                    </a:cubicBezTo>
                    <a:close/>
                  </a:path>
                </a:pathLst>
              </a:custGeom>
              <a:grpFill/>
              <a:ln w="57150">
                <a:solidFill>
                  <a:srgbClr val="FFC000"/>
                </a:solidFill>
              </a:ln>
            </p:spPr>
          </p:sp>
        </p:grpSp>
        <p:sp>
          <p:nvSpPr>
            <p:cNvPr id="9" name="Oval 8">
              <a:extLst>
                <a:ext uri="{FF2B5EF4-FFF2-40B4-BE49-F238E27FC236}">
                  <a16:creationId xmlns:a16="http://schemas.microsoft.com/office/drawing/2014/main" xmlns="" id="{7E630834-267D-4384-B268-6A5E694CE34F}"/>
                </a:ext>
              </a:extLst>
            </p:cNvPr>
            <p:cNvSpPr/>
            <p:nvPr/>
          </p:nvSpPr>
          <p:spPr>
            <a:xfrm>
              <a:off x="6563407" y="2287294"/>
              <a:ext cx="1129097" cy="1129097"/>
            </a:xfrm>
            <a:prstGeom prst="ellipse">
              <a:avLst/>
            </a:prstGeom>
            <a:solidFill>
              <a:srgbClr val="F7D5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xmlns="" id="{5DBBAA3F-F085-4054-A9F7-EB223786971F}"/>
                </a:ext>
              </a:extLst>
            </p:cNvPr>
            <p:cNvSpPr txBox="1"/>
            <p:nvPr/>
          </p:nvSpPr>
          <p:spPr>
            <a:xfrm>
              <a:off x="6926273" y="2255208"/>
              <a:ext cx="4941293" cy="986360"/>
            </a:xfrm>
            <a:prstGeom prst="rect">
              <a:avLst/>
            </a:prstGeom>
            <a:noFill/>
          </p:spPr>
          <p:txBody>
            <a:bodyPr wrap="square" rtlCol="0">
              <a:spAutoFit/>
            </a:bodyPr>
            <a:lstStyle/>
            <a:p>
              <a:pPr>
                <a:lnSpc>
                  <a:spcPct val="150000"/>
                </a:lnSpc>
              </a:pPr>
              <a:r>
                <a:rPr lang="en-US" sz="4400" b="1" dirty="0">
                  <a:latin typeface="Times New Roman" pitchFamily="18" charset="0"/>
                  <a:ea typeface="Barlow Condensed" panose="00000506000000000000" charset="0"/>
                  <a:cs typeface="Times New Roman" pitchFamily="18" charset="0"/>
                </a:rPr>
                <a:t>1    </a:t>
              </a:r>
              <a:r>
                <a:rPr lang="en-US" sz="4400" b="1" dirty="0" err="1">
                  <a:latin typeface="Times New Roman" pitchFamily="18" charset="0"/>
                  <a:ea typeface="Barlow Condensed" panose="00000506000000000000" charset="0"/>
                  <a:cs typeface="Times New Roman" pitchFamily="18" charset="0"/>
                </a:rPr>
                <a:t>Luyện</a:t>
              </a:r>
              <a:r>
                <a:rPr lang="en-US" sz="4400" b="1" dirty="0">
                  <a:latin typeface="Times New Roman" pitchFamily="18" charset="0"/>
                  <a:ea typeface="Barlow Condensed" panose="00000506000000000000" charset="0"/>
                  <a:cs typeface="Times New Roman" pitchFamily="18" charset="0"/>
                </a:rPr>
                <a:t> </a:t>
              </a:r>
              <a:r>
                <a:rPr lang="en-US" sz="4400" b="1" dirty="0" err="1">
                  <a:latin typeface="Times New Roman" pitchFamily="18" charset="0"/>
                  <a:ea typeface="Barlow Condensed" panose="00000506000000000000" charset="0"/>
                  <a:cs typeface="Times New Roman" pitchFamily="18" charset="0"/>
                </a:rPr>
                <a:t>đọc</a:t>
              </a:r>
              <a:endParaRPr lang="en-US" sz="4400" b="1" dirty="0">
                <a:latin typeface="Times New Roman" pitchFamily="18" charset="0"/>
                <a:ea typeface="Barlow Condensed" panose="00000506000000000000" charset="0"/>
                <a:cs typeface="Times New Roman" pitchFamily="18" charset="0"/>
              </a:endParaRPr>
            </a:p>
          </p:txBody>
        </p:sp>
        <p:sp>
          <p:nvSpPr>
            <p:cNvPr id="11" name="Oval 10">
              <a:extLst>
                <a:ext uri="{FF2B5EF4-FFF2-40B4-BE49-F238E27FC236}">
                  <a16:creationId xmlns:a16="http://schemas.microsoft.com/office/drawing/2014/main" xmlns="" id="{3651A4C5-AC48-421E-B0B5-E27C645285AB}"/>
                </a:ext>
              </a:extLst>
            </p:cNvPr>
            <p:cNvSpPr/>
            <p:nvPr/>
          </p:nvSpPr>
          <p:spPr>
            <a:xfrm>
              <a:off x="6609942" y="3736202"/>
              <a:ext cx="1129097" cy="1129097"/>
            </a:xfrm>
            <a:prstGeom prst="ellipse">
              <a:avLst/>
            </a:prstGeom>
            <a:solidFill>
              <a:srgbClr val="F7D5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xmlns="" id="{90C2D7C4-5A9D-41E6-B3E5-5A18FAC4D4E1}"/>
                </a:ext>
              </a:extLst>
            </p:cNvPr>
            <p:cNvSpPr txBox="1"/>
            <p:nvPr/>
          </p:nvSpPr>
          <p:spPr>
            <a:xfrm>
              <a:off x="6929564" y="3733490"/>
              <a:ext cx="5582279" cy="986360"/>
            </a:xfrm>
            <a:prstGeom prst="rect">
              <a:avLst/>
            </a:prstGeom>
            <a:noFill/>
          </p:spPr>
          <p:txBody>
            <a:bodyPr wrap="square" rtlCol="0">
              <a:spAutoFit/>
            </a:bodyPr>
            <a:lstStyle/>
            <a:p>
              <a:pPr>
                <a:lnSpc>
                  <a:spcPct val="150000"/>
                </a:lnSpc>
              </a:pPr>
              <a:r>
                <a:rPr lang="en-US" sz="4400" b="1" dirty="0">
                  <a:latin typeface="Times New Roman" pitchFamily="18" charset="0"/>
                  <a:ea typeface="Barlow Condensed" panose="00000506000000000000" charset="0"/>
                  <a:cs typeface="Times New Roman" pitchFamily="18" charset="0"/>
                </a:rPr>
                <a:t>2    </a:t>
              </a:r>
              <a:r>
                <a:rPr lang="en-US" sz="4400" b="1" dirty="0" err="1">
                  <a:latin typeface="Times New Roman" pitchFamily="18" charset="0"/>
                  <a:ea typeface="Barlow Condensed" panose="00000506000000000000" charset="0"/>
                  <a:cs typeface="Times New Roman" pitchFamily="18" charset="0"/>
                </a:rPr>
                <a:t>Tìm</a:t>
              </a:r>
              <a:r>
                <a:rPr lang="en-US" sz="4400" b="1" dirty="0">
                  <a:latin typeface="Times New Roman" pitchFamily="18" charset="0"/>
                  <a:ea typeface="Barlow Condensed" panose="00000506000000000000" charset="0"/>
                  <a:cs typeface="Times New Roman" pitchFamily="18" charset="0"/>
                </a:rPr>
                <a:t> </a:t>
              </a:r>
              <a:r>
                <a:rPr lang="en-US" sz="4400" b="1" dirty="0" err="1">
                  <a:latin typeface="Times New Roman" pitchFamily="18" charset="0"/>
                  <a:ea typeface="Barlow Condensed" panose="00000506000000000000" charset="0"/>
                  <a:cs typeface="Times New Roman" pitchFamily="18" charset="0"/>
                </a:rPr>
                <a:t>hiểu</a:t>
              </a:r>
              <a:r>
                <a:rPr lang="en-US" sz="4400" b="1" dirty="0">
                  <a:latin typeface="Times New Roman" pitchFamily="18" charset="0"/>
                  <a:ea typeface="Barlow Condensed" panose="00000506000000000000" charset="0"/>
                  <a:cs typeface="Times New Roman" pitchFamily="18" charset="0"/>
                </a:rPr>
                <a:t> </a:t>
              </a:r>
              <a:r>
                <a:rPr lang="en-US" sz="4400" b="1" dirty="0" err="1">
                  <a:latin typeface="Times New Roman" pitchFamily="18" charset="0"/>
                  <a:ea typeface="Barlow Condensed" panose="00000506000000000000" charset="0"/>
                  <a:cs typeface="Times New Roman" pitchFamily="18" charset="0"/>
                </a:rPr>
                <a:t>bài</a:t>
              </a:r>
              <a:endParaRPr lang="en-US" sz="4400" b="1" dirty="0">
                <a:latin typeface="Times New Roman" pitchFamily="18" charset="0"/>
                <a:ea typeface="Barlow Condensed" panose="00000506000000000000" charset="0"/>
                <a:cs typeface="Times New Roman" pitchFamily="18" charset="0"/>
              </a:endParaRPr>
            </a:p>
          </p:txBody>
        </p:sp>
        <p:sp>
          <p:nvSpPr>
            <p:cNvPr id="13" name="Oval 12">
              <a:extLst>
                <a:ext uri="{FF2B5EF4-FFF2-40B4-BE49-F238E27FC236}">
                  <a16:creationId xmlns:a16="http://schemas.microsoft.com/office/drawing/2014/main" xmlns="" id="{6EBC99FF-79F8-4574-A46D-DBDE5D7004D6}"/>
                </a:ext>
              </a:extLst>
            </p:cNvPr>
            <p:cNvSpPr/>
            <p:nvPr/>
          </p:nvSpPr>
          <p:spPr>
            <a:xfrm>
              <a:off x="6662557" y="5185560"/>
              <a:ext cx="1129097" cy="1129097"/>
            </a:xfrm>
            <a:prstGeom prst="ellipse">
              <a:avLst/>
            </a:prstGeom>
            <a:solidFill>
              <a:srgbClr val="F7D5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xmlns="" id="{0B3E3EA4-8F43-4542-AC93-29366CAC254D}"/>
                </a:ext>
              </a:extLst>
            </p:cNvPr>
            <p:cNvSpPr txBox="1"/>
            <p:nvPr/>
          </p:nvSpPr>
          <p:spPr>
            <a:xfrm>
              <a:off x="7044437" y="5139494"/>
              <a:ext cx="6057278" cy="986360"/>
            </a:xfrm>
            <a:prstGeom prst="rect">
              <a:avLst/>
            </a:prstGeom>
            <a:noFill/>
          </p:spPr>
          <p:txBody>
            <a:bodyPr wrap="square" rtlCol="0">
              <a:spAutoFit/>
            </a:bodyPr>
            <a:lstStyle/>
            <a:p>
              <a:pPr>
                <a:lnSpc>
                  <a:spcPct val="150000"/>
                </a:lnSpc>
              </a:pPr>
              <a:r>
                <a:rPr lang="en-US" sz="4400" b="1" dirty="0">
                  <a:latin typeface="Times New Roman" pitchFamily="18" charset="0"/>
                  <a:ea typeface="Barlow Condensed" panose="00000506000000000000" charset="0"/>
                  <a:cs typeface="Times New Roman" pitchFamily="18" charset="0"/>
                </a:rPr>
                <a:t>3    </a:t>
              </a:r>
              <a:r>
                <a:rPr lang="en-US" sz="4400" b="1" dirty="0" err="1">
                  <a:latin typeface="Times New Roman" pitchFamily="18" charset="0"/>
                  <a:ea typeface="Barlow Condensed" panose="00000506000000000000" charset="0"/>
                  <a:cs typeface="Times New Roman" pitchFamily="18" charset="0"/>
                </a:rPr>
                <a:t>Luyện</a:t>
              </a:r>
              <a:r>
                <a:rPr lang="en-US" sz="4400" b="1" dirty="0">
                  <a:latin typeface="Times New Roman" pitchFamily="18" charset="0"/>
                  <a:ea typeface="Barlow Condensed" panose="00000506000000000000" charset="0"/>
                  <a:cs typeface="Times New Roman" pitchFamily="18" charset="0"/>
                </a:rPr>
                <a:t> </a:t>
              </a:r>
              <a:r>
                <a:rPr lang="en-US" sz="4400" b="1" dirty="0" err="1">
                  <a:latin typeface="Times New Roman" pitchFamily="18" charset="0"/>
                  <a:ea typeface="Barlow Condensed" panose="00000506000000000000" charset="0"/>
                  <a:cs typeface="Times New Roman" pitchFamily="18" charset="0"/>
                </a:rPr>
                <a:t>đọc</a:t>
              </a:r>
              <a:r>
                <a:rPr lang="en-US" sz="4400" b="1" dirty="0">
                  <a:latin typeface="Times New Roman" pitchFamily="18" charset="0"/>
                  <a:ea typeface="Barlow Condensed" panose="00000506000000000000" charset="0"/>
                  <a:cs typeface="Times New Roman" pitchFamily="18" charset="0"/>
                </a:rPr>
                <a:t> hay</a:t>
              </a:r>
            </a:p>
          </p:txBody>
        </p:sp>
      </p:grpSp>
      <p:pic>
        <p:nvPicPr>
          <p:cNvPr id="19" name="Picture 18">
            <a:extLst>
              <a:ext uri="{FF2B5EF4-FFF2-40B4-BE49-F238E27FC236}">
                <a16:creationId xmlns:a16="http://schemas.microsoft.com/office/drawing/2014/main" xmlns="" id="{C204852D-E529-437C-BCAC-13FFAA90526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56542" y="227311"/>
            <a:ext cx="9278916" cy="1341236"/>
          </a:xfrm>
          <a:prstGeom prst="rect">
            <a:avLst/>
          </a:prstGeom>
        </p:spPr>
      </p:pic>
    </p:spTree>
    <p:extLst>
      <p:ext uri="{BB962C8B-B14F-4D97-AF65-F5344CB8AC3E}">
        <p14:creationId xmlns:p14="http://schemas.microsoft.com/office/powerpoint/2010/main" val="968925567"/>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barn(outVertical)">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nodeType="clickEffect">
                                  <p:stCondLst>
                                    <p:cond delay="0"/>
                                  </p:stCondLst>
                                  <p:childTnLst>
                                    <p:set>
                                      <p:cBhvr>
                                        <p:cTn id="16" dur="1" fill="hold">
                                          <p:stCondLst>
                                            <p:cond delay="0"/>
                                          </p:stCondLst>
                                        </p:cTn>
                                        <p:tgtEl>
                                          <p:spTgt spid="20"/>
                                        </p:tgtEl>
                                        <p:attrNameLst>
                                          <p:attrName>style.visibility</p:attrName>
                                        </p:attrNameLst>
                                      </p:cBhvr>
                                      <p:to>
                                        <p:strVal val="visible"/>
                                      </p:to>
                                    </p:set>
                                    <p:anim calcmode="lin" valueType="num">
                                      <p:cBhvr>
                                        <p:cTn id="17" dur="500" fill="hold"/>
                                        <p:tgtEl>
                                          <p:spTgt spid="20"/>
                                        </p:tgtEl>
                                        <p:attrNameLst>
                                          <p:attrName>ppt_w</p:attrName>
                                        </p:attrNameLst>
                                      </p:cBhvr>
                                      <p:tavLst>
                                        <p:tav tm="0">
                                          <p:val>
                                            <p:fltVal val="0"/>
                                          </p:val>
                                        </p:tav>
                                        <p:tav tm="100000">
                                          <p:val>
                                            <p:strVal val="#ppt_w"/>
                                          </p:val>
                                        </p:tav>
                                      </p:tavLst>
                                    </p:anim>
                                    <p:anim calcmode="lin" valueType="num">
                                      <p:cBhvr>
                                        <p:cTn id="18" dur="500" fill="hold"/>
                                        <p:tgtEl>
                                          <p:spTgt spid="20"/>
                                        </p:tgtEl>
                                        <p:attrNameLst>
                                          <p:attrName>ppt_h</p:attrName>
                                        </p:attrNameLst>
                                      </p:cBhvr>
                                      <p:tavLst>
                                        <p:tav tm="0">
                                          <p:val>
                                            <p:fltVal val="0"/>
                                          </p:val>
                                        </p:tav>
                                        <p:tav tm="100000">
                                          <p:val>
                                            <p:strVal val="#ppt_h"/>
                                          </p:val>
                                        </p:tav>
                                      </p:tavLst>
                                    </p:anim>
                                    <p:animEffect transition="in" filter="fade">
                                      <p:cBhvr>
                                        <p:cTn id="19"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4">
            <a:extLst>
              <a:ext uri="{FF2B5EF4-FFF2-40B4-BE49-F238E27FC236}">
                <a16:creationId xmlns:a16="http://schemas.microsoft.com/office/drawing/2014/main" xmlns="" id="{DA727554-72E9-4330-AAD8-603825E3899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pic>
        <p:nvPicPr>
          <p:cNvPr id="5" name="图片 6">
            <a:extLst>
              <a:ext uri="{FF2B5EF4-FFF2-40B4-BE49-F238E27FC236}">
                <a16:creationId xmlns:a16="http://schemas.microsoft.com/office/drawing/2014/main" xmlns="" id="{ACE2A1D6-D4A3-4436-A33F-C6CE71EF64A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29676" y="181765"/>
            <a:ext cx="1621841" cy="1621841"/>
          </a:xfrm>
          <a:prstGeom prst="rect">
            <a:avLst/>
          </a:prstGeom>
        </p:spPr>
      </p:pic>
      <p:pic>
        <p:nvPicPr>
          <p:cNvPr id="6" name="图片 7">
            <a:extLst>
              <a:ext uri="{FF2B5EF4-FFF2-40B4-BE49-F238E27FC236}">
                <a16:creationId xmlns:a16="http://schemas.microsoft.com/office/drawing/2014/main" xmlns="" id="{684AB3FC-D251-4FE6-BFDB-4735E93907C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179496" y="652818"/>
            <a:ext cx="1316394" cy="1316394"/>
          </a:xfrm>
          <a:prstGeom prst="rect">
            <a:avLst/>
          </a:prstGeom>
        </p:spPr>
      </p:pic>
      <p:pic>
        <p:nvPicPr>
          <p:cNvPr id="7" name="图片 8">
            <a:extLst>
              <a:ext uri="{FF2B5EF4-FFF2-40B4-BE49-F238E27FC236}">
                <a16:creationId xmlns:a16="http://schemas.microsoft.com/office/drawing/2014/main" xmlns="" id="{2430A5E0-FC2A-4F68-B7E2-2E2D860E58E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001794" y="1764845"/>
            <a:ext cx="958029" cy="958029"/>
          </a:xfrm>
          <a:prstGeom prst="rect">
            <a:avLst/>
          </a:prstGeom>
        </p:spPr>
      </p:pic>
      <p:pic>
        <p:nvPicPr>
          <p:cNvPr id="8" name="图片 14">
            <a:extLst>
              <a:ext uri="{FF2B5EF4-FFF2-40B4-BE49-F238E27FC236}">
                <a16:creationId xmlns:a16="http://schemas.microsoft.com/office/drawing/2014/main" xmlns="" id="{450B7914-E3E2-4717-A584-77F49E9E9E4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3206664">
            <a:off x="-238879" y="6487"/>
            <a:ext cx="2057479" cy="2057479"/>
          </a:xfrm>
          <a:prstGeom prst="rect">
            <a:avLst/>
          </a:prstGeom>
        </p:spPr>
      </p:pic>
      <p:pic>
        <p:nvPicPr>
          <p:cNvPr id="9" name="图片 2">
            <a:extLst>
              <a:ext uri="{FF2B5EF4-FFF2-40B4-BE49-F238E27FC236}">
                <a16:creationId xmlns:a16="http://schemas.microsoft.com/office/drawing/2014/main" xmlns="" id="{B26A41F5-000A-4DCD-AF17-685D5C470F5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232886" y="2503645"/>
            <a:ext cx="3959114" cy="4354355"/>
          </a:xfrm>
          <a:prstGeom prst="rect">
            <a:avLst/>
          </a:prstGeom>
        </p:spPr>
      </p:pic>
      <p:sp>
        <p:nvSpPr>
          <p:cNvPr id="10" name="Rectangle 9">
            <a:extLst>
              <a:ext uri="{FF2B5EF4-FFF2-40B4-BE49-F238E27FC236}">
                <a16:creationId xmlns:a16="http://schemas.microsoft.com/office/drawing/2014/main" xmlns="" id="{3D81A547-1C5B-46C1-AF03-6FE50CA27AA9}"/>
              </a:ext>
            </a:extLst>
          </p:cNvPr>
          <p:cNvSpPr/>
          <p:nvPr/>
        </p:nvSpPr>
        <p:spPr>
          <a:xfrm>
            <a:off x="2095500" y="1913249"/>
            <a:ext cx="7128434" cy="1619250"/>
          </a:xfrm>
          <a:prstGeom prst="rect">
            <a:avLst/>
          </a:prstGeom>
          <a:noFill/>
        </p:spPr>
        <p:txBody>
          <a:bodyPr wrap="square" lIns="91440" tIns="45720" rIns="91440" bIns="45720" numCol="1">
            <a:prstTxWarp prst="textPlain">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vi-VN" sz="1600" b="1" cap="none" spc="0">
                <a:ln w="57150">
                  <a:solidFill>
                    <a:srgbClr val="EC943B"/>
                  </a:solidFill>
                </a:ln>
                <a:solidFill>
                  <a:srgbClr val="FFFF80"/>
                </a:solidFill>
                <a:effectLst>
                  <a:outerShdw blurRad="38100" dist="25400" dir="5400000" algn="ctr" rotWithShape="0">
                    <a:srgbClr val="6E747A">
                      <a:alpha val="43000"/>
                    </a:srgbClr>
                  </a:outerShdw>
                </a:effectLst>
                <a:latin typeface="iCiel Cadena" panose="02000503000000020004" pitchFamily="2" charset="0"/>
              </a:rPr>
              <a:t>LUYỆN ĐỌC </a:t>
            </a:r>
            <a:endParaRPr lang="en-US" sz="1600" b="1" cap="none" spc="0">
              <a:ln w="57150">
                <a:solidFill>
                  <a:srgbClr val="EC943B"/>
                </a:solidFill>
              </a:ln>
              <a:solidFill>
                <a:srgbClr val="FFFF80"/>
              </a:solidFill>
              <a:effectLst>
                <a:outerShdw blurRad="38100" dist="25400" dir="5400000" algn="ctr" rotWithShape="0">
                  <a:srgbClr val="6E747A">
                    <a:alpha val="43000"/>
                  </a:srgbClr>
                </a:outerShdw>
              </a:effectLst>
              <a:latin typeface="iCiel Cadena" panose="02000503000000020004" pitchFamily="2" charset="0"/>
            </a:endParaRPr>
          </a:p>
        </p:txBody>
      </p:sp>
    </p:spTree>
    <p:extLst>
      <p:ext uri="{BB962C8B-B14F-4D97-AF65-F5344CB8AC3E}">
        <p14:creationId xmlns:p14="http://schemas.microsoft.com/office/powerpoint/2010/main" val="3902564040"/>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750" fill="hold"/>
                                        <p:tgtEl>
                                          <p:spTgt spid="6"/>
                                        </p:tgtEl>
                                        <p:attrNameLst>
                                          <p:attrName>ppt_w</p:attrName>
                                        </p:attrNameLst>
                                      </p:cBhvr>
                                      <p:tavLst>
                                        <p:tav tm="0">
                                          <p:val>
                                            <p:fltVal val="0"/>
                                          </p:val>
                                        </p:tav>
                                        <p:tav tm="100000">
                                          <p:val>
                                            <p:strVal val="#ppt_w"/>
                                          </p:val>
                                        </p:tav>
                                      </p:tavLst>
                                    </p:anim>
                                    <p:anim calcmode="lin" valueType="num">
                                      <p:cBhvr>
                                        <p:cTn id="8" dur="750" fill="hold"/>
                                        <p:tgtEl>
                                          <p:spTgt spid="6"/>
                                        </p:tgtEl>
                                        <p:attrNameLst>
                                          <p:attrName>ppt_h</p:attrName>
                                        </p:attrNameLst>
                                      </p:cBhvr>
                                      <p:tavLst>
                                        <p:tav tm="0">
                                          <p:val>
                                            <p:fltVal val="0"/>
                                          </p:val>
                                        </p:tav>
                                        <p:tav tm="100000">
                                          <p:val>
                                            <p:strVal val="#ppt_h"/>
                                          </p:val>
                                        </p:tav>
                                      </p:tavLst>
                                    </p:anim>
                                    <p:anim calcmode="lin" valueType="num">
                                      <p:cBhvr>
                                        <p:cTn id="9" dur="750" fill="hold"/>
                                        <p:tgtEl>
                                          <p:spTgt spid="6"/>
                                        </p:tgtEl>
                                        <p:attrNameLst>
                                          <p:attrName>style.rotation</p:attrName>
                                        </p:attrNameLst>
                                      </p:cBhvr>
                                      <p:tavLst>
                                        <p:tav tm="0">
                                          <p:val>
                                            <p:fltVal val="90"/>
                                          </p:val>
                                        </p:tav>
                                        <p:tav tm="100000">
                                          <p:val>
                                            <p:fltVal val="0"/>
                                          </p:val>
                                        </p:tav>
                                      </p:tavLst>
                                    </p:anim>
                                    <p:animEffect transition="in" filter="fade">
                                      <p:cBhvr>
                                        <p:cTn id="10" dur="750"/>
                                        <p:tgtEl>
                                          <p:spTgt spid="6"/>
                                        </p:tgtEl>
                                      </p:cBhvr>
                                    </p:animEffect>
                                  </p:childTnLst>
                                </p:cTn>
                              </p:par>
                              <p:par>
                                <p:cTn id="11" presetID="31"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750" fill="hold"/>
                                        <p:tgtEl>
                                          <p:spTgt spid="5"/>
                                        </p:tgtEl>
                                        <p:attrNameLst>
                                          <p:attrName>ppt_w</p:attrName>
                                        </p:attrNameLst>
                                      </p:cBhvr>
                                      <p:tavLst>
                                        <p:tav tm="0">
                                          <p:val>
                                            <p:fltVal val="0"/>
                                          </p:val>
                                        </p:tav>
                                        <p:tav tm="100000">
                                          <p:val>
                                            <p:strVal val="#ppt_w"/>
                                          </p:val>
                                        </p:tav>
                                      </p:tavLst>
                                    </p:anim>
                                    <p:anim calcmode="lin" valueType="num">
                                      <p:cBhvr>
                                        <p:cTn id="14" dur="750" fill="hold"/>
                                        <p:tgtEl>
                                          <p:spTgt spid="5"/>
                                        </p:tgtEl>
                                        <p:attrNameLst>
                                          <p:attrName>ppt_h</p:attrName>
                                        </p:attrNameLst>
                                      </p:cBhvr>
                                      <p:tavLst>
                                        <p:tav tm="0">
                                          <p:val>
                                            <p:fltVal val="0"/>
                                          </p:val>
                                        </p:tav>
                                        <p:tav tm="100000">
                                          <p:val>
                                            <p:strVal val="#ppt_h"/>
                                          </p:val>
                                        </p:tav>
                                      </p:tavLst>
                                    </p:anim>
                                    <p:anim calcmode="lin" valueType="num">
                                      <p:cBhvr>
                                        <p:cTn id="15" dur="750" fill="hold"/>
                                        <p:tgtEl>
                                          <p:spTgt spid="5"/>
                                        </p:tgtEl>
                                        <p:attrNameLst>
                                          <p:attrName>style.rotation</p:attrName>
                                        </p:attrNameLst>
                                      </p:cBhvr>
                                      <p:tavLst>
                                        <p:tav tm="0">
                                          <p:val>
                                            <p:fltVal val="90"/>
                                          </p:val>
                                        </p:tav>
                                        <p:tav tm="100000">
                                          <p:val>
                                            <p:fltVal val="0"/>
                                          </p:val>
                                        </p:tav>
                                      </p:tavLst>
                                    </p:anim>
                                    <p:animEffect transition="in" filter="fade">
                                      <p:cBhvr>
                                        <p:cTn id="16" dur="750"/>
                                        <p:tgtEl>
                                          <p:spTgt spid="5"/>
                                        </p:tgtEl>
                                      </p:cBhvr>
                                    </p:animEffect>
                                  </p:childTnLst>
                                </p:cTn>
                              </p:par>
                              <p:par>
                                <p:cTn id="17" presetID="31" presetClass="entr" presetSubtype="0" fill="hold" nodeType="with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p:cTn id="19" dur="750" fill="hold"/>
                                        <p:tgtEl>
                                          <p:spTgt spid="7"/>
                                        </p:tgtEl>
                                        <p:attrNameLst>
                                          <p:attrName>ppt_w</p:attrName>
                                        </p:attrNameLst>
                                      </p:cBhvr>
                                      <p:tavLst>
                                        <p:tav tm="0">
                                          <p:val>
                                            <p:fltVal val="0"/>
                                          </p:val>
                                        </p:tav>
                                        <p:tav tm="100000">
                                          <p:val>
                                            <p:strVal val="#ppt_w"/>
                                          </p:val>
                                        </p:tav>
                                      </p:tavLst>
                                    </p:anim>
                                    <p:anim calcmode="lin" valueType="num">
                                      <p:cBhvr>
                                        <p:cTn id="20" dur="750" fill="hold"/>
                                        <p:tgtEl>
                                          <p:spTgt spid="7"/>
                                        </p:tgtEl>
                                        <p:attrNameLst>
                                          <p:attrName>ppt_h</p:attrName>
                                        </p:attrNameLst>
                                      </p:cBhvr>
                                      <p:tavLst>
                                        <p:tav tm="0">
                                          <p:val>
                                            <p:fltVal val="0"/>
                                          </p:val>
                                        </p:tav>
                                        <p:tav tm="100000">
                                          <p:val>
                                            <p:strVal val="#ppt_h"/>
                                          </p:val>
                                        </p:tav>
                                      </p:tavLst>
                                    </p:anim>
                                    <p:anim calcmode="lin" valueType="num">
                                      <p:cBhvr>
                                        <p:cTn id="21" dur="750" fill="hold"/>
                                        <p:tgtEl>
                                          <p:spTgt spid="7"/>
                                        </p:tgtEl>
                                        <p:attrNameLst>
                                          <p:attrName>style.rotation</p:attrName>
                                        </p:attrNameLst>
                                      </p:cBhvr>
                                      <p:tavLst>
                                        <p:tav tm="0">
                                          <p:val>
                                            <p:fltVal val="90"/>
                                          </p:val>
                                        </p:tav>
                                        <p:tav tm="100000">
                                          <p:val>
                                            <p:fltVal val="0"/>
                                          </p:val>
                                        </p:tav>
                                      </p:tavLst>
                                    </p:anim>
                                    <p:animEffect transition="in" filter="fade">
                                      <p:cBhvr>
                                        <p:cTn id="22" dur="750"/>
                                        <p:tgtEl>
                                          <p:spTgt spid="7"/>
                                        </p:tgtEl>
                                      </p:cBhvr>
                                    </p:animEffect>
                                  </p:childTnLst>
                                </p:cTn>
                              </p:par>
                            </p:childTnLst>
                          </p:cTn>
                        </p:par>
                        <p:par>
                          <p:cTn id="23" fill="hold">
                            <p:stCondLst>
                              <p:cond delay="750"/>
                            </p:stCondLst>
                            <p:childTnLst>
                              <p:par>
                                <p:cTn id="24" presetID="42" presetClass="entr" presetSubtype="0" fill="hold" nodeType="after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750"/>
                                        <p:tgtEl>
                                          <p:spTgt spid="8"/>
                                        </p:tgtEl>
                                      </p:cBhvr>
                                    </p:animEffect>
                                    <p:anim calcmode="lin" valueType="num">
                                      <p:cBhvr>
                                        <p:cTn id="27" dur="750" fill="hold"/>
                                        <p:tgtEl>
                                          <p:spTgt spid="8"/>
                                        </p:tgtEl>
                                        <p:attrNameLst>
                                          <p:attrName>ppt_x</p:attrName>
                                        </p:attrNameLst>
                                      </p:cBhvr>
                                      <p:tavLst>
                                        <p:tav tm="0">
                                          <p:val>
                                            <p:strVal val="#ppt_x"/>
                                          </p:val>
                                        </p:tav>
                                        <p:tav tm="100000">
                                          <p:val>
                                            <p:strVal val="#ppt_x"/>
                                          </p:val>
                                        </p:tav>
                                      </p:tavLst>
                                    </p:anim>
                                    <p:anim calcmode="lin" valueType="num">
                                      <p:cBhvr>
                                        <p:cTn id="28" dur="750" fill="hold"/>
                                        <p:tgtEl>
                                          <p:spTgt spid="8"/>
                                        </p:tgtEl>
                                        <p:attrNameLst>
                                          <p:attrName>ppt_y</p:attrName>
                                        </p:attrNameLst>
                                      </p:cBhvr>
                                      <p:tavLst>
                                        <p:tav tm="0">
                                          <p:val>
                                            <p:strVal val="#ppt_y+.1"/>
                                          </p:val>
                                        </p:tav>
                                        <p:tav tm="100000">
                                          <p:val>
                                            <p:strVal val="#ppt_y"/>
                                          </p:val>
                                        </p:tav>
                                      </p:tavLst>
                                    </p:anim>
                                  </p:childTnLst>
                                </p:cTn>
                              </p:par>
                            </p:childTnLst>
                          </p:cTn>
                        </p:par>
                        <p:par>
                          <p:cTn id="29" fill="hold">
                            <p:stCondLst>
                              <p:cond delay="1500"/>
                            </p:stCondLst>
                            <p:childTnLst>
                              <p:par>
                                <p:cTn id="30" presetID="10" presetClass="entr" presetSubtype="0" fill="hold" nodeType="after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fade">
                                      <p:cBhvr>
                                        <p:cTn id="32" dur="500"/>
                                        <p:tgtEl>
                                          <p:spTgt spid="9"/>
                                        </p:tgtEl>
                                      </p:cBhvr>
                                    </p:animEffect>
                                  </p:childTnLst>
                                </p:cTn>
                              </p:par>
                              <p:par>
                                <p:cTn id="33" presetID="26" presetClass="entr" presetSubtype="0" fill="hold" grpId="0" nodeType="withEffect">
                                  <p:stCondLst>
                                    <p:cond delay="0"/>
                                  </p:stCondLst>
                                  <p:childTnLst>
                                    <p:set>
                                      <p:cBhvr>
                                        <p:cTn id="34" dur="1" fill="hold">
                                          <p:stCondLst>
                                            <p:cond delay="0"/>
                                          </p:stCondLst>
                                        </p:cTn>
                                        <p:tgtEl>
                                          <p:spTgt spid="10">
                                            <p:txEl>
                                              <p:pRg st="0" end="0"/>
                                            </p:txEl>
                                          </p:spTgt>
                                        </p:tgtEl>
                                        <p:attrNameLst>
                                          <p:attrName>style.visibility</p:attrName>
                                        </p:attrNameLst>
                                      </p:cBhvr>
                                      <p:to>
                                        <p:strVal val="visible"/>
                                      </p:to>
                                    </p:set>
                                    <p:animEffect transition="in" filter="wipe(down)">
                                      <p:cBhvr>
                                        <p:cTn id="35" dur="580">
                                          <p:stCondLst>
                                            <p:cond delay="0"/>
                                          </p:stCondLst>
                                        </p:cTn>
                                        <p:tgtEl>
                                          <p:spTgt spid="10">
                                            <p:txEl>
                                              <p:pRg st="0" end="0"/>
                                            </p:txEl>
                                          </p:spTgt>
                                        </p:tgtEl>
                                      </p:cBhvr>
                                    </p:animEffect>
                                    <p:anim calcmode="lin" valueType="num">
                                      <p:cBhvr>
                                        <p:cTn id="36" dur="1822" tmFilter="0,0; 0.14,0.36; 0.43,0.73; 0.71,0.91; 1.0,1.0">
                                          <p:stCondLst>
                                            <p:cond delay="0"/>
                                          </p:stCondLst>
                                        </p:cTn>
                                        <p:tgtEl>
                                          <p:spTgt spid="10">
                                            <p:txEl>
                                              <p:pRg st="0" end="0"/>
                                            </p:txEl>
                                          </p:spTgt>
                                        </p:tgtEl>
                                        <p:attrNameLst>
                                          <p:attrName>ppt_x</p:attrName>
                                        </p:attrNameLst>
                                      </p:cBhvr>
                                      <p:tavLst>
                                        <p:tav tm="0">
                                          <p:val>
                                            <p:strVal val="#ppt_x-0.25"/>
                                          </p:val>
                                        </p:tav>
                                        <p:tav tm="100000">
                                          <p:val>
                                            <p:strVal val="#ppt_x"/>
                                          </p:val>
                                        </p:tav>
                                      </p:tavLst>
                                    </p:anim>
                                    <p:anim calcmode="lin" valueType="num">
                                      <p:cBhvr>
                                        <p:cTn id="37" dur="664" tmFilter="0.0,0.0; 0.25,0.07; 0.50,0.2; 0.75,0.467; 1.0,1.0">
                                          <p:stCondLst>
                                            <p:cond delay="0"/>
                                          </p:stCondLst>
                                        </p:cTn>
                                        <p:tgtEl>
                                          <p:spTgt spid="10">
                                            <p:txEl>
                                              <p:pRg st="0" end="0"/>
                                            </p:txEl>
                                          </p:spTgt>
                                        </p:tgtEl>
                                        <p:attrNameLst>
                                          <p:attrName>ppt_y</p:attrName>
                                        </p:attrNameLst>
                                      </p:cBhvr>
                                      <p:tavLst>
                                        <p:tav tm="0" fmla="#ppt_y-sin(pi*$)/3">
                                          <p:val>
                                            <p:fltVal val="0.5"/>
                                          </p:val>
                                        </p:tav>
                                        <p:tav tm="100000">
                                          <p:val>
                                            <p:fltVal val="1"/>
                                          </p:val>
                                        </p:tav>
                                      </p:tavLst>
                                    </p:anim>
                                    <p:anim calcmode="lin" valueType="num">
                                      <p:cBhvr>
                                        <p:cTn id="38" dur="664" tmFilter="0, 0; 0.125,0.2665; 0.25,0.4; 0.375,0.465; 0.5,0.5;  0.625,0.535; 0.75,0.6; 0.875,0.7335; 1,1">
                                          <p:stCondLst>
                                            <p:cond delay="664"/>
                                          </p:stCondLst>
                                        </p:cTn>
                                        <p:tgtEl>
                                          <p:spTgt spid="10">
                                            <p:txEl>
                                              <p:pRg st="0" end="0"/>
                                            </p:txEl>
                                          </p:spTgt>
                                        </p:tgtEl>
                                        <p:attrNameLst>
                                          <p:attrName>ppt_y</p:attrName>
                                        </p:attrNameLst>
                                      </p:cBhvr>
                                      <p:tavLst>
                                        <p:tav tm="0" fmla="#ppt_y-sin(pi*$)/9">
                                          <p:val>
                                            <p:fltVal val="0"/>
                                          </p:val>
                                        </p:tav>
                                        <p:tav tm="100000">
                                          <p:val>
                                            <p:fltVal val="1"/>
                                          </p:val>
                                        </p:tav>
                                      </p:tavLst>
                                    </p:anim>
                                    <p:anim calcmode="lin" valueType="num">
                                      <p:cBhvr>
                                        <p:cTn id="39" dur="332" tmFilter="0, 0; 0.125,0.2665; 0.25,0.4; 0.375,0.465; 0.5,0.5;  0.625,0.535; 0.75,0.6; 0.875,0.7335; 1,1">
                                          <p:stCondLst>
                                            <p:cond delay="1324"/>
                                          </p:stCondLst>
                                        </p:cTn>
                                        <p:tgtEl>
                                          <p:spTgt spid="10">
                                            <p:txEl>
                                              <p:pRg st="0" end="0"/>
                                            </p:txEl>
                                          </p:spTgt>
                                        </p:tgtEl>
                                        <p:attrNameLst>
                                          <p:attrName>ppt_y</p:attrName>
                                        </p:attrNameLst>
                                      </p:cBhvr>
                                      <p:tavLst>
                                        <p:tav tm="0" fmla="#ppt_y-sin(pi*$)/27">
                                          <p:val>
                                            <p:fltVal val="0"/>
                                          </p:val>
                                        </p:tav>
                                        <p:tav tm="100000">
                                          <p:val>
                                            <p:fltVal val="1"/>
                                          </p:val>
                                        </p:tav>
                                      </p:tavLst>
                                    </p:anim>
                                    <p:anim calcmode="lin" valueType="num">
                                      <p:cBhvr>
                                        <p:cTn id="40" dur="164" tmFilter="0, 0; 0.125,0.2665; 0.25,0.4; 0.375,0.465; 0.5,0.5;  0.625,0.535; 0.75,0.6; 0.875,0.7335; 1,1">
                                          <p:stCondLst>
                                            <p:cond delay="1656"/>
                                          </p:stCondLst>
                                        </p:cTn>
                                        <p:tgtEl>
                                          <p:spTgt spid="10">
                                            <p:txEl>
                                              <p:pRg st="0" end="0"/>
                                            </p:txEl>
                                          </p:spTgt>
                                        </p:tgtEl>
                                        <p:attrNameLst>
                                          <p:attrName>ppt_y</p:attrName>
                                        </p:attrNameLst>
                                      </p:cBhvr>
                                      <p:tavLst>
                                        <p:tav tm="0" fmla="#ppt_y-sin(pi*$)/81">
                                          <p:val>
                                            <p:fltVal val="0"/>
                                          </p:val>
                                        </p:tav>
                                        <p:tav tm="100000">
                                          <p:val>
                                            <p:fltVal val="1"/>
                                          </p:val>
                                        </p:tav>
                                      </p:tavLst>
                                    </p:anim>
                                    <p:animScale>
                                      <p:cBhvr>
                                        <p:cTn id="41" dur="26">
                                          <p:stCondLst>
                                            <p:cond delay="650"/>
                                          </p:stCondLst>
                                        </p:cTn>
                                        <p:tgtEl>
                                          <p:spTgt spid="10">
                                            <p:txEl>
                                              <p:pRg st="0" end="0"/>
                                            </p:txEl>
                                          </p:spTgt>
                                        </p:tgtEl>
                                      </p:cBhvr>
                                      <p:to x="100000" y="60000"/>
                                    </p:animScale>
                                    <p:animScale>
                                      <p:cBhvr>
                                        <p:cTn id="42" dur="166" decel="50000">
                                          <p:stCondLst>
                                            <p:cond delay="676"/>
                                          </p:stCondLst>
                                        </p:cTn>
                                        <p:tgtEl>
                                          <p:spTgt spid="10">
                                            <p:txEl>
                                              <p:pRg st="0" end="0"/>
                                            </p:txEl>
                                          </p:spTgt>
                                        </p:tgtEl>
                                      </p:cBhvr>
                                      <p:to x="100000" y="100000"/>
                                    </p:animScale>
                                    <p:animScale>
                                      <p:cBhvr>
                                        <p:cTn id="43" dur="26">
                                          <p:stCondLst>
                                            <p:cond delay="1312"/>
                                          </p:stCondLst>
                                        </p:cTn>
                                        <p:tgtEl>
                                          <p:spTgt spid="10">
                                            <p:txEl>
                                              <p:pRg st="0" end="0"/>
                                            </p:txEl>
                                          </p:spTgt>
                                        </p:tgtEl>
                                      </p:cBhvr>
                                      <p:to x="100000" y="80000"/>
                                    </p:animScale>
                                    <p:animScale>
                                      <p:cBhvr>
                                        <p:cTn id="44" dur="166" decel="50000">
                                          <p:stCondLst>
                                            <p:cond delay="1338"/>
                                          </p:stCondLst>
                                        </p:cTn>
                                        <p:tgtEl>
                                          <p:spTgt spid="10">
                                            <p:txEl>
                                              <p:pRg st="0" end="0"/>
                                            </p:txEl>
                                          </p:spTgt>
                                        </p:tgtEl>
                                      </p:cBhvr>
                                      <p:to x="100000" y="100000"/>
                                    </p:animScale>
                                    <p:animScale>
                                      <p:cBhvr>
                                        <p:cTn id="45" dur="26">
                                          <p:stCondLst>
                                            <p:cond delay="1642"/>
                                          </p:stCondLst>
                                        </p:cTn>
                                        <p:tgtEl>
                                          <p:spTgt spid="10">
                                            <p:txEl>
                                              <p:pRg st="0" end="0"/>
                                            </p:txEl>
                                          </p:spTgt>
                                        </p:tgtEl>
                                      </p:cBhvr>
                                      <p:to x="100000" y="90000"/>
                                    </p:animScale>
                                    <p:animScale>
                                      <p:cBhvr>
                                        <p:cTn id="46" dur="166" decel="50000">
                                          <p:stCondLst>
                                            <p:cond delay="1668"/>
                                          </p:stCondLst>
                                        </p:cTn>
                                        <p:tgtEl>
                                          <p:spTgt spid="10">
                                            <p:txEl>
                                              <p:pRg st="0" end="0"/>
                                            </p:txEl>
                                          </p:spTgt>
                                        </p:tgtEl>
                                      </p:cBhvr>
                                      <p:to x="100000" y="100000"/>
                                    </p:animScale>
                                    <p:animScale>
                                      <p:cBhvr>
                                        <p:cTn id="47" dur="26">
                                          <p:stCondLst>
                                            <p:cond delay="1808"/>
                                          </p:stCondLst>
                                        </p:cTn>
                                        <p:tgtEl>
                                          <p:spTgt spid="10">
                                            <p:txEl>
                                              <p:pRg st="0" end="0"/>
                                            </p:txEl>
                                          </p:spTgt>
                                        </p:tgtEl>
                                      </p:cBhvr>
                                      <p:to x="100000" y="95000"/>
                                    </p:animScale>
                                    <p:animScale>
                                      <p:cBhvr>
                                        <p:cTn id="48" dur="166" decel="50000">
                                          <p:stCondLst>
                                            <p:cond delay="1834"/>
                                          </p:stCondLst>
                                        </p:cTn>
                                        <p:tgtEl>
                                          <p:spTgt spid="10">
                                            <p:txEl>
                                              <p:pRg st="0" end="0"/>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xmlns="" id="{77821A95-0167-47D9-80EC-BA4A434EE88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2191998" cy="6858000"/>
          </a:xfrm>
          <a:prstGeom prst="rect">
            <a:avLst/>
          </a:prstGeom>
        </p:spPr>
      </p:pic>
      <p:sp>
        <p:nvSpPr>
          <p:cNvPr id="6" name="TextBox 5">
            <a:extLst>
              <a:ext uri="{FF2B5EF4-FFF2-40B4-BE49-F238E27FC236}">
                <a16:creationId xmlns:a16="http://schemas.microsoft.com/office/drawing/2014/main" xmlns="" id="{4AA134FD-A096-4E5A-BF42-FE0CC90FA937}"/>
              </a:ext>
            </a:extLst>
          </p:cNvPr>
          <p:cNvSpPr txBox="1"/>
          <p:nvPr/>
        </p:nvSpPr>
        <p:spPr>
          <a:xfrm>
            <a:off x="6248400" y="1605769"/>
            <a:ext cx="7226300" cy="4524315"/>
          </a:xfrm>
          <a:prstGeom prst="rect">
            <a:avLst/>
          </a:prstGeom>
          <a:noFill/>
        </p:spPr>
        <p:txBody>
          <a:bodyPr wrap="square">
            <a:spAutoFit/>
          </a:bodyPr>
          <a:lstStyle/>
          <a:p>
            <a:r>
              <a:rPr lang="vi-VN" sz="2400" b="1" i="0">
                <a:ln>
                  <a:solidFill>
                    <a:schemeClr val="bg1"/>
                  </a:solidFill>
                </a:ln>
                <a:solidFill>
                  <a:schemeClr val="bg1"/>
                </a:solidFill>
                <a:effectLst/>
                <a:latin typeface="Calibri" panose="020F0502020204030204" pitchFamily="34" charset="0"/>
                <a:cs typeface="Calibri" panose="020F0502020204030204" pitchFamily="34" charset="0"/>
              </a:rPr>
              <a:t>Lúc ấy </a:t>
            </a:r>
            <a:br>
              <a:rPr lang="vi-VN" sz="2400" b="1" i="0">
                <a:ln>
                  <a:solidFill>
                    <a:schemeClr val="bg1"/>
                  </a:solidFill>
                </a:ln>
                <a:solidFill>
                  <a:schemeClr val="bg1"/>
                </a:solidFill>
                <a:effectLst/>
                <a:latin typeface="Calibri" panose="020F0502020204030204" pitchFamily="34" charset="0"/>
                <a:cs typeface="Calibri" panose="020F0502020204030204" pitchFamily="34" charset="0"/>
              </a:rPr>
            </a:br>
            <a:r>
              <a:rPr lang="vi-VN" sz="2400" b="1" i="0">
                <a:ln>
                  <a:solidFill>
                    <a:schemeClr val="bg1"/>
                  </a:solidFill>
                </a:ln>
                <a:solidFill>
                  <a:schemeClr val="bg1"/>
                </a:solidFill>
                <a:effectLst/>
                <a:latin typeface="Calibri" panose="020F0502020204030204" pitchFamily="34" charset="0"/>
                <a:cs typeface="Calibri" panose="020F0502020204030204" pitchFamily="34" charset="0"/>
              </a:rPr>
              <a:t>Cả công trường say ngủ cạnh dòng sông </a:t>
            </a:r>
            <a:br>
              <a:rPr lang="vi-VN" sz="2400" b="1" i="0">
                <a:ln>
                  <a:solidFill>
                    <a:schemeClr val="bg1"/>
                  </a:solidFill>
                </a:ln>
                <a:solidFill>
                  <a:schemeClr val="bg1"/>
                </a:solidFill>
                <a:effectLst/>
                <a:latin typeface="Calibri" panose="020F0502020204030204" pitchFamily="34" charset="0"/>
                <a:cs typeface="Calibri" panose="020F0502020204030204" pitchFamily="34" charset="0"/>
              </a:rPr>
            </a:br>
            <a:r>
              <a:rPr lang="vi-VN" sz="2400" b="1" i="0">
                <a:ln>
                  <a:solidFill>
                    <a:schemeClr val="bg1"/>
                  </a:solidFill>
                </a:ln>
                <a:solidFill>
                  <a:schemeClr val="bg1"/>
                </a:solidFill>
                <a:effectLst/>
                <a:latin typeface="Calibri" panose="020F0502020204030204" pitchFamily="34" charset="0"/>
                <a:cs typeface="Calibri" panose="020F0502020204030204" pitchFamily="34" charset="0"/>
              </a:rPr>
              <a:t>Những tháp khoan nhô lên trời ngẫm nghĩ </a:t>
            </a:r>
            <a:br>
              <a:rPr lang="vi-VN" sz="2400" b="1" i="0">
                <a:ln>
                  <a:solidFill>
                    <a:schemeClr val="bg1"/>
                  </a:solidFill>
                </a:ln>
                <a:solidFill>
                  <a:schemeClr val="bg1"/>
                </a:solidFill>
                <a:effectLst/>
                <a:latin typeface="Calibri" panose="020F0502020204030204" pitchFamily="34" charset="0"/>
                <a:cs typeface="Calibri" panose="020F0502020204030204" pitchFamily="34" charset="0"/>
              </a:rPr>
            </a:br>
            <a:r>
              <a:rPr lang="vi-VN" sz="2400" b="1" i="0">
                <a:ln>
                  <a:solidFill>
                    <a:schemeClr val="bg1"/>
                  </a:solidFill>
                </a:ln>
                <a:solidFill>
                  <a:schemeClr val="bg1"/>
                </a:solidFill>
                <a:effectLst/>
                <a:latin typeface="Calibri" panose="020F0502020204030204" pitchFamily="34" charset="0"/>
                <a:cs typeface="Calibri" panose="020F0502020204030204" pitchFamily="34" charset="0"/>
              </a:rPr>
              <a:t>Những xe ủi, xe ben sóng vai nhau nằm nghỉ </a:t>
            </a:r>
            <a:br>
              <a:rPr lang="vi-VN" sz="2400" b="1" i="0">
                <a:ln>
                  <a:solidFill>
                    <a:schemeClr val="bg1"/>
                  </a:solidFill>
                </a:ln>
                <a:solidFill>
                  <a:schemeClr val="bg1"/>
                </a:solidFill>
                <a:effectLst/>
                <a:latin typeface="Calibri" panose="020F0502020204030204" pitchFamily="34" charset="0"/>
                <a:cs typeface="Calibri" panose="020F0502020204030204" pitchFamily="34" charset="0"/>
              </a:rPr>
            </a:br>
            <a:r>
              <a:rPr lang="vi-VN" sz="2400" b="1" i="0">
                <a:ln>
                  <a:solidFill>
                    <a:schemeClr val="bg1"/>
                  </a:solidFill>
                </a:ln>
                <a:solidFill>
                  <a:schemeClr val="bg1"/>
                </a:solidFill>
                <a:effectLst/>
                <a:latin typeface="Calibri" panose="020F0502020204030204" pitchFamily="34" charset="0"/>
                <a:cs typeface="Calibri" panose="020F0502020204030204" pitchFamily="34" charset="0"/>
              </a:rPr>
              <a:t>Chỉ còn tiếng đàn ngân nga </a:t>
            </a:r>
            <a:br>
              <a:rPr lang="vi-VN" sz="2400" b="1" i="0">
                <a:ln>
                  <a:solidFill>
                    <a:schemeClr val="bg1"/>
                  </a:solidFill>
                </a:ln>
                <a:solidFill>
                  <a:schemeClr val="bg1"/>
                </a:solidFill>
                <a:effectLst/>
                <a:latin typeface="Calibri" panose="020F0502020204030204" pitchFamily="34" charset="0"/>
                <a:cs typeface="Calibri" panose="020F0502020204030204" pitchFamily="34" charset="0"/>
              </a:rPr>
            </a:br>
            <a:r>
              <a:rPr lang="vi-VN" sz="2400" b="1" i="0">
                <a:ln>
                  <a:solidFill>
                    <a:schemeClr val="bg1"/>
                  </a:solidFill>
                </a:ln>
                <a:solidFill>
                  <a:schemeClr val="bg1"/>
                </a:solidFill>
                <a:effectLst/>
                <a:latin typeface="Calibri" panose="020F0502020204030204" pitchFamily="34" charset="0"/>
                <a:cs typeface="Calibri" panose="020F0502020204030204" pitchFamily="34" charset="0"/>
              </a:rPr>
              <a:t>Với một dòng trăng lấp loáng sông Đà. </a:t>
            </a:r>
          </a:p>
          <a:p>
            <a:r>
              <a:rPr lang="vi-VN" sz="2400" b="1" i="0">
                <a:ln>
                  <a:solidFill>
                    <a:schemeClr val="bg1"/>
                  </a:solidFill>
                </a:ln>
                <a:solidFill>
                  <a:schemeClr val="bg1"/>
                </a:solidFill>
                <a:effectLst/>
                <a:latin typeface="Calibri" panose="020F0502020204030204" pitchFamily="34" charset="0"/>
                <a:cs typeface="Calibri" panose="020F0502020204030204" pitchFamily="34" charset="0"/>
              </a:rPr>
              <a:t/>
            </a:r>
            <a:br>
              <a:rPr lang="vi-VN" sz="2400" b="1" i="0">
                <a:ln>
                  <a:solidFill>
                    <a:schemeClr val="bg1"/>
                  </a:solidFill>
                </a:ln>
                <a:solidFill>
                  <a:schemeClr val="bg1"/>
                </a:solidFill>
                <a:effectLst/>
                <a:latin typeface="Calibri" panose="020F0502020204030204" pitchFamily="34" charset="0"/>
                <a:cs typeface="Calibri" panose="020F0502020204030204" pitchFamily="34" charset="0"/>
              </a:rPr>
            </a:br>
            <a:r>
              <a:rPr lang="vi-VN" sz="2400" b="1" i="0">
                <a:ln>
                  <a:solidFill>
                    <a:schemeClr val="bg1"/>
                  </a:solidFill>
                </a:ln>
                <a:solidFill>
                  <a:schemeClr val="bg1"/>
                </a:solidFill>
                <a:effectLst/>
                <a:latin typeface="Calibri" panose="020F0502020204030204" pitchFamily="34" charset="0"/>
                <a:cs typeface="Calibri" panose="020F0502020204030204" pitchFamily="34" charset="0"/>
              </a:rPr>
              <a:t>Ngày mai </a:t>
            </a:r>
            <a:br>
              <a:rPr lang="vi-VN" sz="2400" b="1" i="0">
                <a:ln>
                  <a:solidFill>
                    <a:schemeClr val="bg1"/>
                  </a:solidFill>
                </a:ln>
                <a:solidFill>
                  <a:schemeClr val="bg1"/>
                </a:solidFill>
                <a:effectLst/>
                <a:latin typeface="Calibri" panose="020F0502020204030204" pitchFamily="34" charset="0"/>
                <a:cs typeface="Calibri" panose="020F0502020204030204" pitchFamily="34" charset="0"/>
              </a:rPr>
            </a:br>
            <a:r>
              <a:rPr lang="vi-VN" sz="2400" b="1" i="0">
                <a:ln>
                  <a:solidFill>
                    <a:schemeClr val="bg1"/>
                  </a:solidFill>
                </a:ln>
                <a:solidFill>
                  <a:schemeClr val="bg1"/>
                </a:solidFill>
                <a:effectLst/>
                <a:latin typeface="Calibri" panose="020F0502020204030204" pitchFamily="34" charset="0"/>
                <a:cs typeface="Calibri" panose="020F0502020204030204" pitchFamily="34" charset="0"/>
              </a:rPr>
              <a:t>Chiếc đập lớn nối liền hai khối núi </a:t>
            </a:r>
            <a:br>
              <a:rPr lang="vi-VN" sz="2400" b="1" i="0">
                <a:ln>
                  <a:solidFill>
                    <a:schemeClr val="bg1"/>
                  </a:solidFill>
                </a:ln>
                <a:solidFill>
                  <a:schemeClr val="bg1"/>
                </a:solidFill>
                <a:effectLst/>
                <a:latin typeface="Calibri" panose="020F0502020204030204" pitchFamily="34" charset="0"/>
                <a:cs typeface="Calibri" panose="020F0502020204030204" pitchFamily="34" charset="0"/>
              </a:rPr>
            </a:br>
            <a:r>
              <a:rPr lang="vi-VN" sz="2400" b="1" i="0">
                <a:ln>
                  <a:solidFill>
                    <a:schemeClr val="bg1"/>
                  </a:solidFill>
                </a:ln>
                <a:solidFill>
                  <a:schemeClr val="bg1"/>
                </a:solidFill>
                <a:effectLst/>
                <a:latin typeface="Calibri" panose="020F0502020204030204" pitchFamily="34" charset="0"/>
                <a:cs typeface="Calibri" panose="020F0502020204030204" pitchFamily="34" charset="0"/>
              </a:rPr>
              <a:t>Biển sẽ nằm bỡ ngỡ giữa cao nguyên </a:t>
            </a:r>
            <a:br>
              <a:rPr lang="vi-VN" sz="2400" b="1" i="0">
                <a:ln>
                  <a:solidFill>
                    <a:schemeClr val="bg1"/>
                  </a:solidFill>
                </a:ln>
                <a:solidFill>
                  <a:schemeClr val="bg1"/>
                </a:solidFill>
                <a:effectLst/>
                <a:latin typeface="Calibri" panose="020F0502020204030204" pitchFamily="34" charset="0"/>
                <a:cs typeface="Calibri" panose="020F0502020204030204" pitchFamily="34" charset="0"/>
              </a:rPr>
            </a:br>
            <a:r>
              <a:rPr lang="vi-VN" sz="2400" b="1" i="0">
                <a:ln>
                  <a:solidFill>
                    <a:schemeClr val="bg1"/>
                  </a:solidFill>
                </a:ln>
                <a:solidFill>
                  <a:schemeClr val="bg1"/>
                </a:solidFill>
                <a:effectLst/>
                <a:latin typeface="Calibri" panose="020F0502020204030204" pitchFamily="34" charset="0"/>
                <a:cs typeface="Calibri" panose="020F0502020204030204" pitchFamily="34" charset="0"/>
              </a:rPr>
              <a:t>Sông Đà </a:t>
            </a:r>
            <a:r>
              <a:rPr lang="en-US" sz="2400" b="1" i="0">
                <a:ln>
                  <a:solidFill>
                    <a:schemeClr val="bg1"/>
                  </a:solidFill>
                </a:ln>
                <a:solidFill>
                  <a:schemeClr val="bg1"/>
                </a:solidFill>
                <a:effectLst/>
                <a:latin typeface="Calibri" panose="020F0502020204030204" pitchFamily="34" charset="0"/>
                <a:cs typeface="Calibri" panose="020F0502020204030204" pitchFamily="34" charset="0"/>
              </a:rPr>
              <a:t>chia</a:t>
            </a:r>
            <a:r>
              <a:rPr lang="vi-VN" sz="2400" b="1" i="0">
                <a:ln>
                  <a:solidFill>
                    <a:schemeClr val="bg1"/>
                  </a:solidFill>
                </a:ln>
                <a:solidFill>
                  <a:schemeClr val="bg1"/>
                </a:solidFill>
                <a:effectLst/>
                <a:latin typeface="Calibri" panose="020F0502020204030204" pitchFamily="34" charset="0"/>
                <a:cs typeface="Calibri" panose="020F0502020204030204" pitchFamily="34" charset="0"/>
              </a:rPr>
              <a:t> ánh sáng đi muôn ngả </a:t>
            </a:r>
            <a:br>
              <a:rPr lang="vi-VN" sz="2400" b="1" i="0">
                <a:ln>
                  <a:solidFill>
                    <a:schemeClr val="bg1"/>
                  </a:solidFill>
                </a:ln>
                <a:solidFill>
                  <a:schemeClr val="bg1"/>
                </a:solidFill>
                <a:effectLst/>
                <a:latin typeface="Calibri" panose="020F0502020204030204" pitchFamily="34" charset="0"/>
                <a:cs typeface="Calibri" panose="020F0502020204030204" pitchFamily="34" charset="0"/>
              </a:rPr>
            </a:br>
            <a:r>
              <a:rPr lang="vi-VN" sz="2400" b="1" i="0">
                <a:ln>
                  <a:solidFill>
                    <a:schemeClr val="bg1"/>
                  </a:solidFill>
                </a:ln>
                <a:solidFill>
                  <a:schemeClr val="bg1"/>
                </a:solidFill>
                <a:effectLst/>
                <a:latin typeface="Calibri" panose="020F0502020204030204" pitchFamily="34" charset="0"/>
                <a:cs typeface="Calibri" panose="020F0502020204030204" pitchFamily="34" charset="0"/>
              </a:rPr>
              <a:t>Từ công trình thuỷ điện lớn đầu tiên.</a:t>
            </a:r>
          </a:p>
        </p:txBody>
      </p:sp>
      <p:pic>
        <p:nvPicPr>
          <p:cNvPr id="9" name="Picture 8">
            <a:extLst>
              <a:ext uri="{FF2B5EF4-FFF2-40B4-BE49-F238E27FC236}">
                <a16:creationId xmlns:a16="http://schemas.microsoft.com/office/drawing/2014/main" xmlns="" id="{0C11317C-56C7-41DB-97B7-954B6BD80CC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6542" y="227311"/>
            <a:ext cx="9278916" cy="1341236"/>
          </a:xfrm>
          <a:prstGeom prst="rect">
            <a:avLst/>
          </a:prstGeom>
        </p:spPr>
      </p:pic>
      <p:sp>
        <p:nvSpPr>
          <p:cNvPr id="11" name="TextBox 10">
            <a:extLst>
              <a:ext uri="{FF2B5EF4-FFF2-40B4-BE49-F238E27FC236}">
                <a16:creationId xmlns:a16="http://schemas.microsoft.com/office/drawing/2014/main" xmlns="" id="{7B543E42-30DA-4625-8150-C6475D99A30A}"/>
              </a:ext>
            </a:extLst>
          </p:cNvPr>
          <p:cNvSpPr txBox="1"/>
          <p:nvPr/>
        </p:nvSpPr>
        <p:spPr>
          <a:xfrm>
            <a:off x="304800" y="4537311"/>
            <a:ext cx="7226300" cy="1938992"/>
          </a:xfrm>
          <a:prstGeom prst="rect">
            <a:avLst/>
          </a:prstGeom>
          <a:noFill/>
        </p:spPr>
        <p:txBody>
          <a:bodyPr wrap="square">
            <a:spAutoFit/>
          </a:bodyPr>
          <a:lstStyle/>
          <a:p>
            <a:r>
              <a:rPr lang="vi-VN" sz="2400" b="1" i="0">
                <a:ln>
                  <a:solidFill>
                    <a:schemeClr val="bg1"/>
                  </a:solidFill>
                </a:ln>
                <a:solidFill>
                  <a:schemeClr val="bg1"/>
                </a:solidFill>
                <a:effectLst/>
                <a:latin typeface="Calibri" panose="020F0502020204030204" pitchFamily="34" charset="0"/>
                <a:cs typeface="Calibri" panose="020F0502020204030204" pitchFamily="34" charset="0"/>
              </a:rPr>
              <a:t>Trên sông Đà </a:t>
            </a:r>
            <a:br>
              <a:rPr lang="vi-VN" sz="2400" b="1" i="0">
                <a:ln>
                  <a:solidFill>
                    <a:schemeClr val="bg1"/>
                  </a:solidFill>
                </a:ln>
                <a:solidFill>
                  <a:schemeClr val="bg1"/>
                </a:solidFill>
                <a:effectLst/>
                <a:latin typeface="Calibri" panose="020F0502020204030204" pitchFamily="34" charset="0"/>
                <a:cs typeface="Calibri" panose="020F0502020204030204" pitchFamily="34" charset="0"/>
              </a:rPr>
            </a:br>
            <a:r>
              <a:rPr lang="vi-VN" sz="2400" b="1" i="0">
                <a:ln>
                  <a:solidFill>
                    <a:schemeClr val="bg1"/>
                  </a:solidFill>
                </a:ln>
                <a:solidFill>
                  <a:schemeClr val="bg1"/>
                </a:solidFill>
                <a:effectLst/>
                <a:latin typeface="Calibri" panose="020F0502020204030204" pitchFamily="34" charset="0"/>
                <a:cs typeface="Calibri" panose="020F0502020204030204" pitchFamily="34" charset="0"/>
              </a:rPr>
              <a:t>Một đêm trăng chơi vơi </a:t>
            </a:r>
            <a:br>
              <a:rPr lang="vi-VN" sz="2400" b="1" i="0">
                <a:ln>
                  <a:solidFill>
                    <a:schemeClr val="bg1"/>
                  </a:solidFill>
                </a:ln>
                <a:solidFill>
                  <a:schemeClr val="bg1"/>
                </a:solidFill>
                <a:effectLst/>
                <a:latin typeface="Calibri" panose="020F0502020204030204" pitchFamily="34" charset="0"/>
                <a:cs typeface="Calibri" panose="020F0502020204030204" pitchFamily="34" charset="0"/>
              </a:rPr>
            </a:br>
            <a:r>
              <a:rPr lang="vi-VN" sz="2400" b="1" i="0">
                <a:ln>
                  <a:solidFill>
                    <a:schemeClr val="bg1"/>
                  </a:solidFill>
                </a:ln>
                <a:solidFill>
                  <a:schemeClr val="bg1"/>
                </a:solidFill>
                <a:effectLst/>
                <a:latin typeface="Calibri" panose="020F0502020204030204" pitchFamily="34" charset="0"/>
                <a:cs typeface="Calibri" panose="020F0502020204030204" pitchFamily="34" charset="0"/>
              </a:rPr>
              <a:t>Tôi đã nghe tiếng đàn Ba-la-lai-ca</a:t>
            </a:r>
            <a:br>
              <a:rPr lang="vi-VN" sz="2400" b="1" i="0">
                <a:ln>
                  <a:solidFill>
                    <a:schemeClr val="bg1"/>
                  </a:solidFill>
                </a:ln>
                <a:solidFill>
                  <a:schemeClr val="bg1"/>
                </a:solidFill>
                <a:effectLst/>
                <a:latin typeface="Calibri" panose="020F0502020204030204" pitchFamily="34" charset="0"/>
                <a:cs typeface="Calibri" panose="020F0502020204030204" pitchFamily="34" charset="0"/>
              </a:rPr>
            </a:br>
            <a:r>
              <a:rPr lang="vi-VN" sz="2400" b="1" i="0">
                <a:ln>
                  <a:solidFill>
                    <a:schemeClr val="bg1"/>
                  </a:solidFill>
                </a:ln>
                <a:solidFill>
                  <a:schemeClr val="bg1"/>
                </a:solidFill>
                <a:effectLst/>
                <a:latin typeface="Calibri" panose="020F0502020204030204" pitchFamily="34" charset="0"/>
                <a:cs typeface="Calibri" panose="020F0502020204030204" pitchFamily="34" charset="0"/>
              </a:rPr>
              <a:t>Một cô gái Nga mái tóc màu hạt dẻ </a:t>
            </a:r>
            <a:br>
              <a:rPr lang="vi-VN" sz="2400" b="1" i="0">
                <a:ln>
                  <a:solidFill>
                    <a:schemeClr val="bg1"/>
                  </a:solidFill>
                </a:ln>
                <a:solidFill>
                  <a:schemeClr val="bg1"/>
                </a:solidFill>
                <a:effectLst/>
                <a:latin typeface="Calibri" panose="020F0502020204030204" pitchFamily="34" charset="0"/>
                <a:cs typeface="Calibri" panose="020F0502020204030204" pitchFamily="34" charset="0"/>
              </a:rPr>
            </a:br>
            <a:r>
              <a:rPr lang="vi-VN" sz="2400" b="1" i="0">
                <a:ln>
                  <a:solidFill>
                    <a:schemeClr val="bg1"/>
                  </a:solidFill>
                </a:ln>
                <a:solidFill>
                  <a:schemeClr val="bg1"/>
                </a:solidFill>
                <a:effectLst/>
                <a:latin typeface="Calibri" panose="020F0502020204030204" pitchFamily="34" charset="0"/>
                <a:cs typeface="Calibri" panose="020F0502020204030204" pitchFamily="34" charset="0"/>
              </a:rPr>
              <a:t>Ngón tay đan trên những sợi dây đồng. </a:t>
            </a:r>
            <a:endParaRPr lang="en-US" sz="2400">
              <a:ln>
                <a:solidFill>
                  <a:schemeClr val="bg1"/>
                </a:solidFill>
              </a:ln>
            </a:endParaRPr>
          </a:p>
        </p:txBody>
      </p:sp>
      <p:pic>
        <p:nvPicPr>
          <p:cNvPr id="12" name="Picture 6" descr="1">
            <a:extLst>
              <a:ext uri="{FF2B5EF4-FFF2-40B4-BE49-F238E27FC236}">
                <a16:creationId xmlns:a16="http://schemas.microsoft.com/office/drawing/2014/main" xmlns="" id="{6FB37B53-C1B2-48AE-99E0-DA273260A7CD}"/>
              </a:ext>
            </a:extLst>
          </p:cNvPr>
          <p:cNvPicPr>
            <a:picLocks noChangeAspect="1" noChangeArrowheads="1"/>
          </p:cNvPicPr>
          <p:nvPr/>
        </p:nvPicPr>
        <p:blipFill>
          <a:blip r:embed="rId4" cstate="print">
            <a:lum bright="-6000"/>
            <a:extLst>
              <a:ext uri="{28A0092B-C50C-407E-A947-70E740481C1C}">
                <a14:useLocalDpi xmlns:a14="http://schemas.microsoft.com/office/drawing/2010/main" val="0"/>
              </a:ext>
            </a:extLst>
          </a:blip>
          <a:srcRect/>
          <a:stretch>
            <a:fillRect/>
          </a:stretch>
        </p:blipFill>
        <p:spPr>
          <a:xfrm>
            <a:off x="482600" y="1925587"/>
            <a:ext cx="4293370" cy="241614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13" name="Rectangle 12">
            <a:extLst>
              <a:ext uri="{FF2B5EF4-FFF2-40B4-BE49-F238E27FC236}">
                <a16:creationId xmlns:a16="http://schemas.microsoft.com/office/drawing/2014/main" xmlns="" id="{80634746-E644-499F-80A1-AAA0FE899542}"/>
              </a:ext>
            </a:extLst>
          </p:cNvPr>
          <p:cNvSpPr/>
          <p:nvPr/>
        </p:nvSpPr>
        <p:spPr>
          <a:xfrm>
            <a:off x="9003530" y="6167306"/>
            <a:ext cx="2739009" cy="385236"/>
          </a:xfrm>
          <a:prstGeom prst="rect">
            <a:avLst/>
          </a:prstGeom>
          <a:noFill/>
        </p:spPr>
        <p:txBody>
          <a:bodyPr wrap="square" lIns="91440" tIns="45720" rIns="91440" bIns="45720" numCol="1">
            <a:prstTxWarp prst="textPlain">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600" b="1" cap="none" spc="0">
                <a:ln w="12700">
                  <a:solidFill>
                    <a:srgbClr val="00B0F0"/>
                  </a:solidFill>
                </a:ln>
                <a:solidFill>
                  <a:srgbClr val="FFF9E9"/>
                </a:solidFill>
                <a:effectLst>
                  <a:outerShdw blurRad="38100" dist="25400" dir="5400000" algn="ctr" rotWithShape="0">
                    <a:srgbClr val="6E747A">
                      <a:alpha val="43000"/>
                    </a:srgbClr>
                  </a:outerShdw>
                </a:effectLst>
                <a:latin typeface="iCiel Baliho Script" pitchFamily="2" charset="0"/>
              </a:rPr>
              <a:t>Theo Quang Huy</a:t>
            </a:r>
          </a:p>
        </p:txBody>
      </p:sp>
    </p:spTree>
    <p:extLst>
      <p:ext uri="{BB962C8B-B14F-4D97-AF65-F5344CB8AC3E}">
        <p14:creationId xmlns:p14="http://schemas.microsoft.com/office/powerpoint/2010/main" val="2367493884"/>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out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randombar(horizontal)">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56" presetClass="entr" presetSubtype="0" fill="hold" grpId="0" nodeType="clickEffect">
                                  <p:stCondLst>
                                    <p:cond delay="0"/>
                                  </p:stCondLst>
                                  <p:iterate type="lt">
                                    <p:tmPct val="10000"/>
                                  </p:iterate>
                                  <p:childTnLst>
                                    <p:set>
                                      <p:cBhvr>
                                        <p:cTn id="16" dur="1" fill="hold">
                                          <p:stCondLst>
                                            <p:cond delay="0"/>
                                          </p:stCondLst>
                                        </p:cTn>
                                        <p:tgtEl>
                                          <p:spTgt spid="11">
                                            <p:txEl>
                                              <p:pRg st="0" end="0"/>
                                            </p:txEl>
                                          </p:spTgt>
                                        </p:tgtEl>
                                        <p:attrNameLst>
                                          <p:attrName>style.visibility</p:attrName>
                                        </p:attrNameLst>
                                      </p:cBhvr>
                                      <p:to>
                                        <p:strVal val="visible"/>
                                      </p:to>
                                    </p:set>
                                    <p:anim by="(-#ppt_w*2)" calcmode="lin" valueType="num">
                                      <p:cBhvr rctx="PPT">
                                        <p:cTn id="17" dur="500" autoRev="1" fill="hold">
                                          <p:stCondLst>
                                            <p:cond delay="0"/>
                                          </p:stCondLst>
                                        </p:cTn>
                                        <p:tgtEl>
                                          <p:spTgt spid="11">
                                            <p:txEl>
                                              <p:pRg st="0" end="0"/>
                                            </p:txEl>
                                          </p:spTgt>
                                        </p:tgtEl>
                                        <p:attrNameLst>
                                          <p:attrName>ppt_w</p:attrName>
                                        </p:attrNameLst>
                                      </p:cBhvr>
                                    </p:anim>
                                    <p:anim by="(#ppt_w*0.50)" calcmode="lin" valueType="num">
                                      <p:cBhvr>
                                        <p:cTn id="18" dur="500" decel="50000" autoRev="1" fill="hold">
                                          <p:stCondLst>
                                            <p:cond delay="0"/>
                                          </p:stCondLst>
                                        </p:cTn>
                                        <p:tgtEl>
                                          <p:spTgt spid="11">
                                            <p:txEl>
                                              <p:pRg st="0" end="0"/>
                                            </p:txEl>
                                          </p:spTgt>
                                        </p:tgtEl>
                                        <p:attrNameLst>
                                          <p:attrName>ppt_x</p:attrName>
                                        </p:attrNameLst>
                                      </p:cBhvr>
                                    </p:anim>
                                    <p:anim from="(-#ppt_h/2)" to="(#ppt_y)" calcmode="lin" valueType="num">
                                      <p:cBhvr>
                                        <p:cTn id="19" dur="1000" fill="hold">
                                          <p:stCondLst>
                                            <p:cond delay="0"/>
                                          </p:stCondLst>
                                        </p:cTn>
                                        <p:tgtEl>
                                          <p:spTgt spid="11">
                                            <p:txEl>
                                              <p:pRg st="0" end="0"/>
                                            </p:txEl>
                                          </p:spTgt>
                                        </p:tgtEl>
                                        <p:attrNameLst>
                                          <p:attrName>ppt_y</p:attrName>
                                        </p:attrNameLst>
                                      </p:cBhvr>
                                    </p:anim>
                                    <p:animRot by="21600000">
                                      <p:cBhvr>
                                        <p:cTn id="20" dur="1000" fill="hold">
                                          <p:stCondLst>
                                            <p:cond delay="0"/>
                                          </p:stCondLst>
                                        </p:cTn>
                                        <p:tgtEl>
                                          <p:spTgt spid="11">
                                            <p:txEl>
                                              <p:pRg st="0" end="0"/>
                                            </p:txEl>
                                          </p:spTgt>
                                        </p:tgtEl>
                                        <p:attrNameLst>
                                          <p:attrName>r</p:attrName>
                                        </p:attrNameLst>
                                      </p:cBhvr>
                                    </p:animRot>
                                  </p:childTnLst>
                                </p:cTn>
                              </p:par>
                            </p:childTnLst>
                          </p:cTn>
                        </p:par>
                      </p:childTnLst>
                    </p:cTn>
                  </p:par>
                  <p:par>
                    <p:cTn id="21" fill="hold">
                      <p:stCondLst>
                        <p:cond delay="indefinite"/>
                      </p:stCondLst>
                      <p:childTnLst>
                        <p:par>
                          <p:cTn id="22" fill="hold">
                            <p:stCondLst>
                              <p:cond delay="0"/>
                            </p:stCondLst>
                            <p:childTnLst>
                              <p:par>
                                <p:cTn id="23" presetID="56" presetClass="entr" presetSubtype="0" fill="hold" grpId="0" nodeType="clickEffect">
                                  <p:stCondLst>
                                    <p:cond delay="0"/>
                                  </p:stCondLst>
                                  <p:iterate type="lt">
                                    <p:tmPct val="10000"/>
                                  </p:iterate>
                                  <p:childTnLst>
                                    <p:set>
                                      <p:cBhvr>
                                        <p:cTn id="24" dur="1" fill="hold">
                                          <p:stCondLst>
                                            <p:cond delay="0"/>
                                          </p:stCondLst>
                                        </p:cTn>
                                        <p:tgtEl>
                                          <p:spTgt spid="6"/>
                                        </p:tgtEl>
                                        <p:attrNameLst>
                                          <p:attrName>style.visibility</p:attrName>
                                        </p:attrNameLst>
                                      </p:cBhvr>
                                      <p:to>
                                        <p:strVal val="visible"/>
                                      </p:to>
                                    </p:set>
                                    <p:anim by="(-#ppt_w*2)" calcmode="lin" valueType="num">
                                      <p:cBhvr rctx="PPT">
                                        <p:cTn id="25" dur="500" autoRev="1" fill="hold">
                                          <p:stCondLst>
                                            <p:cond delay="0"/>
                                          </p:stCondLst>
                                        </p:cTn>
                                        <p:tgtEl>
                                          <p:spTgt spid="6"/>
                                        </p:tgtEl>
                                        <p:attrNameLst>
                                          <p:attrName>ppt_w</p:attrName>
                                        </p:attrNameLst>
                                      </p:cBhvr>
                                    </p:anim>
                                    <p:anim by="(#ppt_w*0.50)" calcmode="lin" valueType="num">
                                      <p:cBhvr>
                                        <p:cTn id="26" dur="500" decel="50000" autoRev="1" fill="hold">
                                          <p:stCondLst>
                                            <p:cond delay="0"/>
                                          </p:stCondLst>
                                        </p:cTn>
                                        <p:tgtEl>
                                          <p:spTgt spid="6"/>
                                        </p:tgtEl>
                                        <p:attrNameLst>
                                          <p:attrName>ppt_x</p:attrName>
                                        </p:attrNameLst>
                                      </p:cBhvr>
                                    </p:anim>
                                    <p:anim from="(-#ppt_h/2)" to="(#ppt_y)" calcmode="lin" valueType="num">
                                      <p:cBhvr>
                                        <p:cTn id="27" dur="1000" fill="hold">
                                          <p:stCondLst>
                                            <p:cond delay="0"/>
                                          </p:stCondLst>
                                        </p:cTn>
                                        <p:tgtEl>
                                          <p:spTgt spid="6"/>
                                        </p:tgtEl>
                                        <p:attrNameLst>
                                          <p:attrName>ppt_y</p:attrName>
                                        </p:attrNameLst>
                                      </p:cBhvr>
                                    </p:anim>
                                    <p:animRot by="21600000">
                                      <p:cBhvr>
                                        <p:cTn id="28" dur="1000" fill="hold">
                                          <p:stCondLst>
                                            <p:cond delay="0"/>
                                          </p:stCondLst>
                                        </p:cTn>
                                        <p:tgtEl>
                                          <p:spTgt spid="6"/>
                                        </p:tgtEl>
                                        <p:attrNameLst>
                                          <p:attrName>r</p:attrName>
                                        </p:attrNameLst>
                                      </p:cBhvr>
                                    </p:animRot>
                                  </p:childTnLst>
                                </p:cTn>
                              </p:par>
                            </p:childTnLst>
                          </p:cTn>
                        </p:par>
                      </p:childTnLst>
                    </p:cTn>
                  </p:par>
                  <p:par>
                    <p:cTn id="29" fill="hold">
                      <p:stCondLst>
                        <p:cond delay="indefinite"/>
                      </p:stCondLst>
                      <p:childTnLst>
                        <p:par>
                          <p:cTn id="30" fill="hold">
                            <p:stCondLst>
                              <p:cond delay="0"/>
                            </p:stCondLst>
                            <p:childTnLst>
                              <p:par>
                                <p:cTn id="31" presetID="16" presetClass="entr" presetSubtype="37" fill="hold" grpId="0" nodeType="click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barn(outVertical)">
                                      <p:cBhvr>
                                        <p:cTn id="33"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1" grpId="0" build="allAtOnce"/>
      <p:bldP spid="1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xmlns="" id="{DF31CA26-652B-4477-99BD-CB0A1DD524B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2191998" cy="6858000"/>
          </a:xfrm>
          <a:prstGeom prst="rect">
            <a:avLst/>
          </a:prstGeom>
        </p:spPr>
      </p:pic>
      <p:sp>
        <p:nvSpPr>
          <p:cNvPr id="9" name="Rectangle: Rounded Corners 8">
            <a:extLst>
              <a:ext uri="{FF2B5EF4-FFF2-40B4-BE49-F238E27FC236}">
                <a16:creationId xmlns:a16="http://schemas.microsoft.com/office/drawing/2014/main" xmlns="" id="{9E781516-484B-4244-9CC1-2B92F57728C0}"/>
              </a:ext>
            </a:extLst>
          </p:cNvPr>
          <p:cNvSpPr/>
          <p:nvPr/>
        </p:nvSpPr>
        <p:spPr>
          <a:xfrm>
            <a:off x="431798" y="2131232"/>
            <a:ext cx="3672841" cy="3833203"/>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altLang="en-US" sz="3600" b="1" u="sng">
                <a:solidFill>
                  <a:srgbClr val="0070C0"/>
                </a:solidFill>
                <a:latin typeface="Calibri" panose="020F0502020204030204" pitchFamily="34" charset="0"/>
                <a:cs typeface="Calibri" panose="020F0502020204030204" pitchFamily="34" charset="0"/>
              </a:rPr>
              <a:t>Đoạn 1:</a:t>
            </a:r>
            <a:endParaRPr lang="vi-VN" altLang="en-US" sz="3600" b="1" u="sng">
              <a:solidFill>
                <a:srgbClr val="0070C0"/>
              </a:solidFill>
              <a:latin typeface="Calibri" panose="020F0502020204030204" pitchFamily="34" charset="0"/>
              <a:cs typeface="Calibri" panose="020F0502020204030204" pitchFamily="34" charset="0"/>
            </a:endParaRPr>
          </a:p>
          <a:p>
            <a:pPr algn="ctr"/>
            <a:r>
              <a:rPr lang="nl-NL" altLang="en-US" sz="3600" b="1">
                <a:solidFill>
                  <a:srgbClr val="0070C0"/>
                </a:solidFill>
                <a:latin typeface="Calibri" panose="020F0502020204030204" pitchFamily="34" charset="0"/>
                <a:cs typeface="Calibri" panose="020F0502020204030204" pitchFamily="34" charset="0"/>
              </a:rPr>
              <a:t> </a:t>
            </a:r>
            <a:endParaRPr lang="vi-VN" altLang="en-US" sz="3600" b="1">
              <a:solidFill>
                <a:srgbClr val="0070C0"/>
              </a:solidFill>
              <a:latin typeface="Calibri" panose="020F0502020204030204" pitchFamily="34" charset="0"/>
              <a:cs typeface="Calibri" panose="020F0502020204030204" pitchFamily="34" charset="0"/>
            </a:endParaRPr>
          </a:p>
          <a:p>
            <a:pPr algn="ctr"/>
            <a:r>
              <a:rPr lang="nl-NL" altLang="en-US" sz="2800" i="1">
                <a:solidFill>
                  <a:srgbClr val="0070C0"/>
                </a:solidFill>
                <a:latin typeface="Calibri" panose="020F0502020204030204" pitchFamily="34" charset="0"/>
                <a:cs typeface="Calibri" panose="020F0502020204030204" pitchFamily="34" charset="0"/>
              </a:rPr>
              <a:t>Khổ thơ 1:</a:t>
            </a:r>
            <a:endParaRPr lang="vi-VN" altLang="en-US" sz="2800" i="1">
              <a:solidFill>
                <a:srgbClr val="0070C0"/>
              </a:solidFill>
              <a:latin typeface="Calibri" panose="020F0502020204030204" pitchFamily="34" charset="0"/>
              <a:cs typeface="Calibri" panose="020F0502020204030204" pitchFamily="34" charset="0"/>
            </a:endParaRPr>
          </a:p>
          <a:p>
            <a:pPr algn="ctr"/>
            <a:r>
              <a:rPr lang="nl-NL" altLang="en-US" sz="2800">
                <a:solidFill>
                  <a:srgbClr val="0070C0"/>
                </a:solidFill>
                <a:latin typeface="Calibri" panose="020F0502020204030204" pitchFamily="34" charset="0"/>
                <a:cs typeface="Calibri" panose="020F0502020204030204" pitchFamily="34" charset="0"/>
              </a:rPr>
              <a:t>Trên sông Đà</a:t>
            </a:r>
            <a:r>
              <a:rPr lang="vi-VN" altLang="en-US" sz="2800">
                <a:solidFill>
                  <a:srgbClr val="0070C0"/>
                </a:solidFill>
                <a:latin typeface="Calibri" panose="020F0502020204030204" pitchFamily="34" charset="0"/>
                <a:cs typeface="Calibri" panose="020F0502020204030204" pitchFamily="34" charset="0"/>
              </a:rPr>
              <a:t> </a:t>
            </a:r>
            <a:r>
              <a:rPr lang="nl-NL" altLang="en-US" sz="2800">
                <a:solidFill>
                  <a:srgbClr val="0070C0"/>
                </a:solidFill>
                <a:latin typeface="Calibri" panose="020F0502020204030204" pitchFamily="34" charset="0"/>
                <a:cs typeface="Calibri" panose="020F0502020204030204" pitchFamily="34" charset="0"/>
              </a:rPr>
              <a:t>...</a:t>
            </a:r>
            <a:r>
              <a:rPr lang="vi-VN" altLang="en-US" sz="2800">
                <a:solidFill>
                  <a:srgbClr val="0070C0"/>
                </a:solidFill>
                <a:latin typeface="Calibri" panose="020F0502020204030204" pitchFamily="34" charset="0"/>
                <a:cs typeface="Calibri" panose="020F0502020204030204" pitchFamily="34" charset="0"/>
              </a:rPr>
              <a:t> </a:t>
            </a:r>
            <a:r>
              <a:rPr lang="nl-NL" altLang="en-US" sz="2800">
                <a:solidFill>
                  <a:srgbClr val="0070C0"/>
                </a:solidFill>
                <a:latin typeface="Calibri" panose="020F0502020204030204" pitchFamily="34" charset="0"/>
                <a:cs typeface="Calibri" panose="020F0502020204030204" pitchFamily="34" charset="0"/>
              </a:rPr>
              <a:t>sợi dây đồng.</a:t>
            </a:r>
            <a:endParaRPr lang="en-US" sz="2800"/>
          </a:p>
        </p:txBody>
      </p:sp>
      <p:sp>
        <p:nvSpPr>
          <p:cNvPr id="10" name="Rectangle: Rounded Corners 9">
            <a:extLst>
              <a:ext uri="{FF2B5EF4-FFF2-40B4-BE49-F238E27FC236}">
                <a16:creationId xmlns:a16="http://schemas.microsoft.com/office/drawing/2014/main" xmlns="" id="{D7A2ADF1-EF00-4C9D-9778-BACB8D3BF14F}"/>
              </a:ext>
            </a:extLst>
          </p:cNvPr>
          <p:cNvSpPr/>
          <p:nvPr/>
        </p:nvSpPr>
        <p:spPr>
          <a:xfrm>
            <a:off x="4282439" y="2131232"/>
            <a:ext cx="3672841" cy="3833203"/>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altLang="en-US" sz="3600" b="1" u="sng">
                <a:solidFill>
                  <a:srgbClr val="0070C0"/>
                </a:solidFill>
                <a:latin typeface="Calibri" panose="020F0502020204030204" pitchFamily="34" charset="0"/>
                <a:cs typeface="Calibri" panose="020F0502020204030204" pitchFamily="34" charset="0"/>
              </a:rPr>
              <a:t>Đoạn 2:</a:t>
            </a:r>
            <a:r>
              <a:rPr lang="nl-NL" altLang="en-US" sz="3600" b="1">
                <a:solidFill>
                  <a:srgbClr val="0070C0"/>
                </a:solidFill>
                <a:latin typeface="Calibri" panose="020F0502020204030204" pitchFamily="34" charset="0"/>
                <a:cs typeface="Calibri" panose="020F0502020204030204" pitchFamily="34" charset="0"/>
              </a:rPr>
              <a:t> </a:t>
            </a:r>
            <a:endParaRPr lang="vi-VN" altLang="en-US" sz="3600" b="1">
              <a:solidFill>
                <a:srgbClr val="0070C0"/>
              </a:solidFill>
              <a:latin typeface="Calibri" panose="020F0502020204030204" pitchFamily="34" charset="0"/>
              <a:cs typeface="Calibri" panose="020F0502020204030204" pitchFamily="34" charset="0"/>
            </a:endParaRPr>
          </a:p>
          <a:p>
            <a:pPr algn="ctr"/>
            <a:endParaRPr lang="vi-VN" altLang="en-US" sz="3600" b="1">
              <a:solidFill>
                <a:srgbClr val="0070C0"/>
              </a:solidFill>
              <a:latin typeface="Calibri" panose="020F0502020204030204" pitchFamily="34" charset="0"/>
              <a:cs typeface="Calibri" panose="020F0502020204030204" pitchFamily="34" charset="0"/>
            </a:endParaRPr>
          </a:p>
          <a:p>
            <a:pPr algn="ctr"/>
            <a:r>
              <a:rPr lang="nl-NL" altLang="en-US" sz="2800" i="1">
                <a:solidFill>
                  <a:srgbClr val="0070C0"/>
                </a:solidFill>
                <a:latin typeface="Calibri" panose="020F0502020204030204" pitchFamily="34" charset="0"/>
                <a:cs typeface="Calibri" panose="020F0502020204030204" pitchFamily="34" charset="0"/>
              </a:rPr>
              <a:t>Khổ thơ 2:</a:t>
            </a:r>
            <a:endParaRPr lang="vi-VN" altLang="en-US" sz="2800" i="1">
              <a:solidFill>
                <a:srgbClr val="0070C0"/>
              </a:solidFill>
              <a:latin typeface="Calibri" panose="020F0502020204030204" pitchFamily="34" charset="0"/>
              <a:cs typeface="Calibri" panose="020F0502020204030204" pitchFamily="34" charset="0"/>
            </a:endParaRPr>
          </a:p>
          <a:p>
            <a:pPr algn="ctr"/>
            <a:r>
              <a:rPr lang="nl-NL" altLang="en-US" sz="2800">
                <a:solidFill>
                  <a:srgbClr val="0070C0"/>
                </a:solidFill>
                <a:latin typeface="Calibri" panose="020F0502020204030204" pitchFamily="34" charset="0"/>
                <a:cs typeface="Calibri" panose="020F0502020204030204" pitchFamily="34" charset="0"/>
              </a:rPr>
              <a:t>Lúc ấy</a:t>
            </a:r>
            <a:r>
              <a:rPr lang="vi-VN" altLang="en-US" sz="2800">
                <a:solidFill>
                  <a:srgbClr val="0070C0"/>
                </a:solidFill>
                <a:latin typeface="Calibri" panose="020F0502020204030204" pitchFamily="34" charset="0"/>
                <a:cs typeface="Calibri" panose="020F0502020204030204" pitchFamily="34" charset="0"/>
              </a:rPr>
              <a:t> </a:t>
            </a:r>
            <a:r>
              <a:rPr lang="nl-NL" altLang="en-US" sz="2800">
                <a:solidFill>
                  <a:srgbClr val="0070C0"/>
                </a:solidFill>
                <a:latin typeface="Calibri" panose="020F0502020204030204" pitchFamily="34" charset="0"/>
                <a:cs typeface="Calibri" panose="020F0502020204030204" pitchFamily="34" charset="0"/>
              </a:rPr>
              <a:t>... sông Đà</a:t>
            </a:r>
            <a:endParaRPr lang="vi-VN" altLang="en-US" sz="2800">
              <a:solidFill>
                <a:srgbClr val="0070C0"/>
              </a:solidFill>
              <a:latin typeface="Calibri" panose="020F0502020204030204" pitchFamily="34" charset="0"/>
              <a:cs typeface="Calibri" panose="020F0502020204030204" pitchFamily="34" charset="0"/>
            </a:endParaRPr>
          </a:p>
          <a:p>
            <a:pPr algn="ctr"/>
            <a:endParaRPr lang="en-US" altLang="en-US" sz="2800">
              <a:solidFill>
                <a:srgbClr val="0070C0"/>
              </a:solidFill>
              <a:latin typeface="Calibri" panose="020F0502020204030204" pitchFamily="34" charset="0"/>
              <a:cs typeface="Calibri" panose="020F0502020204030204" pitchFamily="34" charset="0"/>
            </a:endParaRPr>
          </a:p>
        </p:txBody>
      </p:sp>
      <p:sp>
        <p:nvSpPr>
          <p:cNvPr id="11" name="Rectangle: Rounded Corners 10">
            <a:extLst>
              <a:ext uri="{FF2B5EF4-FFF2-40B4-BE49-F238E27FC236}">
                <a16:creationId xmlns:a16="http://schemas.microsoft.com/office/drawing/2014/main" xmlns="" id="{002AA03A-C5AA-4309-98C2-F7E6DB7402F7}"/>
              </a:ext>
            </a:extLst>
          </p:cNvPr>
          <p:cNvSpPr/>
          <p:nvPr/>
        </p:nvSpPr>
        <p:spPr>
          <a:xfrm>
            <a:off x="8133080" y="2131231"/>
            <a:ext cx="3672841" cy="3833203"/>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altLang="en-US" sz="3600" b="1" u="sng">
                <a:solidFill>
                  <a:srgbClr val="0070C0"/>
                </a:solidFill>
                <a:latin typeface="Calibri" panose="020F0502020204030204" pitchFamily="34" charset="0"/>
                <a:cs typeface="Calibri" panose="020F0502020204030204" pitchFamily="34" charset="0"/>
              </a:rPr>
              <a:t>Đoạn 3:</a:t>
            </a:r>
            <a:endParaRPr lang="vi-VN" altLang="en-US" sz="3600" b="1" u="sng">
              <a:solidFill>
                <a:srgbClr val="0070C0"/>
              </a:solidFill>
              <a:latin typeface="Calibri" panose="020F0502020204030204" pitchFamily="34" charset="0"/>
              <a:cs typeface="Calibri" panose="020F0502020204030204" pitchFamily="34" charset="0"/>
            </a:endParaRPr>
          </a:p>
          <a:p>
            <a:pPr algn="ctr"/>
            <a:endParaRPr lang="vi-VN" altLang="en-US" sz="3600" b="1" u="sng">
              <a:solidFill>
                <a:srgbClr val="0070C0"/>
              </a:solidFill>
              <a:latin typeface="Calibri" panose="020F0502020204030204" pitchFamily="34" charset="0"/>
              <a:cs typeface="Calibri" panose="020F0502020204030204" pitchFamily="34" charset="0"/>
            </a:endParaRPr>
          </a:p>
          <a:p>
            <a:pPr algn="ctr"/>
            <a:r>
              <a:rPr lang="nl-NL" altLang="en-US" sz="2800" i="1">
                <a:solidFill>
                  <a:srgbClr val="0070C0"/>
                </a:solidFill>
                <a:latin typeface="Calibri" panose="020F0502020204030204" pitchFamily="34" charset="0"/>
                <a:cs typeface="Calibri" panose="020F0502020204030204" pitchFamily="34" charset="0"/>
              </a:rPr>
              <a:t>Khổ thơ 3:</a:t>
            </a:r>
            <a:endParaRPr lang="vi-VN" altLang="en-US" sz="2800" i="1">
              <a:solidFill>
                <a:srgbClr val="0070C0"/>
              </a:solidFill>
              <a:latin typeface="Calibri" panose="020F0502020204030204" pitchFamily="34" charset="0"/>
              <a:cs typeface="Calibri" panose="020F0502020204030204" pitchFamily="34" charset="0"/>
            </a:endParaRPr>
          </a:p>
          <a:p>
            <a:pPr algn="ctr"/>
            <a:r>
              <a:rPr lang="nl-NL" altLang="en-US" sz="2800">
                <a:solidFill>
                  <a:srgbClr val="0070C0"/>
                </a:solidFill>
                <a:latin typeface="Calibri" panose="020F0502020204030204" pitchFamily="34" charset="0"/>
                <a:cs typeface="Calibri" panose="020F0502020204030204" pitchFamily="34" charset="0"/>
              </a:rPr>
              <a:t>Ngày </a:t>
            </a:r>
            <a:r>
              <a:rPr lang="vi-VN" altLang="en-US" sz="2800">
                <a:solidFill>
                  <a:srgbClr val="0070C0"/>
                </a:solidFill>
                <a:latin typeface="Calibri" panose="020F0502020204030204" pitchFamily="34" charset="0"/>
                <a:cs typeface="Calibri" panose="020F0502020204030204" pitchFamily="34" charset="0"/>
              </a:rPr>
              <a:t>mai .</a:t>
            </a:r>
            <a:r>
              <a:rPr lang="nl-NL" altLang="en-US" sz="2800">
                <a:solidFill>
                  <a:srgbClr val="0070C0"/>
                </a:solidFill>
                <a:latin typeface="Calibri" panose="020F0502020204030204" pitchFamily="34" charset="0"/>
                <a:cs typeface="Calibri" panose="020F0502020204030204" pitchFamily="34" charset="0"/>
              </a:rPr>
              <a:t>..</a:t>
            </a:r>
            <a:r>
              <a:rPr lang="vi-VN" altLang="en-US" sz="2800">
                <a:solidFill>
                  <a:srgbClr val="0070C0"/>
                </a:solidFill>
                <a:latin typeface="Calibri" panose="020F0502020204030204" pitchFamily="34" charset="0"/>
                <a:cs typeface="Calibri" panose="020F0502020204030204" pitchFamily="34" charset="0"/>
              </a:rPr>
              <a:t> </a:t>
            </a:r>
            <a:r>
              <a:rPr lang="nl-NL" altLang="en-US" sz="2800">
                <a:solidFill>
                  <a:srgbClr val="0070C0"/>
                </a:solidFill>
                <a:latin typeface="Calibri" panose="020F0502020204030204" pitchFamily="34" charset="0"/>
                <a:cs typeface="Calibri" panose="020F0502020204030204" pitchFamily="34" charset="0"/>
              </a:rPr>
              <a:t>đầu tiên</a:t>
            </a:r>
            <a:endParaRPr lang="vi-VN" altLang="en-US" sz="2800">
              <a:solidFill>
                <a:srgbClr val="0070C0"/>
              </a:solidFill>
              <a:latin typeface="Calibri" panose="020F0502020204030204" pitchFamily="34" charset="0"/>
              <a:cs typeface="Calibri" panose="020F0502020204030204" pitchFamily="34" charset="0"/>
            </a:endParaRPr>
          </a:p>
          <a:p>
            <a:pPr algn="ctr"/>
            <a:endParaRPr lang="en-US" sz="2800"/>
          </a:p>
        </p:txBody>
      </p:sp>
      <p:sp>
        <p:nvSpPr>
          <p:cNvPr id="7" name="Rectangle 1">
            <a:extLst>
              <a:ext uri="{FF2B5EF4-FFF2-40B4-BE49-F238E27FC236}">
                <a16:creationId xmlns:a16="http://schemas.microsoft.com/office/drawing/2014/main" xmlns="" id="{D6FB4273-E300-4932-A714-4D2DAB7671CC}"/>
              </a:ext>
            </a:extLst>
          </p:cNvPr>
          <p:cNvSpPr>
            <a:spLocks noChangeArrowheads="1"/>
          </p:cNvSpPr>
          <p:nvPr/>
        </p:nvSpPr>
        <p:spPr bwMode="auto">
          <a:xfrm>
            <a:off x="2081412" y="468226"/>
            <a:ext cx="9881870"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nl-NL" altLang="en-US" sz="4400" b="1">
                <a:solidFill>
                  <a:schemeClr val="bg1"/>
                </a:solidFill>
                <a:latin typeface="Calibri" panose="020F0502020204030204" pitchFamily="34" charset="0"/>
                <a:cs typeface="Calibri" panose="020F0502020204030204" pitchFamily="34" charset="0"/>
              </a:rPr>
              <a:t>Bài </a:t>
            </a:r>
            <a:r>
              <a:rPr lang="vi-VN" altLang="en-US" sz="4400" b="1">
                <a:solidFill>
                  <a:schemeClr val="bg1"/>
                </a:solidFill>
                <a:latin typeface="Calibri" panose="020F0502020204030204" pitchFamily="34" charset="0"/>
                <a:cs typeface="Calibri" panose="020F0502020204030204" pitchFamily="34" charset="0"/>
              </a:rPr>
              <a:t>thơ </a:t>
            </a:r>
            <a:r>
              <a:rPr lang="nl-NL" altLang="en-US" sz="4400" b="1">
                <a:solidFill>
                  <a:schemeClr val="bg1"/>
                </a:solidFill>
                <a:latin typeface="Calibri" panose="020F0502020204030204" pitchFamily="34" charset="0"/>
                <a:cs typeface="Calibri" panose="020F0502020204030204" pitchFamily="34" charset="0"/>
              </a:rPr>
              <a:t>được chia làm mấy đoạn?</a:t>
            </a:r>
            <a:endParaRPr lang="en-US" altLang="en-US" sz="4400">
              <a:solidFill>
                <a:schemeClr val="bg1"/>
              </a:solidFill>
              <a:latin typeface="Calibri" panose="020F0502020204030204" pitchFamily="34" charset="0"/>
              <a:cs typeface="Calibri" panose="020F0502020204030204" pitchFamily="34" charset="0"/>
            </a:endParaRPr>
          </a:p>
        </p:txBody>
      </p:sp>
      <p:pic>
        <p:nvPicPr>
          <p:cNvPr id="12" name="图片 6">
            <a:extLst>
              <a:ext uri="{FF2B5EF4-FFF2-40B4-BE49-F238E27FC236}">
                <a16:creationId xmlns:a16="http://schemas.microsoft.com/office/drawing/2014/main" xmlns="" id="{BBD1FF49-8B86-450C-87B2-BDD7880B3E6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43260" y="181765"/>
            <a:ext cx="1108257" cy="1108257"/>
          </a:xfrm>
          <a:prstGeom prst="rect">
            <a:avLst/>
          </a:prstGeom>
        </p:spPr>
      </p:pic>
      <p:pic>
        <p:nvPicPr>
          <p:cNvPr id="13" name="图片 7">
            <a:extLst>
              <a:ext uri="{FF2B5EF4-FFF2-40B4-BE49-F238E27FC236}">
                <a16:creationId xmlns:a16="http://schemas.microsoft.com/office/drawing/2014/main" xmlns="" id="{CB9F2450-04C9-4896-A659-97A97938A14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10434" y="1308480"/>
            <a:ext cx="899535" cy="899535"/>
          </a:xfrm>
          <a:prstGeom prst="rect">
            <a:avLst/>
          </a:prstGeom>
        </p:spPr>
      </p:pic>
      <p:pic>
        <p:nvPicPr>
          <p:cNvPr id="14" name="图片 8">
            <a:extLst>
              <a:ext uri="{FF2B5EF4-FFF2-40B4-BE49-F238E27FC236}">
                <a16:creationId xmlns:a16="http://schemas.microsoft.com/office/drawing/2014/main" xmlns="" id="{8C353A5A-1131-487F-BBBE-4239D15B2ED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615934" y="981154"/>
            <a:ext cx="654652" cy="654652"/>
          </a:xfrm>
          <a:prstGeom prst="rect">
            <a:avLst/>
          </a:prstGeom>
        </p:spPr>
      </p:pic>
      <p:pic>
        <p:nvPicPr>
          <p:cNvPr id="15" name="图片 14">
            <a:extLst>
              <a:ext uri="{FF2B5EF4-FFF2-40B4-BE49-F238E27FC236}">
                <a16:creationId xmlns:a16="http://schemas.microsoft.com/office/drawing/2014/main" xmlns="" id="{8A198D3E-761C-4505-B582-591DAD3E6A5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3206664">
            <a:off x="-238879" y="6487"/>
            <a:ext cx="2057479" cy="2057479"/>
          </a:xfrm>
          <a:prstGeom prst="rect">
            <a:avLst/>
          </a:prstGeom>
        </p:spPr>
      </p:pic>
    </p:spTree>
    <p:extLst>
      <p:ext uri="{BB962C8B-B14F-4D97-AF65-F5344CB8AC3E}">
        <p14:creationId xmlns:p14="http://schemas.microsoft.com/office/powerpoint/2010/main" val="1006020278"/>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750" fill="hold"/>
                                        <p:tgtEl>
                                          <p:spTgt spid="14"/>
                                        </p:tgtEl>
                                        <p:attrNameLst>
                                          <p:attrName>ppt_w</p:attrName>
                                        </p:attrNameLst>
                                      </p:cBhvr>
                                      <p:tavLst>
                                        <p:tav tm="0">
                                          <p:val>
                                            <p:fltVal val="0"/>
                                          </p:val>
                                        </p:tav>
                                        <p:tav tm="100000">
                                          <p:val>
                                            <p:strVal val="#ppt_w"/>
                                          </p:val>
                                        </p:tav>
                                      </p:tavLst>
                                    </p:anim>
                                    <p:anim calcmode="lin" valueType="num">
                                      <p:cBhvr>
                                        <p:cTn id="8" dur="750" fill="hold"/>
                                        <p:tgtEl>
                                          <p:spTgt spid="14"/>
                                        </p:tgtEl>
                                        <p:attrNameLst>
                                          <p:attrName>ppt_h</p:attrName>
                                        </p:attrNameLst>
                                      </p:cBhvr>
                                      <p:tavLst>
                                        <p:tav tm="0">
                                          <p:val>
                                            <p:fltVal val="0"/>
                                          </p:val>
                                        </p:tav>
                                        <p:tav tm="100000">
                                          <p:val>
                                            <p:strVal val="#ppt_h"/>
                                          </p:val>
                                        </p:tav>
                                      </p:tavLst>
                                    </p:anim>
                                    <p:anim calcmode="lin" valueType="num">
                                      <p:cBhvr>
                                        <p:cTn id="9" dur="750" fill="hold"/>
                                        <p:tgtEl>
                                          <p:spTgt spid="14"/>
                                        </p:tgtEl>
                                        <p:attrNameLst>
                                          <p:attrName>style.rotation</p:attrName>
                                        </p:attrNameLst>
                                      </p:cBhvr>
                                      <p:tavLst>
                                        <p:tav tm="0">
                                          <p:val>
                                            <p:fltVal val="90"/>
                                          </p:val>
                                        </p:tav>
                                        <p:tav tm="100000">
                                          <p:val>
                                            <p:fltVal val="0"/>
                                          </p:val>
                                        </p:tav>
                                      </p:tavLst>
                                    </p:anim>
                                    <p:animEffect transition="in" filter="fade">
                                      <p:cBhvr>
                                        <p:cTn id="10" dur="750"/>
                                        <p:tgtEl>
                                          <p:spTgt spid="14"/>
                                        </p:tgtEl>
                                      </p:cBhvr>
                                    </p:animEffect>
                                  </p:childTnLst>
                                </p:cTn>
                              </p:par>
                            </p:childTnLst>
                          </p:cTn>
                        </p:par>
                        <p:par>
                          <p:cTn id="11" fill="hold">
                            <p:stCondLst>
                              <p:cond delay="750"/>
                            </p:stCondLst>
                            <p:childTnLst>
                              <p:par>
                                <p:cTn id="12" presetID="31" presetClass="entr" presetSubtype="0" fill="hold" nodeType="afterEffect">
                                  <p:stCondLst>
                                    <p:cond delay="0"/>
                                  </p:stCondLst>
                                  <p:childTnLst>
                                    <p:set>
                                      <p:cBhvr>
                                        <p:cTn id="13" dur="1" fill="hold">
                                          <p:stCondLst>
                                            <p:cond delay="0"/>
                                          </p:stCondLst>
                                        </p:cTn>
                                        <p:tgtEl>
                                          <p:spTgt spid="13"/>
                                        </p:tgtEl>
                                        <p:attrNameLst>
                                          <p:attrName>style.visibility</p:attrName>
                                        </p:attrNameLst>
                                      </p:cBhvr>
                                      <p:to>
                                        <p:strVal val="visible"/>
                                      </p:to>
                                    </p:set>
                                    <p:anim calcmode="lin" valueType="num">
                                      <p:cBhvr>
                                        <p:cTn id="14" dur="750" fill="hold"/>
                                        <p:tgtEl>
                                          <p:spTgt spid="13"/>
                                        </p:tgtEl>
                                        <p:attrNameLst>
                                          <p:attrName>ppt_w</p:attrName>
                                        </p:attrNameLst>
                                      </p:cBhvr>
                                      <p:tavLst>
                                        <p:tav tm="0">
                                          <p:val>
                                            <p:fltVal val="0"/>
                                          </p:val>
                                        </p:tav>
                                        <p:tav tm="100000">
                                          <p:val>
                                            <p:strVal val="#ppt_w"/>
                                          </p:val>
                                        </p:tav>
                                      </p:tavLst>
                                    </p:anim>
                                    <p:anim calcmode="lin" valueType="num">
                                      <p:cBhvr>
                                        <p:cTn id="15" dur="750" fill="hold"/>
                                        <p:tgtEl>
                                          <p:spTgt spid="13"/>
                                        </p:tgtEl>
                                        <p:attrNameLst>
                                          <p:attrName>ppt_h</p:attrName>
                                        </p:attrNameLst>
                                      </p:cBhvr>
                                      <p:tavLst>
                                        <p:tav tm="0">
                                          <p:val>
                                            <p:fltVal val="0"/>
                                          </p:val>
                                        </p:tav>
                                        <p:tav tm="100000">
                                          <p:val>
                                            <p:strVal val="#ppt_h"/>
                                          </p:val>
                                        </p:tav>
                                      </p:tavLst>
                                    </p:anim>
                                    <p:anim calcmode="lin" valueType="num">
                                      <p:cBhvr>
                                        <p:cTn id="16" dur="750" fill="hold"/>
                                        <p:tgtEl>
                                          <p:spTgt spid="13"/>
                                        </p:tgtEl>
                                        <p:attrNameLst>
                                          <p:attrName>style.rotation</p:attrName>
                                        </p:attrNameLst>
                                      </p:cBhvr>
                                      <p:tavLst>
                                        <p:tav tm="0">
                                          <p:val>
                                            <p:fltVal val="90"/>
                                          </p:val>
                                        </p:tav>
                                        <p:tav tm="100000">
                                          <p:val>
                                            <p:fltVal val="0"/>
                                          </p:val>
                                        </p:tav>
                                      </p:tavLst>
                                    </p:anim>
                                    <p:animEffect transition="in" filter="fade">
                                      <p:cBhvr>
                                        <p:cTn id="17" dur="750"/>
                                        <p:tgtEl>
                                          <p:spTgt spid="13"/>
                                        </p:tgtEl>
                                      </p:cBhvr>
                                    </p:animEffect>
                                  </p:childTnLst>
                                </p:cTn>
                              </p:par>
                            </p:childTnLst>
                          </p:cTn>
                        </p:par>
                        <p:par>
                          <p:cTn id="18" fill="hold">
                            <p:stCondLst>
                              <p:cond delay="1500"/>
                            </p:stCondLst>
                            <p:childTnLst>
                              <p:par>
                                <p:cTn id="19" presetID="42" presetClass="entr" presetSubtype="0" fill="hold" nodeType="after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750"/>
                                        <p:tgtEl>
                                          <p:spTgt spid="15"/>
                                        </p:tgtEl>
                                      </p:cBhvr>
                                    </p:animEffect>
                                    <p:anim calcmode="lin" valueType="num">
                                      <p:cBhvr>
                                        <p:cTn id="22" dur="750" fill="hold"/>
                                        <p:tgtEl>
                                          <p:spTgt spid="15"/>
                                        </p:tgtEl>
                                        <p:attrNameLst>
                                          <p:attrName>ppt_x</p:attrName>
                                        </p:attrNameLst>
                                      </p:cBhvr>
                                      <p:tavLst>
                                        <p:tav tm="0">
                                          <p:val>
                                            <p:strVal val="#ppt_x"/>
                                          </p:val>
                                        </p:tav>
                                        <p:tav tm="100000">
                                          <p:val>
                                            <p:strVal val="#ppt_x"/>
                                          </p:val>
                                        </p:tav>
                                      </p:tavLst>
                                    </p:anim>
                                    <p:anim calcmode="lin" valueType="num">
                                      <p:cBhvr>
                                        <p:cTn id="23" dur="750" fill="hold"/>
                                        <p:tgtEl>
                                          <p:spTgt spid="15"/>
                                        </p:tgtEl>
                                        <p:attrNameLst>
                                          <p:attrName>ppt_y</p:attrName>
                                        </p:attrNameLst>
                                      </p:cBhvr>
                                      <p:tavLst>
                                        <p:tav tm="0">
                                          <p:val>
                                            <p:strVal val="#ppt_y+.1"/>
                                          </p:val>
                                        </p:tav>
                                        <p:tav tm="100000">
                                          <p:val>
                                            <p:strVal val="#ppt_y"/>
                                          </p:val>
                                        </p:tav>
                                      </p:tavLst>
                                    </p:anim>
                                  </p:childTnLst>
                                </p:cTn>
                              </p:par>
                              <p:par>
                                <p:cTn id="24" presetID="31" presetClass="entr" presetSubtype="0" fill="hold" nodeType="withEffect">
                                  <p:stCondLst>
                                    <p:cond delay="0"/>
                                  </p:stCondLst>
                                  <p:childTnLst>
                                    <p:set>
                                      <p:cBhvr>
                                        <p:cTn id="25" dur="1" fill="hold">
                                          <p:stCondLst>
                                            <p:cond delay="0"/>
                                          </p:stCondLst>
                                        </p:cTn>
                                        <p:tgtEl>
                                          <p:spTgt spid="12"/>
                                        </p:tgtEl>
                                        <p:attrNameLst>
                                          <p:attrName>style.visibility</p:attrName>
                                        </p:attrNameLst>
                                      </p:cBhvr>
                                      <p:to>
                                        <p:strVal val="visible"/>
                                      </p:to>
                                    </p:set>
                                    <p:anim calcmode="lin" valueType="num">
                                      <p:cBhvr>
                                        <p:cTn id="26" dur="750" fill="hold"/>
                                        <p:tgtEl>
                                          <p:spTgt spid="12"/>
                                        </p:tgtEl>
                                        <p:attrNameLst>
                                          <p:attrName>ppt_w</p:attrName>
                                        </p:attrNameLst>
                                      </p:cBhvr>
                                      <p:tavLst>
                                        <p:tav tm="0">
                                          <p:val>
                                            <p:fltVal val="0"/>
                                          </p:val>
                                        </p:tav>
                                        <p:tav tm="100000">
                                          <p:val>
                                            <p:strVal val="#ppt_w"/>
                                          </p:val>
                                        </p:tav>
                                      </p:tavLst>
                                    </p:anim>
                                    <p:anim calcmode="lin" valueType="num">
                                      <p:cBhvr>
                                        <p:cTn id="27" dur="750" fill="hold"/>
                                        <p:tgtEl>
                                          <p:spTgt spid="12"/>
                                        </p:tgtEl>
                                        <p:attrNameLst>
                                          <p:attrName>ppt_h</p:attrName>
                                        </p:attrNameLst>
                                      </p:cBhvr>
                                      <p:tavLst>
                                        <p:tav tm="0">
                                          <p:val>
                                            <p:fltVal val="0"/>
                                          </p:val>
                                        </p:tav>
                                        <p:tav tm="100000">
                                          <p:val>
                                            <p:strVal val="#ppt_h"/>
                                          </p:val>
                                        </p:tav>
                                      </p:tavLst>
                                    </p:anim>
                                    <p:anim calcmode="lin" valueType="num">
                                      <p:cBhvr>
                                        <p:cTn id="28" dur="750" fill="hold"/>
                                        <p:tgtEl>
                                          <p:spTgt spid="12"/>
                                        </p:tgtEl>
                                        <p:attrNameLst>
                                          <p:attrName>style.rotation</p:attrName>
                                        </p:attrNameLst>
                                      </p:cBhvr>
                                      <p:tavLst>
                                        <p:tav tm="0">
                                          <p:val>
                                            <p:fltVal val="90"/>
                                          </p:val>
                                        </p:tav>
                                        <p:tav tm="100000">
                                          <p:val>
                                            <p:fltVal val="0"/>
                                          </p:val>
                                        </p:tav>
                                      </p:tavLst>
                                    </p:anim>
                                    <p:animEffect transition="in" filter="fade">
                                      <p:cBhvr>
                                        <p:cTn id="29" dur="750"/>
                                        <p:tgtEl>
                                          <p:spTgt spid="12"/>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fade">
                                      <p:cBhvr>
                                        <p:cTn id="34" dur="500"/>
                                        <p:tgtEl>
                                          <p:spTgt spid="7"/>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grpId="0" nodeType="clickEffect">
                                  <p:stCondLst>
                                    <p:cond delay="0"/>
                                  </p:stCondLst>
                                  <p:childTnLst>
                                    <p:set>
                                      <p:cBhvr>
                                        <p:cTn id="38" dur="1" fill="hold">
                                          <p:stCondLst>
                                            <p:cond delay="0"/>
                                          </p:stCondLst>
                                        </p:cTn>
                                        <p:tgtEl>
                                          <p:spTgt spid="9"/>
                                        </p:tgtEl>
                                        <p:attrNameLst>
                                          <p:attrName>style.visibility</p:attrName>
                                        </p:attrNameLst>
                                      </p:cBhvr>
                                      <p:to>
                                        <p:strVal val="visible"/>
                                      </p:to>
                                    </p:set>
                                    <p:animEffect transition="in" filter="randombar(horizontal)">
                                      <p:cBhvr>
                                        <p:cTn id="39" dur="500"/>
                                        <p:tgtEl>
                                          <p:spTgt spid="9"/>
                                        </p:tgtEl>
                                      </p:cBhvr>
                                    </p:animEffect>
                                  </p:childTnLst>
                                </p:cTn>
                              </p:par>
                            </p:childTnLst>
                          </p:cTn>
                        </p:par>
                      </p:childTnLst>
                    </p:cTn>
                  </p:par>
                  <p:par>
                    <p:cTn id="40" fill="hold">
                      <p:stCondLst>
                        <p:cond delay="indefinite"/>
                      </p:stCondLst>
                      <p:childTnLst>
                        <p:par>
                          <p:cTn id="41" fill="hold">
                            <p:stCondLst>
                              <p:cond delay="0"/>
                            </p:stCondLst>
                            <p:childTnLst>
                              <p:par>
                                <p:cTn id="42" presetID="14" presetClass="entr" presetSubtype="10" fill="hold" grpId="0" nodeType="clickEffect">
                                  <p:stCondLst>
                                    <p:cond delay="0"/>
                                  </p:stCondLst>
                                  <p:childTnLst>
                                    <p:set>
                                      <p:cBhvr>
                                        <p:cTn id="43" dur="1" fill="hold">
                                          <p:stCondLst>
                                            <p:cond delay="0"/>
                                          </p:stCondLst>
                                        </p:cTn>
                                        <p:tgtEl>
                                          <p:spTgt spid="10"/>
                                        </p:tgtEl>
                                        <p:attrNameLst>
                                          <p:attrName>style.visibility</p:attrName>
                                        </p:attrNameLst>
                                      </p:cBhvr>
                                      <p:to>
                                        <p:strVal val="visible"/>
                                      </p:to>
                                    </p:set>
                                    <p:animEffect transition="in" filter="randombar(horizontal)">
                                      <p:cBhvr>
                                        <p:cTn id="44" dur="500"/>
                                        <p:tgtEl>
                                          <p:spTgt spid="10"/>
                                        </p:tgtEl>
                                      </p:cBhvr>
                                    </p:animEffect>
                                  </p:childTnLst>
                                </p:cTn>
                              </p:par>
                            </p:childTnLst>
                          </p:cTn>
                        </p:par>
                      </p:childTnLst>
                    </p:cTn>
                  </p:par>
                  <p:par>
                    <p:cTn id="45" fill="hold">
                      <p:stCondLst>
                        <p:cond delay="indefinite"/>
                      </p:stCondLst>
                      <p:childTnLst>
                        <p:par>
                          <p:cTn id="46" fill="hold">
                            <p:stCondLst>
                              <p:cond delay="0"/>
                            </p:stCondLst>
                            <p:childTnLst>
                              <p:par>
                                <p:cTn id="47" presetID="14" presetClass="entr" presetSubtype="10" fill="hold" grpId="0" nodeType="clickEffect">
                                  <p:stCondLst>
                                    <p:cond delay="0"/>
                                  </p:stCondLst>
                                  <p:childTnLst>
                                    <p:set>
                                      <p:cBhvr>
                                        <p:cTn id="48" dur="1" fill="hold">
                                          <p:stCondLst>
                                            <p:cond delay="0"/>
                                          </p:stCondLst>
                                        </p:cTn>
                                        <p:tgtEl>
                                          <p:spTgt spid="11"/>
                                        </p:tgtEl>
                                        <p:attrNameLst>
                                          <p:attrName>style.visibility</p:attrName>
                                        </p:attrNameLst>
                                      </p:cBhvr>
                                      <p:to>
                                        <p:strVal val="visible"/>
                                      </p:to>
                                    </p:set>
                                    <p:animEffect transition="in" filter="randombar(horizontal)">
                                      <p:cBhvr>
                                        <p:cTn id="4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4">
            <a:extLst>
              <a:ext uri="{FF2B5EF4-FFF2-40B4-BE49-F238E27FC236}">
                <a16:creationId xmlns:a16="http://schemas.microsoft.com/office/drawing/2014/main" xmlns="" id="{3DA37065-FF70-4732-8C2D-1B2C7D5CE42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5" name="Group 4">
            <a:extLst>
              <a:ext uri="{FF2B5EF4-FFF2-40B4-BE49-F238E27FC236}">
                <a16:creationId xmlns:a16="http://schemas.microsoft.com/office/drawing/2014/main" xmlns="" id="{115FFEC0-15BD-4E1F-B83A-852EE13D162F}"/>
              </a:ext>
            </a:extLst>
          </p:cNvPr>
          <p:cNvGrpSpPr/>
          <p:nvPr/>
        </p:nvGrpSpPr>
        <p:grpSpPr>
          <a:xfrm rot="320761">
            <a:off x="7157459" y="3017351"/>
            <a:ext cx="4635490" cy="3798573"/>
            <a:chOff x="7321950" y="3042467"/>
            <a:chExt cx="4635490" cy="3798573"/>
          </a:xfrm>
        </p:grpSpPr>
        <p:pic>
          <p:nvPicPr>
            <p:cNvPr id="6" name="Picture 4" descr="Cresent Moon Cartoon Images Clipart Best - Yellow Moon Black Background -  Png Download (#5398947) - PinClipart">
              <a:extLst>
                <a:ext uri="{FF2B5EF4-FFF2-40B4-BE49-F238E27FC236}">
                  <a16:creationId xmlns:a16="http://schemas.microsoft.com/office/drawing/2014/main" xmlns="" id="{DBC0AE17-9535-4F19-9CDC-E2209AD7CE85}"/>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100000" l="0" r="100000"/>
                      </a14:imgEffect>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rot="628387" flipH="1">
              <a:off x="8092919" y="3042467"/>
              <a:ext cx="3864521" cy="3798573"/>
            </a:xfrm>
            <a:prstGeom prst="rect">
              <a:avLst/>
            </a:prstGeom>
            <a:noFill/>
            <a:extLst>
              <a:ext uri="{909E8E84-426E-40DD-AFC4-6F175D3DCCD1}">
                <a14:hiddenFill xmlns:a14="http://schemas.microsoft.com/office/drawing/2010/main">
                  <a:solidFill>
                    <a:srgbClr val="FFFFFF"/>
                  </a:solidFill>
                </a14:hiddenFill>
              </a:ext>
            </a:extLst>
          </p:spPr>
        </p:pic>
        <p:grpSp>
          <p:nvGrpSpPr>
            <p:cNvPr id="7" name="Group 6">
              <a:extLst>
                <a:ext uri="{FF2B5EF4-FFF2-40B4-BE49-F238E27FC236}">
                  <a16:creationId xmlns:a16="http://schemas.microsoft.com/office/drawing/2014/main" xmlns="" id="{6019905D-056A-4EE1-9C81-A32B4C65802A}"/>
                </a:ext>
              </a:extLst>
            </p:cNvPr>
            <p:cNvGrpSpPr/>
            <p:nvPr/>
          </p:nvGrpSpPr>
          <p:grpSpPr>
            <a:xfrm>
              <a:off x="7321950" y="3826380"/>
              <a:ext cx="3167091" cy="2904858"/>
              <a:chOff x="676169" y="3524760"/>
              <a:chExt cx="3167091" cy="2904858"/>
            </a:xfrm>
          </p:grpSpPr>
          <p:pic>
            <p:nvPicPr>
              <p:cNvPr id="8" name="Picture 2" descr="Tập đọc: Tiếng đàn ba-la-lai-ca trên sông Đà">
                <a:extLst>
                  <a:ext uri="{FF2B5EF4-FFF2-40B4-BE49-F238E27FC236}">
                    <a16:creationId xmlns:a16="http://schemas.microsoft.com/office/drawing/2014/main" xmlns="" id="{5BDDC130-DFAB-4996-B533-BC4BC4A1A790}"/>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0" b="100000" l="0" r="100000"/>
                        </a14:imgEffect>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rot="21224695" flipH="1">
                <a:off x="676169" y="4212160"/>
                <a:ext cx="3167091" cy="166398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xmlns="" id="{F121D91D-627F-4091-9DE4-2DC55EB2FE27}"/>
                  </a:ext>
                </a:extLst>
              </p:cNvPr>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929" b="100000" l="0" r="90180">
                            <a14:foregroundMark x1="41183" y1="60880" x2="58560" y2="81429"/>
                            <a14:foregroundMark x1="23136" y1="43763" x2="23136" y2="43763"/>
                            <a14:backgroundMark x1="5193" y1="35769" x2="41388" y2="43803"/>
                            <a14:backgroundMark x1="52905" y1="42309" x2="60051" y2="59225"/>
                            <a14:backgroundMark x1="83033" y1="50545" x2="71774" y2="64998"/>
                            <a14:backgroundMark x1="56041" y1="41986" x2="43907" y2="54461"/>
                            <a14:backgroundMark x1="55424" y1="39685" x2="64216" y2="41986"/>
                            <a14:backgroundMark x1="70694" y1="52846" x2="66530" y2="59386"/>
                            <a14:backgroundMark x1="70900" y1="50545" x2="69460" y2="52685"/>
                          </a14:backgroundRemoval>
                        </a14:imgEffect>
                      </a14:imgLayer>
                    </a14:imgProps>
                  </a:ext>
                  <a:ext uri="{28A0092B-C50C-407E-A947-70E740481C1C}">
                    <a14:useLocalDpi xmlns:a14="http://schemas.microsoft.com/office/drawing/2010/main" val="0"/>
                  </a:ext>
                </a:extLst>
              </a:blip>
              <a:srcRect r="12004"/>
              <a:stretch/>
            </p:blipFill>
            <p:spPr>
              <a:xfrm>
                <a:off x="1681480" y="3524760"/>
                <a:ext cx="2006764" cy="2904858"/>
              </a:xfrm>
              <a:prstGeom prst="rect">
                <a:avLst/>
              </a:prstGeom>
            </p:spPr>
          </p:pic>
        </p:grpSp>
      </p:grpSp>
      <p:sp>
        <p:nvSpPr>
          <p:cNvPr id="10" name="Thought Bubble: Cloud 9">
            <a:extLst>
              <a:ext uri="{FF2B5EF4-FFF2-40B4-BE49-F238E27FC236}">
                <a16:creationId xmlns:a16="http://schemas.microsoft.com/office/drawing/2014/main" xmlns="" id="{CCC56AB9-7C15-47DE-ACFB-F69F6326C527}"/>
              </a:ext>
            </a:extLst>
          </p:cNvPr>
          <p:cNvSpPr/>
          <p:nvPr/>
        </p:nvSpPr>
        <p:spPr>
          <a:xfrm>
            <a:off x="278573" y="1841500"/>
            <a:ext cx="6645349" cy="4062192"/>
          </a:xfrm>
          <a:prstGeom prst="cloudCallout">
            <a:avLst>
              <a:gd name="adj1" fmla="val 76137"/>
              <a:gd name="adj2" fmla="val 5251"/>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xmlns="" id="{F4457FB5-F6F8-47B9-9761-80B2B68E5B92}"/>
              </a:ext>
            </a:extLst>
          </p:cNvPr>
          <p:cNvSpPr/>
          <p:nvPr/>
        </p:nvSpPr>
        <p:spPr>
          <a:xfrm>
            <a:off x="2093685" y="2547603"/>
            <a:ext cx="2911374" cy="769441"/>
          </a:xfrm>
          <a:prstGeom prst="rect">
            <a:avLst/>
          </a:prstGeom>
        </p:spPr>
        <p:txBody>
          <a:bodyPr wrap="none">
            <a:spAutoFit/>
          </a:bodyPr>
          <a:lstStyle/>
          <a:p>
            <a:r>
              <a:rPr lang="en-US" sz="4400" b="1" dirty="0" err="1">
                <a:solidFill>
                  <a:srgbClr val="0070C0"/>
                </a:solidFill>
                <a:latin typeface="Times New Roman" pitchFamily="18" charset="0"/>
                <a:cs typeface="Times New Roman" pitchFamily="18" charset="0"/>
              </a:rPr>
              <a:t>ba</a:t>
            </a:r>
            <a:r>
              <a:rPr lang="en-US" sz="4400" b="1" dirty="0">
                <a:solidFill>
                  <a:srgbClr val="0070C0"/>
                </a:solidFill>
                <a:latin typeface="Times New Roman" pitchFamily="18" charset="0"/>
                <a:cs typeface="Times New Roman" pitchFamily="18" charset="0"/>
              </a:rPr>
              <a:t>-la-</a:t>
            </a:r>
            <a:r>
              <a:rPr lang="en-US" sz="4400" b="1" dirty="0" err="1">
                <a:solidFill>
                  <a:srgbClr val="0070C0"/>
                </a:solidFill>
                <a:latin typeface="Times New Roman" pitchFamily="18" charset="0"/>
                <a:cs typeface="Times New Roman" pitchFamily="18" charset="0"/>
              </a:rPr>
              <a:t>lai</a:t>
            </a:r>
            <a:r>
              <a:rPr lang="en-US" sz="4400" b="1" dirty="0">
                <a:solidFill>
                  <a:srgbClr val="0070C0"/>
                </a:solidFill>
                <a:latin typeface="Times New Roman" pitchFamily="18" charset="0"/>
                <a:cs typeface="Times New Roman" pitchFamily="18" charset="0"/>
              </a:rPr>
              <a:t>-ca</a:t>
            </a:r>
            <a:endParaRPr lang="en-US" sz="4400" b="1" dirty="0">
              <a:solidFill>
                <a:srgbClr val="0070C0"/>
              </a:solidFill>
            </a:endParaRPr>
          </a:p>
        </p:txBody>
      </p:sp>
      <p:sp>
        <p:nvSpPr>
          <p:cNvPr id="12" name="Rectangle 11">
            <a:extLst>
              <a:ext uri="{FF2B5EF4-FFF2-40B4-BE49-F238E27FC236}">
                <a16:creationId xmlns:a16="http://schemas.microsoft.com/office/drawing/2014/main" xmlns="" id="{AC1970DC-D114-4062-B34C-9B0BA63603E8}"/>
              </a:ext>
            </a:extLst>
          </p:cNvPr>
          <p:cNvSpPr/>
          <p:nvPr/>
        </p:nvSpPr>
        <p:spPr>
          <a:xfrm>
            <a:off x="2178644" y="3312005"/>
            <a:ext cx="2741456" cy="769441"/>
          </a:xfrm>
          <a:prstGeom prst="rect">
            <a:avLst/>
          </a:prstGeom>
        </p:spPr>
        <p:txBody>
          <a:bodyPr wrap="none">
            <a:spAutoFit/>
          </a:bodyPr>
          <a:lstStyle/>
          <a:p>
            <a:r>
              <a:rPr lang="en-US" sz="4400" b="1" dirty="0" err="1">
                <a:solidFill>
                  <a:srgbClr val="0070C0"/>
                </a:solidFill>
                <a:latin typeface="Times New Roman" pitchFamily="18" charset="0"/>
                <a:cs typeface="Times New Roman" pitchFamily="18" charset="0"/>
              </a:rPr>
              <a:t>ngẫm</a:t>
            </a:r>
            <a:r>
              <a:rPr lang="en-US" sz="4400" b="1" dirty="0">
                <a:solidFill>
                  <a:srgbClr val="0070C0"/>
                </a:solidFill>
                <a:latin typeface="Times New Roman" pitchFamily="18" charset="0"/>
                <a:cs typeface="Times New Roman" pitchFamily="18" charset="0"/>
              </a:rPr>
              <a:t> </a:t>
            </a:r>
            <a:r>
              <a:rPr lang="en-US" sz="4400" b="1" dirty="0" err="1">
                <a:solidFill>
                  <a:srgbClr val="0070C0"/>
                </a:solidFill>
                <a:latin typeface="Times New Roman" pitchFamily="18" charset="0"/>
                <a:cs typeface="Times New Roman" pitchFamily="18" charset="0"/>
              </a:rPr>
              <a:t>nghi</a:t>
            </a:r>
            <a:r>
              <a:rPr lang="en-US" sz="4400" b="1" dirty="0">
                <a:solidFill>
                  <a:srgbClr val="0070C0"/>
                </a:solidFill>
                <a:latin typeface="Times New Roman" pitchFamily="18" charset="0"/>
                <a:cs typeface="Times New Roman" pitchFamily="18" charset="0"/>
              </a:rPr>
              <a:t>̃</a:t>
            </a:r>
            <a:endParaRPr lang="en-US" sz="4400" b="1" dirty="0">
              <a:solidFill>
                <a:srgbClr val="0070C0"/>
              </a:solidFill>
            </a:endParaRPr>
          </a:p>
        </p:txBody>
      </p:sp>
      <p:sp>
        <p:nvSpPr>
          <p:cNvPr id="13" name="Rectangle 12">
            <a:extLst>
              <a:ext uri="{FF2B5EF4-FFF2-40B4-BE49-F238E27FC236}">
                <a16:creationId xmlns:a16="http://schemas.microsoft.com/office/drawing/2014/main" xmlns="" id="{B6877160-CB69-4F51-911C-1B9A279597DC}"/>
              </a:ext>
            </a:extLst>
          </p:cNvPr>
          <p:cNvSpPr/>
          <p:nvPr/>
        </p:nvSpPr>
        <p:spPr>
          <a:xfrm>
            <a:off x="2280435" y="4042697"/>
            <a:ext cx="2537874" cy="769441"/>
          </a:xfrm>
          <a:prstGeom prst="rect">
            <a:avLst/>
          </a:prstGeom>
        </p:spPr>
        <p:txBody>
          <a:bodyPr wrap="none">
            <a:spAutoFit/>
          </a:bodyPr>
          <a:lstStyle/>
          <a:p>
            <a:r>
              <a:rPr lang="en-US" sz="4400" b="1" dirty="0" err="1">
                <a:solidFill>
                  <a:srgbClr val="0070C0"/>
                </a:solidFill>
                <a:latin typeface="Times New Roman" pitchFamily="18" charset="0"/>
                <a:cs typeface="Times New Roman" pitchFamily="18" charset="0"/>
              </a:rPr>
              <a:t>lấp</a:t>
            </a:r>
            <a:r>
              <a:rPr lang="en-US" sz="4400" b="1" dirty="0">
                <a:solidFill>
                  <a:srgbClr val="0070C0"/>
                </a:solidFill>
                <a:latin typeface="Times New Roman" pitchFamily="18" charset="0"/>
                <a:cs typeface="Times New Roman" pitchFamily="18" charset="0"/>
              </a:rPr>
              <a:t> </a:t>
            </a:r>
            <a:r>
              <a:rPr lang="en-US" sz="4400" b="1" dirty="0" err="1">
                <a:solidFill>
                  <a:srgbClr val="0070C0"/>
                </a:solidFill>
                <a:latin typeface="Times New Roman" pitchFamily="18" charset="0"/>
                <a:cs typeface="Times New Roman" pitchFamily="18" charset="0"/>
              </a:rPr>
              <a:t>loáng</a:t>
            </a:r>
            <a:r>
              <a:rPr lang="en-US" sz="4400" b="1" dirty="0">
                <a:solidFill>
                  <a:srgbClr val="0070C0"/>
                </a:solidFill>
                <a:latin typeface="Times New Roman" pitchFamily="18" charset="0"/>
                <a:cs typeface="Times New Roman" pitchFamily="18" charset="0"/>
              </a:rPr>
              <a:t> </a:t>
            </a:r>
            <a:endParaRPr lang="en-US" sz="4400" b="1" dirty="0">
              <a:solidFill>
                <a:srgbClr val="0070C0"/>
              </a:solidFill>
            </a:endParaRPr>
          </a:p>
        </p:txBody>
      </p:sp>
      <p:sp>
        <p:nvSpPr>
          <p:cNvPr id="14" name="Rectangle 13">
            <a:extLst>
              <a:ext uri="{FF2B5EF4-FFF2-40B4-BE49-F238E27FC236}">
                <a16:creationId xmlns:a16="http://schemas.microsoft.com/office/drawing/2014/main" xmlns="" id="{17C9BCBA-8E3E-409C-B483-37C461D34893}"/>
              </a:ext>
            </a:extLst>
          </p:cNvPr>
          <p:cNvSpPr/>
          <p:nvPr/>
        </p:nvSpPr>
        <p:spPr>
          <a:xfrm>
            <a:off x="2093685" y="4753898"/>
            <a:ext cx="2584362" cy="769441"/>
          </a:xfrm>
          <a:prstGeom prst="rect">
            <a:avLst/>
          </a:prstGeom>
        </p:spPr>
        <p:txBody>
          <a:bodyPr wrap="none">
            <a:spAutoFit/>
          </a:bodyPr>
          <a:lstStyle/>
          <a:p>
            <a:r>
              <a:rPr lang="en-US" sz="4400" b="1" dirty="0" err="1">
                <a:solidFill>
                  <a:srgbClr val="0070C0"/>
                </a:solidFill>
                <a:latin typeface="Times New Roman" pitchFamily="18" charset="0"/>
                <a:cs typeface="Times New Roman" pitchFamily="18" charset="0"/>
              </a:rPr>
              <a:t>muôn</a:t>
            </a:r>
            <a:r>
              <a:rPr lang="en-US" sz="4400" b="1" dirty="0">
                <a:solidFill>
                  <a:srgbClr val="0070C0"/>
                </a:solidFill>
                <a:latin typeface="Times New Roman" pitchFamily="18" charset="0"/>
                <a:cs typeface="Times New Roman" pitchFamily="18" charset="0"/>
              </a:rPr>
              <a:t> </a:t>
            </a:r>
            <a:r>
              <a:rPr lang="en-US" sz="4400" b="1" dirty="0" err="1">
                <a:solidFill>
                  <a:srgbClr val="0070C0"/>
                </a:solidFill>
                <a:latin typeface="Times New Roman" pitchFamily="18" charset="0"/>
                <a:cs typeface="Times New Roman" pitchFamily="18" charset="0"/>
              </a:rPr>
              <a:t>ngả</a:t>
            </a:r>
            <a:endParaRPr lang="en-US" sz="4400" b="1" dirty="0">
              <a:solidFill>
                <a:srgbClr val="0070C0"/>
              </a:solidFill>
            </a:endParaRPr>
          </a:p>
        </p:txBody>
      </p:sp>
      <p:grpSp>
        <p:nvGrpSpPr>
          <p:cNvPr id="18" name="Group 17">
            <a:extLst>
              <a:ext uri="{FF2B5EF4-FFF2-40B4-BE49-F238E27FC236}">
                <a16:creationId xmlns:a16="http://schemas.microsoft.com/office/drawing/2014/main" xmlns="" id="{A370977F-BE20-4BEE-9016-8D5C9C0E7B7D}"/>
              </a:ext>
            </a:extLst>
          </p:cNvPr>
          <p:cNvGrpSpPr/>
          <p:nvPr/>
        </p:nvGrpSpPr>
        <p:grpSpPr>
          <a:xfrm>
            <a:off x="4759614" y="222044"/>
            <a:ext cx="10132915" cy="1122406"/>
            <a:chOff x="2240337" y="1706445"/>
            <a:chExt cx="6390698" cy="707886"/>
          </a:xfrm>
        </p:grpSpPr>
        <p:sp>
          <p:nvSpPr>
            <p:cNvPr id="19" name="Rectangle: Rounded Corners 18">
              <a:extLst>
                <a:ext uri="{FF2B5EF4-FFF2-40B4-BE49-F238E27FC236}">
                  <a16:creationId xmlns:a16="http://schemas.microsoft.com/office/drawing/2014/main" xmlns="" id="{22985668-5003-451B-8B6B-2442DDC75E7E}"/>
                </a:ext>
              </a:extLst>
            </p:cNvPr>
            <p:cNvSpPr/>
            <p:nvPr/>
          </p:nvSpPr>
          <p:spPr>
            <a:xfrm>
              <a:off x="2240337" y="1706445"/>
              <a:ext cx="3995469" cy="707886"/>
            </a:xfrm>
            <a:prstGeom prst="roundRect">
              <a:avLst>
                <a:gd name="adj" fmla="val 49711"/>
              </a:avLst>
            </a:prstGeom>
            <a:solidFill>
              <a:srgbClr val="FFC000"/>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ln w="28575">
                  <a:solidFill>
                    <a:schemeClr val="tx1"/>
                  </a:solidFill>
                </a:ln>
              </a:endParaRPr>
            </a:p>
          </p:txBody>
        </p:sp>
        <p:sp>
          <p:nvSpPr>
            <p:cNvPr id="20" name="TextBox 19">
              <a:extLst>
                <a:ext uri="{FF2B5EF4-FFF2-40B4-BE49-F238E27FC236}">
                  <a16:creationId xmlns:a16="http://schemas.microsoft.com/office/drawing/2014/main" xmlns="" id="{057AE40A-DD66-401C-9943-1906A05FA1A9}"/>
                </a:ext>
              </a:extLst>
            </p:cNvPr>
            <p:cNvSpPr txBox="1"/>
            <p:nvPr/>
          </p:nvSpPr>
          <p:spPr>
            <a:xfrm>
              <a:off x="2573135" y="1769222"/>
              <a:ext cx="6057900" cy="582332"/>
            </a:xfrm>
            <a:prstGeom prst="rect">
              <a:avLst/>
            </a:prstGeom>
            <a:noFill/>
          </p:spPr>
          <p:txBody>
            <a:bodyPr wrap="square" rtlCol="0">
              <a:spAutoFit/>
            </a:bodyPr>
            <a:lstStyle/>
            <a:p>
              <a:pPr defTabSz="685800">
                <a:buClrTx/>
              </a:pPr>
              <a:r>
                <a:rPr lang="vi-VN" sz="5400" kern="1200">
                  <a:ln w="28575">
                    <a:solidFill>
                      <a:sysClr val="windowText" lastClr="000000"/>
                    </a:solidFill>
                  </a:ln>
                  <a:solidFill>
                    <a:schemeClr val="bg1"/>
                  </a:solidFill>
                  <a:latin typeface="UTM Talling" panose="02040603050506020204" pitchFamily="18" charset="0"/>
                  <a:ea typeface="+mn-ea"/>
                  <a:cs typeface="+mn-cs"/>
                </a:rPr>
                <a:t>Luyện đọc</a:t>
              </a:r>
              <a:endParaRPr lang="en-US" sz="5400" kern="1200">
                <a:ln w="28575">
                  <a:solidFill>
                    <a:sysClr val="windowText" lastClr="000000"/>
                  </a:solidFill>
                </a:ln>
                <a:solidFill>
                  <a:schemeClr val="bg1"/>
                </a:solidFill>
                <a:latin typeface="UTM Talling" panose="02040603050506020204" pitchFamily="18" charset="0"/>
                <a:ea typeface="+mn-ea"/>
                <a:cs typeface="+mn-cs"/>
              </a:endParaRPr>
            </a:p>
          </p:txBody>
        </p:sp>
      </p:grpSp>
    </p:spTree>
    <p:extLst>
      <p:ext uri="{BB962C8B-B14F-4D97-AF65-F5344CB8AC3E}">
        <p14:creationId xmlns:p14="http://schemas.microsoft.com/office/powerpoint/2010/main" val="2039992500"/>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randombar(horizontal)">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par>
                          <p:cTn id="13" fill="hold">
                            <p:stCondLst>
                              <p:cond delay="500"/>
                            </p:stCondLst>
                            <p:childTnLst>
                              <p:par>
                                <p:cTn id="14" presetID="42" presetClass="entr" presetSubtype="0" fill="hold" grpId="0" nodeType="after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1000"/>
                                        <p:tgtEl>
                                          <p:spTgt spid="11"/>
                                        </p:tgtEl>
                                      </p:cBhvr>
                                    </p:animEffect>
                                    <p:anim calcmode="lin" valueType="num">
                                      <p:cBhvr>
                                        <p:cTn id="17" dur="1000" fill="hold"/>
                                        <p:tgtEl>
                                          <p:spTgt spid="11"/>
                                        </p:tgtEl>
                                        <p:attrNameLst>
                                          <p:attrName>ppt_x</p:attrName>
                                        </p:attrNameLst>
                                      </p:cBhvr>
                                      <p:tavLst>
                                        <p:tav tm="0">
                                          <p:val>
                                            <p:strVal val="#ppt_x"/>
                                          </p:val>
                                        </p:tav>
                                        <p:tav tm="100000">
                                          <p:val>
                                            <p:strVal val="#ppt_x"/>
                                          </p:val>
                                        </p:tav>
                                      </p:tavLst>
                                    </p:anim>
                                    <p:anim calcmode="lin" valueType="num">
                                      <p:cBhvr>
                                        <p:cTn id="18" dur="1000" fill="hold"/>
                                        <p:tgtEl>
                                          <p:spTgt spid="11"/>
                                        </p:tgtEl>
                                        <p:attrNameLst>
                                          <p:attrName>ppt_y</p:attrName>
                                        </p:attrNameLst>
                                      </p:cBhvr>
                                      <p:tavLst>
                                        <p:tav tm="0">
                                          <p:val>
                                            <p:strVal val="#ppt_y+.1"/>
                                          </p:val>
                                        </p:tav>
                                        <p:tav tm="100000">
                                          <p:val>
                                            <p:strVal val="#ppt_y"/>
                                          </p:val>
                                        </p:tav>
                                      </p:tavLst>
                                    </p:anim>
                                  </p:childTnLst>
                                </p:cTn>
                              </p:par>
                            </p:childTnLst>
                          </p:cTn>
                        </p:par>
                        <p:par>
                          <p:cTn id="19" fill="hold">
                            <p:stCondLst>
                              <p:cond delay="1500"/>
                            </p:stCondLst>
                            <p:childTnLst>
                              <p:par>
                                <p:cTn id="20" presetID="42" presetClass="entr" presetSubtype="0" fill="hold" grpId="0" nodeType="after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1000"/>
                                        <p:tgtEl>
                                          <p:spTgt spid="12"/>
                                        </p:tgtEl>
                                      </p:cBhvr>
                                    </p:animEffect>
                                    <p:anim calcmode="lin" valueType="num">
                                      <p:cBhvr>
                                        <p:cTn id="23" dur="1000" fill="hold"/>
                                        <p:tgtEl>
                                          <p:spTgt spid="12"/>
                                        </p:tgtEl>
                                        <p:attrNameLst>
                                          <p:attrName>ppt_x</p:attrName>
                                        </p:attrNameLst>
                                      </p:cBhvr>
                                      <p:tavLst>
                                        <p:tav tm="0">
                                          <p:val>
                                            <p:strVal val="#ppt_x"/>
                                          </p:val>
                                        </p:tav>
                                        <p:tav tm="100000">
                                          <p:val>
                                            <p:strVal val="#ppt_x"/>
                                          </p:val>
                                        </p:tav>
                                      </p:tavLst>
                                    </p:anim>
                                    <p:anim calcmode="lin" valueType="num">
                                      <p:cBhvr>
                                        <p:cTn id="24" dur="1000" fill="hold"/>
                                        <p:tgtEl>
                                          <p:spTgt spid="12"/>
                                        </p:tgtEl>
                                        <p:attrNameLst>
                                          <p:attrName>ppt_y</p:attrName>
                                        </p:attrNameLst>
                                      </p:cBhvr>
                                      <p:tavLst>
                                        <p:tav tm="0">
                                          <p:val>
                                            <p:strVal val="#ppt_y+.1"/>
                                          </p:val>
                                        </p:tav>
                                        <p:tav tm="100000">
                                          <p:val>
                                            <p:strVal val="#ppt_y"/>
                                          </p:val>
                                        </p:tav>
                                      </p:tavLst>
                                    </p:anim>
                                  </p:childTnLst>
                                </p:cTn>
                              </p:par>
                            </p:childTnLst>
                          </p:cTn>
                        </p:par>
                        <p:par>
                          <p:cTn id="25" fill="hold">
                            <p:stCondLst>
                              <p:cond delay="2500"/>
                            </p:stCondLst>
                            <p:childTnLst>
                              <p:par>
                                <p:cTn id="26" presetID="42" presetClass="entr" presetSubtype="0" fill="hold" grpId="0" nodeType="after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1000"/>
                                        <p:tgtEl>
                                          <p:spTgt spid="13"/>
                                        </p:tgtEl>
                                      </p:cBhvr>
                                    </p:animEffect>
                                    <p:anim calcmode="lin" valueType="num">
                                      <p:cBhvr>
                                        <p:cTn id="29" dur="1000" fill="hold"/>
                                        <p:tgtEl>
                                          <p:spTgt spid="13"/>
                                        </p:tgtEl>
                                        <p:attrNameLst>
                                          <p:attrName>ppt_x</p:attrName>
                                        </p:attrNameLst>
                                      </p:cBhvr>
                                      <p:tavLst>
                                        <p:tav tm="0">
                                          <p:val>
                                            <p:strVal val="#ppt_x"/>
                                          </p:val>
                                        </p:tav>
                                        <p:tav tm="100000">
                                          <p:val>
                                            <p:strVal val="#ppt_x"/>
                                          </p:val>
                                        </p:tav>
                                      </p:tavLst>
                                    </p:anim>
                                    <p:anim calcmode="lin" valueType="num">
                                      <p:cBhvr>
                                        <p:cTn id="30" dur="1000" fill="hold"/>
                                        <p:tgtEl>
                                          <p:spTgt spid="13"/>
                                        </p:tgtEl>
                                        <p:attrNameLst>
                                          <p:attrName>ppt_y</p:attrName>
                                        </p:attrNameLst>
                                      </p:cBhvr>
                                      <p:tavLst>
                                        <p:tav tm="0">
                                          <p:val>
                                            <p:strVal val="#ppt_y+.1"/>
                                          </p:val>
                                        </p:tav>
                                        <p:tav tm="100000">
                                          <p:val>
                                            <p:strVal val="#ppt_y"/>
                                          </p:val>
                                        </p:tav>
                                      </p:tavLst>
                                    </p:anim>
                                  </p:childTnLst>
                                </p:cTn>
                              </p:par>
                            </p:childTnLst>
                          </p:cTn>
                        </p:par>
                        <p:par>
                          <p:cTn id="31" fill="hold">
                            <p:stCondLst>
                              <p:cond delay="3500"/>
                            </p:stCondLst>
                            <p:childTnLst>
                              <p:par>
                                <p:cTn id="32" presetID="42" presetClass="entr" presetSubtype="0" fill="hold" grpId="0" nodeType="afterEffect">
                                  <p:stCondLst>
                                    <p:cond delay="0"/>
                                  </p:stCondLst>
                                  <p:childTnLst>
                                    <p:set>
                                      <p:cBhvr>
                                        <p:cTn id="33" dur="1" fill="hold">
                                          <p:stCondLst>
                                            <p:cond delay="0"/>
                                          </p:stCondLst>
                                        </p:cTn>
                                        <p:tgtEl>
                                          <p:spTgt spid="14"/>
                                        </p:tgtEl>
                                        <p:attrNameLst>
                                          <p:attrName>style.visibility</p:attrName>
                                        </p:attrNameLst>
                                      </p:cBhvr>
                                      <p:to>
                                        <p:strVal val="visible"/>
                                      </p:to>
                                    </p:set>
                                    <p:animEffect transition="in" filter="fade">
                                      <p:cBhvr>
                                        <p:cTn id="34" dur="1000"/>
                                        <p:tgtEl>
                                          <p:spTgt spid="14"/>
                                        </p:tgtEl>
                                      </p:cBhvr>
                                    </p:animEffect>
                                    <p:anim calcmode="lin" valueType="num">
                                      <p:cBhvr>
                                        <p:cTn id="35" dur="1000" fill="hold"/>
                                        <p:tgtEl>
                                          <p:spTgt spid="14"/>
                                        </p:tgtEl>
                                        <p:attrNameLst>
                                          <p:attrName>ppt_x</p:attrName>
                                        </p:attrNameLst>
                                      </p:cBhvr>
                                      <p:tavLst>
                                        <p:tav tm="0">
                                          <p:val>
                                            <p:strVal val="#ppt_x"/>
                                          </p:val>
                                        </p:tav>
                                        <p:tav tm="100000">
                                          <p:val>
                                            <p:strVal val="#ppt_x"/>
                                          </p:val>
                                        </p:tav>
                                      </p:tavLst>
                                    </p:anim>
                                    <p:anim calcmode="lin" valueType="num">
                                      <p:cBhvr>
                                        <p:cTn id="36"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p:bldP spid="12" grpId="0"/>
      <p:bldP spid="13" grpId="0"/>
      <p:bldP spid="1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xmlns="" id="{77821A95-0167-47D9-80EC-BA4A434EE88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2191998" cy="6858000"/>
          </a:xfrm>
          <a:prstGeom prst="rect">
            <a:avLst/>
          </a:prstGeom>
        </p:spPr>
      </p:pic>
      <p:sp>
        <p:nvSpPr>
          <p:cNvPr id="6" name="TextBox 5">
            <a:extLst>
              <a:ext uri="{FF2B5EF4-FFF2-40B4-BE49-F238E27FC236}">
                <a16:creationId xmlns:a16="http://schemas.microsoft.com/office/drawing/2014/main" xmlns="" id="{4AA134FD-A096-4E5A-BF42-FE0CC90FA937}"/>
              </a:ext>
            </a:extLst>
          </p:cNvPr>
          <p:cNvSpPr txBox="1"/>
          <p:nvPr/>
        </p:nvSpPr>
        <p:spPr>
          <a:xfrm>
            <a:off x="6248400" y="1605769"/>
            <a:ext cx="7226300" cy="4524315"/>
          </a:xfrm>
          <a:prstGeom prst="rect">
            <a:avLst/>
          </a:prstGeom>
          <a:noFill/>
        </p:spPr>
        <p:txBody>
          <a:bodyPr wrap="square">
            <a:spAutoFit/>
          </a:bodyPr>
          <a:lstStyle/>
          <a:p>
            <a:r>
              <a:rPr lang="vi-VN" sz="2400" b="1" i="0">
                <a:ln>
                  <a:solidFill>
                    <a:schemeClr val="bg1"/>
                  </a:solidFill>
                </a:ln>
                <a:solidFill>
                  <a:schemeClr val="bg1"/>
                </a:solidFill>
                <a:effectLst/>
                <a:latin typeface="Calibri" panose="020F0502020204030204" pitchFamily="34" charset="0"/>
                <a:cs typeface="Calibri" panose="020F0502020204030204" pitchFamily="34" charset="0"/>
              </a:rPr>
              <a:t>Lúc ấy </a:t>
            </a:r>
            <a:br>
              <a:rPr lang="vi-VN" sz="2400" b="1" i="0">
                <a:ln>
                  <a:solidFill>
                    <a:schemeClr val="bg1"/>
                  </a:solidFill>
                </a:ln>
                <a:solidFill>
                  <a:schemeClr val="bg1"/>
                </a:solidFill>
                <a:effectLst/>
                <a:latin typeface="Calibri" panose="020F0502020204030204" pitchFamily="34" charset="0"/>
                <a:cs typeface="Calibri" panose="020F0502020204030204" pitchFamily="34" charset="0"/>
              </a:rPr>
            </a:br>
            <a:r>
              <a:rPr lang="vi-VN" sz="2400" b="1" i="0">
                <a:ln>
                  <a:solidFill>
                    <a:schemeClr val="bg1"/>
                  </a:solidFill>
                </a:ln>
                <a:solidFill>
                  <a:schemeClr val="bg1"/>
                </a:solidFill>
                <a:effectLst/>
                <a:latin typeface="Calibri" panose="020F0502020204030204" pitchFamily="34" charset="0"/>
                <a:cs typeface="Calibri" panose="020F0502020204030204" pitchFamily="34" charset="0"/>
              </a:rPr>
              <a:t>Cả công trường say ngủ cạnh dòng sông </a:t>
            </a:r>
            <a:br>
              <a:rPr lang="vi-VN" sz="2400" b="1" i="0">
                <a:ln>
                  <a:solidFill>
                    <a:schemeClr val="bg1"/>
                  </a:solidFill>
                </a:ln>
                <a:solidFill>
                  <a:schemeClr val="bg1"/>
                </a:solidFill>
                <a:effectLst/>
                <a:latin typeface="Calibri" panose="020F0502020204030204" pitchFamily="34" charset="0"/>
                <a:cs typeface="Calibri" panose="020F0502020204030204" pitchFamily="34" charset="0"/>
              </a:rPr>
            </a:br>
            <a:r>
              <a:rPr lang="vi-VN" sz="2400" b="1" i="0">
                <a:ln>
                  <a:solidFill>
                    <a:schemeClr val="bg1"/>
                  </a:solidFill>
                </a:ln>
                <a:solidFill>
                  <a:schemeClr val="bg1"/>
                </a:solidFill>
                <a:effectLst/>
                <a:latin typeface="Calibri" panose="020F0502020204030204" pitchFamily="34" charset="0"/>
                <a:cs typeface="Calibri" panose="020F0502020204030204" pitchFamily="34" charset="0"/>
              </a:rPr>
              <a:t>Những tháp khoan nhô lên trời ngẫm nghĩ </a:t>
            </a:r>
            <a:br>
              <a:rPr lang="vi-VN" sz="2400" b="1" i="0">
                <a:ln>
                  <a:solidFill>
                    <a:schemeClr val="bg1"/>
                  </a:solidFill>
                </a:ln>
                <a:solidFill>
                  <a:schemeClr val="bg1"/>
                </a:solidFill>
                <a:effectLst/>
                <a:latin typeface="Calibri" panose="020F0502020204030204" pitchFamily="34" charset="0"/>
                <a:cs typeface="Calibri" panose="020F0502020204030204" pitchFamily="34" charset="0"/>
              </a:rPr>
            </a:br>
            <a:r>
              <a:rPr lang="vi-VN" sz="2400" b="1" i="0">
                <a:ln>
                  <a:solidFill>
                    <a:schemeClr val="bg1"/>
                  </a:solidFill>
                </a:ln>
                <a:solidFill>
                  <a:schemeClr val="bg1"/>
                </a:solidFill>
                <a:effectLst/>
                <a:latin typeface="Calibri" panose="020F0502020204030204" pitchFamily="34" charset="0"/>
                <a:cs typeface="Calibri" panose="020F0502020204030204" pitchFamily="34" charset="0"/>
              </a:rPr>
              <a:t>Những xe ủi, xe ben sóng vai nhau nằm nghỉ </a:t>
            </a:r>
            <a:br>
              <a:rPr lang="vi-VN" sz="2400" b="1" i="0">
                <a:ln>
                  <a:solidFill>
                    <a:schemeClr val="bg1"/>
                  </a:solidFill>
                </a:ln>
                <a:solidFill>
                  <a:schemeClr val="bg1"/>
                </a:solidFill>
                <a:effectLst/>
                <a:latin typeface="Calibri" panose="020F0502020204030204" pitchFamily="34" charset="0"/>
                <a:cs typeface="Calibri" panose="020F0502020204030204" pitchFamily="34" charset="0"/>
              </a:rPr>
            </a:br>
            <a:r>
              <a:rPr lang="vi-VN" sz="2400" b="1" i="0">
                <a:ln>
                  <a:solidFill>
                    <a:schemeClr val="bg1"/>
                  </a:solidFill>
                </a:ln>
                <a:solidFill>
                  <a:schemeClr val="bg1"/>
                </a:solidFill>
                <a:effectLst/>
                <a:latin typeface="Calibri" panose="020F0502020204030204" pitchFamily="34" charset="0"/>
                <a:cs typeface="Calibri" panose="020F0502020204030204" pitchFamily="34" charset="0"/>
              </a:rPr>
              <a:t>Chỉ còn tiếng đàn ngân nga </a:t>
            </a:r>
            <a:br>
              <a:rPr lang="vi-VN" sz="2400" b="1" i="0">
                <a:ln>
                  <a:solidFill>
                    <a:schemeClr val="bg1"/>
                  </a:solidFill>
                </a:ln>
                <a:solidFill>
                  <a:schemeClr val="bg1"/>
                </a:solidFill>
                <a:effectLst/>
                <a:latin typeface="Calibri" panose="020F0502020204030204" pitchFamily="34" charset="0"/>
                <a:cs typeface="Calibri" panose="020F0502020204030204" pitchFamily="34" charset="0"/>
              </a:rPr>
            </a:br>
            <a:r>
              <a:rPr lang="vi-VN" sz="2400" b="1" i="0">
                <a:ln>
                  <a:solidFill>
                    <a:schemeClr val="bg1"/>
                  </a:solidFill>
                </a:ln>
                <a:solidFill>
                  <a:schemeClr val="bg1"/>
                </a:solidFill>
                <a:effectLst/>
                <a:latin typeface="Calibri" panose="020F0502020204030204" pitchFamily="34" charset="0"/>
                <a:cs typeface="Calibri" panose="020F0502020204030204" pitchFamily="34" charset="0"/>
              </a:rPr>
              <a:t>Với một dòng trăng lấp loáng sông Đà. </a:t>
            </a:r>
          </a:p>
          <a:p>
            <a:r>
              <a:rPr lang="vi-VN" sz="2400" b="1" i="0">
                <a:ln>
                  <a:solidFill>
                    <a:schemeClr val="bg1"/>
                  </a:solidFill>
                </a:ln>
                <a:solidFill>
                  <a:schemeClr val="bg1"/>
                </a:solidFill>
                <a:effectLst/>
                <a:latin typeface="Calibri" panose="020F0502020204030204" pitchFamily="34" charset="0"/>
                <a:cs typeface="Calibri" panose="020F0502020204030204" pitchFamily="34" charset="0"/>
              </a:rPr>
              <a:t/>
            </a:r>
            <a:br>
              <a:rPr lang="vi-VN" sz="2400" b="1" i="0">
                <a:ln>
                  <a:solidFill>
                    <a:schemeClr val="bg1"/>
                  </a:solidFill>
                </a:ln>
                <a:solidFill>
                  <a:schemeClr val="bg1"/>
                </a:solidFill>
                <a:effectLst/>
                <a:latin typeface="Calibri" panose="020F0502020204030204" pitchFamily="34" charset="0"/>
                <a:cs typeface="Calibri" panose="020F0502020204030204" pitchFamily="34" charset="0"/>
              </a:rPr>
            </a:br>
            <a:r>
              <a:rPr lang="vi-VN" sz="2400" b="1" i="0">
                <a:ln>
                  <a:solidFill>
                    <a:schemeClr val="bg1"/>
                  </a:solidFill>
                </a:ln>
                <a:solidFill>
                  <a:schemeClr val="bg1"/>
                </a:solidFill>
                <a:effectLst/>
                <a:latin typeface="Calibri" panose="020F0502020204030204" pitchFamily="34" charset="0"/>
                <a:cs typeface="Calibri" panose="020F0502020204030204" pitchFamily="34" charset="0"/>
              </a:rPr>
              <a:t>Ngày mai </a:t>
            </a:r>
            <a:br>
              <a:rPr lang="vi-VN" sz="2400" b="1" i="0">
                <a:ln>
                  <a:solidFill>
                    <a:schemeClr val="bg1"/>
                  </a:solidFill>
                </a:ln>
                <a:solidFill>
                  <a:schemeClr val="bg1"/>
                </a:solidFill>
                <a:effectLst/>
                <a:latin typeface="Calibri" panose="020F0502020204030204" pitchFamily="34" charset="0"/>
                <a:cs typeface="Calibri" panose="020F0502020204030204" pitchFamily="34" charset="0"/>
              </a:rPr>
            </a:br>
            <a:r>
              <a:rPr lang="vi-VN" sz="2400" b="1" i="0">
                <a:ln>
                  <a:solidFill>
                    <a:schemeClr val="bg1"/>
                  </a:solidFill>
                </a:ln>
                <a:solidFill>
                  <a:schemeClr val="bg1"/>
                </a:solidFill>
                <a:effectLst/>
                <a:latin typeface="Calibri" panose="020F0502020204030204" pitchFamily="34" charset="0"/>
                <a:cs typeface="Calibri" panose="020F0502020204030204" pitchFamily="34" charset="0"/>
              </a:rPr>
              <a:t>Chiếc đập lớn nối liền hai khối núi </a:t>
            </a:r>
            <a:br>
              <a:rPr lang="vi-VN" sz="2400" b="1" i="0">
                <a:ln>
                  <a:solidFill>
                    <a:schemeClr val="bg1"/>
                  </a:solidFill>
                </a:ln>
                <a:solidFill>
                  <a:schemeClr val="bg1"/>
                </a:solidFill>
                <a:effectLst/>
                <a:latin typeface="Calibri" panose="020F0502020204030204" pitchFamily="34" charset="0"/>
                <a:cs typeface="Calibri" panose="020F0502020204030204" pitchFamily="34" charset="0"/>
              </a:rPr>
            </a:br>
            <a:r>
              <a:rPr lang="vi-VN" sz="2400" b="1" i="0">
                <a:ln>
                  <a:solidFill>
                    <a:schemeClr val="bg1"/>
                  </a:solidFill>
                </a:ln>
                <a:solidFill>
                  <a:schemeClr val="bg1"/>
                </a:solidFill>
                <a:effectLst/>
                <a:latin typeface="Calibri" panose="020F0502020204030204" pitchFamily="34" charset="0"/>
                <a:cs typeface="Calibri" panose="020F0502020204030204" pitchFamily="34" charset="0"/>
              </a:rPr>
              <a:t>Biển sẽ nằm bỡ ngỡ giữa cao nguyên </a:t>
            </a:r>
            <a:br>
              <a:rPr lang="vi-VN" sz="2400" b="1" i="0">
                <a:ln>
                  <a:solidFill>
                    <a:schemeClr val="bg1"/>
                  </a:solidFill>
                </a:ln>
                <a:solidFill>
                  <a:schemeClr val="bg1"/>
                </a:solidFill>
                <a:effectLst/>
                <a:latin typeface="Calibri" panose="020F0502020204030204" pitchFamily="34" charset="0"/>
                <a:cs typeface="Calibri" panose="020F0502020204030204" pitchFamily="34" charset="0"/>
              </a:rPr>
            </a:br>
            <a:r>
              <a:rPr lang="vi-VN" sz="2400" b="1" i="0">
                <a:ln>
                  <a:solidFill>
                    <a:schemeClr val="bg1"/>
                  </a:solidFill>
                </a:ln>
                <a:solidFill>
                  <a:schemeClr val="bg1"/>
                </a:solidFill>
                <a:effectLst/>
                <a:latin typeface="Calibri" panose="020F0502020204030204" pitchFamily="34" charset="0"/>
                <a:cs typeface="Calibri" panose="020F0502020204030204" pitchFamily="34" charset="0"/>
              </a:rPr>
              <a:t>Sông Đà </a:t>
            </a:r>
            <a:r>
              <a:rPr lang="en-US" sz="2400" b="1" i="0">
                <a:ln>
                  <a:solidFill>
                    <a:schemeClr val="bg1"/>
                  </a:solidFill>
                </a:ln>
                <a:solidFill>
                  <a:schemeClr val="bg1"/>
                </a:solidFill>
                <a:effectLst/>
                <a:latin typeface="Calibri" panose="020F0502020204030204" pitchFamily="34" charset="0"/>
                <a:cs typeface="Calibri" panose="020F0502020204030204" pitchFamily="34" charset="0"/>
              </a:rPr>
              <a:t>chia</a:t>
            </a:r>
            <a:r>
              <a:rPr lang="vi-VN" sz="2400" b="1" i="0">
                <a:ln>
                  <a:solidFill>
                    <a:schemeClr val="bg1"/>
                  </a:solidFill>
                </a:ln>
                <a:solidFill>
                  <a:schemeClr val="bg1"/>
                </a:solidFill>
                <a:effectLst/>
                <a:latin typeface="Calibri" panose="020F0502020204030204" pitchFamily="34" charset="0"/>
                <a:cs typeface="Calibri" panose="020F0502020204030204" pitchFamily="34" charset="0"/>
              </a:rPr>
              <a:t> ánh sáng đi muôn ngả </a:t>
            </a:r>
            <a:br>
              <a:rPr lang="vi-VN" sz="2400" b="1" i="0">
                <a:ln>
                  <a:solidFill>
                    <a:schemeClr val="bg1"/>
                  </a:solidFill>
                </a:ln>
                <a:solidFill>
                  <a:schemeClr val="bg1"/>
                </a:solidFill>
                <a:effectLst/>
                <a:latin typeface="Calibri" panose="020F0502020204030204" pitchFamily="34" charset="0"/>
                <a:cs typeface="Calibri" panose="020F0502020204030204" pitchFamily="34" charset="0"/>
              </a:rPr>
            </a:br>
            <a:r>
              <a:rPr lang="vi-VN" sz="2400" b="1" i="0">
                <a:ln>
                  <a:solidFill>
                    <a:schemeClr val="bg1"/>
                  </a:solidFill>
                </a:ln>
                <a:solidFill>
                  <a:schemeClr val="bg1"/>
                </a:solidFill>
                <a:effectLst/>
                <a:latin typeface="Calibri" panose="020F0502020204030204" pitchFamily="34" charset="0"/>
                <a:cs typeface="Calibri" panose="020F0502020204030204" pitchFamily="34" charset="0"/>
              </a:rPr>
              <a:t>Từ công trình thuỷ điện lớn đầu tiên.</a:t>
            </a:r>
          </a:p>
        </p:txBody>
      </p:sp>
      <p:pic>
        <p:nvPicPr>
          <p:cNvPr id="9" name="Picture 8">
            <a:extLst>
              <a:ext uri="{FF2B5EF4-FFF2-40B4-BE49-F238E27FC236}">
                <a16:creationId xmlns:a16="http://schemas.microsoft.com/office/drawing/2014/main" xmlns="" id="{0C11317C-56C7-41DB-97B7-954B6BD80CC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6542" y="227311"/>
            <a:ext cx="9278916" cy="1341236"/>
          </a:xfrm>
          <a:prstGeom prst="rect">
            <a:avLst/>
          </a:prstGeom>
        </p:spPr>
      </p:pic>
      <p:sp>
        <p:nvSpPr>
          <p:cNvPr id="11" name="TextBox 10">
            <a:extLst>
              <a:ext uri="{FF2B5EF4-FFF2-40B4-BE49-F238E27FC236}">
                <a16:creationId xmlns:a16="http://schemas.microsoft.com/office/drawing/2014/main" xmlns="" id="{7B543E42-30DA-4625-8150-C6475D99A30A}"/>
              </a:ext>
            </a:extLst>
          </p:cNvPr>
          <p:cNvSpPr txBox="1"/>
          <p:nvPr/>
        </p:nvSpPr>
        <p:spPr>
          <a:xfrm>
            <a:off x="304800" y="4537311"/>
            <a:ext cx="7226300" cy="1938992"/>
          </a:xfrm>
          <a:prstGeom prst="rect">
            <a:avLst/>
          </a:prstGeom>
          <a:noFill/>
        </p:spPr>
        <p:txBody>
          <a:bodyPr wrap="square">
            <a:spAutoFit/>
          </a:bodyPr>
          <a:lstStyle/>
          <a:p>
            <a:r>
              <a:rPr lang="vi-VN" sz="2400" b="1" i="0">
                <a:ln>
                  <a:solidFill>
                    <a:schemeClr val="bg1"/>
                  </a:solidFill>
                </a:ln>
                <a:solidFill>
                  <a:schemeClr val="bg1"/>
                </a:solidFill>
                <a:effectLst/>
                <a:latin typeface="Calibri" panose="020F0502020204030204" pitchFamily="34" charset="0"/>
                <a:cs typeface="Calibri" panose="020F0502020204030204" pitchFamily="34" charset="0"/>
              </a:rPr>
              <a:t>Trên sông Đà </a:t>
            </a:r>
            <a:br>
              <a:rPr lang="vi-VN" sz="2400" b="1" i="0">
                <a:ln>
                  <a:solidFill>
                    <a:schemeClr val="bg1"/>
                  </a:solidFill>
                </a:ln>
                <a:solidFill>
                  <a:schemeClr val="bg1"/>
                </a:solidFill>
                <a:effectLst/>
                <a:latin typeface="Calibri" panose="020F0502020204030204" pitchFamily="34" charset="0"/>
                <a:cs typeface="Calibri" panose="020F0502020204030204" pitchFamily="34" charset="0"/>
              </a:rPr>
            </a:br>
            <a:r>
              <a:rPr lang="vi-VN" sz="2400" b="1" i="0">
                <a:ln>
                  <a:solidFill>
                    <a:schemeClr val="bg1"/>
                  </a:solidFill>
                </a:ln>
                <a:solidFill>
                  <a:schemeClr val="bg1"/>
                </a:solidFill>
                <a:effectLst/>
                <a:latin typeface="Calibri" panose="020F0502020204030204" pitchFamily="34" charset="0"/>
                <a:cs typeface="Calibri" panose="020F0502020204030204" pitchFamily="34" charset="0"/>
              </a:rPr>
              <a:t>Một đêm trăng chơi vơi </a:t>
            </a:r>
            <a:br>
              <a:rPr lang="vi-VN" sz="2400" b="1" i="0">
                <a:ln>
                  <a:solidFill>
                    <a:schemeClr val="bg1"/>
                  </a:solidFill>
                </a:ln>
                <a:solidFill>
                  <a:schemeClr val="bg1"/>
                </a:solidFill>
                <a:effectLst/>
                <a:latin typeface="Calibri" panose="020F0502020204030204" pitchFamily="34" charset="0"/>
                <a:cs typeface="Calibri" panose="020F0502020204030204" pitchFamily="34" charset="0"/>
              </a:rPr>
            </a:br>
            <a:r>
              <a:rPr lang="vi-VN" sz="2400" b="1" i="0">
                <a:ln>
                  <a:solidFill>
                    <a:schemeClr val="bg1"/>
                  </a:solidFill>
                </a:ln>
                <a:solidFill>
                  <a:schemeClr val="bg1"/>
                </a:solidFill>
                <a:effectLst/>
                <a:latin typeface="Calibri" panose="020F0502020204030204" pitchFamily="34" charset="0"/>
                <a:cs typeface="Calibri" panose="020F0502020204030204" pitchFamily="34" charset="0"/>
              </a:rPr>
              <a:t>Tôi đã nghe tiếng đàn Ba-la-lai-ca</a:t>
            </a:r>
            <a:br>
              <a:rPr lang="vi-VN" sz="2400" b="1" i="0">
                <a:ln>
                  <a:solidFill>
                    <a:schemeClr val="bg1"/>
                  </a:solidFill>
                </a:ln>
                <a:solidFill>
                  <a:schemeClr val="bg1"/>
                </a:solidFill>
                <a:effectLst/>
                <a:latin typeface="Calibri" panose="020F0502020204030204" pitchFamily="34" charset="0"/>
                <a:cs typeface="Calibri" panose="020F0502020204030204" pitchFamily="34" charset="0"/>
              </a:rPr>
            </a:br>
            <a:r>
              <a:rPr lang="vi-VN" sz="2400" b="1" i="0">
                <a:ln>
                  <a:solidFill>
                    <a:schemeClr val="bg1"/>
                  </a:solidFill>
                </a:ln>
                <a:solidFill>
                  <a:schemeClr val="bg1"/>
                </a:solidFill>
                <a:effectLst/>
                <a:latin typeface="Calibri" panose="020F0502020204030204" pitchFamily="34" charset="0"/>
                <a:cs typeface="Calibri" panose="020F0502020204030204" pitchFamily="34" charset="0"/>
              </a:rPr>
              <a:t>Một cô gái Nga mái tóc màu hạt dẻ </a:t>
            </a:r>
            <a:br>
              <a:rPr lang="vi-VN" sz="2400" b="1" i="0">
                <a:ln>
                  <a:solidFill>
                    <a:schemeClr val="bg1"/>
                  </a:solidFill>
                </a:ln>
                <a:solidFill>
                  <a:schemeClr val="bg1"/>
                </a:solidFill>
                <a:effectLst/>
                <a:latin typeface="Calibri" panose="020F0502020204030204" pitchFamily="34" charset="0"/>
                <a:cs typeface="Calibri" panose="020F0502020204030204" pitchFamily="34" charset="0"/>
              </a:rPr>
            </a:br>
            <a:r>
              <a:rPr lang="vi-VN" sz="2400" b="1" i="0">
                <a:ln>
                  <a:solidFill>
                    <a:schemeClr val="bg1"/>
                  </a:solidFill>
                </a:ln>
                <a:solidFill>
                  <a:schemeClr val="bg1"/>
                </a:solidFill>
                <a:effectLst/>
                <a:latin typeface="Calibri" panose="020F0502020204030204" pitchFamily="34" charset="0"/>
                <a:cs typeface="Calibri" panose="020F0502020204030204" pitchFamily="34" charset="0"/>
              </a:rPr>
              <a:t>Ngón tay đan trên những sợi dây đồng. </a:t>
            </a:r>
            <a:endParaRPr lang="en-US" sz="2400">
              <a:ln>
                <a:solidFill>
                  <a:schemeClr val="bg1"/>
                </a:solidFill>
              </a:ln>
            </a:endParaRPr>
          </a:p>
        </p:txBody>
      </p:sp>
      <p:pic>
        <p:nvPicPr>
          <p:cNvPr id="12" name="Picture 6" descr="1">
            <a:extLst>
              <a:ext uri="{FF2B5EF4-FFF2-40B4-BE49-F238E27FC236}">
                <a16:creationId xmlns:a16="http://schemas.microsoft.com/office/drawing/2014/main" xmlns="" id="{6FB37B53-C1B2-48AE-99E0-DA273260A7CD}"/>
              </a:ext>
            </a:extLst>
          </p:cNvPr>
          <p:cNvPicPr>
            <a:picLocks noChangeAspect="1" noChangeArrowheads="1"/>
          </p:cNvPicPr>
          <p:nvPr/>
        </p:nvPicPr>
        <p:blipFill>
          <a:blip r:embed="rId4" cstate="print">
            <a:lum bright="-6000"/>
            <a:extLst>
              <a:ext uri="{28A0092B-C50C-407E-A947-70E740481C1C}">
                <a14:useLocalDpi xmlns:a14="http://schemas.microsoft.com/office/drawing/2010/main" val="0"/>
              </a:ext>
            </a:extLst>
          </a:blip>
          <a:srcRect/>
          <a:stretch>
            <a:fillRect/>
          </a:stretch>
        </p:blipFill>
        <p:spPr>
          <a:xfrm>
            <a:off x="482600" y="1925587"/>
            <a:ext cx="4293370" cy="241614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13" name="Rectangle 12">
            <a:extLst>
              <a:ext uri="{FF2B5EF4-FFF2-40B4-BE49-F238E27FC236}">
                <a16:creationId xmlns:a16="http://schemas.microsoft.com/office/drawing/2014/main" xmlns="" id="{80634746-E644-499F-80A1-AAA0FE899542}"/>
              </a:ext>
            </a:extLst>
          </p:cNvPr>
          <p:cNvSpPr/>
          <p:nvPr/>
        </p:nvSpPr>
        <p:spPr>
          <a:xfrm>
            <a:off x="9003530" y="6167306"/>
            <a:ext cx="2739009" cy="385236"/>
          </a:xfrm>
          <a:prstGeom prst="rect">
            <a:avLst/>
          </a:prstGeom>
          <a:noFill/>
        </p:spPr>
        <p:txBody>
          <a:bodyPr wrap="square" lIns="91440" tIns="45720" rIns="91440" bIns="45720" numCol="1">
            <a:prstTxWarp prst="textPlain">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600" b="1" cap="none" spc="0">
                <a:ln w="12700">
                  <a:solidFill>
                    <a:srgbClr val="00B0F0"/>
                  </a:solidFill>
                </a:ln>
                <a:solidFill>
                  <a:srgbClr val="FFF9E9"/>
                </a:solidFill>
                <a:effectLst>
                  <a:outerShdw blurRad="38100" dist="25400" dir="5400000" algn="ctr" rotWithShape="0">
                    <a:srgbClr val="6E747A">
                      <a:alpha val="43000"/>
                    </a:srgbClr>
                  </a:outerShdw>
                </a:effectLst>
                <a:latin typeface="iCiel Baliho Script" pitchFamily="2" charset="0"/>
              </a:rPr>
              <a:t>Theo Quang Huy</a:t>
            </a:r>
          </a:p>
        </p:txBody>
      </p:sp>
      <p:cxnSp>
        <p:nvCxnSpPr>
          <p:cNvPr id="27" name="Straight Connector 26">
            <a:extLst>
              <a:ext uri="{FF2B5EF4-FFF2-40B4-BE49-F238E27FC236}">
                <a16:creationId xmlns:a16="http://schemas.microsoft.com/office/drawing/2014/main" xmlns="" id="{9BCEF148-1903-4FC3-8034-E2337508DDA0}"/>
              </a:ext>
            </a:extLst>
          </p:cNvPr>
          <p:cNvCxnSpPr/>
          <p:nvPr/>
        </p:nvCxnSpPr>
        <p:spPr>
          <a:xfrm flipH="1">
            <a:off x="2082082" y="4624697"/>
            <a:ext cx="57150" cy="310689"/>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xmlns="" id="{753C59AF-C684-4ECF-835F-A668C714F4A1}"/>
              </a:ext>
            </a:extLst>
          </p:cNvPr>
          <p:cNvCxnSpPr/>
          <p:nvPr/>
        </p:nvCxnSpPr>
        <p:spPr>
          <a:xfrm flipH="1">
            <a:off x="3453682" y="4985483"/>
            <a:ext cx="57150" cy="310689"/>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xmlns="" id="{025C9DC5-6A8F-45E7-9C34-C0BC2138610E}"/>
              </a:ext>
            </a:extLst>
          </p:cNvPr>
          <p:cNvCxnSpPr/>
          <p:nvPr/>
        </p:nvCxnSpPr>
        <p:spPr>
          <a:xfrm flipH="1">
            <a:off x="4679742" y="5351462"/>
            <a:ext cx="57150" cy="310689"/>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xmlns="" id="{04323759-9E6F-4733-8119-C7C1B1E4FEBF}"/>
              </a:ext>
            </a:extLst>
          </p:cNvPr>
          <p:cNvCxnSpPr/>
          <p:nvPr/>
        </p:nvCxnSpPr>
        <p:spPr>
          <a:xfrm flipH="1">
            <a:off x="4908549" y="5662151"/>
            <a:ext cx="57150" cy="310689"/>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xmlns="" id="{3ECC2D29-C524-42F8-B007-BB7949FAE6D1}"/>
              </a:ext>
            </a:extLst>
          </p:cNvPr>
          <p:cNvCxnSpPr/>
          <p:nvPr/>
        </p:nvCxnSpPr>
        <p:spPr>
          <a:xfrm flipH="1">
            <a:off x="2304686" y="5696079"/>
            <a:ext cx="57150" cy="310689"/>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xmlns="" id="{BB2BB0A0-8153-4D08-9AC4-81795472DC09}"/>
              </a:ext>
            </a:extLst>
          </p:cNvPr>
          <p:cNvCxnSpPr/>
          <p:nvPr/>
        </p:nvCxnSpPr>
        <p:spPr>
          <a:xfrm flipH="1">
            <a:off x="2091202" y="6089414"/>
            <a:ext cx="57150" cy="310689"/>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xmlns="" id="{BDFE57AB-C372-4B16-96FF-0A0818633150}"/>
              </a:ext>
            </a:extLst>
          </p:cNvPr>
          <p:cNvCxnSpPr/>
          <p:nvPr/>
        </p:nvCxnSpPr>
        <p:spPr>
          <a:xfrm flipH="1">
            <a:off x="5403258" y="6098173"/>
            <a:ext cx="57150" cy="310689"/>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xmlns="" id="{BEAEB42E-9204-4E48-BB4E-F2634C796E5E}"/>
              </a:ext>
            </a:extLst>
          </p:cNvPr>
          <p:cNvCxnSpPr/>
          <p:nvPr/>
        </p:nvCxnSpPr>
        <p:spPr>
          <a:xfrm flipH="1">
            <a:off x="5503932" y="6089413"/>
            <a:ext cx="57150" cy="310689"/>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xmlns="" id="{63D73AE5-A725-4F4F-A4B6-2C5CF013F090}"/>
              </a:ext>
            </a:extLst>
          </p:cNvPr>
          <p:cNvCxnSpPr/>
          <p:nvPr/>
        </p:nvCxnSpPr>
        <p:spPr>
          <a:xfrm flipH="1">
            <a:off x="7163980" y="1692334"/>
            <a:ext cx="57150" cy="310689"/>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xmlns="" id="{1FB3EBA1-5420-481C-ABE6-24E3A4DD68F7}"/>
              </a:ext>
            </a:extLst>
          </p:cNvPr>
          <p:cNvCxnSpPr/>
          <p:nvPr/>
        </p:nvCxnSpPr>
        <p:spPr>
          <a:xfrm flipH="1">
            <a:off x="8318178" y="2010033"/>
            <a:ext cx="57150" cy="310689"/>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xmlns="" id="{010A4F1C-A783-4737-817C-C63287F4F818}"/>
              </a:ext>
            </a:extLst>
          </p:cNvPr>
          <p:cNvCxnSpPr/>
          <p:nvPr/>
        </p:nvCxnSpPr>
        <p:spPr>
          <a:xfrm flipH="1">
            <a:off x="11416978" y="2010033"/>
            <a:ext cx="57150" cy="310689"/>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xmlns="" id="{DEF5E091-962E-4057-B1C4-EFA57150AF77}"/>
              </a:ext>
            </a:extLst>
          </p:cNvPr>
          <p:cNvCxnSpPr/>
          <p:nvPr/>
        </p:nvCxnSpPr>
        <p:spPr>
          <a:xfrm flipH="1">
            <a:off x="8723988" y="2414297"/>
            <a:ext cx="57150" cy="310689"/>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xmlns="" id="{4F1DA356-E303-4B3C-9214-ABD7D9C8E315}"/>
              </a:ext>
            </a:extLst>
          </p:cNvPr>
          <p:cNvCxnSpPr/>
          <p:nvPr/>
        </p:nvCxnSpPr>
        <p:spPr>
          <a:xfrm flipH="1">
            <a:off x="11731348" y="2414297"/>
            <a:ext cx="57150" cy="310689"/>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xmlns="" id="{03113D41-BB67-4514-9913-E1247907510F}"/>
              </a:ext>
            </a:extLst>
          </p:cNvPr>
          <p:cNvCxnSpPr/>
          <p:nvPr/>
        </p:nvCxnSpPr>
        <p:spPr>
          <a:xfrm flipH="1">
            <a:off x="8878916" y="2778254"/>
            <a:ext cx="57150" cy="310689"/>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xmlns="" id="{8EBD17E8-C603-4E27-9059-459C712EEC26}"/>
              </a:ext>
            </a:extLst>
          </p:cNvPr>
          <p:cNvCxnSpPr/>
          <p:nvPr/>
        </p:nvCxnSpPr>
        <p:spPr>
          <a:xfrm flipH="1">
            <a:off x="11957396" y="2778254"/>
            <a:ext cx="57150" cy="310689"/>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xmlns="" id="{6EC2B670-4DC9-416F-BAD9-8A1936E42B27}"/>
              </a:ext>
            </a:extLst>
          </p:cNvPr>
          <p:cNvCxnSpPr/>
          <p:nvPr/>
        </p:nvCxnSpPr>
        <p:spPr>
          <a:xfrm flipH="1">
            <a:off x="8534046" y="3119052"/>
            <a:ext cx="57150" cy="310689"/>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xmlns="" id="{E73143F0-414D-4480-AE89-34F8A7F39248}"/>
              </a:ext>
            </a:extLst>
          </p:cNvPr>
          <p:cNvCxnSpPr/>
          <p:nvPr/>
        </p:nvCxnSpPr>
        <p:spPr>
          <a:xfrm flipH="1">
            <a:off x="9804400" y="3133659"/>
            <a:ext cx="57150" cy="310689"/>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xmlns="" id="{7D4B6FA2-C088-483F-83E7-CDB098ACBCDD}"/>
              </a:ext>
            </a:extLst>
          </p:cNvPr>
          <p:cNvCxnSpPr/>
          <p:nvPr/>
        </p:nvCxnSpPr>
        <p:spPr>
          <a:xfrm flipH="1">
            <a:off x="8843648" y="3557237"/>
            <a:ext cx="57150" cy="310689"/>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xmlns="" id="{4B7C666D-6165-4542-A0A8-9D60D1F8C7D2}"/>
              </a:ext>
            </a:extLst>
          </p:cNvPr>
          <p:cNvCxnSpPr/>
          <p:nvPr/>
        </p:nvCxnSpPr>
        <p:spPr>
          <a:xfrm flipH="1">
            <a:off x="11257011" y="3557236"/>
            <a:ext cx="57150" cy="310689"/>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xmlns="" id="{7C490A63-BF3A-423E-8973-6F3786A58F81}"/>
              </a:ext>
            </a:extLst>
          </p:cNvPr>
          <p:cNvCxnSpPr/>
          <p:nvPr/>
        </p:nvCxnSpPr>
        <p:spPr>
          <a:xfrm flipH="1">
            <a:off x="11354092" y="3557236"/>
            <a:ext cx="57150" cy="310689"/>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xmlns="" id="{C7227FAA-7D44-4C22-9EA1-8BB994990A65}"/>
              </a:ext>
            </a:extLst>
          </p:cNvPr>
          <p:cNvCxnSpPr/>
          <p:nvPr/>
        </p:nvCxnSpPr>
        <p:spPr>
          <a:xfrm flipH="1">
            <a:off x="7583791" y="4226622"/>
            <a:ext cx="57150" cy="310689"/>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xmlns="" id="{56CAADBF-9F82-4B57-8005-662B9B73BD52}"/>
              </a:ext>
            </a:extLst>
          </p:cNvPr>
          <p:cNvCxnSpPr/>
          <p:nvPr/>
        </p:nvCxnSpPr>
        <p:spPr>
          <a:xfrm flipH="1">
            <a:off x="8080996" y="4595515"/>
            <a:ext cx="57150" cy="310689"/>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xmlns="" id="{063FEFD9-048F-4A0B-8282-C81C9083AC63}"/>
              </a:ext>
            </a:extLst>
          </p:cNvPr>
          <p:cNvCxnSpPr/>
          <p:nvPr/>
        </p:nvCxnSpPr>
        <p:spPr>
          <a:xfrm flipH="1">
            <a:off x="10671944" y="4619378"/>
            <a:ext cx="57150" cy="310689"/>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xmlns="" id="{2D9D24EF-2AFE-4FDE-A567-D91C795DB1B4}"/>
              </a:ext>
            </a:extLst>
          </p:cNvPr>
          <p:cNvCxnSpPr/>
          <p:nvPr/>
        </p:nvCxnSpPr>
        <p:spPr>
          <a:xfrm flipH="1">
            <a:off x="7883814" y="4973137"/>
            <a:ext cx="57150" cy="310689"/>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xmlns="" id="{680B4094-82A9-4D5A-B4EF-A232EA8D0FFE}"/>
              </a:ext>
            </a:extLst>
          </p:cNvPr>
          <p:cNvCxnSpPr/>
          <p:nvPr/>
        </p:nvCxnSpPr>
        <p:spPr>
          <a:xfrm flipH="1">
            <a:off x="8878916" y="4985482"/>
            <a:ext cx="57150" cy="310689"/>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xmlns="" id="{78DB4A71-ECE2-4818-8260-5D208709419F}"/>
              </a:ext>
            </a:extLst>
          </p:cNvPr>
          <p:cNvCxnSpPr/>
          <p:nvPr/>
        </p:nvCxnSpPr>
        <p:spPr>
          <a:xfrm flipH="1">
            <a:off x="11054879" y="4973137"/>
            <a:ext cx="57150" cy="310689"/>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xmlns="" id="{4746AA65-AE5F-4D09-B9FF-0910844058F8}"/>
              </a:ext>
            </a:extLst>
          </p:cNvPr>
          <p:cNvCxnSpPr/>
          <p:nvPr/>
        </p:nvCxnSpPr>
        <p:spPr>
          <a:xfrm flipH="1">
            <a:off x="7386830" y="5351462"/>
            <a:ext cx="57150" cy="310689"/>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xmlns="" id="{410D1D6F-A9EE-4346-903B-2C3A09350A8C}"/>
              </a:ext>
            </a:extLst>
          </p:cNvPr>
          <p:cNvCxnSpPr/>
          <p:nvPr/>
        </p:nvCxnSpPr>
        <p:spPr>
          <a:xfrm flipH="1">
            <a:off x="9831798" y="5706503"/>
            <a:ext cx="57150" cy="310689"/>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xmlns="" id="{FE316A50-F99A-427C-AADA-3D887A7E076D}"/>
              </a:ext>
            </a:extLst>
          </p:cNvPr>
          <p:cNvCxnSpPr/>
          <p:nvPr/>
        </p:nvCxnSpPr>
        <p:spPr>
          <a:xfrm flipH="1">
            <a:off x="11054879" y="5706503"/>
            <a:ext cx="57150" cy="310689"/>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xmlns="" id="{5AF54B72-7220-4DE2-A2B6-6A0474CE4736}"/>
              </a:ext>
            </a:extLst>
          </p:cNvPr>
          <p:cNvCxnSpPr/>
          <p:nvPr/>
        </p:nvCxnSpPr>
        <p:spPr>
          <a:xfrm flipH="1">
            <a:off x="11141528" y="5715926"/>
            <a:ext cx="57150" cy="310689"/>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xmlns="" id="{3535816C-50AC-4D81-BCAD-431AB423472B}"/>
              </a:ext>
            </a:extLst>
          </p:cNvPr>
          <p:cNvCxnSpPr/>
          <p:nvPr/>
        </p:nvCxnSpPr>
        <p:spPr>
          <a:xfrm flipH="1">
            <a:off x="10914190" y="5296171"/>
            <a:ext cx="57150" cy="310689"/>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93874755"/>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ntr" presetSubtype="0" decel="100000"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p:cTn id="7" dur="500" fill="hold"/>
                                        <p:tgtEl>
                                          <p:spTgt spid="27"/>
                                        </p:tgtEl>
                                        <p:attrNameLst>
                                          <p:attrName>ppt_w</p:attrName>
                                        </p:attrNameLst>
                                      </p:cBhvr>
                                      <p:tavLst>
                                        <p:tav tm="0">
                                          <p:val>
                                            <p:fltVal val="0"/>
                                          </p:val>
                                        </p:tav>
                                        <p:tav tm="100000">
                                          <p:val>
                                            <p:strVal val="#ppt_w"/>
                                          </p:val>
                                        </p:tav>
                                      </p:tavLst>
                                    </p:anim>
                                    <p:anim calcmode="lin" valueType="num">
                                      <p:cBhvr>
                                        <p:cTn id="8" dur="500" fill="hold"/>
                                        <p:tgtEl>
                                          <p:spTgt spid="27"/>
                                        </p:tgtEl>
                                        <p:attrNameLst>
                                          <p:attrName>ppt_h</p:attrName>
                                        </p:attrNameLst>
                                      </p:cBhvr>
                                      <p:tavLst>
                                        <p:tav tm="0">
                                          <p:val>
                                            <p:fltVal val="0"/>
                                          </p:val>
                                        </p:tav>
                                        <p:tav tm="100000">
                                          <p:val>
                                            <p:strVal val="#ppt_h"/>
                                          </p:val>
                                        </p:tav>
                                      </p:tavLst>
                                    </p:anim>
                                    <p:anim calcmode="lin" valueType="num">
                                      <p:cBhvr>
                                        <p:cTn id="9" dur="500" fill="hold"/>
                                        <p:tgtEl>
                                          <p:spTgt spid="27"/>
                                        </p:tgtEl>
                                        <p:attrNameLst>
                                          <p:attrName>style.rotation</p:attrName>
                                        </p:attrNameLst>
                                      </p:cBhvr>
                                      <p:tavLst>
                                        <p:tav tm="0">
                                          <p:val>
                                            <p:fltVal val="360"/>
                                          </p:val>
                                        </p:tav>
                                        <p:tav tm="100000">
                                          <p:val>
                                            <p:fltVal val="0"/>
                                          </p:val>
                                        </p:tav>
                                      </p:tavLst>
                                    </p:anim>
                                    <p:animEffect transition="in" filter="fade">
                                      <p:cBhvr>
                                        <p:cTn id="10" dur="500"/>
                                        <p:tgtEl>
                                          <p:spTgt spid="27"/>
                                        </p:tgtEl>
                                      </p:cBhvr>
                                    </p:animEffect>
                                  </p:childTnLst>
                                </p:cTn>
                              </p:par>
                            </p:childTnLst>
                          </p:cTn>
                        </p:par>
                        <p:par>
                          <p:cTn id="11" fill="hold">
                            <p:stCondLst>
                              <p:cond delay="500"/>
                            </p:stCondLst>
                            <p:childTnLst>
                              <p:par>
                                <p:cTn id="12" presetID="49" presetClass="entr" presetSubtype="0" decel="100000" fill="hold" nodeType="afterEffect">
                                  <p:stCondLst>
                                    <p:cond delay="0"/>
                                  </p:stCondLst>
                                  <p:childTnLst>
                                    <p:set>
                                      <p:cBhvr>
                                        <p:cTn id="13" dur="1" fill="hold">
                                          <p:stCondLst>
                                            <p:cond delay="0"/>
                                          </p:stCondLst>
                                        </p:cTn>
                                        <p:tgtEl>
                                          <p:spTgt spid="41"/>
                                        </p:tgtEl>
                                        <p:attrNameLst>
                                          <p:attrName>style.visibility</p:attrName>
                                        </p:attrNameLst>
                                      </p:cBhvr>
                                      <p:to>
                                        <p:strVal val="visible"/>
                                      </p:to>
                                    </p:set>
                                    <p:anim calcmode="lin" valueType="num">
                                      <p:cBhvr>
                                        <p:cTn id="14" dur="500" fill="hold"/>
                                        <p:tgtEl>
                                          <p:spTgt spid="41"/>
                                        </p:tgtEl>
                                        <p:attrNameLst>
                                          <p:attrName>ppt_w</p:attrName>
                                        </p:attrNameLst>
                                      </p:cBhvr>
                                      <p:tavLst>
                                        <p:tav tm="0">
                                          <p:val>
                                            <p:fltVal val="0"/>
                                          </p:val>
                                        </p:tav>
                                        <p:tav tm="100000">
                                          <p:val>
                                            <p:strVal val="#ppt_w"/>
                                          </p:val>
                                        </p:tav>
                                      </p:tavLst>
                                    </p:anim>
                                    <p:anim calcmode="lin" valueType="num">
                                      <p:cBhvr>
                                        <p:cTn id="15" dur="500" fill="hold"/>
                                        <p:tgtEl>
                                          <p:spTgt spid="41"/>
                                        </p:tgtEl>
                                        <p:attrNameLst>
                                          <p:attrName>ppt_h</p:attrName>
                                        </p:attrNameLst>
                                      </p:cBhvr>
                                      <p:tavLst>
                                        <p:tav tm="0">
                                          <p:val>
                                            <p:fltVal val="0"/>
                                          </p:val>
                                        </p:tav>
                                        <p:tav tm="100000">
                                          <p:val>
                                            <p:strVal val="#ppt_h"/>
                                          </p:val>
                                        </p:tav>
                                      </p:tavLst>
                                    </p:anim>
                                    <p:anim calcmode="lin" valueType="num">
                                      <p:cBhvr>
                                        <p:cTn id="16" dur="500" fill="hold"/>
                                        <p:tgtEl>
                                          <p:spTgt spid="41"/>
                                        </p:tgtEl>
                                        <p:attrNameLst>
                                          <p:attrName>style.rotation</p:attrName>
                                        </p:attrNameLst>
                                      </p:cBhvr>
                                      <p:tavLst>
                                        <p:tav tm="0">
                                          <p:val>
                                            <p:fltVal val="360"/>
                                          </p:val>
                                        </p:tav>
                                        <p:tav tm="100000">
                                          <p:val>
                                            <p:fltVal val="0"/>
                                          </p:val>
                                        </p:tav>
                                      </p:tavLst>
                                    </p:anim>
                                    <p:animEffect transition="in" filter="fade">
                                      <p:cBhvr>
                                        <p:cTn id="17" dur="500"/>
                                        <p:tgtEl>
                                          <p:spTgt spid="41"/>
                                        </p:tgtEl>
                                      </p:cBhvr>
                                    </p:animEffect>
                                  </p:childTnLst>
                                </p:cTn>
                              </p:par>
                            </p:childTnLst>
                          </p:cTn>
                        </p:par>
                        <p:par>
                          <p:cTn id="18" fill="hold">
                            <p:stCondLst>
                              <p:cond delay="1000"/>
                            </p:stCondLst>
                            <p:childTnLst>
                              <p:par>
                                <p:cTn id="19" presetID="49" presetClass="entr" presetSubtype="0" decel="100000" fill="hold" nodeType="afterEffect">
                                  <p:stCondLst>
                                    <p:cond delay="0"/>
                                  </p:stCondLst>
                                  <p:childTnLst>
                                    <p:set>
                                      <p:cBhvr>
                                        <p:cTn id="20" dur="1" fill="hold">
                                          <p:stCondLst>
                                            <p:cond delay="0"/>
                                          </p:stCondLst>
                                        </p:cTn>
                                        <p:tgtEl>
                                          <p:spTgt spid="42"/>
                                        </p:tgtEl>
                                        <p:attrNameLst>
                                          <p:attrName>style.visibility</p:attrName>
                                        </p:attrNameLst>
                                      </p:cBhvr>
                                      <p:to>
                                        <p:strVal val="visible"/>
                                      </p:to>
                                    </p:set>
                                    <p:anim calcmode="lin" valueType="num">
                                      <p:cBhvr>
                                        <p:cTn id="21" dur="500" fill="hold"/>
                                        <p:tgtEl>
                                          <p:spTgt spid="42"/>
                                        </p:tgtEl>
                                        <p:attrNameLst>
                                          <p:attrName>ppt_w</p:attrName>
                                        </p:attrNameLst>
                                      </p:cBhvr>
                                      <p:tavLst>
                                        <p:tav tm="0">
                                          <p:val>
                                            <p:fltVal val="0"/>
                                          </p:val>
                                        </p:tav>
                                        <p:tav tm="100000">
                                          <p:val>
                                            <p:strVal val="#ppt_w"/>
                                          </p:val>
                                        </p:tav>
                                      </p:tavLst>
                                    </p:anim>
                                    <p:anim calcmode="lin" valueType="num">
                                      <p:cBhvr>
                                        <p:cTn id="22" dur="500" fill="hold"/>
                                        <p:tgtEl>
                                          <p:spTgt spid="42"/>
                                        </p:tgtEl>
                                        <p:attrNameLst>
                                          <p:attrName>ppt_h</p:attrName>
                                        </p:attrNameLst>
                                      </p:cBhvr>
                                      <p:tavLst>
                                        <p:tav tm="0">
                                          <p:val>
                                            <p:fltVal val="0"/>
                                          </p:val>
                                        </p:tav>
                                        <p:tav tm="100000">
                                          <p:val>
                                            <p:strVal val="#ppt_h"/>
                                          </p:val>
                                        </p:tav>
                                      </p:tavLst>
                                    </p:anim>
                                    <p:anim calcmode="lin" valueType="num">
                                      <p:cBhvr>
                                        <p:cTn id="23" dur="500" fill="hold"/>
                                        <p:tgtEl>
                                          <p:spTgt spid="42"/>
                                        </p:tgtEl>
                                        <p:attrNameLst>
                                          <p:attrName>style.rotation</p:attrName>
                                        </p:attrNameLst>
                                      </p:cBhvr>
                                      <p:tavLst>
                                        <p:tav tm="0">
                                          <p:val>
                                            <p:fltVal val="360"/>
                                          </p:val>
                                        </p:tav>
                                        <p:tav tm="100000">
                                          <p:val>
                                            <p:fltVal val="0"/>
                                          </p:val>
                                        </p:tav>
                                      </p:tavLst>
                                    </p:anim>
                                    <p:animEffect transition="in" filter="fade">
                                      <p:cBhvr>
                                        <p:cTn id="24" dur="500"/>
                                        <p:tgtEl>
                                          <p:spTgt spid="42"/>
                                        </p:tgtEl>
                                      </p:cBhvr>
                                    </p:animEffect>
                                  </p:childTnLst>
                                </p:cTn>
                              </p:par>
                            </p:childTnLst>
                          </p:cTn>
                        </p:par>
                        <p:par>
                          <p:cTn id="25" fill="hold">
                            <p:stCondLst>
                              <p:cond delay="1500"/>
                            </p:stCondLst>
                            <p:childTnLst>
                              <p:par>
                                <p:cTn id="26" presetID="49" presetClass="entr" presetSubtype="0" decel="100000" fill="hold" nodeType="afterEffect">
                                  <p:stCondLst>
                                    <p:cond delay="0"/>
                                  </p:stCondLst>
                                  <p:childTnLst>
                                    <p:set>
                                      <p:cBhvr>
                                        <p:cTn id="27" dur="1" fill="hold">
                                          <p:stCondLst>
                                            <p:cond delay="0"/>
                                          </p:stCondLst>
                                        </p:cTn>
                                        <p:tgtEl>
                                          <p:spTgt spid="43"/>
                                        </p:tgtEl>
                                        <p:attrNameLst>
                                          <p:attrName>style.visibility</p:attrName>
                                        </p:attrNameLst>
                                      </p:cBhvr>
                                      <p:to>
                                        <p:strVal val="visible"/>
                                      </p:to>
                                    </p:set>
                                    <p:anim calcmode="lin" valueType="num">
                                      <p:cBhvr>
                                        <p:cTn id="28" dur="500" fill="hold"/>
                                        <p:tgtEl>
                                          <p:spTgt spid="43"/>
                                        </p:tgtEl>
                                        <p:attrNameLst>
                                          <p:attrName>ppt_w</p:attrName>
                                        </p:attrNameLst>
                                      </p:cBhvr>
                                      <p:tavLst>
                                        <p:tav tm="0">
                                          <p:val>
                                            <p:fltVal val="0"/>
                                          </p:val>
                                        </p:tav>
                                        <p:tav tm="100000">
                                          <p:val>
                                            <p:strVal val="#ppt_w"/>
                                          </p:val>
                                        </p:tav>
                                      </p:tavLst>
                                    </p:anim>
                                    <p:anim calcmode="lin" valueType="num">
                                      <p:cBhvr>
                                        <p:cTn id="29" dur="500" fill="hold"/>
                                        <p:tgtEl>
                                          <p:spTgt spid="43"/>
                                        </p:tgtEl>
                                        <p:attrNameLst>
                                          <p:attrName>ppt_h</p:attrName>
                                        </p:attrNameLst>
                                      </p:cBhvr>
                                      <p:tavLst>
                                        <p:tav tm="0">
                                          <p:val>
                                            <p:fltVal val="0"/>
                                          </p:val>
                                        </p:tav>
                                        <p:tav tm="100000">
                                          <p:val>
                                            <p:strVal val="#ppt_h"/>
                                          </p:val>
                                        </p:tav>
                                      </p:tavLst>
                                    </p:anim>
                                    <p:anim calcmode="lin" valueType="num">
                                      <p:cBhvr>
                                        <p:cTn id="30" dur="500" fill="hold"/>
                                        <p:tgtEl>
                                          <p:spTgt spid="43"/>
                                        </p:tgtEl>
                                        <p:attrNameLst>
                                          <p:attrName>style.rotation</p:attrName>
                                        </p:attrNameLst>
                                      </p:cBhvr>
                                      <p:tavLst>
                                        <p:tav tm="0">
                                          <p:val>
                                            <p:fltVal val="360"/>
                                          </p:val>
                                        </p:tav>
                                        <p:tav tm="100000">
                                          <p:val>
                                            <p:fltVal val="0"/>
                                          </p:val>
                                        </p:tav>
                                      </p:tavLst>
                                    </p:anim>
                                    <p:animEffect transition="in" filter="fade">
                                      <p:cBhvr>
                                        <p:cTn id="31" dur="500"/>
                                        <p:tgtEl>
                                          <p:spTgt spid="43"/>
                                        </p:tgtEl>
                                      </p:cBhvr>
                                    </p:animEffect>
                                  </p:childTnLst>
                                </p:cTn>
                              </p:par>
                            </p:childTnLst>
                          </p:cTn>
                        </p:par>
                        <p:par>
                          <p:cTn id="32" fill="hold">
                            <p:stCondLst>
                              <p:cond delay="2000"/>
                            </p:stCondLst>
                            <p:childTnLst>
                              <p:par>
                                <p:cTn id="33" presetID="49" presetClass="entr" presetSubtype="0" decel="100000" fill="hold" nodeType="afterEffect">
                                  <p:stCondLst>
                                    <p:cond delay="0"/>
                                  </p:stCondLst>
                                  <p:childTnLst>
                                    <p:set>
                                      <p:cBhvr>
                                        <p:cTn id="34" dur="1" fill="hold">
                                          <p:stCondLst>
                                            <p:cond delay="0"/>
                                          </p:stCondLst>
                                        </p:cTn>
                                        <p:tgtEl>
                                          <p:spTgt spid="44"/>
                                        </p:tgtEl>
                                        <p:attrNameLst>
                                          <p:attrName>style.visibility</p:attrName>
                                        </p:attrNameLst>
                                      </p:cBhvr>
                                      <p:to>
                                        <p:strVal val="visible"/>
                                      </p:to>
                                    </p:set>
                                    <p:anim calcmode="lin" valueType="num">
                                      <p:cBhvr>
                                        <p:cTn id="35" dur="500" fill="hold"/>
                                        <p:tgtEl>
                                          <p:spTgt spid="44"/>
                                        </p:tgtEl>
                                        <p:attrNameLst>
                                          <p:attrName>ppt_w</p:attrName>
                                        </p:attrNameLst>
                                      </p:cBhvr>
                                      <p:tavLst>
                                        <p:tav tm="0">
                                          <p:val>
                                            <p:fltVal val="0"/>
                                          </p:val>
                                        </p:tav>
                                        <p:tav tm="100000">
                                          <p:val>
                                            <p:strVal val="#ppt_w"/>
                                          </p:val>
                                        </p:tav>
                                      </p:tavLst>
                                    </p:anim>
                                    <p:anim calcmode="lin" valueType="num">
                                      <p:cBhvr>
                                        <p:cTn id="36" dur="500" fill="hold"/>
                                        <p:tgtEl>
                                          <p:spTgt spid="44"/>
                                        </p:tgtEl>
                                        <p:attrNameLst>
                                          <p:attrName>ppt_h</p:attrName>
                                        </p:attrNameLst>
                                      </p:cBhvr>
                                      <p:tavLst>
                                        <p:tav tm="0">
                                          <p:val>
                                            <p:fltVal val="0"/>
                                          </p:val>
                                        </p:tav>
                                        <p:tav tm="100000">
                                          <p:val>
                                            <p:strVal val="#ppt_h"/>
                                          </p:val>
                                        </p:tav>
                                      </p:tavLst>
                                    </p:anim>
                                    <p:anim calcmode="lin" valueType="num">
                                      <p:cBhvr>
                                        <p:cTn id="37" dur="500" fill="hold"/>
                                        <p:tgtEl>
                                          <p:spTgt spid="44"/>
                                        </p:tgtEl>
                                        <p:attrNameLst>
                                          <p:attrName>style.rotation</p:attrName>
                                        </p:attrNameLst>
                                      </p:cBhvr>
                                      <p:tavLst>
                                        <p:tav tm="0">
                                          <p:val>
                                            <p:fltVal val="360"/>
                                          </p:val>
                                        </p:tav>
                                        <p:tav tm="100000">
                                          <p:val>
                                            <p:fltVal val="0"/>
                                          </p:val>
                                        </p:tav>
                                      </p:tavLst>
                                    </p:anim>
                                    <p:animEffect transition="in" filter="fade">
                                      <p:cBhvr>
                                        <p:cTn id="38" dur="500"/>
                                        <p:tgtEl>
                                          <p:spTgt spid="44"/>
                                        </p:tgtEl>
                                      </p:cBhvr>
                                    </p:animEffect>
                                  </p:childTnLst>
                                </p:cTn>
                              </p:par>
                            </p:childTnLst>
                          </p:cTn>
                        </p:par>
                        <p:par>
                          <p:cTn id="39" fill="hold">
                            <p:stCondLst>
                              <p:cond delay="2500"/>
                            </p:stCondLst>
                            <p:childTnLst>
                              <p:par>
                                <p:cTn id="40" presetID="49" presetClass="entr" presetSubtype="0" decel="100000" fill="hold" nodeType="afterEffect">
                                  <p:stCondLst>
                                    <p:cond delay="0"/>
                                  </p:stCondLst>
                                  <p:childTnLst>
                                    <p:set>
                                      <p:cBhvr>
                                        <p:cTn id="41" dur="1" fill="hold">
                                          <p:stCondLst>
                                            <p:cond delay="0"/>
                                          </p:stCondLst>
                                        </p:cTn>
                                        <p:tgtEl>
                                          <p:spTgt spid="45"/>
                                        </p:tgtEl>
                                        <p:attrNameLst>
                                          <p:attrName>style.visibility</p:attrName>
                                        </p:attrNameLst>
                                      </p:cBhvr>
                                      <p:to>
                                        <p:strVal val="visible"/>
                                      </p:to>
                                    </p:set>
                                    <p:anim calcmode="lin" valueType="num">
                                      <p:cBhvr>
                                        <p:cTn id="42" dur="500" fill="hold"/>
                                        <p:tgtEl>
                                          <p:spTgt spid="45"/>
                                        </p:tgtEl>
                                        <p:attrNameLst>
                                          <p:attrName>ppt_w</p:attrName>
                                        </p:attrNameLst>
                                      </p:cBhvr>
                                      <p:tavLst>
                                        <p:tav tm="0">
                                          <p:val>
                                            <p:fltVal val="0"/>
                                          </p:val>
                                        </p:tav>
                                        <p:tav tm="100000">
                                          <p:val>
                                            <p:strVal val="#ppt_w"/>
                                          </p:val>
                                        </p:tav>
                                      </p:tavLst>
                                    </p:anim>
                                    <p:anim calcmode="lin" valueType="num">
                                      <p:cBhvr>
                                        <p:cTn id="43" dur="500" fill="hold"/>
                                        <p:tgtEl>
                                          <p:spTgt spid="45"/>
                                        </p:tgtEl>
                                        <p:attrNameLst>
                                          <p:attrName>ppt_h</p:attrName>
                                        </p:attrNameLst>
                                      </p:cBhvr>
                                      <p:tavLst>
                                        <p:tav tm="0">
                                          <p:val>
                                            <p:fltVal val="0"/>
                                          </p:val>
                                        </p:tav>
                                        <p:tav tm="100000">
                                          <p:val>
                                            <p:strVal val="#ppt_h"/>
                                          </p:val>
                                        </p:tav>
                                      </p:tavLst>
                                    </p:anim>
                                    <p:anim calcmode="lin" valueType="num">
                                      <p:cBhvr>
                                        <p:cTn id="44" dur="500" fill="hold"/>
                                        <p:tgtEl>
                                          <p:spTgt spid="45"/>
                                        </p:tgtEl>
                                        <p:attrNameLst>
                                          <p:attrName>style.rotation</p:attrName>
                                        </p:attrNameLst>
                                      </p:cBhvr>
                                      <p:tavLst>
                                        <p:tav tm="0">
                                          <p:val>
                                            <p:fltVal val="360"/>
                                          </p:val>
                                        </p:tav>
                                        <p:tav tm="100000">
                                          <p:val>
                                            <p:fltVal val="0"/>
                                          </p:val>
                                        </p:tav>
                                      </p:tavLst>
                                    </p:anim>
                                    <p:animEffect transition="in" filter="fade">
                                      <p:cBhvr>
                                        <p:cTn id="45" dur="500"/>
                                        <p:tgtEl>
                                          <p:spTgt spid="45"/>
                                        </p:tgtEl>
                                      </p:cBhvr>
                                    </p:animEffect>
                                  </p:childTnLst>
                                </p:cTn>
                              </p:par>
                            </p:childTnLst>
                          </p:cTn>
                        </p:par>
                        <p:par>
                          <p:cTn id="46" fill="hold">
                            <p:stCondLst>
                              <p:cond delay="3000"/>
                            </p:stCondLst>
                            <p:childTnLst>
                              <p:par>
                                <p:cTn id="47" presetID="49" presetClass="entr" presetSubtype="0" decel="100000" fill="hold" nodeType="afterEffect">
                                  <p:stCondLst>
                                    <p:cond delay="0"/>
                                  </p:stCondLst>
                                  <p:childTnLst>
                                    <p:set>
                                      <p:cBhvr>
                                        <p:cTn id="48" dur="1" fill="hold">
                                          <p:stCondLst>
                                            <p:cond delay="0"/>
                                          </p:stCondLst>
                                        </p:cTn>
                                        <p:tgtEl>
                                          <p:spTgt spid="46"/>
                                        </p:tgtEl>
                                        <p:attrNameLst>
                                          <p:attrName>style.visibility</p:attrName>
                                        </p:attrNameLst>
                                      </p:cBhvr>
                                      <p:to>
                                        <p:strVal val="visible"/>
                                      </p:to>
                                    </p:set>
                                    <p:anim calcmode="lin" valueType="num">
                                      <p:cBhvr>
                                        <p:cTn id="49" dur="500" fill="hold"/>
                                        <p:tgtEl>
                                          <p:spTgt spid="46"/>
                                        </p:tgtEl>
                                        <p:attrNameLst>
                                          <p:attrName>ppt_w</p:attrName>
                                        </p:attrNameLst>
                                      </p:cBhvr>
                                      <p:tavLst>
                                        <p:tav tm="0">
                                          <p:val>
                                            <p:fltVal val="0"/>
                                          </p:val>
                                        </p:tav>
                                        <p:tav tm="100000">
                                          <p:val>
                                            <p:strVal val="#ppt_w"/>
                                          </p:val>
                                        </p:tav>
                                      </p:tavLst>
                                    </p:anim>
                                    <p:anim calcmode="lin" valueType="num">
                                      <p:cBhvr>
                                        <p:cTn id="50" dur="500" fill="hold"/>
                                        <p:tgtEl>
                                          <p:spTgt spid="46"/>
                                        </p:tgtEl>
                                        <p:attrNameLst>
                                          <p:attrName>ppt_h</p:attrName>
                                        </p:attrNameLst>
                                      </p:cBhvr>
                                      <p:tavLst>
                                        <p:tav tm="0">
                                          <p:val>
                                            <p:fltVal val="0"/>
                                          </p:val>
                                        </p:tav>
                                        <p:tav tm="100000">
                                          <p:val>
                                            <p:strVal val="#ppt_h"/>
                                          </p:val>
                                        </p:tav>
                                      </p:tavLst>
                                    </p:anim>
                                    <p:anim calcmode="lin" valueType="num">
                                      <p:cBhvr>
                                        <p:cTn id="51" dur="500" fill="hold"/>
                                        <p:tgtEl>
                                          <p:spTgt spid="46"/>
                                        </p:tgtEl>
                                        <p:attrNameLst>
                                          <p:attrName>style.rotation</p:attrName>
                                        </p:attrNameLst>
                                      </p:cBhvr>
                                      <p:tavLst>
                                        <p:tav tm="0">
                                          <p:val>
                                            <p:fltVal val="360"/>
                                          </p:val>
                                        </p:tav>
                                        <p:tav tm="100000">
                                          <p:val>
                                            <p:fltVal val="0"/>
                                          </p:val>
                                        </p:tav>
                                      </p:tavLst>
                                    </p:anim>
                                    <p:animEffect transition="in" filter="fade">
                                      <p:cBhvr>
                                        <p:cTn id="52" dur="500"/>
                                        <p:tgtEl>
                                          <p:spTgt spid="46"/>
                                        </p:tgtEl>
                                      </p:cBhvr>
                                    </p:animEffect>
                                  </p:childTnLst>
                                </p:cTn>
                              </p:par>
                            </p:childTnLst>
                          </p:cTn>
                        </p:par>
                        <p:par>
                          <p:cTn id="53" fill="hold">
                            <p:stCondLst>
                              <p:cond delay="3500"/>
                            </p:stCondLst>
                            <p:childTnLst>
                              <p:par>
                                <p:cTn id="54" presetID="49" presetClass="entr" presetSubtype="0" decel="100000" fill="hold" nodeType="afterEffect">
                                  <p:stCondLst>
                                    <p:cond delay="0"/>
                                  </p:stCondLst>
                                  <p:childTnLst>
                                    <p:set>
                                      <p:cBhvr>
                                        <p:cTn id="55" dur="1" fill="hold">
                                          <p:stCondLst>
                                            <p:cond delay="0"/>
                                          </p:stCondLst>
                                        </p:cTn>
                                        <p:tgtEl>
                                          <p:spTgt spid="47"/>
                                        </p:tgtEl>
                                        <p:attrNameLst>
                                          <p:attrName>style.visibility</p:attrName>
                                        </p:attrNameLst>
                                      </p:cBhvr>
                                      <p:to>
                                        <p:strVal val="visible"/>
                                      </p:to>
                                    </p:set>
                                    <p:anim calcmode="lin" valueType="num">
                                      <p:cBhvr>
                                        <p:cTn id="56" dur="500" fill="hold"/>
                                        <p:tgtEl>
                                          <p:spTgt spid="47"/>
                                        </p:tgtEl>
                                        <p:attrNameLst>
                                          <p:attrName>ppt_w</p:attrName>
                                        </p:attrNameLst>
                                      </p:cBhvr>
                                      <p:tavLst>
                                        <p:tav tm="0">
                                          <p:val>
                                            <p:fltVal val="0"/>
                                          </p:val>
                                        </p:tav>
                                        <p:tav tm="100000">
                                          <p:val>
                                            <p:strVal val="#ppt_w"/>
                                          </p:val>
                                        </p:tav>
                                      </p:tavLst>
                                    </p:anim>
                                    <p:anim calcmode="lin" valueType="num">
                                      <p:cBhvr>
                                        <p:cTn id="57" dur="500" fill="hold"/>
                                        <p:tgtEl>
                                          <p:spTgt spid="47"/>
                                        </p:tgtEl>
                                        <p:attrNameLst>
                                          <p:attrName>ppt_h</p:attrName>
                                        </p:attrNameLst>
                                      </p:cBhvr>
                                      <p:tavLst>
                                        <p:tav tm="0">
                                          <p:val>
                                            <p:fltVal val="0"/>
                                          </p:val>
                                        </p:tav>
                                        <p:tav tm="100000">
                                          <p:val>
                                            <p:strVal val="#ppt_h"/>
                                          </p:val>
                                        </p:tav>
                                      </p:tavLst>
                                    </p:anim>
                                    <p:anim calcmode="lin" valueType="num">
                                      <p:cBhvr>
                                        <p:cTn id="58" dur="500" fill="hold"/>
                                        <p:tgtEl>
                                          <p:spTgt spid="47"/>
                                        </p:tgtEl>
                                        <p:attrNameLst>
                                          <p:attrName>style.rotation</p:attrName>
                                        </p:attrNameLst>
                                      </p:cBhvr>
                                      <p:tavLst>
                                        <p:tav tm="0">
                                          <p:val>
                                            <p:fltVal val="360"/>
                                          </p:val>
                                        </p:tav>
                                        <p:tav tm="100000">
                                          <p:val>
                                            <p:fltVal val="0"/>
                                          </p:val>
                                        </p:tav>
                                      </p:tavLst>
                                    </p:anim>
                                    <p:animEffect transition="in" filter="fade">
                                      <p:cBhvr>
                                        <p:cTn id="59" dur="500"/>
                                        <p:tgtEl>
                                          <p:spTgt spid="47"/>
                                        </p:tgtEl>
                                      </p:cBhvr>
                                    </p:animEffect>
                                  </p:childTnLst>
                                </p:cTn>
                              </p:par>
                            </p:childTnLst>
                          </p:cTn>
                        </p:par>
                        <p:par>
                          <p:cTn id="60" fill="hold">
                            <p:stCondLst>
                              <p:cond delay="4000"/>
                            </p:stCondLst>
                            <p:childTnLst>
                              <p:par>
                                <p:cTn id="61" presetID="49" presetClass="entr" presetSubtype="0" decel="100000" fill="hold" nodeType="afterEffect">
                                  <p:stCondLst>
                                    <p:cond delay="0"/>
                                  </p:stCondLst>
                                  <p:childTnLst>
                                    <p:set>
                                      <p:cBhvr>
                                        <p:cTn id="62" dur="1" fill="hold">
                                          <p:stCondLst>
                                            <p:cond delay="0"/>
                                          </p:stCondLst>
                                        </p:cTn>
                                        <p:tgtEl>
                                          <p:spTgt spid="48"/>
                                        </p:tgtEl>
                                        <p:attrNameLst>
                                          <p:attrName>style.visibility</p:attrName>
                                        </p:attrNameLst>
                                      </p:cBhvr>
                                      <p:to>
                                        <p:strVal val="visible"/>
                                      </p:to>
                                    </p:set>
                                    <p:anim calcmode="lin" valueType="num">
                                      <p:cBhvr>
                                        <p:cTn id="63" dur="500" fill="hold"/>
                                        <p:tgtEl>
                                          <p:spTgt spid="48"/>
                                        </p:tgtEl>
                                        <p:attrNameLst>
                                          <p:attrName>ppt_w</p:attrName>
                                        </p:attrNameLst>
                                      </p:cBhvr>
                                      <p:tavLst>
                                        <p:tav tm="0">
                                          <p:val>
                                            <p:fltVal val="0"/>
                                          </p:val>
                                        </p:tav>
                                        <p:tav tm="100000">
                                          <p:val>
                                            <p:strVal val="#ppt_w"/>
                                          </p:val>
                                        </p:tav>
                                      </p:tavLst>
                                    </p:anim>
                                    <p:anim calcmode="lin" valueType="num">
                                      <p:cBhvr>
                                        <p:cTn id="64" dur="500" fill="hold"/>
                                        <p:tgtEl>
                                          <p:spTgt spid="48"/>
                                        </p:tgtEl>
                                        <p:attrNameLst>
                                          <p:attrName>ppt_h</p:attrName>
                                        </p:attrNameLst>
                                      </p:cBhvr>
                                      <p:tavLst>
                                        <p:tav tm="0">
                                          <p:val>
                                            <p:fltVal val="0"/>
                                          </p:val>
                                        </p:tav>
                                        <p:tav tm="100000">
                                          <p:val>
                                            <p:strVal val="#ppt_h"/>
                                          </p:val>
                                        </p:tav>
                                      </p:tavLst>
                                    </p:anim>
                                    <p:anim calcmode="lin" valueType="num">
                                      <p:cBhvr>
                                        <p:cTn id="65" dur="500" fill="hold"/>
                                        <p:tgtEl>
                                          <p:spTgt spid="48"/>
                                        </p:tgtEl>
                                        <p:attrNameLst>
                                          <p:attrName>style.rotation</p:attrName>
                                        </p:attrNameLst>
                                      </p:cBhvr>
                                      <p:tavLst>
                                        <p:tav tm="0">
                                          <p:val>
                                            <p:fltVal val="360"/>
                                          </p:val>
                                        </p:tav>
                                        <p:tav tm="100000">
                                          <p:val>
                                            <p:fltVal val="0"/>
                                          </p:val>
                                        </p:tav>
                                      </p:tavLst>
                                    </p:anim>
                                    <p:animEffect transition="in" filter="fade">
                                      <p:cBhvr>
                                        <p:cTn id="66" dur="500"/>
                                        <p:tgtEl>
                                          <p:spTgt spid="48"/>
                                        </p:tgtEl>
                                      </p:cBhvr>
                                    </p:animEffect>
                                  </p:childTnLst>
                                </p:cTn>
                              </p:par>
                            </p:childTnLst>
                          </p:cTn>
                        </p:par>
                        <p:par>
                          <p:cTn id="67" fill="hold">
                            <p:stCondLst>
                              <p:cond delay="4500"/>
                            </p:stCondLst>
                            <p:childTnLst>
                              <p:par>
                                <p:cTn id="68" presetID="49" presetClass="entr" presetSubtype="0" decel="100000" fill="hold" nodeType="afterEffect">
                                  <p:stCondLst>
                                    <p:cond delay="0"/>
                                  </p:stCondLst>
                                  <p:childTnLst>
                                    <p:set>
                                      <p:cBhvr>
                                        <p:cTn id="69" dur="1" fill="hold">
                                          <p:stCondLst>
                                            <p:cond delay="0"/>
                                          </p:stCondLst>
                                        </p:cTn>
                                        <p:tgtEl>
                                          <p:spTgt spid="49"/>
                                        </p:tgtEl>
                                        <p:attrNameLst>
                                          <p:attrName>style.visibility</p:attrName>
                                        </p:attrNameLst>
                                      </p:cBhvr>
                                      <p:to>
                                        <p:strVal val="visible"/>
                                      </p:to>
                                    </p:set>
                                    <p:anim calcmode="lin" valueType="num">
                                      <p:cBhvr>
                                        <p:cTn id="70" dur="500" fill="hold"/>
                                        <p:tgtEl>
                                          <p:spTgt spid="49"/>
                                        </p:tgtEl>
                                        <p:attrNameLst>
                                          <p:attrName>ppt_w</p:attrName>
                                        </p:attrNameLst>
                                      </p:cBhvr>
                                      <p:tavLst>
                                        <p:tav tm="0">
                                          <p:val>
                                            <p:fltVal val="0"/>
                                          </p:val>
                                        </p:tav>
                                        <p:tav tm="100000">
                                          <p:val>
                                            <p:strVal val="#ppt_w"/>
                                          </p:val>
                                        </p:tav>
                                      </p:tavLst>
                                    </p:anim>
                                    <p:anim calcmode="lin" valueType="num">
                                      <p:cBhvr>
                                        <p:cTn id="71" dur="500" fill="hold"/>
                                        <p:tgtEl>
                                          <p:spTgt spid="49"/>
                                        </p:tgtEl>
                                        <p:attrNameLst>
                                          <p:attrName>ppt_h</p:attrName>
                                        </p:attrNameLst>
                                      </p:cBhvr>
                                      <p:tavLst>
                                        <p:tav tm="0">
                                          <p:val>
                                            <p:fltVal val="0"/>
                                          </p:val>
                                        </p:tav>
                                        <p:tav tm="100000">
                                          <p:val>
                                            <p:strVal val="#ppt_h"/>
                                          </p:val>
                                        </p:tav>
                                      </p:tavLst>
                                    </p:anim>
                                    <p:anim calcmode="lin" valueType="num">
                                      <p:cBhvr>
                                        <p:cTn id="72" dur="500" fill="hold"/>
                                        <p:tgtEl>
                                          <p:spTgt spid="49"/>
                                        </p:tgtEl>
                                        <p:attrNameLst>
                                          <p:attrName>style.rotation</p:attrName>
                                        </p:attrNameLst>
                                      </p:cBhvr>
                                      <p:tavLst>
                                        <p:tav tm="0">
                                          <p:val>
                                            <p:fltVal val="360"/>
                                          </p:val>
                                        </p:tav>
                                        <p:tav tm="100000">
                                          <p:val>
                                            <p:fltVal val="0"/>
                                          </p:val>
                                        </p:tav>
                                      </p:tavLst>
                                    </p:anim>
                                    <p:animEffect transition="in" filter="fade">
                                      <p:cBhvr>
                                        <p:cTn id="73" dur="500"/>
                                        <p:tgtEl>
                                          <p:spTgt spid="49"/>
                                        </p:tgtEl>
                                      </p:cBhvr>
                                    </p:animEffect>
                                  </p:childTnLst>
                                </p:cTn>
                              </p:par>
                            </p:childTnLst>
                          </p:cTn>
                        </p:par>
                        <p:par>
                          <p:cTn id="74" fill="hold">
                            <p:stCondLst>
                              <p:cond delay="5000"/>
                            </p:stCondLst>
                            <p:childTnLst>
                              <p:par>
                                <p:cTn id="75" presetID="49" presetClass="entr" presetSubtype="0" decel="100000" fill="hold" nodeType="afterEffect">
                                  <p:stCondLst>
                                    <p:cond delay="0"/>
                                  </p:stCondLst>
                                  <p:childTnLst>
                                    <p:set>
                                      <p:cBhvr>
                                        <p:cTn id="76" dur="1" fill="hold">
                                          <p:stCondLst>
                                            <p:cond delay="0"/>
                                          </p:stCondLst>
                                        </p:cTn>
                                        <p:tgtEl>
                                          <p:spTgt spid="50"/>
                                        </p:tgtEl>
                                        <p:attrNameLst>
                                          <p:attrName>style.visibility</p:attrName>
                                        </p:attrNameLst>
                                      </p:cBhvr>
                                      <p:to>
                                        <p:strVal val="visible"/>
                                      </p:to>
                                    </p:set>
                                    <p:anim calcmode="lin" valueType="num">
                                      <p:cBhvr>
                                        <p:cTn id="77" dur="500" fill="hold"/>
                                        <p:tgtEl>
                                          <p:spTgt spid="50"/>
                                        </p:tgtEl>
                                        <p:attrNameLst>
                                          <p:attrName>ppt_w</p:attrName>
                                        </p:attrNameLst>
                                      </p:cBhvr>
                                      <p:tavLst>
                                        <p:tav tm="0">
                                          <p:val>
                                            <p:fltVal val="0"/>
                                          </p:val>
                                        </p:tav>
                                        <p:tav tm="100000">
                                          <p:val>
                                            <p:strVal val="#ppt_w"/>
                                          </p:val>
                                        </p:tav>
                                      </p:tavLst>
                                    </p:anim>
                                    <p:anim calcmode="lin" valueType="num">
                                      <p:cBhvr>
                                        <p:cTn id="78" dur="500" fill="hold"/>
                                        <p:tgtEl>
                                          <p:spTgt spid="50"/>
                                        </p:tgtEl>
                                        <p:attrNameLst>
                                          <p:attrName>ppt_h</p:attrName>
                                        </p:attrNameLst>
                                      </p:cBhvr>
                                      <p:tavLst>
                                        <p:tav tm="0">
                                          <p:val>
                                            <p:fltVal val="0"/>
                                          </p:val>
                                        </p:tav>
                                        <p:tav tm="100000">
                                          <p:val>
                                            <p:strVal val="#ppt_h"/>
                                          </p:val>
                                        </p:tav>
                                      </p:tavLst>
                                    </p:anim>
                                    <p:anim calcmode="lin" valueType="num">
                                      <p:cBhvr>
                                        <p:cTn id="79" dur="500" fill="hold"/>
                                        <p:tgtEl>
                                          <p:spTgt spid="50"/>
                                        </p:tgtEl>
                                        <p:attrNameLst>
                                          <p:attrName>style.rotation</p:attrName>
                                        </p:attrNameLst>
                                      </p:cBhvr>
                                      <p:tavLst>
                                        <p:tav tm="0">
                                          <p:val>
                                            <p:fltVal val="360"/>
                                          </p:val>
                                        </p:tav>
                                        <p:tav tm="100000">
                                          <p:val>
                                            <p:fltVal val="0"/>
                                          </p:val>
                                        </p:tav>
                                      </p:tavLst>
                                    </p:anim>
                                    <p:animEffect transition="in" filter="fade">
                                      <p:cBhvr>
                                        <p:cTn id="80" dur="500"/>
                                        <p:tgtEl>
                                          <p:spTgt spid="50"/>
                                        </p:tgtEl>
                                      </p:cBhvr>
                                    </p:animEffect>
                                  </p:childTnLst>
                                </p:cTn>
                              </p:par>
                            </p:childTnLst>
                          </p:cTn>
                        </p:par>
                        <p:par>
                          <p:cTn id="81" fill="hold">
                            <p:stCondLst>
                              <p:cond delay="5500"/>
                            </p:stCondLst>
                            <p:childTnLst>
                              <p:par>
                                <p:cTn id="82" presetID="49" presetClass="entr" presetSubtype="0" decel="100000" fill="hold" nodeType="afterEffect">
                                  <p:stCondLst>
                                    <p:cond delay="0"/>
                                  </p:stCondLst>
                                  <p:childTnLst>
                                    <p:set>
                                      <p:cBhvr>
                                        <p:cTn id="83" dur="1" fill="hold">
                                          <p:stCondLst>
                                            <p:cond delay="0"/>
                                          </p:stCondLst>
                                        </p:cTn>
                                        <p:tgtEl>
                                          <p:spTgt spid="51"/>
                                        </p:tgtEl>
                                        <p:attrNameLst>
                                          <p:attrName>style.visibility</p:attrName>
                                        </p:attrNameLst>
                                      </p:cBhvr>
                                      <p:to>
                                        <p:strVal val="visible"/>
                                      </p:to>
                                    </p:set>
                                    <p:anim calcmode="lin" valueType="num">
                                      <p:cBhvr>
                                        <p:cTn id="84" dur="500" fill="hold"/>
                                        <p:tgtEl>
                                          <p:spTgt spid="51"/>
                                        </p:tgtEl>
                                        <p:attrNameLst>
                                          <p:attrName>ppt_w</p:attrName>
                                        </p:attrNameLst>
                                      </p:cBhvr>
                                      <p:tavLst>
                                        <p:tav tm="0">
                                          <p:val>
                                            <p:fltVal val="0"/>
                                          </p:val>
                                        </p:tav>
                                        <p:tav tm="100000">
                                          <p:val>
                                            <p:strVal val="#ppt_w"/>
                                          </p:val>
                                        </p:tav>
                                      </p:tavLst>
                                    </p:anim>
                                    <p:anim calcmode="lin" valueType="num">
                                      <p:cBhvr>
                                        <p:cTn id="85" dur="500" fill="hold"/>
                                        <p:tgtEl>
                                          <p:spTgt spid="51"/>
                                        </p:tgtEl>
                                        <p:attrNameLst>
                                          <p:attrName>ppt_h</p:attrName>
                                        </p:attrNameLst>
                                      </p:cBhvr>
                                      <p:tavLst>
                                        <p:tav tm="0">
                                          <p:val>
                                            <p:fltVal val="0"/>
                                          </p:val>
                                        </p:tav>
                                        <p:tav tm="100000">
                                          <p:val>
                                            <p:strVal val="#ppt_h"/>
                                          </p:val>
                                        </p:tav>
                                      </p:tavLst>
                                    </p:anim>
                                    <p:anim calcmode="lin" valueType="num">
                                      <p:cBhvr>
                                        <p:cTn id="86" dur="500" fill="hold"/>
                                        <p:tgtEl>
                                          <p:spTgt spid="51"/>
                                        </p:tgtEl>
                                        <p:attrNameLst>
                                          <p:attrName>style.rotation</p:attrName>
                                        </p:attrNameLst>
                                      </p:cBhvr>
                                      <p:tavLst>
                                        <p:tav tm="0">
                                          <p:val>
                                            <p:fltVal val="360"/>
                                          </p:val>
                                        </p:tav>
                                        <p:tav tm="100000">
                                          <p:val>
                                            <p:fltVal val="0"/>
                                          </p:val>
                                        </p:tav>
                                      </p:tavLst>
                                    </p:anim>
                                    <p:animEffect transition="in" filter="fade">
                                      <p:cBhvr>
                                        <p:cTn id="87" dur="500"/>
                                        <p:tgtEl>
                                          <p:spTgt spid="51"/>
                                        </p:tgtEl>
                                      </p:cBhvr>
                                    </p:animEffect>
                                  </p:childTnLst>
                                </p:cTn>
                              </p:par>
                            </p:childTnLst>
                          </p:cTn>
                        </p:par>
                        <p:par>
                          <p:cTn id="88" fill="hold">
                            <p:stCondLst>
                              <p:cond delay="6000"/>
                            </p:stCondLst>
                            <p:childTnLst>
                              <p:par>
                                <p:cTn id="89" presetID="49" presetClass="entr" presetSubtype="0" decel="100000" fill="hold" nodeType="afterEffect">
                                  <p:stCondLst>
                                    <p:cond delay="0"/>
                                  </p:stCondLst>
                                  <p:childTnLst>
                                    <p:set>
                                      <p:cBhvr>
                                        <p:cTn id="90" dur="1" fill="hold">
                                          <p:stCondLst>
                                            <p:cond delay="0"/>
                                          </p:stCondLst>
                                        </p:cTn>
                                        <p:tgtEl>
                                          <p:spTgt spid="52"/>
                                        </p:tgtEl>
                                        <p:attrNameLst>
                                          <p:attrName>style.visibility</p:attrName>
                                        </p:attrNameLst>
                                      </p:cBhvr>
                                      <p:to>
                                        <p:strVal val="visible"/>
                                      </p:to>
                                    </p:set>
                                    <p:anim calcmode="lin" valueType="num">
                                      <p:cBhvr>
                                        <p:cTn id="91" dur="500" fill="hold"/>
                                        <p:tgtEl>
                                          <p:spTgt spid="52"/>
                                        </p:tgtEl>
                                        <p:attrNameLst>
                                          <p:attrName>ppt_w</p:attrName>
                                        </p:attrNameLst>
                                      </p:cBhvr>
                                      <p:tavLst>
                                        <p:tav tm="0">
                                          <p:val>
                                            <p:fltVal val="0"/>
                                          </p:val>
                                        </p:tav>
                                        <p:tav tm="100000">
                                          <p:val>
                                            <p:strVal val="#ppt_w"/>
                                          </p:val>
                                        </p:tav>
                                      </p:tavLst>
                                    </p:anim>
                                    <p:anim calcmode="lin" valueType="num">
                                      <p:cBhvr>
                                        <p:cTn id="92" dur="500" fill="hold"/>
                                        <p:tgtEl>
                                          <p:spTgt spid="52"/>
                                        </p:tgtEl>
                                        <p:attrNameLst>
                                          <p:attrName>ppt_h</p:attrName>
                                        </p:attrNameLst>
                                      </p:cBhvr>
                                      <p:tavLst>
                                        <p:tav tm="0">
                                          <p:val>
                                            <p:fltVal val="0"/>
                                          </p:val>
                                        </p:tav>
                                        <p:tav tm="100000">
                                          <p:val>
                                            <p:strVal val="#ppt_h"/>
                                          </p:val>
                                        </p:tav>
                                      </p:tavLst>
                                    </p:anim>
                                    <p:anim calcmode="lin" valueType="num">
                                      <p:cBhvr>
                                        <p:cTn id="93" dur="500" fill="hold"/>
                                        <p:tgtEl>
                                          <p:spTgt spid="52"/>
                                        </p:tgtEl>
                                        <p:attrNameLst>
                                          <p:attrName>style.rotation</p:attrName>
                                        </p:attrNameLst>
                                      </p:cBhvr>
                                      <p:tavLst>
                                        <p:tav tm="0">
                                          <p:val>
                                            <p:fltVal val="360"/>
                                          </p:val>
                                        </p:tav>
                                        <p:tav tm="100000">
                                          <p:val>
                                            <p:fltVal val="0"/>
                                          </p:val>
                                        </p:tav>
                                      </p:tavLst>
                                    </p:anim>
                                    <p:animEffect transition="in" filter="fade">
                                      <p:cBhvr>
                                        <p:cTn id="94" dur="500"/>
                                        <p:tgtEl>
                                          <p:spTgt spid="52"/>
                                        </p:tgtEl>
                                      </p:cBhvr>
                                    </p:animEffect>
                                  </p:childTnLst>
                                </p:cTn>
                              </p:par>
                            </p:childTnLst>
                          </p:cTn>
                        </p:par>
                        <p:par>
                          <p:cTn id="95" fill="hold">
                            <p:stCondLst>
                              <p:cond delay="6500"/>
                            </p:stCondLst>
                            <p:childTnLst>
                              <p:par>
                                <p:cTn id="96" presetID="49" presetClass="entr" presetSubtype="0" decel="100000" fill="hold" nodeType="afterEffect">
                                  <p:stCondLst>
                                    <p:cond delay="0"/>
                                  </p:stCondLst>
                                  <p:childTnLst>
                                    <p:set>
                                      <p:cBhvr>
                                        <p:cTn id="97" dur="1" fill="hold">
                                          <p:stCondLst>
                                            <p:cond delay="0"/>
                                          </p:stCondLst>
                                        </p:cTn>
                                        <p:tgtEl>
                                          <p:spTgt spid="53"/>
                                        </p:tgtEl>
                                        <p:attrNameLst>
                                          <p:attrName>style.visibility</p:attrName>
                                        </p:attrNameLst>
                                      </p:cBhvr>
                                      <p:to>
                                        <p:strVal val="visible"/>
                                      </p:to>
                                    </p:set>
                                    <p:anim calcmode="lin" valueType="num">
                                      <p:cBhvr>
                                        <p:cTn id="98" dur="500" fill="hold"/>
                                        <p:tgtEl>
                                          <p:spTgt spid="53"/>
                                        </p:tgtEl>
                                        <p:attrNameLst>
                                          <p:attrName>ppt_w</p:attrName>
                                        </p:attrNameLst>
                                      </p:cBhvr>
                                      <p:tavLst>
                                        <p:tav tm="0">
                                          <p:val>
                                            <p:fltVal val="0"/>
                                          </p:val>
                                        </p:tav>
                                        <p:tav tm="100000">
                                          <p:val>
                                            <p:strVal val="#ppt_w"/>
                                          </p:val>
                                        </p:tav>
                                      </p:tavLst>
                                    </p:anim>
                                    <p:anim calcmode="lin" valueType="num">
                                      <p:cBhvr>
                                        <p:cTn id="99" dur="500" fill="hold"/>
                                        <p:tgtEl>
                                          <p:spTgt spid="53"/>
                                        </p:tgtEl>
                                        <p:attrNameLst>
                                          <p:attrName>ppt_h</p:attrName>
                                        </p:attrNameLst>
                                      </p:cBhvr>
                                      <p:tavLst>
                                        <p:tav tm="0">
                                          <p:val>
                                            <p:fltVal val="0"/>
                                          </p:val>
                                        </p:tav>
                                        <p:tav tm="100000">
                                          <p:val>
                                            <p:strVal val="#ppt_h"/>
                                          </p:val>
                                        </p:tav>
                                      </p:tavLst>
                                    </p:anim>
                                    <p:anim calcmode="lin" valueType="num">
                                      <p:cBhvr>
                                        <p:cTn id="100" dur="500" fill="hold"/>
                                        <p:tgtEl>
                                          <p:spTgt spid="53"/>
                                        </p:tgtEl>
                                        <p:attrNameLst>
                                          <p:attrName>style.rotation</p:attrName>
                                        </p:attrNameLst>
                                      </p:cBhvr>
                                      <p:tavLst>
                                        <p:tav tm="0">
                                          <p:val>
                                            <p:fltVal val="360"/>
                                          </p:val>
                                        </p:tav>
                                        <p:tav tm="100000">
                                          <p:val>
                                            <p:fltVal val="0"/>
                                          </p:val>
                                        </p:tav>
                                      </p:tavLst>
                                    </p:anim>
                                    <p:animEffect transition="in" filter="fade">
                                      <p:cBhvr>
                                        <p:cTn id="101" dur="500"/>
                                        <p:tgtEl>
                                          <p:spTgt spid="53"/>
                                        </p:tgtEl>
                                      </p:cBhvr>
                                    </p:animEffect>
                                  </p:childTnLst>
                                </p:cTn>
                              </p:par>
                            </p:childTnLst>
                          </p:cTn>
                        </p:par>
                        <p:par>
                          <p:cTn id="102" fill="hold">
                            <p:stCondLst>
                              <p:cond delay="7000"/>
                            </p:stCondLst>
                            <p:childTnLst>
                              <p:par>
                                <p:cTn id="103" presetID="49" presetClass="entr" presetSubtype="0" decel="100000" fill="hold" nodeType="afterEffect">
                                  <p:stCondLst>
                                    <p:cond delay="0"/>
                                  </p:stCondLst>
                                  <p:childTnLst>
                                    <p:set>
                                      <p:cBhvr>
                                        <p:cTn id="104" dur="1" fill="hold">
                                          <p:stCondLst>
                                            <p:cond delay="0"/>
                                          </p:stCondLst>
                                        </p:cTn>
                                        <p:tgtEl>
                                          <p:spTgt spid="54"/>
                                        </p:tgtEl>
                                        <p:attrNameLst>
                                          <p:attrName>style.visibility</p:attrName>
                                        </p:attrNameLst>
                                      </p:cBhvr>
                                      <p:to>
                                        <p:strVal val="visible"/>
                                      </p:to>
                                    </p:set>
                                    <p:anim calcmode="lin" valueType="num">
                                      <p:cBhvr>
                                        <p:cTn id="105" dur="500" fill="hold"/>
                                        <p:tgtEl>
                                          <p:spTgt spid="54"/>
                                        </p:tgtEl>
                                        <p:attrNameLst>
                                          <p:attrName>ppt_w</p:attrName>
                                        </p:attrNameLst>
                                      </p:cBhvr>
                                      <p:tavLst>
                                        <p:tav tm="0">
                                          <p:val>
                                            <p:fltVal val="0"/>
                                          </p:val>
                                        </p:tav>
                                        <p:tav tm="100000">
                                          <p:val>
                                            <p:strVal val="#ppt_w"/>
                                          </p:val>
                                        </p:tav>
                                      </p:tavLst>
                                    </p:anim>
                                    <p:anim calcmode="lin" valueType="num">
                                      <p:cBhvr>
                                        <p:cTn id="106" dur="500" fill="hold"/>
                                        <p:tgtEl>
                                          <p:spTgt spid="54"/>
                                        </p:tgtEl>
                                        <p:attrNameLst>
                                          <p:attrName>ppt_h</p:attrName>
                                        </p:attrNameLst>
                                      </p:cBhvr>
                                      <p:tavLst>
                                        <p:tav tm="0">
                                          <p:val>
                                            <p:fltVal val="0"/>
                                          </p:val>
                                        </p:tav>
                                        <p:tav tm="100000">
                                          <p:val>
                                            <p:strVal val="#ppt_h"/>
                                          </p:val>
                                        </p:tav>
                                      </p:tavLst>
                                    </p:anim>
                                    <p:anim calcmode="lin" valueType="num">
                                      <p:cBhvr>
                                        <p:cTn id="107" dur="500" fill="hold"/>
                                        <p:tgtEl>
                                          <p:spTgt spid="54"/>
                                        </p:tgtEl>
                                        <p:attrNameLst>
                                          <p:attrName>style.rotation</p:attrName>
                                        </p:attrNameLst>
                                      </p:cBhvr>
                                      <p:tavLst>
                                        <p:tav tm="0">
                                          <p:val>
                                            <p:fltVal val="360"/>
                                          </p:val>
                                        </p:tav>
                                        <p:tav tm="100000">
                                          <p:val>
                                            <p:fltVal val="0"/>
                                          </p:val>
                                        </p:tav>
                                      </p:tavLst>
                                    </p:anim>
                                    <p:animEffect transition="in" filter="fade">
                                      <p:cBhvr>
                                        <p:cTn id="108" dur="500"/>
                                        <p:tgtEl>
                                          <p:spTgt spid="54"/>
                                        </p:tgtEl>
                                      </p:cBhvr>
                                    </p:animEffect>
                                  </p:childTnLst>
                                </p:cTn>
                              </p:par>
                            </p:childTnLst>
                          </p:cTn>
                        </p:par>
                        <p:par>
                          <p:cTn id="109" fill="hold">
                            <p:stCondLst>
                              <p:cond delay="7500"/>
                            </p:stCondLst>
                            <p:childTnLst>
                              <p:par>
                                <p:cTn id="110" presetID="49" presetClass="entr" presetSubtype="0" decel="100000" fill="hold" nodeType="afterEffect">
                                  <p:stCondLst>
                                    <p:cond delay="0"/>
                                  </p:stCondLst>
                                  <p:childTnLst>
                                    <p:set>
                                      <p:cBhvr>
                                        <p:cTn id="111" dur="1" fill="hold">
                                          <p:stCondLst>
                                            <p:cond delay="0"/>
                                          </p:stCondLst>
                                        </p:cTn>
                                        <p:tgtEl>
                                          <p:spTgt spid="55"/>
                                        </p:tgtEl>
                                        <p:attrNameLst>
                                          <p:attrName>style.visibility</p:attrName>
                                        </p:attrNameLst>
                                      </p:cBhvr>
                                      <p:to>
                                        <p:strVal val="visible"/>
                                      </p:to>
                                    </p:set>
                                    <p:anim calcmode="lin" valueType="num">
                                      <p:cBhvr>
                                        <p:cTn id="112" dur="500" fill="hold"/>
                                        <p:tgtEl>
                                          <p:spTgt spid="55"/>
                                        </p:tgtEl>
                                        <p:attrNameLst>
                                          <p:attrName>ppt_w</p:attrName>
                                        </p:attrNameLst>
                                      </p:cBhvr>
                                      <p:tavLst>
                                        <p:tav tm="0">
                                          <p:val>
                                            <p:fltVal val="0"/>
                                          </p:val>
                                        </p:tav>
                                        <p:tav tm="100000">
                                          <p:val>
                                            <p:strVal val="#ppt_w"/>
                                          </p:val>
                                        </p:tav>
                                      </p:tavLst>
                                    </p:anim>
                                    <p:anim calcmode="lin" valueType="num">
                                      <p:cBhvr>
                                        <p:cTn id="113" dur="500" fill="hold"/>
                                        <p:tgtEl>
                                          <p:spTgt spid="55"/>
                                        </p:tgtEl>
                                        <p:attrNameLst>
                                          <p:attrName>ppt_h</p:attrName>
                                        </p:attrNameLst>
                                      </p:cBhvr>
                                      <p:tavLst>
                                        <p:tav tm="0">
                                          <p:val>
                                            <p:fltVal val="0"/>
                                          </p:val>
                                        </p:tav>
                                        <p:tav tm="100000">
                                          <p:val>
                                            <p:strVal val="#ppt_h"/>
                                          </p:val>
                                        </p:tav>
                                      </p:tavLst>
                                    </p:anim>
                                    <p:anim calcmode="lin" valueType="num">
                                      <p:cBhvr>
                                        <p:cTn id="114" dur="500" fill="hold"/>
                                        <p:tgtEl>
                                          <p:spTgt spid="55"/>
                                        </p:tgtEl>
                                        <p:attrNameLst>
                                          <p:attrName>style.rotation</p:attrName>
                                        </p:attrNameLst>
                                      </p:cBhvr>
                                      <p:tavLst>
                                        <p:tav tm="0">
                                          <p:val>
                                            <p:fltVal val="360"/>
                                          </p:val>
                                        </p:tav>
                                        <p:tav tm="100000">
                                          <p:val>
                                            <p:fltVal val="0"/>
                                          </p:val>
                                        </p:tav>
                                      </p:tavLst>
                                    </p:anim>
                                    <p:animEffect transition="in" filter="fade">
                                      <p:cBhvr>
                                        <p:cTn id="115" dur="500"/>
                                        <p:tgtEl>
                                          <p:spTgt spid="55"/>
                                        </p:tgtEl>
                                      </p:cBhvr>
                                    </p:animEffect>
                                  </p:childTnLst>
                                </p:cTn>
                              </p:par>
                            </p:childTnLst>
                          </p:cTn>
                        </p:par>
                        <p:par>
                          <p:cTn id="116" fill="hold">
                            <p:stCondLst>
                              <p:cond delay="8000"/>
                            </p:stCondLst>
                            <p:childTnLst>
                              <p:par>
                                <p:cTn id="117" presetID="49" presetClass="entr" presetSubtype="0" decel="100000" fill="hold" nodeType="afterEffect">
                                  <p:stCondLst>
                                    <p:cond delay="0"/>
                                  </p:stCondLst>
                                  <p:childTnLst>
                                    <p:set>
                                      <p:cBhvr>
                                        <p:cTn id="118" dur="1" fill="hold">
                                          <p:stCondLst>
                                            <p:cond delay="0"/>
                                          </p:stCondLst>
                                        </p:cTn>
                                        <p:tgtEl>
                                          <p:spTgt spid="56"/>
                                        </p:tgtEl>
                                        <p:attrNameLst>
                                          <p:attrName>style.visibility</p:attrName>
                                        </p:attrNameLst>
                                      </p:cBhvr>
                                      <p:to>
                                        <p:strVal val="visible"/>
                                      </p:to>
                                    </p:set>
                                    <p:anim calcmode="lin" valueType="num">
                                      <p:cBhvr>
                                        <p:cTn id="119" dur="500" fill="hold"/>
                                        <p:tgtEl>
                                          <p:spTgt spid="56"/>
                                        </p:tgtEl>
                                        <p:attrNameLst>
                                          <p:attrName>ppt_w</p:attrName>
                                        </p:attrNameLst>
                                      </p:cBhvr>
                                      <p:tavLst>
                                        <p:tav tm="0">
                                          <p:val>
                                            <p:fltVal val="0"/>
                                          </p:val>
                                        </p:tav>
                                        <p:tav tm="100000">
                                          <p:val>
                                            <p:strVal val="#ppt_w"/>
                                          </p:val>
                                        </p:tav>
                                      </p:tavLst>
                                    </p:anim>
                                    <p:anim calcmode="lin" valueType="num">
                                      <p:cBhvr>
                                        <p:cTn id="120" dur="500" fill="hold"/>
                                        <p:tgtEl>
                                          <p:spTgt spid="56"/>
                                        </p:tgtEl>
                                        <p:attrNameLst>
                                          <p:attrName>ppt_h</p:attrName>
                                        </p:attrNameLst>
                                      </p:cBhvr>
                                      <p:tavLst>
                                        <p:tav tm="0">
                                          <p:val>
                                            <p:fltVal val="0"/>
                                          </p:val>
                                        </p:tav>
                                        <p:tav tm="100000">
                                          <p:val>
                                            <p:strVal val="#ppt_h"/>
                                          </p:val>
                                        </p:tav>
                                      </p:tavLst>
                                    </p:anim>
                                    <p:anim calcmode="lin" valueType="num">
                                      <p:cBhvr>
                                        <p:cTn id="121" dur="500" fill="hold"/>
                                        <p:tgtEl>
                                          <p:spTgt spid="56"/>
                                        </p:tgtEl>
                                        <p:attrNameLst>
                                          <p:attrName>style.rotation</p:attrName>
                                        </p:attrNameLst>
                                      </p:cBhvr>
                                      <p:tavLst>
                                        <p:tav tm="0">
                                          <p:val>
                                            <p:fltVal val="360"/>
                                          </p:val>
                                        </p:tav>
                                        <p:tav tm="100000">
                                          <p:val>
                                            <p:fltVal val="0"/>
                                          </p:val>
                                        </p:tav>
                                      </p:tavLst>
                                    </p:anim>
                                    <p:animEffect transition="in" filter="fade">
                                      <p:cBhvr>
                                        <p:cTn id="122" dur="500"/>
                                        <p:tgtEl>
                                          <p:spTgt spid="56"/>
                                        </p:tgtEl>
                                      </p:cBhvr>
                                    </p:animEffect>
                                  </p:childTnLst>
                                </p:cTn>
                              </p:par>
                            </p:childTnLst>
                          </p:cTn>
                        </p:par>
                        <p:par>
                          <p:cTn id="123" fill="hold">
                            <p:stCondLst>
                              <p:cond delay="8500"/>
                            </p:stCondLst>
                            <p:childTnLst>
                              <p:par>
                                <p:cTn id="124" presetID="49" presetClass="entr" presetSubtype="0" decel="100000" fill="hold" nodeType="afterEffect">
                                  <p:stCondLst>
                                    <p:cond delay="0"/>
                                  </p:stCondLst>
                                  <p:childTnLst>
                                    <p:set>
                                      <p:cBhvr>
                                        <p:cTn id="125" dur="1" fill="hold">
                                          <p:stCondLst>
                                            <p:cond delay="0"/>
                                          </p:stCondLst>
                                        </p:cTn>
                                        <p:tgtEl>
                                          <p:spTgt spid="57"/>
                                        </p:tgtEl>
                                        <p:attrNameLst>
                                          <p:attrName>style.visibility</p:attrName>
                                        </p:attrNameLst>
                                      </p:cBhvr>
                                      <p:to>
                                        <p:strVal val="visible"/>
                                      </p:to>
                                    </p:set>
                                    <p:anim calcmode="lin" valueType="num">
                                      <p:cBhvr>
                                        <p:cTn id="126" dur="500" fill="hold"/>
                                        <p:tgtEl>
                                          <p:spTgt spid="57"/>
                                        </p:tgtEl>
                                        <p:attrNameLst>
                                          <p:attrName>ppt_w</p:attrName>
                                        </p:attrNameLst>
                                      </p:cBhvr>
                                      <p:tavLst>
                                        <p:tav tm="0">
                                          <p:val>
                                            <p:fltVal val="0"/>
                                          </p:val>
                                        </p:tav>
                                        <p:tav tm="100000">
                                          <p:val>
                                            <p:strVal val="#ppt_w"/>
                                          </p:val>
                                        </p:tav>
                                      </p:tavLst>
                                    </p:anim>
                                    <p:anim calcmode="lin" valueType="num">
                                      <p:cBhvr>
                                        <p:cTn id="127" dur="500" fill="hold"/>
                                        <p:tgtEl>
                                          <p:spTgt spid="57"/>
                                        </p:tgtEl>
                                        <p:attrNameLst>
                                          <p:attrName>ppt_h</p:attrName>
                                        </p:attrNameLst>
                                      </p:cBhvr>
                                      <p:tavLst>
                                        <p:tav tm="0">
                                          <p:val>
                                            <p:fltVal val="0"/>
                                          </p:val>
                                        </p:tav>
                                        <p:tav tm="100000">
                                          <p:val>
                                            <p:strVal val="#ppt_h"/>
                                          </p:val>
                                        </p:tav>
                                      </p:tavLst>
                                    </p:anim>
                                    <p:anim calcmode="lin" valueType="num">
                                      <p:cBhvr>
                                        <p:cTn id="128" dur="500" fill="hold"/>
                                        <p:tgtEl>
                                          <p:spTgt spid="57"/>
                                        </p:tgtEl>
                                        <p:attrNameLst>
                                          <p:attrName>style.rotation</p:attrName>
                                        </p:attrNameLst>
                                      </p:cBhvr>
                                      <p:tavLst>
                                        <p:tav tm="0">
                                          <p:val>
                                            <p:fltVal val="360"/>
                                          </p:val>
                                        </p:tav>
                                        <p:tav tm="100000">
                                          <p:val>
                                            <p:fltVal val="0"/>
                                          </p:val>
                                        </p:tav>
                                      </p:tavLst>
                                    </p:anim>
                                    <p:animEffect transition="in" filter="fade">
                                      <p:cBhvr>
                                        <p:cTn id="129" dur="500"/>
                                        <p:tgtEl>
                                          <p:spTgt spid="57"/>
                                        </p:tgtEl>
                                      </p:cBhvr>
                                    </p:animEffect>
                                  </p:childTnLst>
                                </p:cTn>
                              </p:par>
                            </p:childTnLst>
                          </p:cTn>
                        </p:par>
                        <p:par>
                          <p:cTn id="130" fill="hold">
                            <p:stCondLst>
                              <p:cond delay="9000"/>
                            </p:stCondLst>
                            <p:childTnLst>
                              <p:par>
                                <p:cTn id="131" presetID="49" presetClass="entr" presetSubtype="0" decel="100000" fill="hold" nodeType="afterEffect">
                                  <p:stCondLst>
                                    <p:cond delay="0"/>
                                  </p:stCondLst>
                                  <p:childTnLst>
                                    <p:set>
                                      <p:cBhvr>
                                        <p:cTn id="132" dur="1" fill="hold">
                                          <p:stCondLst>
                                            <p:cond delay="0"/>
                                          </p:stCondLst>
                                        </p:cTn>
                                        <p:tgtEl>
                                          <p:spTgt spid="58"/>
                                        </p:tgtEl>
                                        <p:attrNameLst>
                                          <p:attrName>style.visibility</p:attrName>
                                        </p:attrNameLst>
                                      </p:cBhvr>
                                      <p:to>
                                        <p:strVal val="visible"/>
                                      </p:to>
                                    </p:set>
                                    <p:anim calcmode="lin" valueType="num">
                                      <p:cBhvr>
                                        <p:cTn id="133" dur="500" fill="hold"/>
                                        <p:tgtEl>
                                          <p:spTgt spid="58"/>
                                        </p:tgtEl>
                                        <p:attrNameLst>
                                          <p:attrName>ppt_w</p:attrName>
                                        </p:attrNameLst>
                                      </p:cBhvr>
                                      <p:tavLst>
                                        <p:tav tm="0">
                                          <p:val>
                                            <p:fltVal val="0"/>
                                          </p:val>
                                        </p:tav>
                                        <p:tav tm="100000">
                                          <p:val>
                                            <p:strVal val="#ppt_w"/>
                                          </p:val>
                                        </p:tav>
                                      </p:tavLst>
                                    </p:anim>
                                    <p:anim calcmode="lin" valueType="num">
                                      <p:cBhvr>
                                        <p:cTn id="134" dur="500" fill="hold"/>
                                        <p:tgtEl>
                                          <p:spTgt spid="58"/>
                                        </p:tgtEl>
                                        <p:attrNameLst>
                                          <p:attrName>ppt_h</p:attrName>
                                        </p:attrNameLst>
                                      </p:cBhvr>
                                      <p:tavLst>
                                        <p:tav tm="0">
                                          <p:val>
                                            <p:fltVal val="0"/>
                                          </p:val>
                                        </p:tav>
                                        <p:tav tm="100000">
                                          <p:val>
                                            <p:strVal val="#ppt_h"/>
                                          </p:val>
                                        </p:tav>
                                      </p:tavLst>
                                    </p:anim>
                                    <p:anim calcmode="lin" valueType="num">
                                      <p:cBhvr>
                                        <p:cTn id="135" dur="500" fill="hold"/>
                                        <p:tgtEl>
                                          <p:spTgt spid="58"/>
                                        </p:tgtEl>
                                        <p:attrNameLst>
                                          <p:attrName>style.rotation</p:attrName>
                                        </p:attrNameLst>
                                      </p:cBhvr>
                                      <p:tavLst>
                                        <p:tav tm="0">
                                          <p:val>
                                            <p:fltVal val="360"/>
                                          </p:val>
                                        </p:tav>
                                        <p:tav tm="100000">
                                          <p:val>
                                            <p:fltVal val="0"/>
                                          </p:val>
                                        </p:tav>
                                      </p:tavLst>
                                    </p:anim>
                                    <p:animEffect transition="in" filter="fade">
                                      <p:cBhvr>
                                        <p:cTn id="136" dur="500"/>
                                        <p:tgtEl>
                                          <p:spTgt spid="58"/>
                                        </p:tgtEl>
                                      </p:cBhvr>
                                    </p:animEffect>
                                  </p:childTnLst>
                                </p:cTn>
                              </p:par>
                            </p:childTnLst>
                          </p:cTn>
                        </p:par>
                        <p:par>
                          <p:cTn id="137" fill="hold">
                            <p:stCondLst>
                              <p:cond delay="9500"/>
                            </p:stCondLst>
                            <p:childTnLst>
                              <p:par>
                                <p:cTn id="138" presetID="49" presetClass="entr" presetSubtype="0" decel="100000" fill="hold" nodeType="afterEffect">
                                  <p:stCondLst>
                                    <p:cond delay="0"/>
                                  </p:stCondLst>
                                  <p:childTnLst>
                                    <p:set>
                                      <p:cBhvr>
                                        <p:cTn id="139" dur="1" fill="hold">
                                          <p:stCondLst>
                                            <p:cond delay="0"/>
                                          </p:stCondLst>
                                        </p:cTn>
                                        <p:tgtEl>
                                          <p:spTgt spid="59"/>
                                        </p:tgtEl>
                                        <p:attrNameLst>
                                          <p:attrName>style.visibility</p:attrName>
                                        </p:attrNameLst>
                                      </p:cBhvr>
                                      <p:to>
                                        <p:strVal val="visible"/>
                                      </p:to>
                                    </p:set>
                                    <p:anim calcmode="lin" valueType="num">
                                      <p:cBhvr>
                                        <p:cTn id="140" dur="500" fill="hold"/>
                                        <p:tgtEl>
                                          <p:spTgt spid="59"/>
                                        </p:tgtEl>
                                        <p:attrNameLst>
                                          <p:attrName>ppt_w</p:attrName>
                                        </p:attrNameLst>
                                      </p:cBhvr>
                                      <p:tavLst>
                                        <p:tav tm="0">
                                          <p:val>
                                            <p:fltVal val="0"/>
                                          </p:val>
                                        </p:tav>
                                        <p:tav tm="100000">
                                          <p:val>
                                            <p:strVal val="#ppt_w"/>
                                          </p:val>
                                        </p:tav>
                                      </p:tavLst>
                                    </p:anim>
                                    <p:anim calcmode="lin" valueType="num">
                                      <p:cBhvr>
                                        <p:cTn id="141" dur="500" fill="hold"/>
                                        <p:tgtEl>
                                          <p:spTgt spid="59"/>
                                        </p:tgtEl>
                                        <p:attrNameLst>
                                          <p:attrName>ppt_h</p:attrName>
                                        </p:attrNameLst>
                                      </p:cBhvr>
                                      <p:tavLst>
                                        <p:tav tm="0">
                                          <p:val>
                                            <p:fltVal val="0"/>
                                          </p:val>
                                        </p:tav>
                                        <p:tav tm="100000">
                                          <p:val>
                                            <p:strVal val="#ppt_h"/>
                                          </p:val>
                                        </p:tav>
                                      </p:tavLst>
                                    </p:anim>
                                    <p:anim calcmode="lin" valueType="num">
                                      <p:cBhvr>
                                        <p:cTn id="142" dur="500" fill="hold"/>
                                        <p:tgtEl>
                                          <p:spTgt spid="59"/>
                                        </p:tgtEl>
                                        <p:attrNameLst>
                                          <p:attrName>style.rotation</p:attrName>
                                        </p:attrNameLst>
                                      </p:cBhvr>
                                      <p:tavLst>
                                        <p:tav tm="0">
                                          <p:val>
                                            <p:fltVal val="360"/>
                                          </p:val>
                                        </p:tav>
                                        <p:tav tm="100000">
                                          <p:val>
                                            <p:fltVal val="0"/>
                                          </p:val>
                                        </p:tav>
                                      </p:tavLst>
                                    </p:anim>
                                    <p:animEffect transition="in" filter="fade">
                                      <p:cBhvr>
                                        <p:cTn id="143" dur="500"/>
                                        <p:tgtEl>
                                          <p:spTgt spid="59"/>
                                        </p:tgtEl>
                                      </p:cBhvr>
                                    </p:animEffect>
                                  </p:childTnLst>
                                </p:cTn>
                              </p:par>
                            </p:childTnLst>
                          </p:cTn>
                        </p:par>
                        <p:par>
                          <p:cTn id="144" fill="hold">
                            <p:stCondLst>
                              <p:cond delay="10000"/>
                            </p:stCondLst>
                            <p:childTnLst>
                              <p:par>
                                <p:cTn id="145" presetID="49" presetClass="entr" presetSubtype="0" decel="100000" fill="hold" nodeType="afterEffect">
                                  <p:stCondLst>
                                    <p:cond delay="0"/>
                                  </p:stCondLst>
                                  <p:childTnLst>
                                    <p:set>
                                      <p:cBhvr>
                                        <p:cTn id="146" dur="1" fill="hold">
                                          <p:stCondLst>
                                            <p:cond delay="0"/>
                                          </p:stCondLst>
                                        </p:cTn>
                                        <p:tgtEl>
                                          <p:spTgt spid="60"/>
                                        </p:tgtEl>
                                        <p:attrNameLst>
                                          <p:attrName>style.visibility</p:attrName>
                                        </p:attrNameLst>
                                      </p:cBhvr>
                                      <p:to>
                                        <p:strVal val="visible"/>
                                      </p:to>
                                    </p:set>
                                    <p:anim calcmode="lin" valueType="num">
                                      <p:cBhvr>
                                        <p:cTn id="147" dur="500" fill="hold"/>
                                        <p:tgtEl>
                                          <p:spTgt spid="60"/>
                                        </p:tgtEl>
                                        <p:attrNameLst>
                                          <p:attrName>ppt_w</p:attrName>
                                        </p:attrNameLst>
                                      </p:cBhvr>
                                      <p:tavLst>
                                        <p:tav tm="0">
                                          <p:val>
                                            <p:fltVal val="0"/>
                                          </p:val>
                                        </p:tav>
                                        <p:tav tm="100000">
                                          <p:val>
                                            <p:strVal val="#ppt_w"/>
                                          </p:val>
                                        </p:tav>
                                      </p:tavLst>
                                    </p:anim>
                                    <p:anim calcmode="lin" valueType="num">
                                      <p:cBhvr>
                                        <p:cTn id="148" dur="500" fill="hold"/>
                                        <p:tgtEl>
                                          <p:spTgt spid="60"/>
                                        </p:tgtEl>
                                        <p:attrNameLst>
                                          <p:attrName>ppt_h</p:attrName>
                                        </p:attrNameLst>
                                      </p:cBhvr>
                                      <p:tavLst>
                                        <p:tav tm="0">
                                          <p:val>
                                            <p:fltVal val="0"/>
                                          </p:val>
                                        </p:tav>
                                        <p:tav tm="100000">
                                          <p:val>
                                            <p:strVal val="#ppt_h"/>
                                          </p:val>
                                        </p:tav>
                                      </p:tavLst>
                                    </p:anim>
                                    <p:anim calcmode="lin" valueType="num">
                                      <p:cBhvr>
                                        <p:cTn id="149" dur="500" fill="hold"/>
                                        <p:tgtEl>
                                          <p:spTgt spid="60"/>
                                        </p:tgtEl>
                                        <p:attrNameLst>
                                          <p:attrName>style.rotation</p:attrName>
                                        </p:attrNameLst>
                                      </p:cBhvr>
                                      <p:tavLst>
                                        <p:tav tm="0">
                                          <p:val>
                                            <p:fltVal val="360"/>
                                          </p:val>
                                        </p:tav>
                                        <p:tav tm="100000">
                                          <p:val>
                                            <p:fltVal val="0"/>
                                          </p:val>
                                        </p:tav>
                                      </p:tavLst>
                                    </p:anim>
                                    <p:animEffect transition="in" filter="fade">
                                      <p:cBhvr>
                                        <p:cTn id="150" dur="500"/>
                                        <p:tgtEl>
                                          <p:spTgt spid="60"/>
                                        </p:tgtEl>
                                      </p:cBhvr>
                                    </p:animEffect>
                                  </p:childTnLst>
                                </p:cTn>
                              </p:par>
                            </p:childTnLst>
                          </p:cTn>
                        </p:par>
                        <p:par>
                          <p:cTn id="151" fill="hold">
                            <p:stCondLst>
                              <p:cond delay="10500"/>
                            </p:stCondLst>
                            <p:childTnLst>
                              <p:par>
                                <p:cTn id="152" presetID="49" presetClass="entr" presetSubtype="0" decel="100000" fill="hold" nodeType="afterEffect">
                                  <p:stCondLst>
                                    <p:cond delay="0"/>
                                  </p:stCondLst>
                                  <p:childTnLst>
                                    <p:set>
                                      <p:cBhvr>
                                        <p:cTn id="153" dur="1" fill="hold">
                                          <p:stCondLst>
                                            <p:cond delay="0"/>
                                          </p:stCondLst>
                                        </p:cTn>
                                        <p:tgtEl>
                                          <p:spTgt spid="61"/>
                                        </p:tgtEl>
                                        <p:attrNameLst>
                                          <p:attrName>style.visibility</p:attrName>
                                        </p:attrNameLst>
                                      </p:cBhvr>
                                      <p:to>
                                        <p:strVal val="visible"/>
                                      </p:to>
                                    </p:set>
                                    <p:anim calcmode="lin" valueType="num">
                                      <p:cBhvr>
                                        <p:cTn id="154" dur="500" fill="hold"/>
                                        <p:tgtEl>
                                          <p:spTgt spid="61"/>
                                        </p:tgtEl>
                                        <p:attrNameLst>
                                          <p:attrName>ppt_w</p:attrName>
                                        </p:attrNameLst>
                                      </p:cBhvr>
                                      <p:tavLst>
                                        <p:tav tm="0">
                                          <p:val>
                                            <p:fltVal val="0"/>
                                          </p:val>
                                        </p:tav>
                                        <p:tav tm="100000">
                                          <p:val>
                                            <p:strVal val="#ppt_w"/>
                                          </p:val>
                                        </p:tav>
                                      </p:tavLst>
                                    </p:anim>
                                    <p:anim calcmode="lin" valueType="num">
                                      <p:cBhvr>
                                        <p:cTn id="155" dur="500" fill="hold"/>
                                        <p:tgtEl>
                                          <p:spTgt spid="61"/>
                                        </p:tgtEl>
                                        <p:attrNameLst>
                                          <p:attrName>ppt_h</p:attrName>
                                        </p:attrNameLst>
                                      </p:cBhvr>
                                      <p:tavLst>
                                        <p:tav tm="0">
                                          <p:val>
                                            <p:fltVal val="0"/>
                                          </p:val>
                                        </p:tav>
                                        <p:tav tm="100000">
                                          <p:val>
                                            <p:strVal val="#ppt_h"/>
                                          </p:val>
                                        </p:tav>
                                      </p:tavLst>
                                    </p:anim>
                                    <p:anim calcmode="lin" valueType="num">
                                      <p:cBhvr>
                                        <p:cTn id="156" dur="500" fill="hold"/>
                                        <p:tgtEl>
                                          <p:spTgt spid="61"/>
                                        </p:tgtEl>
                                        <p:attrNameLst>
                                          <p:attrName>style.rotation</p:attrName>
                                        </p:attrNameLst>
                                      </p:cBhvr>
                                      <p:tavLst>
                                        <p:tav tm="0">
                                          <p:val>
                                            <p:fltVal val="360"/>
                                          </p:val>
                                        </p:tav>
                                        <p:tav tm="100000">
                                          <p:val>
                                            <p:fltVal val="0"/>
                                          </p:val>
                                        </p:tav>
                                      </p:tavLst>
                                    </p:anim>
                                    <p:animEffect transition="in" filter="fade">
                                      <p:cBhvr>
                                        <p:cTn id="157" dur="500"/>
                                        <p:tgtEl>
                                          <p:spTgt spid="61"/>
                                        </p:tgtEl>
                                      </p:cBhvr>
                                    </p:animEffect>
                                  </p:childTnLst>
                                </p:cTn>
                              </p:par>
                            </p:childTnLst>
                          </p:cTn>
                        </p:par>
                        <p:par>
                          <p:cTn id="158" fill="hold">
                            <p:stCondLst>
                              <p:cond delay="11000"/>
                            </p:stCondLst>
                            <p:childTnLst>
                              <p:par>
                                <p:cTn id="159" presetID="49" presetClass="entr" presetSubtype="0" decel="100000" fill="hold" nodeType="afterEffect">
                                  <p:stCondLst>
                                    <p:cond delay="0"/>
                                  </p:stCondLst>
                                  <p:childTnLst>
                                    <p:set>
                                      <p:cBhvr>
                                        <p:cTn id="160" dur="1" fill="hold">
                                          <p:stCondLst>
                                            <p:cond delay="0"/>
                                          </p:stCondLst>
                                        </p:cTn>
                                        <p:tgtEl>
                                          <p:spTgt spid="62"/>
                                        </p:tgtEl>
                                        <p:attrNameLst>
                                          <p:attrName>style.visibility</p:attrName>
                                        </p:attrNameLst>
                                      </p:cBhvr>
                                      <p:to>
                                        <p:strVal val="visible"/>
                                      </p:to>
                                    </p:set>
                                    <p:anim calcmode="lin" valueType="num">
                                      <p:cBhvr>
                                        <p:cTn id="161" dur="500" fill="hold"/>
                                        <p:tgtEl>
                                          <p:spTgt spid="62"/>
                                        </p:tgtEl>
                                        <p:attrNameLst>
                                          <p:attrName>ppt_w</p:attrName>
                                        </p:attrNameLst>
                                      </p:cBhvr>
                                      <p:tavLst>
                                        <p:tav tm="0">
                                          <p:val>
                                            <p:fltVal val="0"/>
                                          </p:val>
                                        </p:tav>
                                        <p:tav tm="100000">
                                          <p:val>
                                            <p:strVal val="#ppt_w"/>
                                          </p:val>
                                        </p:tav>
                                      </p:tavLst>
                                    </p:anim>
                                    <p:anim calcmode="lin" valueType="num">
                                      <p:cBhvr>
                                        <p:cTn id="162" dur="500" fill="hold"/>
                                        <p:tgtEl>
                                          <p:spTgt spid="62"/>
                                        </p:tgtEl>
                                        <p:attrNameLst>
                                          <p:attrName>ppt_h</p:attrName>
                                        </p:attrNameLst>
                                      </p:cBhvr>
                                      <p:tavLst>
                                        <p:tav tm="0">
                                          <p:val>
                                            <p:fltVal val="0"/>
                                          </p:val>
                                        </p:tav>
                                        <p:tav tm="100000">
                                          <p:val>
                                            <p:strVal val="#ppt_h"/>
                                          </p:val>
                                        </p:tav>
                                      </p:tavLst>
                                    </p:anim>
                                    <p:anim calcmode="lin" valueType="num">
                                      <p:cBhvr>
                                        <p:cTn id="163" dur="500" fill="hold"/>
                                        <p:tgtEl>
                                          <p:spTgt spid="62"/>
                                        </p:tgtEl>
                                        <p:attrNameLst>
                                          <p:attrName>style.rotation</p:attrName>
                                        </p:attrNameLst>
                                      </p:cBhvr>
                                      <p:tavLst>
                                        <p:tav tm="0">
                                          <p:val>
                                            <p:fltVal val="360"/>
                                          </p:val>
                                        </p:tav>
                                        <p:tav tm="100000">
                                          <p:val>
                                            <p:fltVal val="0"/>
                                          </p:val>
                                        </p:tav>
                                      </p:tavLst>
                                    </p:anim>
                                    <p:animEffect transition="in" filter="fade">
                                      <p:cBhvr>
                                        <p:cTn id="164" dur="500"/>
                                        <p:tgtEl>
                                          <p:spTgt spid="62"/>
                                        </p:tgtEl>
                                      </p:cBhvr>
                                    </p:animEffect>
                                  </p:childTnLst>
                                </p:cTn>
                              </p:par>
                            </p:childTnLst>
                          </p:cTn>
                        </p:par>
                        <p:par>
                          <p:cTn id="165" fill="hold">
                            <p:stCondLst>
                              <p:cond delay="11500"/>
                            </p:stCondLst>
                            <p:childTnLst>
                              <p:par>
                                <p:cTn id="166" presetID="49" presetClass="entr" presetSubtype="0" decel="100000" fill="hold" nodeType="afterEffect">
                                  <p:stCondLst>
                                    <p:cond delay="0"/>
                                  </p:stCondLst>
                                  <p:childTnLst>
                                    <p:set>
                                      <p:cBhvr>
                                        <p:cTn id="167" dur="1" fill="hold">
                                          <p:stCondLst>
                                            <p:cond delay="0"/>
                                          </p:stCondLst>
                                        </p:cTn>
                                        <p:tgtEl>
                                          <p:spTgt spid="63"/>
                                        </p:tgtEl>
                                        <p:attrNameLst>
                                          <p:attrName>style.visibility</p:attrName>
                                        </p:attrNameLst>
                                      </p:cBhvr>
                                      <p:to>
                                        <p:strVal val="visible"/>
                                      </p:to>
                                    </p:set>
                                    <p:anim calcmode="lin" valueType="num">
                                      <p:cBhvr>
                                        <p:cTn id="168" dur="500" fill="hold"/>
                                        <p:tgtEl>
                                          <p:spTgt spid="63"/>
                                        </p:tgtEl>
                                        <p:attrNameLst>
                                          <p:attrName>ppt_w</p:attrName>
                                        </p:attrNameLst>
                                      </p:cBhvr>
                                      <p:tavLst>
                                        <p:tav tm="0">
                                          <p:val>
                                            <p:fltVal val="0"/>
                                          </p:val>
                                        </p:tav>
                                        <p:tav tm="100000">
                                          <p:val>
                                            <p:strVal val="#ppt_w"/>
                                          </p:val>
                                        </p:tav>
                                      </p:tavLst>
                                    </p:anim>
                                    <p:anim calcmode="lin" valueType="num">
                                      <p:cBhvr>
                                        <p:cTn id="169" dur="500" fill="hold"/>
                                        <p:tgtEl>
                                          <p:spTgt spid="63"/>
                                        </p:tgtEl>
                                        <p:attrNameLst>
                                          <p:attrName>ppt_h</p:attrName>
                                        </p:attrNameLst>
                                      </p:cBhvr>
                                      <p:tavLst>
                                        <p:tav tm="0">
                                          <p:val>
                                            <p:fltVal val="0"/>
                                          </p:val>
                                        </p:tav>
                                        <p:tav tm="100000">
                                          <p:val>
                                            <p:strVal val="#ppt_h"/>
                                          </p:val>
                                        </p:tav>
                                      </p:tavLst>
                                    </p:anim>
                                    <p:anim calcmode="lin" valueType="num">
                                      <p:cBhvr>
                                        <p:cTn id="170" dur="500" fill="hold"/>
                                        <p:tgtEl>
                                          <p:spTgt spid="63"/>
                                        </p:tgtEl>
                                        <p:attrNameLst>
                                          <p:attrName>style.rotation</p:attrName>
                                        </p:attrNameLst>
                                      </p:cBhvr>
                                      <p:tavLst>
                                        <p:tav tm="0">
                                          <p:val>
                                            <p:fltVal val="360"/>
                                          </p:val>
                                        </p:tav>
                                        <p:tav tm="100000">
                                          <p:val>
                                            <p:fltVal val="0"/>
                                          </p:val>
                                        </p:tav>
                                      </p:tavLst>
                                    </p:anim>
                                    <p:animEffect transition="in" filter="fade">
                                      <p:cBhvr>
                                        <p:cTn id="171" dur="500"/>
                                        <p:tgtEl>
                                          <p:spTgt spid="63"/>
                                        </p:tgtEl>
                                      </p:cBhvr>
                                    </p:animEffect>
                                  </p:childTnLst>
                                </p:cTn>
                              </p:par>
                            </p:childTnLst>
                          </p:cTn>
                        </p:par>
                        <p:par>
                          <p:cTn id="172" fill="hold">
                            <p:stCondLst>
                              <p:cond delay="12000"/>
                            </p:stCondLst>
                            <p:childTnLst>
                              <p:par>
                                <p:cTn id="173" presetID="49" presetClass="entr" presetSubtype="0" decel="100000" fill="hold" nodeType="afterEffect">
                                  <p:stCondLst>
                                    <p:cond delay="0"/>
                                  </p:stCondLst>
                                  <p:childTnLst>
                                    <p:set>
                                      <p:cBhvr>
                                        <p:cTn id="174" dur="1" fill="hold">
                                          <p:stCondLst>
                                            <p:cond delay="0"/>
                                          </p:stCondLst>
                                        </p:cTn>
                                        <p:tgtEl>
                                          <p:spTgt spid="64"/>
                                        </p:tgtEl>
                                        <p:attrNameLst>
                                          <p:attrName>style.visibility</p:attrName>
                                        </p:attrNameLst>
                                      </p:cBhvr>
                                      <p:to>
                                        <p:strVal val="visible"/>
                                      </p:to>
                                    </p:set>
                                    <p:anim calcmode="lin" valueType="num">
                                      <p:cBhvr>
                                        <p:cTn id="175" dur="500" fill="hold"/>
                                        <p:tgtEl>
                                          <p:spTgt spid="64"/>
                                        </p:tgtEl>
                                        <p:attrNameLst>
                                          <p:attrName>ppt_w</p:attrName>
                                        </p:attrNameLst>
                                      </p:cBhvr>
                                      <p:tavLst>
                                        <p:tav tm="0">
                                          <p:val>
                                            <p:fltVal val="0"/>
                                          </p:val>
                                        </p:tav>
                                        <p:tav tm="100000">
                                          <p:val>
                                            <p:strVal val="#ppt_w"/>
                                          </p:val>
                                        </p:tav>
                                      </p:tavLst>
                                    </p:anim>
                                    <p:anim calcmode="lin" valueType="num">
                                      <p:cBhvr>
                                        <p:cTn id="176" dur="500" fill="hold"/>
                                        <p:tgtEl>
                                          <p:spTgt spid="64"/>
                                        </p:tgtEl>
                                        <p:attrNameLst>
                                          <p:attrName>ppt_h</p:attrName>
                                        </p:attrNameLst>
                                      </p:cBhvr>
                                      <p:tavLst>
                                        <p:tav tm="0">
                                          <p:val>
                                            <p:fltVal val="0"/>
                                          </p:val>
                                        </p:tav>
                                        <p:tav tm="100000">
                                          <p:val>
                                            <p:strVal val="#ppt_h"/>
                                          </p:val>
                                        </p:tav>
                                      </p:tavLst>
                                    </p:anim>
                                    <p:anim calcmode="lin" valueType="num">
                                      <p:cBhvr>
                                        <p:cTn id="177" dur="500" fill="hold"/>
                                        <p:tgtEl>
                                          <p:spTgt spid="64"/>
                                        </p:tgtEl>
                                        <p:attrNameLst>
                                          <p:attrName>style.rotation</p:attrName>
                                        </p:attrNameLst>
                                      </p:cBhvr>
                                      <p:tavLst>
                                        <p:tav tm="0">
                                          <p:val>
                                            <p:fltVal val="360"/>
                                          </p:val>
                                        </p:tav>
                                        <p:tav tm="100000">
                                          <p:val>
                                            <p:fltVal val="0"/>
                                          </p:val>
                                        </p:tav>
                                      </p:tavLst>
                                    </p:anim>
                                    <p:animEffect transition="in" filter="fade">
                                      <p:cBhvr>
                                        <p:cTn id="178" dur="500"/>
                                        <p:tgtEl>
                                          <p:spTgt spid="64"/>
                                        </p:tgtEl>
                                      </p:cBhvr>
                                    </p:animEffect>
                                  </p:childTnLst>
                                </p:cTn>
                              </p:par>
                            </p:childTnLst>
                          </p:cTn>
                        </p:par>
                        <p:par>
                          <p:cTn id="179" fill="hold">
                            <p:stCondLst>
                              <p:cond delay="12500"/>
                            </p:stCondLst>
                            <p:childTnLst>
                              <p:par>
                                <p:cTn id="180" presetID="49" presetClass="entr" presetSubtype="0" decel="100000" fill="hold" nodeType="afterEffect">
                                  <p:stCondLst>
                                    <p:cond delay="0"/>
                                  </p:stCondLst>
                                  <p:childTnLst>
                                    <p:set>
                                      <p:cBhvr>
                                        <p:cTn id="181" dur="1" fill="hold">
                                          <p:stCondLst>
                                            <p:cond delay="0"/>
                                          </p:stCondLst>
                                        </p:cTn>
                                        <p:tgtEl>
                                          <p:spTgt spid="65"/>
                                        </p:tgtEl>
                                        <p:attrNameLst>
                                          <p:attrName>style.visibility</p:attrName>
                                        </p:attrNameLst>
                                      </p:cBhvr>
                                      <p:to>
                                        <p:strVal val="visible"/>
                                      </p:to>
                                    </p:set>
                                    <p:anim calcmode="lin" valueType="num">
                                      <p:cBhvr>
                                        <p:cTn id="182" dur="500" fill="hold"/>
                                        <p:tgtEl>
                                          <p:spTgt spid="65"/>
                                        </p:tgtEl>
                                        <p:attrNameLst>
                                          <p:attrName>ppt_w</p:attrName>
                                        </p:attrNameLst>
                                      </p:cBhvr>
                                      <p:tavLst>
                                        <p:tav tm="0">
                                          <p:val>
                                            <p:fltVal val="0"/>
                                          </p:val>
                                        </p:tav>
                                        <p:tav tm="100000">
                                          <p:val>
                                            <p:strVal val="#ppt_w"/>
                                          </p:val>
                                        </p:tav>
                                      </p:tavLst>
                                    </p:anim>
                                    <p:anim calcmode="lin" valueType="num">
                                      <p:cBhvr>
                                        <p:cTn id="183" dur="500" fill="hold"/>
                                        <p:tgtEl>
                                          <p:spTgt spid="65"/>
                                        </p:tgtEl>
                                        <p:attrNameLst>
                                          <p:attrName>ppt_h</p:attrName>
                                        </p:attrNameLst>
                                      </p:cBhvr>
                                      <p:tavLst>
                                        <p:tav tm="0">
                                          <p:val>
                                            <p:fltVal val="0"/>
                                          </p:val>
                                        </p:tav>
                                        <p:tav tm="100000">
                                          <p:val>
                                            <p:strVal val="#ppt_h"/>
                                          </p:val>
                                        </p:tav>
                                      </p:tavLst>
                                    </p:anim>
                                    <p:anim calcmode="lin" valueType="num">
                                      <p:cBhvr>
                                        <p:cTn id="184" dur="500" fill="hold"/>
                                        <p:tgtEl>
                                          <p:spTgt spid="65"/>
                                        </p:tgtEl>
                                        <p:attrNameLst>
                                          <p:attrName>style.rotation</p:attrName>
                                        </p:attrNameLst>
                                      </p:cBhvr>
                                      <p:tavLst>
                                        <p:tav tm="0">
                                          <p:val>
                                            <p:fltVal val="360"/>
                                          </p:val>
                                        </p:tav>
                                        <p:tav tm="100000">
                                          <p:val>
                                            <p:fltVal val="0"/>
                                          </p:val>
                                        </p:tav>
                                      </p:tavLst>
                                    </p:anim>
                                    <p:animEffect transition="in" filter="fade">
                                      <p:cBhvr>
                                        <p:cTn id="185" dur="500"/>
                                        <p:tgtEl>
                                          <p:spTgt spid="65"/>
                                        </p:tgtEl>
                                      </p:cBhvr>
                                    </p:animEffect>
                                  </p:childTnLst>
                                </p:cTn>
                              </p:par>
                            </p:childTnLst>
                          </p:cTn>
                        </p:par>
                        <p:par>
                          <p:cTn id="186" fill="hold">
                            <p:stCondLst>
                              <p:cond delay="13000"/>
                            </p:stCondLst>
                            <p:childTnLst>
                              <p:par>
                                <p:cTn id="187" presetID="49" presetClass="entr" presetSubtype="0" decel="100000" fill="hold" nodeType="afterEffect">
                                  <p:stCondLst>
                                    <p:cond delay="0"/>
                                  </p:stCondLst>
                                  <p:childTnLst>
                                    <p:set>
                                      <p:cBhvr>
                                        <p:cTn id="188" dur="1" fill="hold">
                                          <p:stCondLst>
                                            <p:cond delay="0"/>
                                          </p:stCondLst>
                                        </p:cTn>
                                        <p:tgtEl>
                                          <p:spTgt spid="66"/>
                                        </p:tgtEl>
                                        <p:attrNameLst>
                                          <p:attrName>style.visibility</p:attrName>
                                        </p:attrNameLst>
                                      </p:cBhvr>
                                      <p:to>
                                        <p:strVal val="visible"/>
                                      </p:to>
                                    </p:set>
                                    <p:anim calcmode="lin" valueType="num">
                                      <p:cBhvr>
                                        <p:cTn id="189" dur="500" fill="hold"/>
                                        <p:tgtEl>
                                          <p:spTgt spid="66"/>
                                        </p:tgtEl>
                                        <p:attrNameLst>
                                          <p:attrName>ppt_w</p:attrName>
                                        </p:attrNameLst>
                                      </p:cBhvr>
                                      <p:tavLst>
                                        <p:tav tm="0">
                                          <p:val>
                                            <p:fltVal val="0"/>
                                          </p:val>
                                        </p:tav>
                                        <p:tav tm="100000">
                                          <p:val>
                                            <p:strVal val="#ppt_w"/>
                                          </p:val>
                                        </p:tav>
                                      </p:tavLst>
                                    </p:anim>
                                    <p:anim calcmode="lin" valueType="num">
                                      <p:cBhvr>
                                        <p:cTn id="190" dur="500" fill="hold"/>
                                        <p:tgtEl>
                                          <p:spTgt spid="66"/>
                                        </p:tgtEl>
                                        <p:attrNameLst>
                                          <p:attrName>ppt_h</p:attrName>
                                        </p:attrNameLst>
                                      </p:cBhvr>
                                      <p:tavLst>
                                        <p:tav tm="0">
                                          <p:val>
                                            <p:fltVal val="0"/>
                                          </p:val>
                                        </p:tav>
                                        <p:tav tm="100000">
                                          <p:val>
                                            <p:strVal val="#ppt_h"/>
                                          </p:val>
                                        </p:tav>
                                      </p:tavLst>
                                    </p:anim>
                                    <p:anim calcmode="lin" valueType="num">
                                      <p:cBhvr>
                                        <p:cTn id="191" dur="500" fill="hold"/>
                                        <p:tgtEl>
                                          <p:spTgt spid="66"/>
                                        </p:tgtEl>
                                        <p:attrNameLst>
                                          <p:attrName>style.rotation</p:attrName>
                                        </p:attrNameLst>
                                      </p:cBhvr>
                                      <p:tavLst>
                                        <p:tav tm="0">
                                          <p:val>
                                            <p:fltVal val="360"/>
                                          </p:val>
                                        </p:tav>
                                        <p:tav tm="100000">
                                          <p:val>
                                            <p:fltVal val="0"/>
                                          </p:val>
                                        </p:tav>
                                      </p:tavLst>
                                    </p:anim>
                                    <p:animEffect transition="in" filter="fade">
                                      <p:cBhvr>
                                        <p:cTn id="192" dur="500"/>
                                        <p:tgtEl>
                                          <p:spTgt spid="66"/>
                                        </p:tgtEl>
                                      </p:cBhvr>
                                    </p:animEffect>
                                  </p:childTnLst>
                                </p:cTn>
                              </p:par>
                            </p:childTnLst>
                          </p:cTn>
                        </p:par>
                        <p:par>
                          <p:cTn id="193" fill="hold">
                            <p:stCondLst>
                              <p:cond delay="13500"/>
                            </p:stCondLst>
                            <p:childTnLst>
                              <p:par>
                                <p:cTn id="194" presetID="49" presetClass="entr" presetSubtype="0" decel="100000" fill="hold" nodeType="afterEffect">
                                  <p:stCondLst>
                                    <p:cond delay="0"/>
                                  </p:stCondLst>
                                  <p:childTnLst>
                                    <p:set>
                                      <p:cBhvr>
                                        <p:cTn id="195" dur="1" fill="hold">
                                          <p:stCondLst>
                                            <p:cond delay="0"/>
                                          </p:stCondLst>
                                        </p:cTn>
                                        <p:tgtEl>
                                          <p:spTgt spid="70"/>
                                        </p:tgtEl>
                                        <p:attrNameLst>
                                          <p:attrName>style.visibility</p:attrName>
                                        </p:attrNameLst>
                                      </p:cBhvr>
                                      <p:to>
                                        <p:strVal val="visible"/>
                                      </p:to>
                                    </p:set>
                                    <p:anim calcmode="lin" valueType="num">
                                      <p:cBhvr>
                                        <p:cTn id="196" dur="500" fill="hold"/>
                                        <p:tgtEl>
                                          <p:spTgt spid="70"/>
                                        </p:tgtEl>
                                        <p:attrNameLst>
                                          <p:attrName>ppt_w</p:attrName>
                                        </p:attrNameLst>
                                      </p:cBhvr>
                                      <p:tavLst>
                                        <p:tav tm="0">
                                          <p:val>
                                            <p:fltVal val="0"/>
                                          </p:val>
                                        </p:tav>
                                        <p:tav tm="100000">
                                          <p:val>
                                            <p:strVal val="#ppt_w"/>
                                          </p:val>
                                        </p:tav>
                                      </p:tavLst>
                                    </p:anim>
                                    <p:anim calcmode="lin" valueType="num">
                                      <p:cBhvr>
                                        <p:cTn id="197" dur="500" fill="hold"/>
                                        <p:tgtEl>
                                          <p:spTgt spid="70"/>
                                        </p:tgtEl>
                                        <p:attrNameLst>
                                          <p:attrName>ppt_h</p:attrName>
                                        </p:attrNameLst>
                                      </p:cBhvr>
                                      <p:tavLst>
                                        <p:tav tm="0">
                                          <p:val>
                                            <p:fltVal val="0"/>
                                          </p:val>
                                        </p:tav>
                                        <p:tav tm="100000">
                                          <p:val>
                                            <p:strVal val="#ppt_h"/>
                                          </p:val>
                                        </p:tav>
                                      </p:tavLst>
                                    </p:anim>
                                    <p:anim calcmode="lin" valueType="num">
                                      <p:cBhvr>
                                        <p:cTn id="198" dur="500" fill="hold"/>
                                        <p:tgtEl>
                                          <p:spTgt spid="70"/>
                                        </p:tgtEl>
                                        <p:attrNameLst>
                                          <p:attrName>style.rotation</p:attrName>
                                        </p:attrNameLst>
                                      </p:cBhvr>
                                      <p:tavLst>
                                        <p:tav tm="0">
                                          <p:val>
                                            <p:fltVal val="360"/>
                                          </p:val>
                                        </p:tav>
                                        <p:tav tm="100000">
                                          <p:val>
                                            <p:fltVal val="0"/>
                                          </p:val>
                                        </p:tav>
                                      </p:tavLst>
                                    </p:anim>
                                    <p:animEffect transition="in" filter="fade">
                                      <p:cBhvr>
                                        <p:cTn id="199" dur="500"/>
                                        <p:tgtEl>
                                          <p:spTgt spid="70"/>
                                        </p:tgtEl>
                                      </p:cBhvr>
                                    </p:animEffect>
                                  </p:childTnLst>
                                </p:cTn>
                              </p:par>
                            </p:childTnLst>
                          </p:cTn>
                        </p:par>
                        <p:par>
                          <p:cTn id="200" fill="hold">
                            <p:stCondLst>
                              <p:cond delay="14000"/>
                            </p:stCondLst>
                            <p:childTnLst>
                              <p:par>
                                <p:cTn id="201" presetID="49" presetClass="entr" presetSubtype="0" decel="100000" fill="hold" nodeType="afterEffect">
                                  <p:stCondLst>
                                    <p:cond delay="0"/>
                                  </p:stCondLst>
                                  <p:childTnLst>
                                    <p:set>
                                      <p:cBhvr>
                                        <p:cTn id="202" dur="1" fill="hold">
                                          <p:stCondLst>
                                            <p:cond delay="0"/>
                                          </p:stCondLst>
                                        </p:cTn>
                                        <p:tgtEl>
                                          <p:spTgt spid="67"/>
                                        </p:tgtEl>
                                        <p:attrNameLst>
                                          <p:attrName>style.visibility</p:attrName>
                                        </p:attrNameLst>
                                      </p:cBhvr>
                                      <p:to>
                                        <p:strVal val="visible"/>
                                      </p:to>
                                    </p:set>
                                    <p:anim calcmode="lin" valueType="num">
                                      <p:cBhvr>
                                        <p:cTn id="203" dur="500" fill="hold"/>
                                        <p:tgtEl>
                                          <p:spTgt spid="67"/>
                                        </p:tgtEl>
                                        <p:attrNameLst>
                                          <p:attrName>ppt_w</p:attrName>
                                        </p:attrNameLst>
                                      </p:cBhvr>
                                      <p:tavLst>
                                        <p:tav tm="0">
                                          <p:val>
                                            <p:fltVal val="0"/>
                                          </p:val>
                                        </p:tav>
                                        <p:tav tm="100000">
                                          <p:val>
                                            <p:strVal val="#ppt_w"/>
                                          </p:val>
                                        </p:tav>
                                      </p:tavLst>
                                    </p:anim>
                                    <p:anim calcmode="lin" valueType="num">
                                      <p:cBhvr>
                                        <p:cTn id="204" dur="500" fill="hold"/>
                                        <p:tgtEl>
                                          <p:spTgt spid="67"/>
                                        </p:tgtEl>
                                        <p:attrNameLst>
                                          <p:attrName>ppt_h</p:attrName>
                                        </p:attrNameLst>
                                      </p:cBhvr>
                                      <p:tavLst>
                                        <p:tav tm="0">
                                          <p:val>
                                            <p:fltVal val="0"/>
                                          </p:val>
                                        </p:tav>
                                        <p:tav tm="100000">
                                          <p:val>
                                            <p:strVal val="#ppt_h"/>
                                          </p:val>
                                        </p:tav>
                                      </p:tavLst>
                                    </p:anim>
                                    <p:anim calcmode="lin" valueType="num">
                                      <p:cBhvr>
                                        <p:cTn id="205" dur="500" fill="hold"/>
                                        <p:tgtEl>
                                          <p:spTgt spid="67"/>
                                        </p:tgtEl>
                                        <p:attrNameLst>
                                          <p:attrName>style.rotation</p:attrName>
                                        </p:attrNameLst>
                                      </p:cBhvr>
                                      <p:tavLst>
                                        <p:tav tm="0">
                                          <p:val>
                                            <p:fltVal val="360"/>
                                          </p:val>
                                        </p:tav>
                                        <p:tav tm="100000">
                                          <p:val>
                                            <p:fltVal val="0"/>
                                          </p:val>
                                        </p:tav>
                                      </p:tavLst>
                                    </p:anim>
                                    <p:animEffect transition="in" filter="fade">
                                      <p:cBhvr>
                                        <p:cTn id="206" dur="500"/>
                                        <p:tgtEl>
                                          <p:spTgt spid="67"/>
                                        </p:tgtEl>
                                      </p:cBhvr>
                                    </p:animEffect>
                                  </p:childTnLst>
                                </p:cTn>
                              </p:par>
                            </p:childTnLst>
                          </p:cTn>
                        </p:par>
                        <p:par>
                          <p:cTn id="207" fill="hold">
                            <p:stCondLst>
                              <p:cond delay="14500"/>
                            </p:stCondLst>
                            <p:childTnLst>
                              <p:par>
                                <p:cTn id="208" presetID="49" presetClass="entr" presetSubtype="0" decel="100000" fill="hold" nodeType="afterEffect">
                                  <p:stCondLst>
                                    <p:cond delay="0"/>
                                  </p:stCondLst>
                                  <p:childTnLst>
                                    <p:set>
                                      <p:cBhvr>
                                        <p:cTn id="209" dur="1" fill="hold">
                                          <p:stCondLst>
                                            <p:cond delay="0"/>
                                          </p:stCondLst>
                                        </p:cTn>
                                        <p:tgtEl>
                                          <p:spTgt spid="68"/>
                                        </p:tgtEl>
                                        <p:attrNameLst>
                                          <p:attrName>style.visibility</p:attrName>
                                        </p:attrNameLst>
                                      </p:cBhvr>
                                      <p:to>
                                        <p:strVal val="visible"/>
                                      </p:to>
                                    </p:set>
                                    <p:anim calcmode="lin" valueType="num">
                                      <p:cBhvr>
                                        <p:cTn id="210" dur="500" fill="hold"/>
                                        <p:tgtEl>
                                          <p:spTgt spid="68"/>
                                        </p:tgtEl>
                                        <p:attrNameLst>
                                          <p:attrName>ppt_w</p:attrName>
                                        </p:attrNameLst>
                                      </p:cBhvr>
                                      <p:tavLst>
                                        <p:tav tm="0">
                                          <p:val>
                                            <p:fltVal val="0"/>
                                          </p:val>
                                        </p:tav>
                                        <p:tav tm="100000">
                                          <p:val>
                                            <p:strVal val="#ppt_w"/>
                                          </p:val>
                                        </p:tav>
                                      </p:tavLst>
                                    </p:anim>
                                    <p:anim calcmode="lin" valueType="num">
                                      <p:cBhvr>
                                        <p:cTn id="211" dur="500" fill="hold"/>
                                        <p:tgtEl>
                                          <p:spTgt spid="68"/>
                                        </p:tgtEl>
                                        <p:attrNameLst>
                                          <p:attrName>ppt_h</p:attrName>
                                        </p:attrNameLst>
                                      </p:cBhvr>
                                      <p:tavLst>
                                        <p:tav tm="0">
                                          <p:val>
                                            <p:fltVal val="0"/>
                                          </p:val>
                                        </p:tav>
                                        <p:tav tm="100000">
                                          <p:val>
                                            <p:strVal val="#ppt_h"/>
                                          </p:val>
                                        </p:tav>
                                      </p:tavLst>
                                    </p:anim>
                                    <p:anim calcmode="lin" valueType="num">
                                      <p:cBhvr>
                                        <p:cTn id="212" dur="500" fill="hold"/>
                                        <p:tgtEl>
                                          <p:spTgt spid="68"/>
                                        </p:tgtEl>
                                        <p:attrNameLst>
                                          <p:attrName>style.rotation</p:attrName>
                                        </p:attrNameLst>
                                      </p:cBhvr>
                                      <p:tavLst>
                                        <p:tav tm="0">
                                          <p:val>
                                            <p:fltVal val="360"/>
                                          </p:val>
                                        </p:tav>
                                        <p:tav tm="100000">
                                          <p:val>
                                            <p:fltVal val="0"/>
                                          </p:val>
                                        </p:tav>
                                      </p:tavLst>
                                    </p:anim>
                                    <p:animEffect transition="in" filter="fade">
                                      <p:cBhvr>
                                        <p:cTn id="213" dur="500"/>
                                        <p:tgtEl>
                                          <p:spTgt spid="68"/>
                                        </p:tgtEl>
                                      </p:cBhvr>
                                    </p:animEffect>
                                  </p:childTnLst>
                                </p:cTn>
                              </p:par>
                            </p:childTnLst>
                          </p:cTn>
                        </p:par>
                        <p:par>
                          <p:cTn id="214" fill="hold">
                            <p:stCondLst>
                              <p:cond delay="15000"/>
                            </p:stCondLst>
                            <p:childTnLst>
                              <p:par>
                                <p:cTn id="215" presetID="49" presetClass="entr" presetSubtype="0" decel="100000" fill="hold" nodeType="afterEffect">
                                  <p:stCondLst>
                                    <p:cond delay="0"/>
                                  </p:stCondLst>
                                  <p:childTnLst>
                                    <p:set>
                                      <p:cBhvr>
                                        <p:cTn id="216" dur="1" fill="hold">
                                          <p:stCondLst>
                                            <p:cond delay="0"/>
                                          </p:stCondLst>
                                        </p:cTn>
                                        <p:tgtEl>
                                          <p:spTgt spid="69"/>
                                        </p:tgtEl>
                                        <p:attrNameLst>
                                          <p:attrName>style.visibility</p:attrName>
                                        </p:attrNameLst>
                                      </p:cBhvr>
                                      <p:to>
                                        <p:strVal val="visible"/>
                                      </p:to>
                                    </p:set>
                                    <p:anim calcmode="lin" valueType="num">
                                      <p:cBhvr>
                                        <p:cTn id="217" dur="500" fill="hold"/>
                                        <p:tgtEl>
                                          <p:spTgt spid="69"/>
                                        </p:tgtEl>
                                        <p:attrNameLst>
                                          <p:attrName>ppt_w</p:attrName>
                                        </p:attrNameLst>
                                      </p:cBhvr>
                                      <p:tavLst>
                                        <p:tav tm="0">
                                          <p:val>
                                            <p:fltVal val="0"/>
                                          </p:val>
                                        </p:tav>
                                        <p:tav tm="100000">
                                          <p:val>
                                            <p:strVal val="#ppt_w"/>
                                          </p:val>
                                        </p:tav>
                                      </p:tavLst>
                                    </p:anim>
                                    <p:anim calcmode="lin" valueType="num">
                                      <p:cBhvr>
                                        <p:cTn id="218" dur="500" fill="hold"/>
                                        <p:tgtEl>
                                          <p:spTgt spid="69"/>
                                        </p:tgtEl>
                                        <p:attrNameLst>
                                          <p:attrName>ppt_h</p:attrName>
                                        </p:attrNameLst>
                                      </p:cBhvr>
                                      <p:tavLst>
                                        <p:tav tm="0">
                                          <p:val>
                                            <p:fltVal val="0"/>
                                          </p:val>
                                        </p:tav>
                                        <p:tav tm="100000">
                                          <p:val>
                                            <p:strVal val="#ppt_h"/>
                                          </p:val>
                                        </p:tav>
                                      </p:tavLst>
                                    </p:anim>
                                    <p:anim calcmode="lin" valueType="num">
                                      <p:cBhvr>
                                        <p:cTn id="219" dur="500" fill="hold"/>
                                        <p:tgtEl>
                                          <p:spTgt spid="69"/>
                                        </p:tgtEl>
                                        <p:attrNameLst>
                                          <p:attrName>style.rotation</p:attrName>
                                        </p:attrNameLst>
                                      </p:cBhvr>
                                      <p:tavLst>
                                        <p:tav tm="0">
                                          <p:val>
                                            <p:fltVal val="360"/>
                                          </p:val>
                                        </p:tav>
                                        <p:tav tm="100000">
                                          <p:val>
                                            <p:fltVal val="0"/>
                                          </p:val>
                                        </p:tav>
                                      </p:tavLst>
                                    </p:anim>
                                    <p:animEffect transition="in" filter="fade">
                                      <p:cBhvr>
                                        <p:cTn id="220" dur="500"/>
                                        <p:tgtEl>
                                          <p:spTgt spid="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图片 23">
            <a:extLst>
              <a:ext uri="{FF2B5EF4-FFF2-40B4-BE49-F238E27FC236}">
                <a16:creationId xmlns:a16="http://schemas.microsoft.com/office/drawing/2014/main" xmlns="" id="{857D072C-7A58-47CE-9F64-CD81C9D026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12191998" cy="6858000"/>
          </a:xfrm>
          <a:prstGeom prst="rect">
            <a:avLst/>
          </a:prstGeom>
        </p:spPr>
      </p:pic>
      <p:pic>
        <p:nvPicPr>
          <p:cNvPr id="3" name="图片 2">
            <a:extLst>
              <a:ext uri="{FF2B5EF4-FFF2-40B4-BE49-F238E27FC236}">
                <a16:creationId xmlns:a16="http://schemas.microsoft.com/office/drawing/2014/main" xmlns="" id="{2F97B1D4-0F65-4D1C-809F-C064E029D8F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174105" y="-43543"/>
            <a:ext cx="1678824" cy="1846422"/>
          </a:xfrm>
          <a:prstGeom prst="rect">
            <a:avLst/>
          </a:prstGeom>
        </p:spPr>
      </p:pic>
      <p:grpSp>
        <p:nvGrpSpPr>
          <p:cNvPr id="14" name="Group 13">
            <a:extLst>
              <a:ext uri="{FF2B5EF4-FFF2-40B4-BE49-F238E27FC236}">
                <a16:creationId xmlns:a16="http://schemas.microsoft.com/office/drawing/2014/main" xmlns="" id="{6687CE77-EEA1-46C5-AE18-61D6B78BA49A}"/>
              </a:ext>
            </a:extLst>
          </p:cNvPr>
          <p:cNvGrpSpPr/>
          <p:nvPr/>
        </p:nvGrpSpPr>
        <p:grpSpPr>
          <a:xfrm>
            <a:off x="4759614" y="222048"/>
            <a:ext cx="9878916" cy="1122408"/>
            <a:chOff x="2240337" y="1706445"/>
            <a:chExt cx="6230504" cy="707886"/>
          </a:xfrm>
        </p:grpSpPr>
        <p:sp>
          <p:nvSpPr>
            <p:cNvPr id="2" name="Rectangle: Rounded Corners 1">
              <a:extLst>
                <a:ext uri="{FF2B5EF4-FFF2-40B4-BE49-F238E27FC236}">
                  <a16:creationId xmlns:a16="http://schemas.microsoft.com/office/drawing/2014/main" xmlns="" id="{9C5F8823-CA07-4DD0-BB91-AED2190E52F8}"/>
                </a:ext>
              </a:extLst>
            </p:cNvPr>
            <p:cNvSpPr/>
            <p:nvPr/>
          </p:nvSpPr>
          <p:spPr>
            <a:xfrm>
              <a:off x="2240337" y="1706445"/>
              <a:ext cx="3463623" cy="707886"/>
            </a:xfrm>
            <a:prstGeom prst="roundRect">
              <a:avLst>
                <a:gd name="adj" fmla="val 49711"/>
              </a:avLst>
            </a:prstGeom>
            <a:solidFill>
              <a:srgbClr val="FFC000"/>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ln w="28575">
                  <a:solidFill>
                    <a:schemeClr val="tx1"/>
                  </a:solidFill>
                </a:ln>
              </a:endParaRPr>
            </a:p>
          </p:txBody>
        </p:sp>
        <p:sp>
          <p:nvSpPr>
            <p:cNvPr id="8" name="TextBox 7">
              <a:extLst>
                <a:ext uri="{FF2B5EF4-FFF2-40B4-BE49-F238E27FC236}">
                  <a16:creationId xmlns:a16="http://schemas.microsoft.com/office/drawing/2014/main" xmlns="" id="{E02FBEFE-4D28-4C17-AC6C-E2152D3A2687}"/>
                </a:ext>
              </a:extLst>
            </p:cNvPr>
            <p:cNvSpPr txBox="1"/>
            <p:nvPr/>
          </p:nvSpPr>
          <p:spPr>
            <a:xfrm>
              <a:off x="2412941" y="1776109"/>
              <a:ext cx="6057900" cy="582332"/>
            </a:xfrm>
            <a:prstGeom prst="rect">
              <a:avLst/>
            </a:prstGeom>
            <a:noFill/>
          </p:spPr>
          <p:txBody>
            <a:bodyPr wrap="square" rtlCol="0">
              <a:spAutoFit/>
            </a:bodyPr>
            <a:lstStyle/>
            <a:p>
              <a:pPr defTabSz="685800">
                <a:buClrTx/>
              </a:pPr>
              <a:r>
                <a:rPr lang="vi-VN" sz="5400" kern="1200">
                  <a:ln w="28575">
                    <a:solidFill>
                      <a:sysClr val="windowText" lastClr="000000"/>
                    </a:solidFill>
                  </a:ln>
                  <a:solidFill>
                    <a:schemeClr val="bg1"/>
                  </a:solidFill>
                  <a:latin typeface="UTM Talling" panose="02040603050506020204" pitchFamily="18" charset="0"/>
                  <a:ea typeface="+mn-ea"/>
                  <a:cs typeface="+mn-cs"/>
                </a:rPr>
                <a:t>Chú thích</a:t>
              </a:r>
              <a:endParaRPr lang="en-US" sz="5400" kern="1200">
                <a:ln w="28575">
                  <a:solidFill>
                    <a:sysClr val="windowText" lastClr="000000"/>
                  </a:solidFill>
                </a:ln>
                <a:solidFill>
                  <a:schemeClr val="bg1"/>
                </a:solidFill>
                <a:latin typeface="UTM Talling" panose="02040603050506020204" pitchFamily="18" charset="0"/>
                <a:ea typeface="+mn-ea"/>
                <a:cs typeface="+mn-cs"/>
              </a:endParaRPr>
            </a:p>
          </p:txBody>
        </p:sp>
      </p:grpSp>
      <p:pic>
        <p:nvPicPr>
          <p:cNvPr id="9" name="图片 6">
            <a:extLst>
              <a:ext uri="{FF2B5EF4-FFF2-40B4-BE49-F238E27FC236}">
                <a16:creationId xmlns:a16="http://schemas.microsoft.com/office/drawing/2014/main" xmlns="" id="{5B8B9B6C-1405-4C28-9ADA-FDBC77EA597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11411611" y="373746"/>
            <a:ext cx="574469" cy="574469"/>
          </a:xfrm>
          <a:prstGeom prst="rect">
            <a:avLst/>
          </a:prstGeom>
        </p:spPr>
      </p:pic>
      <p:pic>
        <p:nvPicPr>
          <p:cNvPr id="10" name="图片 7">
            <a:extLst>
              <a:ext uri="{FF2B5EF4-FFF2-40B4-BE49-F238E27FC236}">
                <a16:creationId xmlns:a16="http://schemas.microsoft.com/office/drawing/2014/main" xmlns="" id="{5D905660-AD0E-44E0-A416-A8B742DEC59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10677510" y="179709"/>
            <a:ext cx="466277" cy="466277"/>
          </a:xfrm>
          <a:prstGeom prst="rect">
            <a:avLst/>
          </a:prstGeom>
        </p:spPr>
      </p:pic>
      <p:pic>
        <p:nvPicPr>
          <p:cNvPr id="11" name="图片 8">
            <a:extLst>
              <a:ext uri="{FF2B5EF4-FFF2-40B4-BE49-F238E27FC236}">
                <a16:creationId xmlns:a16="http://schemas.microsoft.com/office/drawing/2014/main" xmlns="" id="{09676226-E42F-4EE1-BEA6-7ADA83277D2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a:off x="11529174" y="982620"/>
            <a:ext cx="339341" cy="339341"/>
          </a:xfrm>
          <a:prstGeom prst="rect">
            <a:avLst/>
          </a:prstGeom>
        </p:spPr>
      </p:pic>
      <p:sp>
        <p:nvSpPr>
          <p:cNvPr id="17" name="Rectangle 16">
            <a:extLst>
              <a:ext uri="{FF2B5EF4-FFF2-40B4-BE49-F238E27FC236}">
                <a16:creationId xmlns:a16="http://schemas.microsoft.com/office/drawing/2014/main" xmlns="" id="{E4F1A80D-F103-4F7E-B235-575838C4C79F}"/>
              </a:ext>
            </a:extLst>
          </p:cNvPr>
          <p:cNvSpPr/>
          <p:nvPr/>
        </p:nvSpPr>
        <p:spPr>
          <a:xfrm>
            <a:off x="420822" y="4682598"/>
            <a:ext cx="3482065" cy="1490589"/>
          </a:xfrm>
          <a:prstGeom prst="rect">
            <a:avLst/>
          </a:prstGeom>
          <a:noFill/>
          <a:ln>
            <a:noFill/>
          </a:ln>
        </p:spPr>
        <p:style>
          <a:lnRef idx="3">
            <a:schemeClr val="lt1"/>
          </a:lnRef>
          <a:fillRef idx="1">
            <a:schemeClr val="accent4"/>
          </a:fillRef>
          <a:effectRef idx="1">
            <a:schemeClr val="accent4"/>
          </a:effectRef>
          <a:fontRef idx="minor">
            <a:schemeClr val="lt1"/>
          </a:fontRef>
        </p:style>
        <p:txBody>
          <a:bodyPr rtlCol="0" anchor="ctr"/>
          <a:lstStyle/>
          <a:p>
            <a:pPr algn="just"/>
            <a:r>
              <a:rPr lang="en-US" sz="2400" b="1">
                <a:solidFill>
                  <a:schemeClr val="bg1"/>
                </a:solidFill>
                <a:latin typeface="Times New Roman" panose="02020603050405020304" pitchFamily="18" charset="0"/>
                <a:cs typeface="Times New Roman" panose="02020603050405020304" pitchFamily="18" charset="0"/>
              </a:rPr>
              <a:t>Xe ben: Xe </a:t>
            </a:r>
            <a:r>
              <a:rPr lang="en-US" sz="2400" b="1" dirty="0" err="1">
                <a:solidFill>
                  <a:schemeClr val="bg1"/>
                </a:solidFill>
                <a:latin typeface="Times New Roman" panose="02020603050405020304" pitchFamily="18" charset="0"/>
                <a:cs typeface="Times New Roman" panose="02020603050405020304" pitchFamily="18" charset="0"/>
              </a:rPr>
              <a:t>tải</a:t>
            </a:r>
            <a:r>
              <a:rPr lang="en-US" sz="2400" b="1" dirty="0">
                <a:solidFill>
                  <a:schemeClr val="bg1"/>
                </a:solidFill>
                <a:latin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cs typeface="Times New Roman" panose="02020603050405020304" pitchFamily="18" charset="0"/>
              </a:rPr>
              <a:t>thùng</a:t>
            </a:r>
            <a:r>
              <a:rPr lang="en-US" sz="2400" b="1" dirty="0">
                <a:solidFill>
                  <a:schemeClr val="bg1"/>
                </a:solidFill>
                <a:latin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cs typeface="Times New Roman" panose="02020603050405020304" pitchFamily="18" charset="0"/>
              </a:rPr>
              <a:t>xe</a:t>
            </a:r>
            <a:r>
              <a:rPr lang="en-US" sz="2400" b="1" dirty="0">
                <a:solidFill>
                  <a:schemeClr val="bg1"/>
                </a:solidFill>
                <a:latin typeface="Times New Roman" panose="02020603050405020304" pitchFamily="18" charset="0"/>
                <a:cs typeface="Times New Roman" panose="02020603050405020304" pitchFamily="18" charset="0"/>
              </a:rPr>
              <a:t> có </a:t>
            </a:r>
            <a:r>
              <a:rPr lang="en-US" sz="2400" b="1" dirty="0" err="1">
                <a:solidFill>
                  <a:schemeClr val="bg1"/>
                </a:solidFill>
                <a:latin typeface="Times New Roman" panose="02020603050405020304" pitchFamily="18" charset="0"/>
                <a:cs typeface="Times New Roman" panose="02020603050405020304" pitchFamily="18" charset="0"/>
              </a:rPr>
              <a:t>thê</a:t>
            </a:r>
            <a:r>
              <a:rPr lang="en-US" sz="2400" b="1" dirty="0">
                <a:solidFill>
                  <a:schemeClr val="bg1"/>
                </a:solidFill>
                <a:latin typeface="Times New Roman" panose="02020603050405020304" pitchFamily="18" charset="0"/>
                <a:cs typeface="Times New Roman" panose="02020603050405020304" pitchFamily="18" charset="0"/>
              </a:rPr>
              <a:t>̉ đ</a:t>
            </a:r>
            <a:r>
              <a:rPr lang="vi-VN" sz="2400" b="1" dirty="0">
                <a:solidFill>
                  <a:schemeClr val="bg1"/>
                </a:solidFill>
                <a:latin typeface="Times New Roman" panose="02020603050405020304" pitchFamily="18" charset="0"/>
                <a:cs typeface="Times New Roman" panose="02020603050405020304" pitchFamily="18" charset="0"/>
              </a:rPr>
              <a:t>ư</a:t>
            </a:r>
            <a:r>
              <a:rPr lang="en-US" sz="2400" b="1" dirty="0" err="1">
                <a:solidFill>
                  <a:schemeClr val="bg1"/>
                </a:solidFill>
                <a:latin typeface="Times New Roman" panose="02020603050405020304" pitchFamily="18" charset="0"/>
                <a:cs typeface="Times New Roman" panose="02020603050405020304" pitchFamily="18" charset="0"/>
              </a:rPr>
              <a:t>ợc</a:t>
            </a:r>
            <a:r>
              <a:rPr lang="en-US" sz="2400" b="1" dirty="0">
                <a:solidFill>
                  <a:schemeClr val="bg1"/>
                </a:solidFill>
                <a:latin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cs typeface="Times New Roman" panose="02020603050405020304" pitchFamily="18" charset="0"/>
              </a:rPr>
              <a:t>điều</a:t>
            </a:r>
            <a:r>
              <a:rPr lang="en-US" sz="2400" b="1" dirty="0">
                <a:solidFill>
                  <a:schemeClr val="bg1"/>
                </a:solidFill>
                <a:latin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cs typeface="Times New Roman" panose="02020603050405020304" pitchFamily="18" charset="0"/>
              </a:rPr>
              <a:t>khiển</a:t>
            </a:r>
            <a:r>
              <a:rPr lang="en-US" sz="2400" b="1" dirty="0">
                <a:solidFill>
                  <a:schemeClr val="bg1"/>
                </a:solidFill>
                <a:latin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cs typeface="Times New Roman" panose="02020603050405020304" pitchFamily="18" charset="0"/>
              </a:rPr>
              <a:t>cho</a:t>
            </a:r>
            <a:r>
              <a:rPr lang="en-US" sz="2400" b="1" dirty="0">
                <a:solidFill>
                  <a:schemeClr val="bg1"/>
                </a:solidFill>
                <a:latin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cs typeface="Times New Roman" panose="02020603050405020304" pitchFamily="18" charset="0"/>
              </a:rPr>
              <a:t>dốc</a:t>
            </a:r>
            <a:r>
              <a:rPr lang="en-US" sz="2400" b="1" dirty="0">
                <a:solidFill>
                  <a:schemeClr val="bg1"/>
                </a:solidFill>
                <a:latin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cs typeface="Times New Roman" panose="02020603050405020304" pitchFamily="18" charset="0"/>
              </a:rPr>
              <a:t>hẳn</a:t>
            </a:r>
            <a:r>
              <a:rPr lang="en-US" sz="2400" b="1" dirty="0">
                <a:solidFill>
                  <a:schemeClr val="bg1"/>
                </a:solidFill>
                <a:latin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cs typeface="Times New Roman" panose="02020603050405020304" pitchFamily="18" charset="0"/>
              </a:rPr>
              <a:t>xuống</a:t>
            </a:r>
            <a:r>
              <a:rPr lang="en-US" sz="2400" b="1" dirty="0">
                <a:solidFill>
                  <a:schemeClr val="bg1"/>
                </a:solidFill>
                <a:latin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cs typeface="Times New Roman" panose="02020603050405020304" pitchFamily="18" charset="0"/>
              </a:rPr>
              <a:t>đê</a:t>
            </a:r>
            <a:r>
              <a:rPr lang="en-US" sz="2400" b="1" dirty="0">
                <a:solidFill>
                  <a:schemeClr val="bg1"/>
                </a:solidFill>
                <a:latin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cs typeface="Times New Roman" panose="02020603050405020304" pitchFamily="18" charset="0"/>
              </a:rPr>
              <a:t>đô</a:t>
            </a:r>
            <a:r>
              <a:rPr lang="en-US" sz="2400" b="1" dirty="0">
                <a:solidFill>
                  <a:schemeClr val="bg1"/>
                </a:solidFill>
                <a:latin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cs typeface="Times New Roman" panose="02020603050405020304" pitchFamily="18" charset="0"/>
              </a:rPr>
              <a:t>vật</a:t>
            </a:r>
            <a:r>
              <a:rPr lang="en-US" sz="2400" b="1" dirty="0">
                <a:solidFill>
                  <a:schemeClr val="bg1"/>
                </a:solidFill>
                <a:latin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cs typeface="Times New Roman" panose="02020603050405020304" pitchFamily="18" charset="0"/>
              </a:rPr>
              <a:t>liệu</a:t>
            </a:r>
            <a:r>
              <a:rPr lang="en-US" sz="2400" b="1" dirty="0">
                <a:solidFill>
                  <a:schemeClr val="bg1"/>
                </a:solidFill>
                <a:latin typeface="Times New Roman" panose="02020603050405020304" pitchFamily="18" charset="0"/>
                <a:cs typeface="Times New Roman" panose="02020603050405020304" pitchFamily="18" charset="0"/>
              </a:rPr>
              <a:t>.</a:t>
            </a:r>
          </a:p>
        </p:txBody>
      </p:sp>
      <p:sp>
        <p:nvSpPr>
          <p:cNvPr id="22" name="Rectangle 21">
            <a:extLst>
              <a:ext uri="{FF2B5EF4-FFF2-40B4-BE49-F238E27FC236}">
                <a16:creationId xmlns:a16="http://schemas.microsoft.com/office/drawing/2014/main" xmlns="" id="{91C58DA6-6B8B-4C1B-B366-2295872E518C}"/>
              </a:ext>
            </a:extLst>
          </p:cNvPr>
          <p:cNvSpPr/>
          <p:nvPr/>
        </p:nvSpPr>
        <p:spPr>
          <a:xfrm>
            <a:off x="7982151" y="4899166"/>
            <a:ext cx="3963287" cy="1490589"/>
          </a:xfrm>
          <a:prstGeom prst="rect">
            <a:avLst/>
          </a:prstGeom>
          <a:noFill/>
          <a:ln>
            <a:noFill/>
          </a:ln>
        </p:spPr>
        <p:style>
          <a:lnRef idx="1">
            <a:schemeClr val="accent2"/>
          </a:lnRef>
          <a:fillRef idx="2">
            <a:schemeClr val="accent2"/>
          </a:fillRef>
          <a:effectRef idx="1">
            <a:schemeClr val="accent2"/>
          </a:effectRef>
          <a:fontRef idx="minor">
            <a:schemeClr val="dk1"/>
          </a:fontRef>
        </p:style>
        <p:txBody>
          <a:bodyPr rtlCol="0" anchor="ctr"/>
          <a:lstStyle/>
          <a:p>
            <a:pPr algn="just"/>
            <a:r>
              <a:rPr lang="en-US" sz="2400" b="1" dirty="0" err="1">
                <a:solidFill>
                  <a:schemeClr val="bg1"/>
                </a:solidFill>
                <a:latin typeface="Times New Roman" pitchFamily="18" charset="0"/>
                <a:cs typeface="Times New Roman" pitchFamily="18" charset="0"/>
              </a:rPr>
              <a:t>Sông</a:t>
            </a:r>
            <a:r>
              <a:rPr lang="en-US" sz="2400" b="1" dirty="0">
                <a:solidFill>
                  <a:schemeClr val="bg1"/>
                </a:solidFill>
                <a:latin typeface="Times New Roman" pitchFamily="18" charset="0"/>
                <a:cs typeface="Times New Roman" pitchFamily="18" charset="0"/>
              </a:rPr>
              <a:t> </a:t>
            </a:r>
            <a:r>
              <a:rPr lang="en-US" sz="2400" b="1" dirty="0" err="1">
                <a:solidFill>
                  <a:schemeClr val="bg1"/>
                </a:solidFill>
                <a:latin typeface="Times New Roman" pitchFamily="18" charset="0"/>
                <a:cs typeface="Times New Roman" pitchFamily="18" charset="0"/>
              </a:rPr>
              <a:t>Đà</a:t>
            </a:r>
            <a:r>
              <a:rPr lang="en-US" sz="2400" b="1" dirty="0">
                <a:solidFill>
                  <a:schemeClr val="bg1"/>
                </a:solidFill>
                <a:latin typeface="Times New Roman" pitchFamily="18" charset="0"/>
                <a:cs typeface="Times New Roman" pitchFamily="18" charset="0"/>
              </a:rPr>
              <a:t>: </a:t>
            </a:r>
            <a:r>
              <a:rPr lang="en-US" sz="2400" b="1" dirty="0" err="1">
                <a:solidFill>
                  <a:schemeClr val="bg1"/>
                </a:solidFill>
                <a:latin typeface="Times New Roman" pitchFamily="18" charset="0"/>
                <a:cs typeface="Times New Roman" pitchFamily="18" charset="0"/>
              </a:rPr>
              <a:t>sông</a:t>
            </a:r>
            <a:r>
              <a:rPr lang="en-US" sz="2400" b="1" dirty="0">
                <a:solidFill>
                  <a:schemeClr val="bg1"/>
                </a:solidFill>
                <a:latin typeface="Times New Roman" pitchFamily="18" charset="0"/>
                <a:cs typeface="Times New Roman" pitchFamily="18" charset="0"/>
              </a:rPr>
              <a:t> </a:t>
            </a:r>
            <a:r>
              <a:rPr lang="en-US" sz="2400" b="1" dirty="0" err="1">
                <a:solidFill>
                  <a:schemeClr val="bg1"/>
                </a:solidFill>
                <a:latin typeface="Times New Roman" pitchFamily="18" charset="0"/>
                <a:cs typeface="Times New Roman" pitchFamily="18" charset="0"/>
              </a:rPr>
              <a:t>chảy</a:t>
            </a:r>
            <a:r>
              <a:rPr lang="en-US" sz="2400" b="1" dirty="0">
                <a:solidFill>
                  <a:schemeClr val="bg1"/>
                </a:solidFill>
                <a:latin typeface="Times New Roman" pitchFamily="18" charset="0"/>
                <a:cs typeface="Times New Roman" pitchFamily="18" charset="0"/>
              </a:rPr>
              <a:t> qua </a:t>
            </a:r>
            <a:r>
              <a:rPr lang="en-US" sz="2400" b="1" dirty="0" err="1">
                <a:solidFill>
                  <a:schemeClr val="bg1"/>
                </a:solidFill>
                <a:latin typeface="Times New Roman" pitchFamily="18" charset="0"/>
                <a:cs typeface="Times New Roman" pitchFamily="18" charset="0"/>
              </a:rPr>
              <a:t>tỉnh</a:t>
            </a:r>
            <a:r>
              <a:rPr lang="en-US" sz="2400" b="1" dirty="0">
                <a:solidFill>
                  <a:schemeClr val="bg1"/>
                </a:solidFill>
                <a:latin typeface="Times New Roman" pitchFamily="18" charset="0"/>
                <a:cs typeface="Times New Roman" pitchFamily="18" charset="0"/>
              </a:rPr>
              <a:t> </a:t>
            </a:r>
            <a:r>
              <a:rPr lang="en-US" sz="2400" b="1" dirty="0" err="1">
                <a:solidFill>
                  <a:schemeClr val="bg1"/>
                </a:solidFill>
                <a:latin typeface="Times New Roman" pitchFamily="18" charset="0"/>
                <a:cs typeface="Times New Roman" pitchFamily="18" charset="0"/>
              </a:rPr>
              <a:t>Hòa</a:t>
            </a:r>
            <a:r>
              <a:rPr lang="en-US" sz="2400" b="1" dirty="0">
                <a:solidFill>
                  <a:schemeClr val="bg1"/>
                </a:solidFill>
                <a:latin typeface="Times New Roman" pitchFamily="18" charset="0"/>
                <a:cs typeface="Times New Roman" pitchFamily="18" charset="0"/>
              </a:rPr>
              <a:t> </a:t>
            </a:r>
            <a:r>
              <a:rPr lang="en-US" sz="2400" b="1" dirty="0" err="1">
                <a:solidFill>
                  <a:schemeClr val="bg1"/>
                </a:solidFill>
                <a:latin typeface="Times New Roman" pitchFamily="18" charset="0"/>
                <a:cs typeface="Times New Roman" pitchFamily="18" charset="0"/>
              </a:rPr>
              <a:t>Bình</a:t>
            </a:r>
            <a:r>
              <a:rPr lang="en-US" sz="2400" b="1" dirty="0">
                <a:solidFill>
                  <a:schemeClr val="bg1"/>
                </a:solidFill>
                <a:latin typeface="Times New Roman" pitchFamily="18" charset="0"/>
                <a:cs typeface="Times New Roman" pitchFamily="18" charset="0"/>
              </a:rPr>
              <a:t> (</a:t>
            </a:r>
            <a:r>
              <a:rPr lang="en-US" sz="2400" b="1" dirty="0" err="1">
                <a:solidFill>
                  <a:schemeClr val="bg1"/>
                </a:solidFill>
                <a:latin typeface="Times New Roman" pitchFamily="18" charset="0"/>
                <a:cs typeface="Times New Roman" pitchFamily="18" charset="0"/>
              </a:rPr>
              <a:t>trên</a:t>
            </a:r>
            <a:r>
              <a:rPr lang="en-US" sz="2400" b="1" dirty="0">
                <a:solidFill>
                  <a:schemeClr val="bg1"/>
                </a:solidFill>
                <a:latin typeface="Times New Roman" pitchFamily="18" charset="0"/>
                <a:cs typeface="Times New Roman" pitchFamily="18" charset="0"/>
              </a:rPr>
              <a:t> </a:t>
            </a:r>
            <a:r>
              <a:rPr lang="en-US" sz="2400" b="1" dirty="0" err="1">
                <a:solidFill>
                  <a:schemeClr val="bg1"/>
                </a:solidFill>
                <a:latin typeface="Times New Roman" pitchFamily="18" charset="0"/>
                <a:cs typeface="Times New Roman" pitchFamily="18" charset="0"/>
              </a:rPr>
              <a:t>sông</a:t>
            </a:r>
            <a:r>
              <a:rPr lang="en-US" sz="2400" b="1" dirty="0">
                <a:solidFill>
                  <a:schemeClr val="bg1"/>
                </a:solidFill>
                <a:latin typeface="Times New Roman" pitchFamily="18" charset="0"/>
                <a:cs typeface="Times New Roman" pitchFamily="18" charset="0"/>
              </a:rPr>
              <a:t> </a:t>
            </a:r>
            <a:r>
              <a:rPr lang="en-US" sz="2400" b="1" dirty="0" err="1">
                <a:solidFill>
                  <a:schemeClr val="bg1"/>
                </a:solidFill>
                <a:latin typeface="Times New Roman" pitchFamily="18" charset="0"/>
                <a:cs typeface="Times New Roman" pitchFamily="18" charset="0"/>
              </a:rPr>
              <a:t>này</a:t>
            </a:r>
            <a:r>
              <a:rPr lang="en-US" sz="2400" b="1" dirty="0">
                <a:solidFill>
                  <a:schemeClr val="bg1"/>
                </a:solidFill>
                <a:latin typeface="Times New Roman" pitchFamily="18" charset="0"/>
                <a:cs typeface="Times New Roman" pitchFamily="18" charset="0"/>
              </a:rPr>
              <a:t>, </a:t>
            </a:r>
            <a:r>
              <a:rPr lang="en-US" sz="2400" b="1" dirty="0" err="1">
                <a:solidFill>
                  <a:schemeClr val="bg1"/>
                </a:solidFill>
                <a:latin typeface="Times New Roman" pitchFamily="18" charset="0"/>
                <a:cs typeface="Times New Roman" pitchFamily="18" charset="0"/>
              </a:rPr>
              <a:t>tại</a:t>
            </a:r>
            <a:r>
              <a:rPr lang="en-US" sz="2400" b="1" dirty="0">
                <a:solidFill>
                  <a:schemeClr val="bg1"/>
                </a:solidFill>
                <a:latin typeface="Times New Roman" pitchFamily="18" charset="0"/>
                <a:cs typeface="Times New Roman" pitchFamily="18" charset="0"/>
              </a:rPr>
              <a:t> </a:t>
            </a:r>
            <a:r>
              <a:rPr lang="en-US" sz="2400" b="1" dirty="0" err="1">
                <a:solidFill>
                  <a:schemeClr val="bg1"/>
                </a:solidFill>
                <a:latin typeface="Times New Roman" pitchFamily="18" charset="0"/>
                <a:cs typeface="Times New Roman" pitchFamily="18" charset="0"/>
              </a:rPr>
              <a:t>khu</a:t>
            </a:r>
            <a:r>
              <a:rPr lang="en-US" sz="2400" b="1" dirty="0">
                <a:solidFill>
                  <a:schemeClr val="bg1"/>
                </a:solidFill>
                <a:latin typeface="Times New Roman" pitchFamily="18" charset="0"/>
                <a:cs typeface="Times New Roman" pitchFamily="18" charset="0"/>
              </a:rPr>
              <a:t> v</a:t>
            </a:r>
            <a:r>
              <a:rPr lang="vi-VN" sz="2400" b="1" dirty="0">
                <a:solidFill>
                  <a:schemeClr val="bg1"/>
                </a:solidFill>
                <a:latin typeface="Times New Roman" pitchFamily="18" charset="0"/>
                <a:cs typeface="Times New Roman" pitchFamily="18" charset="0"/>
              </a:rPr>
              <a:t>ư</a:t>
            </a:r>
            <a:r>
              <a:rPr lang="en-US" sz="2400" b="1" dirty="0">
                <a:solidFill>
                  <a:schemeClr val="bg1"/>
                </a:solidFill>
                <a:latin typeface="Times New Roman" pitchFamily="18" charset="0"/>
                <a:cs typeface="Times New Roman" pitchFamily="18" charset="0"/>
              </a:rPr>
              <a:t>̣c </a:t>
            </a:r>
            <a:r>
              <a:rPr lang="nl-NL" sz="2400" b="1" dirty="0">
                <a:solidFill>
                  <a:schemeClr val="bg1"/>
                </a:solidFill>
                <a:latin typeface="Times New Roman" panose="02020603050405020304" pitchFamily="18" charset="0"/>
                <a:cs typeface="Times New Roman" panose="02020603050405020304" pitchFamily="18" charset="0"/>
              </a:rPr>
              <a:t>thị xã</a:t>
            </a:r>
            <a:r>
              <a:rPr lang="en-US" sz="2400" b="1" dirty="0">
                <a:solidFill>
                  <a:schemeClr val="bg1"/>
                </a:solidFill>
                <a:latin typeface="Times New Roman" panose="02020603050405020304" pitchFamily="18" charset="0"/>
                <a:cs typeface="Times New Roman" pitchFamily="18" charset="0"/>
              </a:rPr>
              <a:t> </a:t>
            </a:r>
            <a:r>
              <a:rPr lang="en-US" sz="2400" b="1" dirty="0" err="1">
                <a:solidFill>
                  <a:schemeClr val="bg1"/>
                </a:solidFill>
                <a:latin typeface="Times New Roman" pitchFamily="18" charset="0"/>
                <a:cs typeface="Times New Roman" pitchFamily="18" charset="0"/>
              </a:rPr>
              <a:t>Hòa</a:t>
            </a:r>
            <a:r>
              <a:rPr lang="en-US" sz="2400" b="1" dirty="0">
                <a:solidFill>
                  <a:schemeClr val="bg1"/>
                </a:solidFill>
                <a:latin typeface="Times New Roman" pitchFamily="18" charset="0"/>
                <a:cs typeface="Times New Roman" pitchFamily="18" charset="0"/>
              </a:rPr>
              <a:t> </a:t>
            </a:r>
            <a:r>
              <a:rPr lang="en-US" sz="2400" b="1" dirty="0" err="1">
                <a:solidFill>
                  <a:schemeClr val="bg1"/>
                </a:solidFill>
                <a:latin typeface="Times New Roman" pitchFamily="18" charset="0"/>
                <a:cs typeface="Times New Roman" pitchFamily="18" charset="0"/>
              </a:rPr>
              <a:t>Bình</a:t>
            </a:r>
            <a:r>
              <a:rPr lang="en-US" sz="2400" b="1" dirty="0">
                <a:solidFill>
                  <a:schemeClr val="bg1"/>
                </a:solidFill>
                <a:latin typeface="Times New Roman" pitchFamily="18" charset="0"/>
                <a:cs typeface="Times New Roman" pitchFamily="18" charset="0"/>
              </a:rPr>
              <a:t>, </a:t>
            </a:r>
            <a:r>
              <a:rPr lang="en-US" sz="2400" b="1" dirty="0" err="1">
                <a:solidFill>
                  <a:schemeClr val="bg1"/>
                </a:solidFill>
                <a:latin typeface="Times New Roman" pitchFamily="18" charset="0"/>
                <a:cs typeface="Times New Roman" pitchFamily="18" charset="0"/>
              </a:rPr>
              <a:t>các</a:t>
            </a:r>
            <a:r>
              <a:rPr lang="en-US" sz="2400" b="1" dirty="0">
                <a:solidFill>
                  <a:schemeClr val="bg1"/>
                </a:solidFill>
                <a:latin typeface="Times New Roman" pitchFamily="18" charset="0"/>
                <a:cs typeface="Times New Roman" pitchFamily="18" charset="0"/>
              </a:rPr>
              <a:t> </a:t>
            </a:r>
            <a:r>
              <a:rPr lang="en-US" sz="2400" b="1" dirty="0" err="1">
                <a:solidFill>
                  <a:schemeClr val="bg1"/>
                </a:solidFill>
                <a:latin typeface="Times New Roman" pitchFamily="18" charset="0"/>
                <a:cs typeface="Times New Roman" pitchFamily="18" charset="0"/>
              </a:rPr>
              <a:t>chuyên</a:t>
            </a:r>
            <a:r>
              <a:rPr lang="en-US" sz="2400" b="1" dirty="0">
                <a:solidFill>
                  <a:schemeClr val="bg1"/>
                </a:solidFill>
                <a:latin typeface="Times New Roman" pitchFamily="18" charset="0"/>
                <a:cs typeface="Times New Roman" pitchFamily="18" charset="0"/>
              </a:rPr>
              <a:t> </a:t>
            </a:r>
            <a:r>
              <a:rPr lang="en-US" sz="2400" b="1" dirty="0" err="1">
                <a:solidFill>
                  <a:schemeClr val="bg1"/>
                </a:solidFill>
                <a:latin typeface="Times New Roman" pitchFamily="18" charset="0"/>
                <a:cs typeface="Times New Roman" pitchFamily="18" charset="0"/>
              </a:rPr>
              <a:t>gia</a:t>
            </a:r>
            <a:r>
              <a:rPr lang="en-US" sz="2400" b="1" dirty="0">
                <a:solidFill>
                  <a:schemeClr val="bg1"/>
                </a:solidFill>
                <a:latin typeface="Times New Roman" pitchFamily="18" charset="0"/>
                <a:cs typeface="Times New Roman" pitchFamily="18" charset="0"/>
              </a:rPr>
              <a:t> </a:t>
            </a:r>
            <a:r>
              <a:rPr lang="en-US" sz="2400" b="1" dirty="0" err="1">
                <a:solidFill>
                  <a:schemeClr val="bg1"/>
                </a:solidFill>
                <a:latin typeface="Times New Roman" pitchFamily="18" charset="0"/>
                <a:cs typeface="Times New Roman" pitchFamily="18" charset="0"/>
              </a:rPr>
              <a:t>Liên</a:t>
            </a:r>
            <a:r>
              <a:rPr lang="en-US" sz="2400" b="1" dirty="0">
                <a:solidFill>
                  <a:schemeClr val="bg1"/>
                </a:solidFill>
                <a:latin typeface="Times New Roman" pitchFamily="18" charset="0"/>
                <a:cs typeface="Times New Roman" pitchFamily="18" charset="0"/>
              </a:rPr>
              <a:t> </a:t>
            </a:r>
            <a:r>
              <a:rPr lang="en-US" sz="2400" b="1" dirty="0" err="1">
                <a:solidFill>
                  <a:schemeClr val="bg1"/>
                </a:solidFill>
                <a:latin typeface="Times New Roman" pitchFamily="18" charset="0"/>
                <a:cs typeface="Times New Roman" pitchFamily="18" charset="0"/>
              </a:rPr>
              <a:t>Xô</a:t>
            </a:r>
            <a:r>
              <a:rPr lang="en-US" sz="2400" b="1" dirty="0">
                <a:solidFill>
                  <a:schemeClr val="bg1"/>
                </a:solidFill>
                <a:latin typeface="Times New Roman" pitchFamily="18" charset="0"/>
                <a:cs typeface="Times New Roman" pitchFamily="18" charset="0"/>
              </a:rPr>
              <a:t> </a:t>
            </a:r>
            <a:r>
              <a:rPr lang="nl-NL" sz="2400" b="1" dirty="0">
                <a:solidFill>
                  <a:schemeClr val="bg1"/>
                </a:solidFill>
                <a:latin typeface="Times New Roman" panose="02020603050405020304" pitchFamily="18" charset="0"/>
                <a:cs typeface="Times New Roman" panose="02020603050405020304" pitchFamily="18" charset="0"/>
              </a:rPr>
              <a:t>đã</a:t>
            </a:r>
            <a:r>
              <a:rPr lang="en-US" sz="2400" b="1" dirty="0">
                <a:solidFill>
                  <a:schemeClr val="bg1"/>
                </a:solidFill>
                <a:latin typeface="Times New Roman" pitchFamily="18" charset="0"/>
                <a:cs typeface="Times New Roman" pitchFamily="18" charset="0"/>
              </a:rPr>
              <a:t> </a:t>
            </a:r>
            <a:r>
              <a:rPr lang="en-US" sz="2400" b="1" dirty="0" err="1">
                <a:solidFill>
                  <a:schemeClr val="bg1"/>
                </a:solidFill>
                <a:latin typeface="Times New Roman" pitchFamily="18" charset="0"/>
                <a:cs typeface="Times New Roman" pitchFamily="18" charset="0"/>
              </a:rPr>
              <a:t>giúp</a:t>
            </a:r>
            <a:r>
              <a:rPr lang="en-US" sz="2400" b="1" dirty="0">
                <a:solidFill>
                  <a:schemeClr val="bg1"/>
                </a:solidFill>
                <a:latin typeface="Times New Roman" pitchFamily="18" charset="0"/>
                <a:cs typeface="Times New Roman" pitchFamily="18" charset="0"/>
              </a:rPr>
              <a:t> ta </a:t>
            </a:r>
            <a:r>
              <a:rPr lang="en-US" sz="2400" b="1" dirty="0" err="1">
                <a:solidFill>
                  <a:schemeClr val="bg1"/>
                </a:solidFill>
                <a:latin typeface="Times New Roman" pitchFamily="18" charset="0"/>
                <a:cs typeface="Times New Roman" pitchFamily="18" charset="0"/>
              </a:rPr>
              <a:t>xây</a:t>
            </a:r>
            <a:r>
              <a:rPr lang="en-US" sz="2400" b="1" dirty="0">
                <a:solidFill>
                  <a:schemeClr val="bg1"/>
                </a:solidFill>
                <a:latin typeface="Times New Roman" pitchFamily="18" charset="0"/>
                <a:cs typeface="Times New Roman" pitchFamily="18" charset="0"/>
              </a:rPr>
              <a:t> d</a:t>
            </a:r>
            <a:r>
              <a:rPr lang="vi-VN" sz="2400" b="1" dirty="0">
                <a:solidFill>
                  <a:schemeClr val="bg1"/>
                </a:solidFill>
                <a:latin typeface="Times New Roman" pitchFamily="18" charset="0"/>
                <a:cs typeface="Times New Roman" pitchFamily="18" charset="0"/>
              </a:rPr>
              <a:t>ư</a:t>
            </a:r>
            <a:r>
              <a:rPr lang="en-US" sz="2400" b="1" dirty="0">
                <a:solidFill>
                  <a:schemeClr val="bg1"/>
                </a:solidFill>
                <a:latin typeface="Times New Roman" pitchFamily="18" charset="0"/>
                <a:cs typeface="Times New Roman" pitchFamily="18" charset="0"/>
              </a:rPr>
              <a:t>̣ng </a:t>
            </a:r>
            <a:r>
              <a:rPr lang="en-US" sz="2400" b="1" dirty="0" err="1">
                <a:solidFill>
                  <a:schemeClr val="bg1"/>
                </a:solidFill>
                <a:latin typeface="Times New Roman" pitchFamily="18" charset="0"/>
                <a:cs typeface="Times New Roman" pitchFamily="18" charset="0"/>
              </a:rPr>
              <a:t>một</a:t>
            </a:r>
            <a:r>
              <a:rPr lang="en-US" sz="2400" b="1" dirty="0">
                <a:solidFill>
                  <a:schemeClr val="bg1"/>
                </a:solidFill>
                <a:latin typeface="Times New Roman" pitchFamily="18" charset="0"/>
                <a:cs typeface="Times New Roman" pitchFamily="18" charset="0"/>
              </a:rPr>
              <a:t> </a:t>
            </a:r>
            <a:r>
              <a:rPr lang="en-US" sz="2400" b="1" dirty="0" err="1">
                <a:solidFill>
                  <a:schemeClr val="bg1"/>
                </a:solidFill>
                <a:latin typeface="Times New Roman" pitchFamily="18" charset="0"/>
                <a:cs typeface="Times New Roman" pitchFamily="18" charset="0"/>
              </a:rPr>
              <a:t>công</a:t>
            </a:r>
            <a:r>
              <a:rPr lang="en-US" sz="2400" b="1" dirty="0">
                <a:solidFill>
                  <a:schemeClr val="bg1"/>
                </a:solidFill>
                <a:latin typeface="Times New Roman" pitchFamily="18" charset="0"/>
                <a:cs typeface="Times New Roman" pitchFamily="18" charset="0"/>
              </a:rPr>
              <a:t> </a:t>
            </a:r>
            <a:r>
              <a:rPr lang="en-US" sz="2400" b="1" dirty="0" err="1">
                <a:solidFill>
                  <a:schemeClr val="bg1"/>
                </a:solidFill>
                <a:latin typeface="Times New Roman" pitchFamily="18" charset="0"/>
                <a:cs typeface="Times New Roman" pitchFamily="18" charset="0"/>
              </a:rPr>
              <a:t>trình</a:t>
            </a:r>
            <a:r>
              <a:rPr lang="en-US" sz="2400" b="1" dirty="0">
                <a:solidFill>
                  <a:schemeClr val="bg1"/>
                </a:solidFill>
                <a:latin typeface="Times New Roman" pitchFamily="18" charset="0"/>
                <a:cs typeface="Times New Roman" pitchFamily="18" charset="0"/>
              </a:rPr>
              <a:t> </a:t>
            </a:r>
            <a:r>
              <a:rPr lang="en-US" sz="2400" b="1" dirty="0" err="1">
                <a:solidFill>
                  <a:schemeClr val="bg1"/>
                </a:solidFill>
                <a:latin typeface="Times New Roman" pitchFamily="18" charset="0"/>
                <a:cs typeface="Times New Roman" pitchFamily="18" charset="0"/>
              </a:rPr>
              <a:t>thủy</a:t>
            </a:r>
            <a:r>
              <a:rPr lang="en-US" sz="2400" b="1" dirty="0">
                <a:solidFill>
                  <a:schemeClr val="bg1"/>
                </a:solidFill>
                <a:latin typeface="Times New Roman" pitchFamily="18" charset="0"/>
                <a:cs typeface="Times New Roman" pitchFamily="18" charset="0"/>
              </a:rPr>
              <a:t> </a:t>
            </a:r>
            <a:r>
              <a:rPr lang="en-US" sz="2400" b="1" dirty="0" err="1">
                <a:solidFill>
                  <a:schemeClr val="bg1"/>
                </a:solidFill>
                <a:latin typeface="Times New Roman" pitchFamily="18" charset="0"/>
                <a:cs typeface="Times New Roman" pitchFamily="18" charset="0"/>
              </a:rPr>
              <a:t>điện</a:t>
            </a:r>
            <a:r>
              <a:rPr lang="en-US" sz="2400" b="1" dirty="0">
                <a:solidFill>
                  <a:schemeClr val="bg1"/>
                </a:solidFill>
                <a:latin typeface="Times New Roman" pitchFamily="18" charset="0"/>
                <a:cs typeface="Times New Roman" pitchFamily="18" charset="0"/>
              </a:rPr>
              <a:t> </a:t>
            </a:r>
            <a:r>
              <a:rPr lang="en-US" sz="2400" b="1" dirty="0" err="1">
                <a:solidFill>
                  <a:schemeClr val="bg1"/>
                </a:solidFill>
                <a:latin typeface="Times New Roman" pitchFamily="18" charset="0"/>
                <a:cs typeface="Times New Roman" pitchFamily="18" charset="0"/>
              </a:rPr>
              <a:t>lớn</a:t>
            </a:r>
            <a:r>
              <a:rPr lang="en-US" sz="2400" b="1" dirty="0">
                <a:solidFill>
                  <a:schemeClr val="bg1"/>
                </a:solidFill>
                <a:latin typeface="Times New Roman" pitchFamily="18" charset="0"/>
                <a:cs typeface="Times New Roman" pitchFamily="18" charset="0"/>
              </a:rPr>
              <a:t>).</a:t>
            </a:r>
          </a:p>
        </p:txBody>
      </p:sp>
      <p:sp>
        <p:nvSpPr>
          <p:cNvPr id="23" name="Rectangle 22">
            <a:extLst>
              <a:ext uri="{FF2B5EF4-FFF2-40B4-BE49-F238E27FC236}">
                <a16:creationId xmlns:a16="http://schemas.microsoft.com/office/drawing/2014/main" xmlns="" id="{2C4265B3-4D6F-4F1C-BD79-1696C247247E}"/>
              </a:ext>
            </a:extLst>
          </p:cNvPr>
          <p:cNvSpPr/>
          <p:nvPr/>
        </p:nvSpPr>
        <p:spPr>
          <a:xfrm>
            <a:off x="4135833" y="4262027"/>
            <a:ext cx="3846318" cy="16444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a:solidFill>
                  <a:schemeClr val="bg1"/>
                </a:solidFill>
                <a:latin typeface="Times New Roman" panose="02020603050405020304" pitchFamily="18" charset="0"/>
                <a:cs typeface="Times New Roman" panose="02020603050405020304" pitchFamily="18" charset="0"/>
              </a:rPr>
              <a:t>Ba-la-lai-ca: Tên </a:t>
            </a:r>
            <a:r>
              <a:rPr lang="en-US" sz="2400" b="1" dirty="0" err="1">
                <a:solidFill>
                  <a:schemeClr val="bg1"/>
                </a:solidFill>
                <a:latin typeface="Times New Roman" panose="02020603050405020304" pitchFamily="18" charset="0"/>
                <a:cs typeface="Times New Roman" panose="02020603050405020304" pitchFamily="18" charset="0"/>
              </a:rPr>
              <a:t>một</a:t>
            </a:r>
            <a:r>
              <a:rPr lang="en-US" sz="2400" b="1" dirty="0">
                <a:solidFill>
                  <a:schemeClr val="bg1"/>
                </a:solidFill>
                <a:latin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cs typeface="Times New Roman" panose="02020603050405020304" pitchFamily="18" charset="0"/>
              </a:rPr>
              <a:t>loại</a:t>
            </a:r>
            <a:r>
              <a:rPr lang="en-US" sz="2400" b="1" dirty="0">
                <a:solidFill>
                  <a:schemeClr val="bg1"/>
                </a:solidFill>
                <a:latin typeface="Times New Roman" panose="02020603050405020304" pitchFamily="18" charset="0"/>
                <a:cs typeface="Times New Roman" panose="02020603050405020304" pitchFamily="18" charset="0"/>
              </a:rPr>
              <a:t> </a:t>
            </a:r>
            <a:r>
              <a:rPr lang="en-US" sz="2400" b="1" err="1">
                <a:solidFill>
                  <a:schemeClr val="bg1"/>
                </a:solidFill>
                <a:latin typeface="Times New Roman" panose="02020603050405020304" pitchFamily="18" charset="0"/>
                <a:cs typeface="Times New Roman" panose="02020603050405020304" pitchFamily="18" charset="0"/>
              </a:rPr>
              <a:t>đàn</a:t>
            </a:r>
            <a:r>
              <a:rPr lang="en-US" sz="2400" b="1">
                <a:solidFill>
                  <a:schemeClr val="bg1"/>
                </a:solidFill>
                <a:latin typeface="Times New Roman" panose="02020603050405020304" pitchFamily="18" charset="0"/>
                <a:cs typeface="Times New Roman" panose="02020603050405020304" pitchFamily="18" charset="0"/>
              </a:rPr>
              <a:t> ba </a:t>
            </a:r>
            <a:r>
              <a:rPr lang="en-US" sz="2400" b="1" dirty="0" err="1">
                <a:solidFill>
                  <a:schemeClr val="bg1"/>
                </a:solidFill>
                <a:latin typeface="Times New Roman" panose="02020603050405020304" pitchFamily="18" charset="0"/>
                <a:cs typeface="Times New Roman" panose="02020603050405020304" pitchFamily="18" charset="0"/>
              </a:rPr>
              <a:t>dây</a:t>
            </a:r>
            <a:r>
              <a:rPr lang="en-US" sz="2400" b="1" dirty="0">
                <a:solidFill>
                  <a:schemeClr val="bg1"/>
                </a:solidFill>
                <a:latin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cs typeface="Times New Roman" panose="02020603050405020304" pitchFamily="18" charset="0"/>
              </a:rPr>
              <a:t>của</a:t>
            </a:r>
            <a:r>
              <a:rPr lang="en-US" sz="2400" b="1" dirty="0">
                <a:solidFill>
                  <a:schemeClr val="bg1"/>
                </a:solidFill>
                <a:latin typeface="Times New Roman" panose="02020603050405020304" pitchFamily="18" charset="0"/>
                <a:cs typeface="Times New Roman" panose="02020603050405020304" pitchFamily="18" charset="0"/>
              </a:rPr>
              <a:t> ng</a:t>
            </a:r>
            <a:r>
              <a:rPr lang="vi-VN" sz="2400" b="1" dirty="0">
                <a:solidFill>
                  <a:schemeClr val="bg1"/>
                </a:solidFill>
                <a:latin typeface="Times New Roman" panose="02020603050405020304" pitchFamily="18" charset="0"/>
                <a:cs typeface="Times New Roman" panose="02020603050405020304" pitchFamily="18" charset="0"/>
              </a:rPr>
              <a:t>ư</a:t>
            </a:r>
            <a:r>
              <a:rPr lang="en-US" sz="2400" b="1" dirty="0" err="1">
                <a:solidFill>
                  <a:schemeClr val="bg1"/>
                </a:solidFill>
                <a:latin typeface="Times New Roman" panose="02020603050405020304" pitchFamily="18" charset="0"/>
                <a:cs typeface="Times New Roman" panose="02020603050405020304" pitchFamily="18" charset="0"/>
              </a:rPr>
              <a:t>ời</a:t>
            </a:r>
            <a:r>
              <a:rPr lang="en-US" sz="2400" b="1" dirty="0">
                <a:solidFill>
                  <a:schemeClr val="bg1"/>
                </a:solidFill>
                <a:latin typeface="Times New Roman" panose="02020603050405020304" pitchFamily="18" charset="0"/>
                <a:cs typeface="Times New Roman" panose="02020603050405020304" pitchFamily="18" charset="0"/>
              </a:rPr>
              <a:t> Nga.</a:t>
            </a:r>
          </a:p>
        </p:txBody>
      </p:sp>
      <p:pic>
        <p:nvPicPr>
          <p:cNvPr id="1026" name="Picture 2" descr="TỔNG ĐẠI LÝ XE BEN (XE TẢI TỰ ĐỖ) MIỀN NAM - XEBEN.COM.VN">
            <a:extLst>
              <a:ext uri="{FF2B5EF4-FFF2-40B4-BE49-F238E27FC236}">
                <a16:creationId xmlns:a16="http://schemas.microsoft.com/office/drawing/2014/main" xmlns="" id="{59184687-2651-48FE-BFE6-815CFE00029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82215" y="1802878"/>
            <a:ext cx="3482065" cy="261154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grpSp>
        <p:nvGrpSpPr>
          <p:cNvPr id="28" name="Group 27">
            <a:extLst>
              <a:ext uri="{FF2B5EF4-FFF2-40B4-BE49-F238E27FC236}">
                <a16:creationId xmlns:a16="http://schemas.microsoft.com/office/drawing/2014/main" xmlns="" id="{AA461141-ABE0-46D6-B709-6F18A851BB19}"/>
              </a:ext>
            </a:extLst>
          </p:cNvPr>
          <p:cNvGrpSpPr/>
          <p:nvPr/>
        </p:nvGrpSpPr>
        <p:grpSpPr>
          <a:xfrm>
            <a:off x="4226780" y="1703639"/>
            <a:ext cx="3715040" cy="2841636"/>
            <a:chOff x="8735358" y="1224510"/>
            <a:chExt cx="3861358" cy="2859710"/>
          </a:xfrm>
        </p:grpSpPr>
        <p:sp>
          <p:nvSpPr>
            <p:cNvPr id="15" name="Rectangle: Diagonal Corners Rounded 14">
              <a:extLst>
                <a:ext uri="{FF2B5EF4-FFF2-40B4-BE49-F238E27FC236}">
                  <a16:creationId xmlns:a16="http://schemas.microsoft.com/office/drawing/2014/main" xmlns="" id="{BB3008B9-A577-4FDA-AC6B-A96D93E76E45}"/>
                </a:ext>
              </a:extLst>
            </p:cNvPr>
            <p:cNvSpPr/>
            <p:nvPr/>
          </p:nvSpPr>
          <p:spPr>
            <a:xfrm>
              <a:off x="8735358" y="1224510"/>
              <a:ext cx="3861358" cy="2859710"/>
            </a:xfrm>
            <a:prstGeom prst="round2DiagRect">
              <a:avLst/>
            </a:prstGeom>
            <a:solidFill>
              <a:schemeClr val="bg1"/>
            </a:solidFill>
            <a:scene3d>
              <a:camera prst="orthographicFront"/>
              <a:lightRig rig="threePt" dir="t"/>
            </a:scene3d>
            <a:sp3d>
              <a:bevelT w="139700" prst="cross"/>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8" name="Picture 4" descr="Khám phá đàn Balalaika biểu tượng văn hóa nước Nga - Du lịch Nga">
              <a:extLst>
                <a:ext uri="{FF2B5EF4-FFF2-40B4-BE49-F238E27FC236}">
                  <a16:creationId xmlns:a16="http://schemas.microsoft.com/office/drawing/2014/main" xmlns="" id="{8EC946CF-9063-47E6-9D7E-955E254E8964}"/>
                </a:ext>
              </a:extLst>
            </p:cNvPr>
            <p:cNvPicPr>
              <a:picLocks noChangeAspect="1" noChangeArrowheads="1"/>
            </p:cNvPicPr>
            <p:nvPr/>
          </p:nvPicPr>
          <p:blipFill>
            <a:blip r:embed="rId9" cstate="print">
              <a:extLst>
                <a:ext uri="{BEBA8EAE-BF5A-486C-A8C5-ECC9F3942E4B}">
                  <a14:imgProps xmlns:a14="http://schemas.microsoft.com/office/drawing/2010/main">
                    <a14:imgLayer r:embed="rId10">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rot="539707">
              <a:off x="9155755" y="1263288"/>
              <a:ext cx="2747535" cy="2747535"/>
            </a:xfrm>
            <a:prstGeom prst="round2DiagRect">
              <a:avLst>
                <a:gd name="adj1" fmla="val 16667"/>
                <a:gd name="adj2" fmla="val 0"/>
              </a:avLst>
            </a:prstGeom>
            <a:ln w="88900" cap="sq">
              <a:noFill/>
              <a:miter lim="800000"/>
            </a:ln>
            <a:effectLst/>
            <a:extLst>
              <a:ext uri="{909E8E84-426E-40DD-AFC4-6F175D3DCCD1}">
                <a14:hiddenFill xmlns:a14="http://schemas.microsoft.com/office/drawing/2010/main">
                  <a:solidFill>
                    <a:srgbClr val="FFFFFF"/>
                  </a:solidFill>
                </a14:hiddenFill>
              </a:ext>
            </a:extLst>
          </p:spPr>
        </p:pic>
      </p:grpSp>
      <p:pic>
        <p:nvPicPr>
          <p:cNvPr id="1030" name="Picture 6" descr="Sông Đà: Dòng sông ánh sáng">
            <a:extLst>
              <a:ext uri="{FF2B5EF4-FFF2-40B4-BE49-F238E27FC236}">
                <a16:creationId xmlns:a16="http://schemas.microsoft.com/office/drawing/2014/main" xmlns="" id="{FA94D917-3D12-4218-983B-63CC39F4F8E4}"/>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8170783" y="1703639"/>
            <a:ext cx="3586025" cy="2710788"/>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6664162"/>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randombar(horizontal)">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fade">
                                      <p:cBhvr>
                                        <p:cTn id="12" dur="1000"/>
                                        <p:tgtEl>
                                          <p:spTgt spid="1026"/>
                                        </p:tgtEl>
                                      </p:cBhvr>
                                    </p:animEffect>
                                    <p:anim calcmode="lin" valueType="num">
                                      <p:cBhvr>
                                        <p:cTn id="13" dur="1000" fill="hold"/>
                                        <p:tgtEl>
                                          <p:spTgt spid="1026"/>
                                        </p:tgtEl>
                                        <p:attrNameLst>
                                          <p:attrName>ppt_x</p:attrName>
                                        </p:attrNameLst>
                                      </p:cBhvr>
                                      <p:tavLst>
                                        <p:tav tm="0">
                                          <p:val>
                                            <p:strVal val="#ppt_x"/>
                                          </p:val>
                                        </p:tav>
                                        <p:tav tm="100000">
                                          <p:val>
                                            <p:strVal val="#ppt_x"/>
                                          </p:val>
                                        </p:tav>
                                      </p:tavLst>
                                    </p:anim>
                                    <p:anim calcmode="lin" valueType="num">
                                      <p:cBhvr>
                                        <p:cTn id="14" dur="1000" fill="hold"/>
                                        <p:tgtEl>
                                          <p:spTgt spid="102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1000"/>
                                        <p:tgtEl>
                                          <p:spTgt spid="17"/>
                                        </p:tgtEl>
                                      </p:cBhvr>
                                    </p:animEffect>
                                    <p:anim calcmode="lin" valueType="num">
                                      <p:cBhvr>
                                        <p:cTn id="18" dur="1000" fill="hold"/>
                                        <p:tgtEl>
                                          <p:spTgt spid="17"/>
                                        </p:tgtEl>
                                        <p:attrNameLst>
                                          <p:attrName>ppt_x</p:attrName>
                                        </p:attrNameLst>
                                      </p:cBhvr>
                                      <p:tavLst>
                                        <p:tav tm="0">
                                          <p:val>
                                            <p:strVal val="#ppt_x"/>
                                          </p:val>
                                        </p:tav>
                                        <p:tav tm="100000">
                                          <p:val>
                                            <p:strVal val="#ppt_x"/>
                                          </p:val>
                                        </p:tav>
                                      </p:tavLst>
                                    </p:anim>
                                    <p:anim calcmode="lin" valueType="num">
                                      <p:cBhvr>
                                        <p:cTn id="19"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28"/>
                                        </p:tgtEl>
                                        <p:attrNameLst>
                                          <p:attrName>style.visibility</p:attrName>
                                        </p:attrNameLst>
                                      </p:cBhvr>
                                      <p:to>
                                        <p:strVal val="visible"/>
                                      </p:to>
                                    </p:set>
                                    <p:animEffect transition="in" filter="fade">
                                      <p:cBhvr>
                                        <p:cTn id="24" dur="1000"/>
                                        <p:tgtEl>
                                          <p:spTgt spid="28"/>
                                        </p:tgtEl>
                                      </p:cBhvr>
                                    </p:animEffect>
                                    <p:anim calcmode="lin" valueType="num">
                                      <p:cBhvr>
                                        <p:cTn id="25" dur="1000" fill="hold"/>
                                        <p:tgtEl>
                                          <p:spTgt spid="28"/>
                                        </p:tgtEl>
                                        <p:attrNameLst>
                                          <p:attrName>ppt_x</p:attrName>
                                        </p:attrNameLst>
                                      </p:cBhvr>
                                      <p:tavLst>
                                        <p:tav tm="0">
                                          <p:val>
                                            <p:strVal val="#ppt_x"/>
                                          </p:val>
                                        </p:tav>
                                        <p:tav tm="100000">
                                          <p:val>
                                            <p:strVal val="#ppt_x"/>
                                          </p:val>
                                        </p:tav>
                                      </p:tavLst>
                                    </p:anim>
                                    <p:anim calcmode="lin" valueType="num">
                                      <p:cBhvr>
                                        <p:cTn id="26" dur="1000" fill="hold"/>
                                        <p:tgtEl>
                                          <p:spTgt spid="28"/>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23"/>
                                        </p:tgtEl>
                                        <p:attrNameLst>
                                          <p:attrName>style.visibility</p:attrName>
                                        </p:attrNameLst>
                                      </p:cBhvr>
                                      <p:to>
                                        <p:strVal val="visible"/>
                                      </p:to>
                                    </p:set>
                                    <p:animEffect transition="in" filter="fade">
                                      <p:cBhvr>
                                        <p:cTn id="29" dur="1000"/>
                                        <p:tgtEl>
                                          <p:spTgt spid="23"/>
                                        </p:tgtEl>
                                      </p:cBhvr>
                                    </p:animEffect>
                                    <p:anim calcmode="lin" valueType="num">
                                      <p:cBhvr>
                                        <p:cTn id="30" dur="1000" fill="hold"/>
                                        <p:tgtEl>
                                          <p:spTgt spid="23"/>
                                        </p:tgtEl>
                                        <p:attrNameLst>
                                          <p:attrName>ppt_x</p:attrName>
                                        </p:attrNameLst>
                                      </p:cBhvr>
                                      <p:tavLst>
                                        <p:tav tm="0">
                                          <p:val>
                                            <p:strVal val="#ppt_x"/>
                                          </p:val>
                                        </p:tav>
                                        <p:tav tm="100000">
                                          <p:val>
                                            <p:strVal val="#ppt_x"/>
                                          </p:val>
                                        </p:tav>
                                      </p:tavLst>
                                    </p:anim>
                                    <p:anim calcmode="lin" valueType="num">
                                      <p:cBhvr>
                                        <p:cTn id="31"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nodeType="clickEffect">
                                  <p:stCondLst>
                                    <p:cond delay="0"/>
                                  </p:stCondLst>
                                  <p:childTnLst>
                                    <p:set>
                                      <p:cBhvr>
                                        <p:cTn id="35" dur="1" fill="hold">
                                          <p:stCondLst>
                                            <p:cond delay="0"/>
                                          </p:stCondLst>
                                        </p:cTn>
                                        <p:tgtEl>
                                          <p:spTgt spid="1030"/>
                                        </p:tgtEl>
                                        <p:attrNameLst>
                                          <p:attrName>style.visibility</p:attrName>
                                        </p:attrNameLst>
                                      </p:cBhvr>
                                      <p:to>
                                        <p:strVal val="visible"/>
                                      </p:to>
                                    </p:set>
                                    <p:animEffect transition="in" filter="fade">
                                      <p:cBhvr>
                                        <p:cTn id="36" dur="1000"/>
                                        <p:tgtEl>
                                          <p:spTgt spid="1030"/>
                                        </p:tgtEl>
                                      </p:cBhvr>
                                    </p:animEffect>
                                    <p:anim calcmode="lin" valueType="num">
                                      <p:cBhvr>
                                        <p:cTn id="37" dur="1000" fill="hold"/>
                                        <p:tgtEl>
                                          <p:spTgt spid="1030"/>
                                        </p:tgtEl>
                                        <p:attrNameLst>
                                          <p:attrName>ppt_x</p:attrName>
                                        </p:attrNameLst>
                                      </p:cBhvr>
                                      <p:tavLst>
                                        <p:tav tm="0">
                                          <p:val>
                                            <p:strVal val="#ppt_x"/>
                                          </p:val>
                                        </p:tav>
                                        <p:tav tm="100000">
                                          <p:val>
                                            <p:strVal val="#ppt_x"/>
                                          </p:val>
                                        </p:tav>
                                      </p:tavLst>
                                    </p:anim>
                                    <p:anim calcmode="lin" valueType="num">
                                      <p:cBhvr>
                                        <p:cTn id="38" dur="1000" fill="hold"/>
                                        <p:tgtEl>
                                          <p:spTgt spid="1030"/>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0"/>
                                  </p:stCondLst>
                                  <p:childTnLst>
                                    <p:set>
                                      <p:cBhvr>
                                        <p:cTn id="40" dur="1" fill="hold">
                                          <p:stCondLst>
                                            <p:cond delay="0"/>
                                          </p:stCondLst>
                                        </p:cTn>
                                        <p:tgtEl>
                                          <p:spTgt spid="22"/>
                                        </p:tgtEl>
                                        <p:attrNameLst>
                                          <p:attrName>style.visibility</p:attrName>
                                        </p:attrNameLst>
                                      </p:cBhvr>
                                      <p:to>
                                        <p:strVal val="visible"/>
                                      </p:to>
                                    </p:set>
                                    <p:animEffect transition="in" filter="fade">
                                      <p:cBhvr>
                                        <p:cTn id="41" dur="1000"/>
                                        <p:tgtEl>
                                          <p:spTgt spid="22"/>
                                        </p:tgtEl>
                                      </p:cBhvr>
                                    </p:animEffect>
                                    <p:anim calcmode="lin" valueType="num">
                                      <p:cBhvr>
                                        <p:cTn id="42" dur="1000" fill="hold"/>
                                        <p:tgtEl>
                                          <p:spTgt spid="22"/>
                                        </p:tgtEl>
                                        <p:attrNameLst>
                                          <p:attrName>ppt_x</p:attrName>
                                        </p:attrNameLst>
                                      </p:cBhvr>
                                      <p:tavLst>
                                        <p:tav tm="0">
                                          <p:val>
                                            <p:strVal val="#ppt_x"/>
                                          </p:val>
                                        </p:tav>
                                        <p:tav tm="100000">
                                          <p:val>
                                            <p:strVal val="#ppt_x"/>
                                          </p:val>
                                        </p:tav>
                                      </p:tavLst>
                                    </p:anim>
                                    <p:anim calcmode="lin" valueType="num">
                                      <p:cBhvr>
                                        <p:cTn id="43"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22" grpId="0"/>
      <p:bldP spid="2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图片 23">
            <a:extLst>
              <a:ext uri="{FF2B5EF4-FFF2-40B4-BE49-F238E27FC236}">
                <a16:creationId xmlns:a16="http://schemas.microsoft.com/office/drawing/2014/main" xmlns="" id="{857D072C-7A58-47CE-9F64-CD81C9D026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12191998" cy="6858000"/>
          </a:xfrm>
          <a:prstGeom prst="rect">
            <a:avLst/>
          </a:prstGeom>
        </p:spPr>
      </p:pic>
      <p:pic>
        <p:nvPicPr>
          <p:cNvPr id="3" name="图片 2">
            <a:extLst>
              <a:ext uri="{FF2B5EF4-FFF2-40B4-BE49-F238E27FC236}">
                <a16:creationId xmlns:a16="http://schemas.microsoft.com/office/drawing/2014/main" xmlns="" id="{2F97B1D4-0F65-4D1C-809F-C064E029D8F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174105" y="-43543"/>
            <a:ext cx="1678824" cy="1846422"/>
          </a:xfrm>
          <a:prstGeom prst="rect">
            <a:avLst/>
          </a:prstGeom>
        </p:spPr>
      </p:pic>
      <p:grpSp>
        <p:nvGrpSpPr>
          <p:cNvPr id="14" name="Group 13">
            <a:extLst>
              <a:ext uri="{FF2B5EF4-FFF2-40B4-BE49-F238E27FC236}">
                <a16:creationId xmlns:a16="http://schemas.microsoft.com/office/drawing/2014/main" xmlns="" id="{6687CE77-EEA1-46C5-AE18-61D6B78BA49A}"/>
              </a:ext>
            </a:extLst>
          </p:cNvPr>
          <p:cNvGrpSpPr/>
          <p:nvPr/>
        </p:nvGrpSpPr>
        <p:grpSpPr>
          <a:xfrm>
            <a:off x="4759614" y="253689"/>
            <a:ext cx="9878916" cy="1122408"/>
            <a:chOff x="2240337" y="1707177"/>
            <a:chExt cx="6230504" cy="707886"/>
          </a:xfrm>
        </p:grpSpPr>
        <p:sp>
          <p:nvSpPr>
            <p:cNvPr id="2" name="Rectangle: Rounded Corners 1">
              <a:extLst>
                <a:ext uri="{FF2B5EF4-FFF2-40B4-BE49-F238E27FC236}">
                  <a16:creationId xmlns:a16="http://schemas.microsoft.com/office/drawing/2014/main" xmlns="" id="{9C5F8823-CA07-4DD0-BB91-AED2190E52F8}"/>
                </a:ext>
              </a:extLst>
            </p:cNvPr>
            <p:cNvSpPr/>
            <p:nvPr/>
          </p:nvSpPr>
          <p:spPr>
            <a:xfrm>
              <a:off x="2240337" y="1707177"/>
              <a:ext cx="3361099" cy="707886"/>
            </a:xfrm>
            <a:prstGeom prst="roundRect">
              <a:avLst>
                <a:gd name="adj" fmla="val 49711"/>
              </a:avLst>
            </a:prstGeom>
            <a:solidFill>
              <a:srgbClr val="FFC000"/>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ln w="28575">
                  <a:solidFill>
                    <a:schemeClr val="tx1"/>
                  </a:solidFill>
                </a:ln>
              </a:endParaRPr>
            </a:p>
          </p:txBody>
        </p:sp>
        <p:sp>
          <p:nvSpPr>
            <p:cNvPr id="8" name="TextBox 7">
              <a:extLst>
                <a:ext uri="{FF2B5EF4-FFF2-40B4-BE49-F238E27FC236}">
                  <a16:creationId xmlns:a16="http://schemas.microsoft.com/office/drawing/2014/main" xmlns="" id="{E02FBEFE-4D28-4C17-AC6C-E2152D3A2687}"/>
                </a:ext>
              </a:extLst>
            </p:cNvPr>
            <p:cNvSpPr txBox="1"/>
            <p:nvPr/>
          </p:nvSpPr>
          <p:spPr>
            <a:xfrm>
              <a:off x="2412941" y="1756886"/>
              <a:ext cx="6057900" cy="582332"/>
            </a:xfrm>
            <a:prstGeom prst="rect">
              <a:avLst/>
            </a:prstGeom>
            <a:noFill/>
          </p:spPr>
          <p:txBody>
            <a:bodyPr wrap="square" rtlCol="0">
              <a:spAutoFit/>
            </a:bodyPr>
            <a:lstStyle/>
            <a:p>
              <a:pPr defTabSz="685800">
                <a:buClrTx/>
              </a:pPr>
              <a:r>
                <a:rPr lang="vi-VN" sz="5400" kern="1200">
                  <a:ln w="28575">
                    <a:solidFill>
                      <a:sysClr val="windowText" lastClr="000000"/>
                    </a:solidFill>
                  </a:ln>
                  <a:solidFill>
                    <a:schemeClr val="bg1"/>
                  </a:solidFill>
                  <a:latin typeface="UTM Talling" panose="02040603050506020204" pitchFamily="18" charset="0"/>
                  <a:ea typeface="+mn-ea"/>
                  <a:cs typeface="+mn-cs"/>
                </a:rPr>
                <a:t>Chú thích</a:t>
              </a:r>
              <a:endParaRPr lang="en-US" sz="5400" kern="1200">
                <a:ln w="28575">
                  <a:solidFill>
                    <a:sysClr val="windowText" lastClr="000000"/>
                  </a:solidFill>
                </a:ln>
                <a:solidFill>
                  <a:schemeClr val="bg1"/>
                </a:solidFill>
                <a:latin typeface="UTM Talling" panose="02040603050506020204" pitchFamily="18" charset="0"/>
                <a:ea typeface="+mn-ea"/>
                <a:cs typeface="+mn-cs"/>
              </a:endParaRPr>
            </a:p>
          </p:txBody>
        </p:sp>
      </p:grpSp>
      <p:pic>
        <p:nvPicPr>
          <p:cNvPr id="9" name="图片 6">
            <a:extLst>
              <a:ext uri="{FF2B5EF4-FFF2-40B4-BE49-F238E27FC236}">
                <a16:creationId xmlns:a16="http://schemas.microsoft.com/office/drawing/2014/main" xmlns="" id="{5B8B9B6C-1405-4C28-9ADA-FDBC77EA597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11411611" y="373746"/>
            <a:ext cx="574469" cy="574469"/>
          </a:xfrm>
          <a:prstGeom prst="rect">
            <a:avLst/>
          </a:prstGeom>
        </p:spPr>
      </p:pic>
      <p:pic>
        <p:nvPicPr>
          <p:cNvPr id="10" name="图片 7">
            <a:extLst>
              <a:ext uri="{FF2B5EF4-FFF2-40B4-BE49-F238E27FC236}">
                <a16:creationId xmlns:a16="http://schemas.microsoft.com/office/drawing/2014/main" xmlns="" id="{5D905660-AD0E-44E0-A416-A8B742DEC59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10677510" y="179709"/>
            <a:ext cx="466277" cy="466277"/>
          </a:xfrm>
          <a:prstGeom prst="rect">
            <a:avLst/>
          </a:prstGeom>
        </p:spPr>
      </p:pic>
      <p:pic>
        <p:nvPicPr>
          <p:cNvPr id="11" name="图片 8">
            <a:extLst>
              <a:ext uri="{FF2B5EF4-FFF2-40B4-BE49-F238E27FC236}">
                <a16:creationId xmlns:a16="http://schemas.microsoft.com/office/drawing/2014/main" xmlns="" id="{09676226-E42F-4EE1-BEA6-7ADA83277D2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a:off x="11529174" y="982620"/>
            <a:ext cx="339341" cy="339341"/>
          </a:xfrm>
          <a:prstGeom prst="rect">
            <a:avLst/>
          </a:prstGeom>
        </p:spPr>
      </p:pic>
      <p:sp>
        <p:nvSpPr>
          <p:cNvPr id="17" name="Rectangle 16">
            <a:extLst>
              <a:ext uri="{FF2B5EF4-FFF2-40B4-BE49-F238E27FC236}">
                <a16:creationId xmlns:a16="http://schemas.microsoft.com/office/drawing/2014/main" xmlns="" id="{E4F1A80D-F103-4F7E-B235-575838C4C79F}"/>
              </a:ext>
            </a:extLst>
          </p:cNvPr>
          <p:cNvSpPr/>
          <p:nvPr/>
        </p:nvSpPr>
        <p:spPr>
          <a:xfrm>
            <a:off x="420822" y="4682598"/>
            <a:ext cx="5136698" cy="1490589"/>
          </a:xfrm>
          <a:prstGeom prst="rect">
            <a:avLst/>
          </a:prstGeom>
          <a:noFill/>
          <a:ln>
            <a:noFill/>
          </a:ln>
        </p:spPr>
        <p:style>
          <a:lnRef idx="3">
            <a:schemeClr val="lt1"/>
          </a:lnRef>
          <a:fillRef idx="1">
            <a:schemeClr val="accent4"/>
          </a:fillRef>
          <a:effectRef idx="1">
            <a:schemeClr val="accent4"/>
          </a:effectRef>
          <a:fontRef idx="minor">
            <a:schemeClr val="lt1"/>
          </a:fontRef>
        </p:style>
        <p:txBody>
          <a:bodyPr rtlCol="0" anchor="ctr"/>
          <a:lstStyle/>
          <a:p>
            <a:pPr algn="just"/>
            <a:r>
              <a:rPr lang="en-US" sz="2400" b="1">
                <a:solidFill>
                  <a:schemeClr val="bg1"/>
                </a:solidFill>
                <a:latin typeface="Times New Roman" panose="02020603050405020304" pitchFamily="18" charset="0"/>
                <a:cs typeface="Times New Roman" panose="02020603050405020304" pitchFamily="18" charset="0"/>
              </a:rPr>
              <a:t>Chiếc đập lớn nối liền hai khối núi </a:t>
            </a:r>
          </a:p>
        </p:txBody>
      </p:sp>
      <p:pic>
        <p:nvPicPr>
          <p:cNvPr id="2050" name="Picture 2" descr="Thủ tướng Nguyễn Xuân Phúc: Khởi công Công trình Nhà máy Thủy điện Hòa Bình  mở rộng">
            <a:extLst>
              <a:ext uri="{FF2B5EF4-FFF2-40B4-BE49-F238E27FC236}">
                <a16:creationId xmlns:a16="http://schemas.microsoft.com/office/drawing/2014/main" xmlns="" id="{877B0672-2C6F-438A-8624-B1A505C196B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20822" y="1957478"/>
            <a:ext cx="4876800" cy="302895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2052" name="Picture 4" descr="Mê mẩn trước vẻ quyến rũ của 5 cao nguyên đẹp nhất thế giới">
            <a:extLst>
              <a:ext uri="{FF2B5EF4-FFF2-40B4-BE49-F238E27FC236}">
                <a16:creationId xmlns:a16="http://schemas.microsoft.com/office/drawing/2014/main" xmlns="" id="{1ACBB79B-1236-4901-B413-96EEB4D6AB9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392476" y="1881273"/>
            <a:ext cx="5136698" cy="3210436"/>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20" name="Rectangle 19">
            <a:extLst>
              <a:ext uri="{FF2B5EF4-FFF2-40B4-BE49-F238E27FC236}">
                <a16:creationId xmlns:a16="http://schemas.microsoft.com/office/drawing/2014/main" xmlns="" id="{26A3DFF4-3602-492E-9419-21D1901E665C}"/>
              </a:ext>
            </a:extLst>
          </p:cNvPr>
          <p:cNvSpPr/>
          <p:nvPr/>
        </p:nvSpPr>
        <p:spPr>
          <a:xfrm>
            <a:off x="6306410" y="5090396"/>
            <a:ext cx="5136698" cy="1490589"/>
          </a:xfrm>
          <a:prstGeom prst="rect">
            <a:avLst/>
          </a:prstGeom>
          <a:noFill/>
          <a:ln>
            <a:noFill/>
          </a:ln>
        </p:spPr>
        <p:style>
          <a:lnRef idx="3">
            <a:schemeClr val="lt1"/>
          </a:lnRef>
          <a:fillRef idx="1">
            <a:schemeClr val="accent4"/>
          </a:fillRef>
          <a:effectRef idx="1">
            <a:schemeClr val="accent4"/>
          </a:effectRef>
          <a:fontRef idx="minor">
            <a:schemeClr val="lt1"/>
          </a:fontRef>
        </p:style>
        <p:txBody>
          <a:bodyPr rtlCol="0" anchor="ctr"/>
          <a:lstStyle/>
          <a:p>
            <a:pPr algn="just"/>
            <a:r>
              <a:rPr lang="vi-VN" sz="2400" b="1">
                <a:solidFill>
                  <a:schemeClr val="bg1"/>
                </a:solidFill>
                <a:latin typeface="Times New Roman" panose="02020603050405020304" pitchFamily="18" charset="0"/>
                <a:cs typeface="Times New Roman" panose="02020603050405020304" pitchFamily="18" charset="0"/>
              </a:rPr>
              <a:t>Cao nguyên: Vùng đất rộng và cao, xung quanh có sườn dốc, bề mặt bằng phẳng hoặc lượn sóng.</a:t>
            </a:r>
            <a:endParaRPr lang="en-US" sz="2400" b="1">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61896985"/>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fade">
                                      <p:cBhvr>
                                        <p:cTn id="7" dur="1000"/>
                                        <p:tgtEl>
                                          <p:spTgt spid="2050"/>
                                        </p:tgtEl>
                                      </p:cBhvr>
                                    </p:animEffect>
                                    <p:anim calcmode="lin" valueType="num">
                                      <p:cBhvr>
                                        <p:cTn id="8" dur="1000" fill="hold"/>
                                        <p:tgtEl>
                                          <p:spTgt spid="2050"/>
                                        </p:tgtEl>
                                        <p:attrNameLst>
                                          <p:attrName>ppt_x</p:attrName>
                                        </p:attrNameLst>
                                      </p:cBhvr>
                                      <p:tavLst>
                                        <p:tav tm="0">
                                          <p:val>
                                            <p:strVal val="#ppt_x"/>
                                          </p:val>
                                        </p:tav>
                                        <p:tav tm="100000">
                                          <p:val>
                                            <p:strVal val="#ppt_x"/>
                                          </p:val>
                                        </p:tav>
                                      </p:tavLst>
                                    </p:anim>
                                    <p:anim calcmode="lin" valueType="num">
                                      <p:cBhvr>
                                        <p:cTn id="9" dur="1000" fill="hold"/>
                                        <p:tgtEl>
                                          <p:spTgt spid="2050"/>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1000"/>
                                        <p:tgtEl>
                                          <p:spTgt spid="17"/>
                                        </p:tgtEl>
                                      </p:cBhvr>
                                    </p:animEffect>
                                    <p:anim calcmode="lin" valueType="num">
                                      <p:cBhvr>
                                        <p:cTn id="13" dur="1000" fill="hold"/>
                                        <p:tgtEl>
                                          <p:spTgt spid="17"/>
                                        </p:tgtEl>
                                        <p:attrNameLst>
                                          <p:attrName>ppt_x</p:attrName>
                                        </p:attrNameLst>
                                      </p:cBhvr>
                                      <p:tavLst>
                                        <p:tav tm="0">
                                          <p:val>
                                            <p:strVal val="#ppt_x"/>
                                          </p:val>
                                        </p:tav>
                                        <p:tav tm="100000">
                                          <p:val>
                                            <p:strVal val="#ppt_x"/>
                                          </p:val>
                                        </p:tav>
                                      </p:tavLst>
                                    </p:anim>
                                    <p:anim calcmode="lin" valueType="num">
                                      <p:cBhvr>
                                        <p:cTn id="14"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2052"/>
                                        </p:tgtEl>
                                        <p:attrNameLst>
                                          <p:attrName>style.visibility</p:attrName>
                                        </p:attrNameLst>
                                      </p:cBhvr>
                                      <p:to>
                                        <p:strVal val="visible"/>
                                      </p:to>
                                    </p:set>
                                    <p:animEffect transition="in" filter="fade">
                                      <p:cBhvr>
                                        <p:cTn id="19" dur="1000"/>
                                        <p:tgtEl>
                                          <p:spTgt spid="2052"/>
                                        </p:tgtEl>
                                      </p:cBhvr>
                                    </p:animEffect>
                                    <p:anim calcmode="lin" valueType="num">
                                      <p:cBhvr>
                                        <p:cTn id="20" dur="1000" fill="hold"/>
                                        <p:tgtEl>
                                          <p:spTgt spid="2052"/>
                                        </p:tgtEl>
                                        <p:attrNameLst>
                                          <p:attrName>ppt_x</p:attrName>
                                        </p:attrNameLst>
                                      </p:cBhvr>
                                      <p:tavLst>
                                        <p:tav tm="0">
                                          <p:val>
                                            <p:strVal val="#ppt_x"/>
                                          </p:val>
                                        </p:tav>
                                        <p:tav tm="100000">
                                          <p:val>
                                            <p:strVal val="#ppt_x"/>
                                          </p:val>
                                        </p:tav>
                                      </p:tavLst>
                                    </p:anim>
                                    <p:anim calcmode="lin" valueType="num">
                                      <p:cBhvr>
                                        <p:cTn id="21" dur="1000" fill="hold"/>
                                        <p:tgtEl>
                                          <p:spTgt spid="2052"/>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20"/>
                                        </p:tgtEl>
                                        <p:attrNameLst>
                                          <p:attrName>style.visibility</p:attrName>
                                        </p:attrNameLst>
                                      </p:cBhvr>
                                      <p:to>
                                        <p:strVal val="visible"/>
                                      </p:to>
                                    </p:set>
                                    <p:animEffect transition="in" filter="fade">
                                      <p:cBhvr>
                                        <p:cTn id="24" dur="1000"/>
                                        <p:tgtEl>
                                          <p:spTgt spid="20"/>
                                        </p:tgtEl>
                                      </p:cBhvr>
                                    </p:animEffect>
                                    <p:anim calcmode="lin" valueType="num">
                                      <p:cBhvr>
                                        <p:cTn id="25" dur="1000" fill="hold"/>
                                        <p:tgtEl>
                                          <p:spTgt spid="20"/>
                                        </p:tgtEl>
                                        <p:attrNameLst>
                                          <p:attrName>ppt_x</p:attrName>
                                        </p:attrNameLst>
                                      </p:cBhvr>
                                      <p:tavLst>
                                        <p:tav tm="0">
                                          <p:val>
                                            <p:strVal val="#ppt_x"/>
                                          </p:val>
                                        </p:tav>
                                        <p:tav tm="100000">
                                          <p:val>
                                            <p:strVal val="#ppt_x"/>
                                          </p:val>
                                        </p:tav>
                                      </p:tavLst>
                                    </p:anim>
                                    <p:anim calcmode="lin" valueType="num">
                                      <p:cBhvr>
                                        <p:cTn id="26"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20"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4">
            <a:extLst>
              <a:ext uri="{FF2B5EF4-FFF2-40B4-BE49-F238E27FC236}">
                <a16:creationId xmlns:a16="http://schemas.microsoft.com/office/drawing/2014/main" xmlns="" id="{DA727554-72E9-4330-AAD8-603825E3899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pic>
        <p:nvPicPr>
          <p:cNvPr id="5" name="图片 6">
            <a:extLst>
              <a:ext uri="{FF2B5EF4-FFF2-40B4-BE49-F238E27FC236}">
                <a16:creationId xmlns:a16="http://schemas.microsoft.com/office/drawing/2014/main" xmlns="" id="{ACE2A1D6-D4A3-4436-A33F-C6CE71EF64A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29676" y="181765"/>
            <a:ext cx="1621841" cy="1621841"/>
          </a:xfrm>
          <a:prstGeom prst="rect">
            <a:avLst/>
          </a:prstGeom>
        </p:spPr>
      </p:pic>
      <p:pic>
        <p:nvPicPr>
          <p:cNvPr id="6" name="图片 7">
            <a:extLst>
              <a:ext uri="{FF2B5EF4-FFF2-40B4-BE49-F238E27FC236}">
                <a16:creationId xmlns:a16="http://schemas.microsoft.com/office/drawing/2014/main" xmlns="" id="{684AB3FC-D251-4FE6-BFDB-4735E93907C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179496" y="652818"/>
            <a:ext cx="1316394" cy="1316394"/>
          </a:xfrm>
          <a:prstGeom prst="rect">
            <a:avLst/>
          </a:prstGeom>
        </p:spPr>
      </p:pic>
      <p:pic>
        <p:nvPicPr>
          <p:cNvPr id="7" name="图片 8">
            <a:extLst>
              <a:ext uri="{FF2B5EF4-FFF2-40B4-BE49-F238E27FC236}">
                <a16:creationId xmlns:a16="http://schemas.microsoft.com/office/drawing/2014/main" xmlns="" id="{2430A5E0-FC2A-4F68-B7E2-2E2D860E58E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001794" y="1764845"/>
            <a:ext cx="958029" cy="958029"/>
          </a:xfrm>
          <a:prstGeom prst="rect">
            <a:avLst/>
          </a:prstGeom>
        </p:spPr>
      </p:pic>
      <p:pic>
        <p:nvPicPr>
          <p:cNvPr id="8" name="图片 14">
            <a:extLst>
              <a:ext uri="{FF2B5EF4-FFF2-40B4-BE49-F238E27FC236}">
                <a16:creationId xmlns:a16="http://schemas.microsoft.com/office/drawing/2014/main" xmlns="" id="{450B7914-E3E2-4717-A584-77F49E9E9E4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3206664">
            <a:off x="-238879" y="6487"/>
            <a:ext cx="2057479" cy="2057479"/>
          </a:xfrm>
          <a:prstGeom prst="rect">
            <a:avLst/>
          </a:prstGeom>
        </p:spPr>
      </p:pic>
      <p:sp>
        <p:nvSpPr>
          <p:cNvPr id="10" name="Rectangle 9">
            <a:extLst>
              <a:ext uri="{FF2B5EF4-FFF2-40B4-BE49-F238E27FC236}">
                <a16:creationId xmlns:a16="http://schemas.microsoft.com/office/drawing/2014/main" xmlns="" id="{3D81A547-1C5B-46C1-AF03-6FE50CA27AA9}"/>
              </a:ext>
            </a:extLst>
          </p:cNvPr>
          <p:cNvSpPr/>
          <p:nvPr/>
        </p:nvSpPr>
        <p:spPr>
          <a:xfrm>
            <a:off x="799412" y="1434234"/>
            <a:ext cx="8258734" cy="1619250"/>
          </a:xfrm>
          <a:prstGeom prst="rect">
            <a:avLst/>
          </a:prstGeom>
          <a:noFill/>
        </p:spPr>
        <p:txBody>
          <a:bodyPr wrap="square" lIns="91440" tIns="45720" rIns="91440" bIns="45720" numCol="1">
            <a:prstTxWarp prst="textPlain">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vi-VN" sz="1600" b="1">
                <a:ln w="57150">
                  <a:solidFill>
                    <a:srgbClr val="EC943B"/>
                  </a:solidFill>
                </a:ln>
                <a:solidFill>
                  <a:srgbClr val="FFFF80"/>
                </a:solidFill>
                <a:effectLst>
                  <a:outerShdw blurRad="38100" dist="25400" dir="5400000" algn="ctr" rotWithShape="0">
                    <a:srgbClr val="6E747A">
                      <a:alpha val="43000"/>
                    </a:srgbClr>
                  </a:outerShdw>
                </a:effectLst>
                <a:latin typeface="iCiel Cadena" panose="02000503000000020004" pitchFamily="2" charset="0"/>
              </a:rPr>
              <a:t>TÌM HIỂU BÀI</a:t>
            </a:r>
            <a:endParaRPr lang="en-US" sz="1600" b="1" cap="none" spc="0">
              <a:ln w="57150">
                <a:solidFill>
                  <a:srgbClr val="EC943B"/>
                </a:solidFill>
              </a:ln>
              <a:solidFill>
                <a:srgbClr val="FFFF80"/>
              </a:solidFill>
              <a:effectLst>
                <a:outerShdw blurRad="38100" dist="25400" dir="5400000" algn="ctr" rotWithShape="0">
                  <a:srgbClr val="6E747A">
                    <a:alpha val="43000"/>
                  </a:srgbClr>
                </a:outerShdw>
              </a:effectLst>
              <a:latin typeface="iCiel Cadena" panose="02000503000000020004" pitchFamily="2" charset="0"/>
            </a:endParaRPr>
          </a:p>
        </p:txBody>
      </p:sp>
      <p:pic>
        <p:nvPicPr>
          <p:cNvPr id="13" name="图片 3">
            <a:extLst>
              <a:ext uri="{FF2B5EF4-FFF2-40B4-BE49-F238E27FC236}">
                <a16:creationId xmlns:a16="http://schemas.microsoft.com/office/drawing/2014/main" xmlns="" id="{84DEA6C1-776B-4727-9800-1A86E115A13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952483" y="2574786"/>
            <a:ext cx="4154974" cy="4431302"/>
          </a:xfrm>
          <a:prstGeom prst="rect">
            <a:avLst/>
          </a:prstGeom>
        </p:spPr>
      </p:pic>
    </p:spTree>
    <p:extLst>
      <p:ext uri="{BB962C8B-B14F-4D97-AF65-F5344CB8AC3E}">
        <p14:creationId xmlns:p14="http://schemas.microsoft.com/office/powerpoint/2010/main" val="3527677650"/>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750" fill="hold"/>
                                        <p:tgtEl>
                                          <p:spTgt spid="6"/>
                                        </p:tgtEl>
                                        <p:attrNameLst>
                                          <p:attrName>ppt_w</p:attrName>
                                        </p:attrNameLst>
                                      </p:cBhvr>
                                      <p:tavLst>
                                        <p:tav tm="0">
                                          <p:val>
                                            <p:fltVal val="0"/>
                                          </p:val>
                                        </p:tav>
                                        <p:tav tm="100000">
                                          <p:val>
                                            <p:strVal val="#ppt_w"/>
                                          </p:val>
                                        </p:tav>
                                      </p:tavLst>
                                    </p:anim>
                                    <p:anim calcmode="lin" valueType="num">
                                      <p:cBhvr>
                                        <p:cTn id="8" dur="750" fill="hold"/>
                                        <p:tgtEl>
                                          <p:spTgt spid="6"/>
                                        </p:tgtEl>
                                        <p:attrNameLst>
                                          <p:attrName>ppt_h</p:attrName>
                                        </p:attrNameLst>
                                      </p:cBhvr>
                                      <p:tavLst>
                                        <p:tav tm="0">
                                          <p:val>
                                            <p:fltVal val="0"/>
                                          </p:val>
                                        </p:tav>
                                        <p:tav tm="100000">
                                          <p:val>
                                            <p:strVal val="#ppt_h"/>
                                          </p:val>
                                        </p:tav>
                                      </p:tavLst>
                                    </p:anim>
                                    <p:anim calcmode="lin" valueType="num">
                                      <p:cBhvr>
                                        <p:cTn id="9" dur="750" fill="hold"/>
                                        <p:tgtEl>
                                          <p:spTgt spid="6"/>
                                        </p:tgtEl>
                                        <p:attrNameLst>
                                          <p:attrName>style.rotation</p:attrName>
                                        </p:attrNameLst>
                                      </p:cBhvr>
                                      <p:tavLst>
                                        <p:tav tm="0">
                                          <p:val>
                                            <p:fltVal val="90"/>
                                          </p:val>
                                        </p:tav>
                                        <p:tav tm="100000">
                                          <p:val>
                                            <p:fltVal val="0"/>
                                          </p:val>
                                        </p:tav>
                                      </p:tavLst>
                                    </p:anim>
                                    <p:animEffect transition="in" filter="fade">
                                      <p:cBhvr>
                                        <p:cTn id="10" dur="750"/>
                                        <p:tgtEl>
                                          <p:spTgt spid="6"/>
                                        </p:tgtEl>
                                      </p:cBhvr>
                                    </p:animEffect>
                                  </p:childTnLst>
                                </p:cTn>
                              </p:par>
                              <p:par>
                                <p:cTn id="11" presetID="31"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750" fill="hold"/>
                                        <p:tgtEl>
                                          <p:spTgt spid="5"/>
                                        </p:tgtEl>
                                        <p:attrNameLst>
                                          <p:attrName>ppt_w</p:attrName>
                                        </p:attrNameLst>
                                      </p:cBhvr>
                                      <p:tavLst>
                                        <p:tav tm="0">
                                          <p:val>
                                            <p:fltVal val="0"/>
                                          </p:val>
                                        </p:tav>
                                        <p:tav tm="100000">
                                          <p:val>
                                            <p:strVal val="#ppt_w"/>
                                          </p:val>
                                        </p:tav>
                                      </p:tavLst>
                                    </p:anim>
                                    <p:anim calcmode="lin" valueType="num">
                                      <p:cBhvr>
                                        <p:cTn id="14" dur="750" fill="hold"/>
                                        <p:tgtEl>
                                          <p:spTgt spid="5"/>
                                        </p:tgtEl>
                                        <p:attrNameLst>
                                          <p:attrName>ppt_h</p:attrName>
                                        </p:attrNameLst>
                                      </p:cBhvr>
                                      <p:tavLst>
                                        <p:tav tm="0">
                                          <p:val>
                                            <p:fltVal val="0"/>
                                          </p:val>
                                        </p:tav>
                                        <p:tav tm="100000">
                                          <p:val>
                                            <p:strVal val="#ppt_h"/>
                                          </p:val>
                                        </p:tav>
                                      </p:tavLst>
                                    </p:anim>
                                    <p:anim calcmode="lin" valueType="num">
                                      <p:cBhvr>
                                        <p:cTn id="15" dur="750" fill="hold"/>
                                        <p:tgtEl>
                                          <p:spTgt spid="5"/>
                                        </p:tgtEl>
                                        <p:attrNameLst>
                                          <p:attrName>style.rotation</p:attrName>
                                        </p:attrNameLst>
                                      </p:cBhvr>
                                      <p:tavLst>
                                        <p:tav tm="0">
                                          <p:val>
                                            <p:fltVal val="90"/>
                                          </p:val>
                                        </p:tav>
                                        <p:tav tm="100000">
                                          <p:val>
                                            <p:fltVal val="0"/>
                                          </p:val>
                                        </p:tav>
                                      </p:tavLst>
                                    </p:anim>
                                    <p:animEffect transition="in" filter="fade">
                                      <p:cBhvr>
                                        <p:cTn id="16" dur="750"/>
                                        <p:tgtEl>
                                          <p:spTgt spid="5"/>
                                        </p:tgtEl>
                                      </p:cBhvr>
                                    </p:animEffect>
                                  </p:childTnLst>
                                </p:cTn>
                              </p:par>
                              <p:par>
                                <p:cTn id="17" presetID="31" presetClass="entr" presetSubtype="0" fill="hold" nodeType="with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p:cTn id="19" dur="750" fill="hold"/>
                                        <p:tgtEl>
                                          <p:spTgt spid="7"/>
                                        </p:tgtEl>
                                        <p:attrNameLst>
                                          <p:attrName>ppt_w</p:attrName>
                                        </p:attrNameLst>
                                      </p:cBhvr>
                                      <p:tavLst>
                                        <p:tav tm="0">
                                          <p:val>
                                            <p:fltVal val="0"/>
                                          </p:val>
                                        </p:tav>
                                        <p:tav tm="100000">
                                          <p:val>
                                            <p:strVal val="#ppt_w"/>
                                          </p:val>
                                        </p:tav>
                                      </p:tavLst>
                                    </p:anim>
                                    <p:anim calcmode="lin" valueType="num">
                                      <p:cBhvr>
                                        <p:cTn id="20" dur="750" fill="hold"/>
                                        <p:tgtEl>
                                          <p:spTgt spid="7"/>
                                        </p:tgtEl>
                                        <p:attrNameLst>
                                          <p:attrName>ppt_h</p:attrName>
                                        </p:attrNameLst>
                                      </p:cBhvr>
                                      <p:tavLst>
                                        <p:tav tm="0">
                                          <p:val>
                                            <p:fltVal val="0"/>
                                          </p:val>
                                        </p:tav>
                                        <p:tav tm="100000">
                                          <p:val>
                                            <p:strVal val="#ppt_h"/>
                                          </p:val>
                                        </p:tav>
                                      </p:tavLst>
                                    </p:anim>
                                    <p:anim calcmode="lin" valueType="num">
                                      <p:cBhvr>
                                        <p:cTn id="21" dur="750" fill="hold"/>
                                        <p:tgtEl>
                                          <p:spTgt spid="7"/>
                                        </p:tgtEl>
                                        <p:attrNameLst>
                                          <p:attrName>style.rotation</p:attrName>
                                        </p:attrNameLst>
                                      </p:cBhvr>
                                      <p:tavLst>
                                        <p:tav tm="0">
                                          <p:val>
                                            <p:fltVal val="90"/>
                                          </p:val>
                                        </p:tav>
                                        <p:tav tm="100000">
                                          <p:val>
                                            <p:fltVal val="0"/>
                                          </p:val>
                                        </p:tav>
                                      </p:tavLst>
                                    </p:anim>
                                    <p:animEffect transition="in" filter="fade">
                                      <p:cBhvr>
                                        <p:cTn id="22" dur="750"/>
                                        <p:tgtEl>
                                          <p:spTgt spid="7"/>
                                        </p:tgtEl>
                                      </p:cBhvr>
                                    </p:animEffect>
                                  </p:childTnLst>
                                </p:cTn>
                              </p:par>
                            </p:childTnLst>
                          </p:cTn>
                        </p:par>
                        <p:par>
                          <p:cTn id="23" fill="hold">
                            <p:stCondLst>
                              <p:cond delay="750"/>
                            </p:stCondLst>
                            <p:childTnLst>
                              <p:par>
                                <p:cTn id="24" presetID="42" presetClass="entr" presetSubtype="0" fill="hold" nodeType="after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750"/>
                                        <p:tgtEl>
                                          <p:spTgt spid="8"/>
                                        </p:tgtEl>
                                      </p:cBhvr>
                                    </p:animEffect>
                                    <p:anim calcmode="lin" valueType="num">
                                      <p:cBhvr>
                                        <p:cTn id="27" dur="750" fill="hold"/>
                                        <p:tgtEl>
                                          <p:spTgt spid="8"/>
                                        </p:tgtEl>
                                        <p:attrNameLst>
                                          <p:attrName>ppt_x</p:attrName>
                                        </p:attrNameLst>
                                      </p:cBhvr>
                                      <p:tavLst>
                                        <p:tav tm="0">
                                          <p:val>
                                            <p:strVal val="#ppt_x"/>
                                          </p:val>
                                        </p:tav>
                                        <p:tav tm="100000">
                                          <p:val>
                                            <p:strVal val="#ppt_x"/>
                                          </p:val>
                                        </p:tav>
                                      </p:tavLst>
                                    </p:anim>
                                    <p:anim calcmode="lin" valueType="num">
                                      <p:cBhvr>
                                        <p:cTn id="28" dur="750" fill="hold"/>
                                        <p:tgtEl>
                                          <p:spTgt spid="8"/>
                                        </p:tgtEl>
                                        <p:attrNameLst>
                                          <p:attrName>ppt_y</p:attrName>
                                        </p:attrNameLst>
                                      </p:cBhvr>
                                      <p:tavLst>
                                        <p:tav tm="0">
                                          <p:val>
                                            <p:strVal val="#ppt_y+.1"/>
                                          </p:val>
                                        </p:tav>
                                        <p:tav tm="100000">
                                          <p:val>
                                            <p:strVal val="#ppt_y"/>
                                          </p:val>
                                        </p:tav>
                                      </p:tavLst>
                                    </p:anim>
                                  </p:childTnLst>
                                </p:cTn>
                              </p:par>
                            </p:childTnLst>
                          </p:cTn>
                        </p:par>
                        <p:par>
                          <p:cTn id="29" fill="hold">
                            <p:stCondLst>
                              <p:cond delay="1500"/>
                            </p:stCondLst>
                            <p:childTnLst>
                              <p:par>
                                <p:cTn id="30" presetID="14" presetClass="entr" presetSubtype="10" fill="hold" nodeType="after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randombar(horizontal)">
                                      <p:cBhvr>
                                        <p:cTn id="32" dur="750"/>
                                        <p:tgtEl>
                                          <p:spTgt spid="13"/>
                                        </p:tgtEl>
                                      </p:cBhvr>
                                    </p:animEffect>
                                  </p:childTnLst>
                                </p:cTn>
                              </p:par>
                              <p:par>
                                <p:cTn id="33" presetID="26" presetClass="entr" presetSubtype="0" fill="hold" grpId="0" nodeType="withEffect">
                                  <p:stCondLst>
                                    <p:cond delay="0"/>
                                  </p:stCondLst>
                                  <p:childTnLst>
                                    <p:set>
                                      <p:cBhvr>
                                        <p:cTn id="34" dur="1" fill="hold">
                                          <p:stCondLst>
                                            <p:cond delay="0"/>
                                          </p:stCondLst>
                                        </p:cTn>
                                        <p:tgtEl>
                                          <p:spTgt spid="10">
                                            <p:txEl>
                                              <p:pRg st="0" end="0"/>
                                            </p:txEl>
                                          </p:spTgt>
                                        </p:tgtEl>
                                        <p:attrNameLst>
                                          <p:attrName>style.visibility</p:attrName>
                                        </p:attrNameLst>
                                      </p:cBhvr>
                                      <p:to>
                                        <p:strVal val="visible"/>
                                      </p:to>
                                    </p:set>
                                    <p:animEffect transition="in" filter="wipe(down)">
                                      <p:cBhvr>
                                        <p:cTn id="35" dur="580">
                                          <p:stCondLst>
                                            <p:cond delay="0"/>
                                          </p:stCondLst>
                                        </p:cTn>
                                        <p:tgtEl>
                                          <p:spTgt spid="10">
                                            <p:txEl>
                                              <p:pRg st="0" end="0"/>
                                            </p:txEl>
                                          </p:spTgt>
                                        </p:tgtEl>
                                      </p:cBhvr>
                                    </p:animEffect>
                                    <p:anim calcmode="lin" valueType="num">
                                      <p:cBhvr>
                                        <p:cTn id="36" dur="1822" tmFilter="0,0; 0.14,0.36; 0.43,0.73; 0.71,0.91; 1.0,1.0">
                                          <p:stCondLst>
                                            <p:cond delay="0"/>
                                          </p:stCondLst>
                                        </p:cTn>
                                        <p:tgtEl>
                                          <p:spTgt spid="10">
                                            <p:txEl>
                                              <p:pRg st="0" end="0"/>
                                            </p:txEl>
                                          </p:spTgt>
                                        </p:tgtEl>
                                        <p:attrNameLst>
                                          <p:attrName>ppt_x</p:attrName>
                                        </p:attrNameLst>
                                      </p:cBhvr>
                                      <p:tavLst>
                                        <p:tav tm="0">
                                          <p:val>
                                            <p:strVal val="#ppt_x-0.25"/>
                                          </p:val>
                                        </p:tav>
                                        <p:tav tm="100000">
                                          <p:val>
                                            <p:strVal val="#ppt_x"/>
                                          </p:val>
                                        </p:tav>
                                      </p:tavLst>
                                    </p:anim>
                                    <p:anim calcmode="lin" valueType="num">
                                      <p:cBhvr>
                                        <p:cTn id="37" dur="664" tmFilter="0.0,0.0; 0.25,0.07; 0.50,0.2; 0.75,0.467; 1.0,1.0">
                                          <p:stCondLst>
                                            <p:cond delay="0"/>
                                          </p:stCondLst>
                                        </p:cTn>
                                        <p:tgtEl>
                                          <p:spTgt spid="10">
                                            <p:txEl>
                                              <p:pRg st="0" end="0"/>
                                            </p:txEl>
                                          </p:spTgt>
                                        </p:tgtEl>
                                        <p:attrNameLst>
                                          <p:attrName>ppt_y</p:attrName>
                                        </p:attrNameLst>
                                      </p:cBhvr>
                                      <p:tavLst>
                                        <p:tav tm="0" fmla="#ppt_y-sin(pi*$)/3">
                                          <p:val>
                                            <p:fltVal val="0.5"/>
                                          </p:val>
                                        </p:tav>
                                        <p:tav tm="100000">
                                          <p:val>
                                            <p:fltVal val="1"/>
                                          </p:val>
                                        </p:tav>
                                      </p:tavLst>
                                    </p:anim>
                                    <p:anim calcmode="lin" valueType="num">
                                      <p:cBhvr>
                                        <p:cTn id="38" dur="664" tmFilter="0, 0; 0.125,0.2665; 0.25,0.4; 0.375,0.465; 0.5,0.5;  0.625,0.535; 0.75,0.6; 0.875,0.7335; 1,1">
                                          <p:stCondLst>
                                            <p:cond delay="664"/>
                                          </p:stCondLst>
                                        </p:cTn>
                                        <p:tgtEl>
                                          <p:spTgt spid="10">
                                            <p:txEl>
                                              <p:pRg st="0" end="0"/>
                                            </p:txEl>
                                          </p:spTgt>
                                        </p:tgtEl>
                                        <p:attrNameLst>
                                          <p:attrName>ppt_y</p:attrName>
                                        </p:attrNameLst>
                                      </p:cBhvr>
                                      <p:tavLst>
                                        <p:tav tm="0" fmla="#ppt_y-sin(pi*$)/9">
                                          <p:val>
                                            <p:fltVal val="0"/>
                                          </p:val>
                                        </p:tav>
                                        <p:tav tm="100000">
                                          <p:val>
                                            <p:fltVal val="1"/>
                                          </p:val>
                                        </p:tav>
                                      </p:tavLst>
                                    </p:anim>
                                    <p:anim calcmode="lin" valueType="num">
                                      <p:cBhvr>
                                        <p:cTn id="39" dur="332" tmFilter="0, 0; 0.125,0.2665; 0.25,0.4; 0.375,0.465; 0.5,0.5;  0.625,0.535; 0.75,0.6; 0.875,0.7335; 1,1">
                                          <p:stCondLst>
                                            <p:cond delay="1324"/>
                                          </p:stCondLst>
                                        </p:cTn>
                                        <p:tgtEl>
                                          <p:spTgt spid="10">
                                            <p:txEl>
                                              <p:pRg st="0" end="0"/>
                                            </p:txEl>
                                          </p:spTgt>
                                        </p:tgtEl>
                                        <p:attrNameLst>
                                          <p:attrName>ppt_y</p:attrName>
                                        </p:attrNameLst>
                                      </p:cBhvr>
                                      <p:tavLst>
                                        <p:tav tm="0" fmla="#ppt_y-sin(pi*$)/27">
                                          <p:val>
                                            <p:fltVal val="0"/>
                                          </p:val>
                                        </p:tav>
                                        <p:tav tm="100000">
                                          <p:val>
                                            <p:fltVal val="1"/>
                                          </p:val>
                                        </p:tav>
                                      </p:tavLst>
                                    </p:anim>
                                    <p:anim calcmode="lin" valueType="num">
                                      <p:cBhvr>
                                        <p:cTn id="40" dur="164" tmFilter="0, 0; 0.125,0.2665; 0.25,0.4; 0.375,0.465; 0.5,0.5;  0.625,0.535; 0.75,0.6; 0.875,0.7335; 1,1">
                                          <p:stCondLst>
                                            <p:cond delay="1656"/>
                                          </p:stCondLst>
                                        </p:cTn>
                                        <p:tgtEl>
                                          <p:spTgt spid="10">
                                            <p:txEl>
                                              <p:pRg st="0" end="0"/>
                                            </p:txEl>
                                          </p:spTgt>
                                        </p:tgtEl>
                                        <p:attrNameLst>
                                          <p:attrName>ppt_y</p:attrName>
                                        </p:attrNameLst>
                                      </p:cBhvr>
                                      <p:tavLst>
                                        <p:tav tm="0" fmla="#ppt_y-sin(pi*$)/81">
                                          <p:val>
                                            <p:fltVal val="0"/>
                                          </p:val>
                                        </p:tav>
                                        <p:tav tm="100000">
                                          <p:val>
                                            <p:fltVal val="1"/>
                                          </p:val>
                                        </p:tav>
                                      </p:tavLst>
                                    </p:anim>
                                    <p:animScale>
                                      <p:cBhvr>
                                        <p:cTn id="41" dur="26">
                                          <p:stCondLst>
                                            <p:cond delay="650"/>
                                          </p:stCondLst>
                                        </p:cTn>
                                        <p:tgtEl>
                                          <p:spTgt spid="10">
                                            <p:txEl>
                                              <p:pRg st="0" end="0"/>
                                            </p:txEl>
                                          </p:spTgt>
                                        </p:tgtEl>
                                      </p:cBhvr>
                                      <p:to x="100000" y="60000"/>
                                    </p:animScale>
                                    <p:animScale>
                                      <p:cBhvr>
                                        <p:cTn id="42" dur="166" decel="50000">
                                          <p:stCondLst>
                                            <p:cond delay="676"/>
                                          </p:stCondLst>
                                        </p:cTn>
                                        <p:tgtEl>
                                          <p:spTgt spid="10">
                                            <p:txEl>
                                              <p:pRg st="0" end="0"/>
                                            </p:txEl>
                                          </p:spTgt>
                                        </p:tgtEl>
                                      </p:cBhvr>
                                      <p:to x="100000" y="100000"/>
                                    </p:animScale>
                                    <p:animScale>
                                      <p:cBhvr>
                                        <p:cTn id="43" dur="26">
                                          <p:stCondLst>
                                            <p:cond delay="1312"/>
                                          </p:stCondLst>
                                        </p:cTn>
                                        <p:tgtEl>
                                          <p:spTgt spid="10">
                                            <p:txEl>
                                              <p:pRg st="0" end="0"/>
                                            </p:txEl>
                                          </p:spTgt>
                                        </p:tgtEl>
                                      </p:cBhvr>
                                      <p:to x="100000" y="80000"/>
                                    </p:animScale>
                                    <p:animScale>
                                      <p:cBhvr>
                                        <p:cTn id="44" dur="166" decel="50000">
                                          <p:stCondLst>
                                            <p:cond delay="1338"/>
                                          </p:stCondLst>
                                        </p:cTn>
                                        <p:tgtEl>
                                          <p:spTgt spid="10">
                                            <p:txEl>
                                              <p:pRg st="0" end="0"/>
                                            </p:txEl>
                                          </p:spTgt>
                                        </p:tgtEl>
                                      </p:cBhvr>
                                      <p:to x="100000" y="100000"/>
                                    </p:animScale>
                                    <p:animScale>
                                      <p:cBhvr>
                                        <p:cTn id="45" dur="26">
                                          <p:stCondLst>
                                            <p:cond delay="1642"/>
                                          </p:stCondLst>
                                        </p:cTn>
                                        <p:tgtEl>
                                          <p:spTgt spid="10">
                                            <p:txEl>
                                              <p:pRg st="0" end="0"/>
                                            </p:txEl>
                                          </p:spTgt>
                                        </p:tgtEl>
                                      </p:cBhvr>
                                      <p:to x="100000" y="90000"/>
                                    </p:animScale>
                                    <p:animScale>
                                      <p:cBhvr>
                                        <p:cTn id="46" dur="166" decel="50000">
                                          <p:stCondLst>
                                            <p:cond delay="1668"/>
                                          </p:stCondLst>
                                        </p:cTn>
                                        <p:tgtEl>
                                          <p:spTgt spid="10">
                                            <p:txEl>
                                              <p:pRg st="0" end="0"/>
                                            </p:txEl>
                                          </p:spTgt>
                                        </p:tgtEl>
                                      </p:cBhvr>
                                      <p:to x="100000" y="100000"/>
                                    </p:animScale>
                                    <p:animScale>
                                      <p:cBhvr>
                                        <p:cTn id="47" dur="26">
                                          <p:stCondLst>
                                            <p:cond delay="1808"/>
                                          </p:stCondLst>
                                        </p:cTn>
                                        <p:tgtEl>
                                          <p:spTgt spid="10">
                                            <p:txEl>
                                              <p:pRg st="0" end="0"/>
                                            </p:txEl>
                                          </p:spTgt>
                                        </p:tgtEl>
                                      </p:cBhvr>
                                      <p:to x="100000" y="95000"/>
                                    </p:animScale>
                                    <p:animScale>
                                      <p:cBhvr>
                                        <p:cTn id="48" dur="166" decel="50000">
                                          <p:stCondLst>
                                            <p:cond delay="1834"/>
                                          </p:stCondLst>
                                        </p:cTn>
                                        <p:tgtEl>
                                          <p:spTgt spid="10">
                                            <p:txEl>
                                              <p:pRg st="0" end="0"/>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图片 3">
            <a:extLst>
              <a:ext uri="{FF2B5EF4-FFF2-40B4-BE49-F238E27FC236}">
                <a16:creationId xmlns:a16="http://schemas.microsoft.com/office/drawing/2014/main" xmlns="" id="{2B533352-B0A5-4432-AFDF-1F136513C47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图片 6">
            <a:extLst>
              <a:ext uri="{FF2B5EF4-FFF2-40B4-BE49-F238E27FC236}">
                <a16:creationId xmlns:a16="http://schemas.microsoft.com/office/drawing/2014/main" xmlns="" id="{C7654652-D710-4659-83B7-66276AAC84C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43260" y="181765"/>
            <a:ext cx="1108257" cy="1108257"/>
          </a:xfrm>
          <a:prstGeom prst="rect">
            <a:avLst/>
          </a:prstGeom>
        </p:spPr>
      </p:pic>
      <p:pic>
        <p:nvPicPr>
          <p:cNvPr id="6" name="图片 7">
            <a:extLst>
              <a:ext uri="{FF2B5EF4-FFF2-40B4-BE49-F238E27FC236}">
                <a16:creationId xmlns:a16="http://schemas.microsoft.com/office/drawing/2014/main" xmlns="" id="{764FFABD-D5F4-44F7-91BB-151F3B96783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10434" y="1308480"/>
            <a:ext cx="899535" cy="899535"/>
          </a:xfrm>
          <a:prstGeom prst="rect">
            <a:avLst/>
          </a:prstGeom>
        </p:spPr>
      </p:pic>
      <p:pic>
        <p:nvPicPr>
          <p:cNvPr id="7" name="图片 8">
            <a:extLst>
              <a:ext uri="{FF2B5EF4-FFF2-40B4-BE49-F238E27FC236}">
                <a16:creationId xmlns:a16="http://schemas.microsoft.com/office/drawing/2014/main" xmlns="" id="{A430A0F1-F0C3-425A-A6E8-D6683E90B1E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615934" y="981154"/>
            <a:ext cx="654652" cy="654652"/>
          </a:xfrm>
          <a:prstGeom prst="rect">
            <a:avLst/>
          </a:prstGeom>
        </p:spPr>
      </p:pic>
      <p:pic>
        <p:nvPicPr>
          <p:cNvPr id="8" name="图片 14">
            <a:extLst>
              <a:ext uri="{FF2B5EF4-FFF2-40B4-BE49-F238E27FC236}">
                <a16:creationId xmlns:a16="http://schemas.microsoft.com/office/drawing/2014/main" xmlns="" id="{9D89FE66-44BE-4A92-8746-5D856827EA0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3206664">
            <a:off x="-238879" y="6487"/>
            <a:ext cx="2057479" cy="2057479"/>
          </a:xfrm>
          <a:prstGeom prst="rect">
            <a:avLst/>
          </a:prstGeom>
        </p:spPr>
      </p:pic>
      <p:sp>
        <p:nvSpPr>
          <p:cNvPr id="16" name="Rectangle: Rounded Corners 15">
            <a:extLst>
              <a:ext uri="{FF2B5EF4-FFF2-40B4-BE49-F238E27FC236}">
                <a16:creationId xmlns:a16="http://schemas.microsoft.com/office/drawing/2014/main" xmlns="" id="{F4E0CC7F-B0BB-4BD1-A742-FC636FA19B50}"/>
              </a:ext>
            </a:extLst>
          </p:cNvPr>
          <p:cNvSpPr/>
          <p:nvPr/>
        </p:nvSpPr>
        <p:spPr>
          <a:xfrm>
            <a:off x="660400" y="2208015"/>
            <a:ext cx="5219700" cy="3951485"/>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图片 5">
            <a:extLst>
              <a:ext uri="{FF2B5EF4-FFF2-40B4-BE49-F238E27FC236}">
                <a16:creationId xmlns:a16="http://schemas.microsoft.com/office/drawing/2014/main" xmlns="" id="{519707D8-CDC1-4D80-B9DD-838032447B64}"/>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2553337" y="1509515"/>
            <a:ext cx="1433826" cy="1404398"/>
          </a:xfrm>
          <a:prstGeom prst="rect">
            <a:avLst/>
          </a:prstGeom>
        </p:spPr>
      </p:pic>
      <p:sp>
        <p:nvSpPr>
          <p:cNvPr id="17" name="Rectangle: Rounded Corners 16">
            <a:extLst>
              <a:ext uri="{FF2B5EF4-FFF2-40B4-BE49-F238E27FC236}">
                <a16:creationId xmlns:a16="http://schemas.microsoft.com/office/drawing/2014/main" xmlns="" id="{96DB523E-D602-4A7E-ACE7-923B556B99D4}"/>
              </a:ext>
            </a:extLst>
          </p:cNvPr>
          <p:cNvSpPr/>
          <p:nvPr/>
        </p:nvSpPr>
        <p:spPr>
          <a:xfrm>
            <a:off x="6311902" y="2208015"/>
            <a:ext cx="5219700" cy="3951485"/>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图片 14">
            <a:extLst>
              <a:ext uri="{FF2B5EF4-FFF2-40B4-BE49-F238E27FC236}">
                <a16:creationId xmlns:a16="http://schemas.microsoft.com/office/drawing/2014/main" xmlns="" id="{757DBE98-2F89-48E5-BF9A-371035A1E6B4}"/>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8269544" y="1559509"/>
            <a:ext cx="1432301" cy="1354404"/>
          </a:xfrm>
          <a:prstGeom prst="rect">
            <a:avLst/>
          </a:prstGeom>
        </p:spPr>
      </p:pic>
      <p:sp>
        <p:nvSpPr>
          <p:cNvPr id="20" name="Rectangle 19">
            <a:extLst>
              <a:ext uri="{FF2B5EF4-FFF2-40B4-BE49-F238E27FC236}">
                <a16:creationId xmlns:a16="http://schemas.microsoft.com/office/drawing/2014/main" xmlns="" id="{3D3FB054-877A-44CB-9EBC-85FDB3E39888}"/>
              </a:ext>
            </a:extLst>
          </p:cNvPr>
          <p:cNvSpPr/>
          <p:nvPr/>
        </p:nvSpPr>
        <p:spPr>
          <a:xfrm>
            <a:off x="2943920" y="458676"/>
            <a:ext cx="6304159" cy="751583"/>
          </a:xfrm>
          <a:prstGeom prst="rect">
            <a:avLst/>
          </a:prstGeom>
          <a:noFill/>
        </p:spPr>
        <p:txBody>
          <a:bodyPr wrap="square" lIns="91440" tIns="45720" rIns="91440" bIns="45720" numCol="1">
            <a:prstTxWarp prst="textPlain">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vi-VN" sz="1600" b="1">
                <a:ln w="38100">
                  <a:solidFill>
                    <a:srgbClr val="EC943B"/>
                  </a:solidFill>
                </a:ln>
                <a:solidFill>
                  <a:srgbClr val="FFFF80"/>
                </a:solidFill>
                <a:effectLst>
                  <a:outerShdw blurRad="38100" dist="25400" dir="5400000" algn="ctr" rotWithShape="0">
                    <a:srgbClr val="6E747A">
                      <a:alpha val="43000"/>
                    </a:srgbClr>
                  </a:outerShdw>
                </a:effectLst>
                <a:latin typeface="iCiel Cadena" panose="02000503000000020004" pitchFamily="2" charset="0"/>
              </a:rPr>
              <a:t>Nội dung bài đọc</a:t>
            </a:r>
            <a:endParaRPr lang="en-US" sz="1600" b="1" cap="none" spc="0">
              <a:ln w="38100">
                <a:solidFill>
                  <a:srgbClr val="EC943B"/>
                </a:solidFill>
              </a:ln>
              <a:solidFill>
                <a:srgbClr val="FFFF80"/>
              </a:solidFill>
              <a:effectLst>
                <a:outerShdw blurRad="38100" dist="25400" dir="5400000" algn="ctr" rotWithShape="0">
                  <a:srgbClr val="6E747A">
                    <a:alpha val="43000"/>
                  </a:srgbClr>
                </a:outerShdw>
              </a:effectLst>
              <a:latin typeface="iCiel Cadena" panose="02000503000000020004" pitchFamily="2" charset="0"/>
            </a:endParaRPr>
          </a:p>
        </p:txBody>
      </p:sp>
      <p:sp>
        <p:nvSpPr>
          <p:cNvPr id="21" name="Rectangle 2">
            <a:extLst>
              <a:ext uri="{FF2B5EF4-FFF2-40B4-BE49-F238E27FC236}">
                <a16:creationId xmlns:a16="http://schemas.microsoft.com/office/drawing/2014/main" xmlns="" id="{29EB6055-4CEA-4A39-B89F-0D7734B4C24F}"/>
              </a:ext>
            </a:extLst>
          </p:cNvPr>
          <p:cNvSpPr>
            <a:spLocks noChangeArrowheads="1"/>
          </p:cNvSpPr>
          <p:nvPr/>
        </p:nvSpPr>
        <p:spPr bwMode="auto">
          <a:xfrm>
            <a:off x="829485" y="3049286"/>
            <a:ext cx="4822019"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vi-VN" altLang="en-US" sz="4000" b="1">
                <a:latin typeface="Times New Roman" panose="02020603050405020304" pitchFamily="18" charset="0"/>
                <a:cs typeface="Times New Roman" panose="02020603050405020304" pitchFamily="18" charset="0"/>
              </a:rPr>
              <a:t>Sự gắn bó giữa con người với thiên nhiên trong đêm trăng.</a:t>
            </a:r>
            <a:endParaRPr lang="en-US" altLang="en-US" sz="4000"/>
          </a:p>
        </p:txBody>
      </p:sp>
      <p:sp>
        <p:nvSpPr>
          <p:cNvPr id="22" name="Rectangle 2">
            <a:extLst>
              <a:ext uri="{FF2B5EF4-FFF2-40B4-BE49-F238E27FC236}">
                <a16:creationId xmlns:a16="http://schemas.microsoft.com/office/drawing/2014/main" xmlns="" id="{EA9BDBDC-3BB5-46DF-B134-F89EF7F4A981}"/>
              </a:ext>
            </a:extLst>
          </p:cNvPr>
          <p:cNvSpPr>
            <a:spLocks noChangeArrowheads="1"/>
          </p:cNvSpPr>
          <p:nvPr/>
        </p:nvSpPr>
        <p:spPr bwMode="auto">
          <a:xfrm>
            <a:off x="6769963" y="3020243"/>
            <a:ext cx="4303578"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vi-VN" altLang="en-US" sz="4000" b="1">
                <a:latin typeface="Times New Roman" panose="02020603050405020304" pitchFamily="18" charset="0"/>
                <a:cs typeface="Times New Roman" panose="02020603050405020304" pitchFamily="18" charset="0"/>
              </a:rPr>
              <a:t>Ước mơ về một tương lai tươi đẹp.</a:t>
            </a:r>
            <a:endParaRPr lang="en-US" altLang="en-US" sz="4000"/>
          </a:p>
        </p:txBody>
      </p:sp>
    </p:spTree>
    <p:extLst>
      <p:ext uri="{BB962C8B-B14F-4D97-AF65-F5344CB8AC3E}">
        <p14:creationId xmlns:p14="http://schemas.microsoft.com/office/powerpoint/2010/main" val="1811820292"/>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par>
                                <p:cTn id="10" presetID="53" presetClass="entr" presetSubtype="16"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fltVal val="0"/>
                                          </p:val>
                                        </p:tav>
                                        <p:tav tm="100000">
                                          <p:val>
                                            <p:strVal val="#ppt_w"/>
                                          </p:val>
                                        </p:tav>
                                      </p:tavLst>
                                    </p:anim>
                                    <p:anim calcmode="lin" valueType="num">
                                      <p:cBhvr>
                                        <p:cTn id="13" dur="500" fill="hold"/>
                                        <p:tgtEl>
                                          <p:spTgt spid="5"/>
                                        </p:tgtEl>
                                        <p:attrNameLst>
                                          <p:attrName>ppt_h</p:attrName>
                                        </p:attrNameLst>
                                      </p:cBhvr>
                                      <p:tavLst>
                                        <p:tav tm="0">
                                          <p:val>
                                            <p:fltVal val="0"/>
                                          </p:val>
                                        </p:tav>
                                        <p:tav tm="100000">
                                          <p:val>
                                            <p:strVal val="#ppt_h"/>
                                          </p:val>
                                        </p:tav>
                                      </p:tavLst>
                                    </p:anim>
                                    <p:animEffect transition="in" filter="fade">
                                      <p:cBhvr>
                                        <p:cTn id="14" dur="500"/>
                                        <p:tgtEl>
                                          <p:spTgt spid="5"/>
                                        </p:tgtEl>
                                      </p:cBhvr>
                                    </p:animEffect>
                                  </p:childTnLst>
                                </p:cTn>
                              </p:par>
                              <p:par>
                                <p:cTn id="15" presetID="53" presetClass="entr" presetSubtype="16" fill="hold" nodeType="with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p:cTn id="17" dur="500" fill="hold"/>
                                        <p:tgtEl>
                                          <p:spTgt spid="7"/>
                                        </p:tgtEl>
                                        <p:attrNameLst>
                                          <p:attrName>ppt_w</p:attrName>
                                        </p:attrNameLst>
                                      </p:cBhvr>
                                      <p:tavLst>
                                        <p:tav tm="0">
                                          <p:val>
                                            <p:fltVal val="0"/>
                                          </p:val>
                                        </p:tav>
                                        <p:tav tm="100000">
                                          <p:val>
                                            <p:strVal val="#ppt_w"/>
                                          </p:val>
                                        </p:tav>
                                      </p:tavLst>
                                    </p:anim>
                                    <p:anim calcmode="lin" valueType="num">
                                      <p:cBhvr>
                                        <p:cTn id="18" dur="500" fill="hold"/>
                                        <p:tgtEl>
                                          <p:spTgt spid="7"/>
                                        </p:tgtEl>
                                        <p:attrNameLst>
                                          <p:attrName>ppt_h</p:attrName>
                                        </p:attrNameLst>
                                      </p:cBhvr>
                                      <p:tavLst>
                                        <p:tav tm="0">
                                          <p:val>
                                            <p:fltVal val="0"/>
                                          </p:val>
                                        </p:tav>
                                        <p:tav tm="100000">
                                          <p:val>
                                            <p:strVal val="#ppt_h"/>
                                          </p:val>
                                        </p:tav>
                                      </p:tavLst>
                                    </p:anim>
                                    <p:animEffect transition="in" filter="fade">
                                      <p:cBhvr>
                                        <p:cTn id="19" dur="500"/>
                                        <p:tgtEl>
                                          <p:spTgt spid="7"/>
                                        </p:tgtEl>
                                      </p:cBhvr>
                                    </p:animEffect>
                                  </p:childTnLst>
                                </p:cTn>
                              </p:par>
                              <p:par>
                                <p:cTn id="20" presetID="53" presetClass="entr" presetSubtype="16" fill="hold" nodeType="with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p:cTn id="22" dur="500" fill="hold"/>
                                        <p:tgtEl>
                                          <p:spTgt spid="6"/>
                                        </p:tgtEl>
                                        <p:attrNameLst>
                                          <p:attrName>ppt_w</p:attrName>
                                        </p:attrNameLst>
                                      </p:cBhvr>
                                      <p:tavLst>
                                        <p:tav tm="0">
                                          <p:val>
                                            <p:fltVal val="0"/>
                                          </p:val>
                                        </p:tav>
                                        <p:tav tm="100000">
                                          <p:val>
                                            <p:strVal val="#ppt_w"/>
                                          </p:val>
                                        </p:tav>
                                      </p:tavLst>
                                    </p:anim>
                                    <p:anim calcmode="lin" valueType="num">
                                      <p:cBhvr>
                                        <p:cTn id="23" dur="500" fill="hold"/>
                                        <p:tgtEl>
                                          <p:spTgt spid="6"/>
                                        </p:tgtEl>
                                        <p:attrNameLst>
                                          <p:attrName>ppt_h</p:attrName>
                                        </p:attrNameLst>
                                      </p:cBhvr>
                                      <p:tavLst>
                                        <p:tav tm="0">
                                          <p:val>
                                            <p:fltVal val="0"/>
                                          </p:val>
                                        </p:tav>
                                        <p:tav tm="100000">
                                          <p:val>
                                            <p:strVal val="#ppt_h"/>
                                          </p:val>
                                        </p:tav>
                                      </p:tavLst>
                                    </p:anim>
                                    <p:animEffect transition="in" filter="fade">
                                      <p:cBhvr>
                                        <p:cTn id="24" dur="5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grpId="0" nodeType="clickEffect">
                                  <p:stCondLst>
                                    <p:cond delay="0"/>
                                  </p:stCondLst>
                                  <p:childTnLst>
                                    <p:set>
                                      <p:cBhvr>
                                        <p:cTn id="28" dur="1" fill="hold">
                                          <p:stCondLst>
                                            <p:cond delay="0"/>
                                          </p:stCondLst>
                                        </p:cTn>
                                        <p:tgtEl>
                                          <p:spTgt spid="20"/>
                                        </p:tgtEl>
                                        <p:attrNameLst>
                                          <p:attrName>style.visibility</p:attrName>
                                        </p:attrNameLst>
                                      </p:cBhvr>
                                      <p:to>
                                        <p:strVal val="visible"/>
                                      </p:to>
                                    </p:set>
                                    <p:animEffect transition="in" filter="randombar(horizontal)">
                                      <p:cBhvr>
                                        <p:cTn id="29" dur="500"/>
                                        <p:tgtEl>
                                          <p:spTgt spid="20"/>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nodeType="click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randombar(horizontal)">
                                      <p:cBhvr>
                                        <p:cTn id="34" dur="500"/>
                                        <p:tgtEl>
                                          <p:spTgt spid="15"/>
                                        </p:tgtEl>
                                      </p:cBhvr>
                                    </p:animEffect>
                                  </p:childTnLst>
                                </p:cTn>
                              </p:par>
                              <p:par>
                                <p:cTn id="35" presetID="14" presetClass="entr" presetSubtype="10" fill="hold" grpId="0" nodeType="withEffect">
                                  <p:stCondLst>
                                    <p:cond delay="0"/>
                                  </p:stCondLst>
                                  <p:childTnLst>
                                    <p:set>
                                      <p:cBhvr>
                                        <p:cTn id="36" dur="1" fill="hold">
                                          <p:stCondLst>
                                            <p:cond delay="0"/>
                                          </p:stCondLst>
                                        </p:cTn>
                                        <p:tgtEl>
                                          <p:spTgt spid="21"/>
                                        </p:tgtEl>
                                        <p:attrNameLst>
                                          <p:attrName>style.visibility</p:attrName>
                                        </p:attrNameLst>
                                      </p:cBhvr>
                                      <p:to>
                                        <p:strVal val="visible"/>
                                      </p:to>
                                    </p:set>
                                    <p:animEffect transition="in" filter="randombar(horizontal)">
                                      <p:cBhvr>
                                        <p:cTn id="37" dur="500"/>
                                        <p:tgtEl>
                                          <p:spTgt spid="21"/>
                                        </p:tgtEl>
                                      </p:cBhvr>
                                    </p:animEffect>
                                  </p:childTnLst>
                                </p:cTn>
                              </p:par>
                              <p:par>
                                <p:cTn id="38" presetID="14" presetClass="entr" presetSubtype="10" fill="hold" grpId="0" nodeType="withEffect">
                                  <p:stCondLst>
                                    <p:cond delay="0"/>
                                  </p:stCondLst>
                                  <p:childTnLst>
                                    <p:set>
                                      <p:cBhvr>
                                        <p:cTn id="39" dur="1" fill="hold">
                                          <p:stCondLst>
                                            <p:cond delay="0"/>
                                          </p:stCondLst>
                                        </p:cTn>
                                        <p:tgtEl>
                                          <p:spTgt spid="16"/>
                                        </p:tgtEl>
                                        <p:attrNameLst>
                                          <p:attrName>style.visibility</p:attrName>
                                        </p:attrNameLst>
                                      </p:cBhvr>
                                      <p:to>
                                        <p:strVal val="visible"/>
                                      </p:to>
                                    </p:set>
                                    <p:animEffect transition="in" filter="randombar(horizontal)">
                                      <p:cBhvr>
                                        <p:cTn id="40" dur="500"/>
                                        <p:tgtEl>
                                          <p:spTgt spid="16"/>
                                        </p:tgtEl>
                                      </p:cBhvr>
                                    </p:animEffect>
                                  </p:childTnLst>
                                </p:cTn>
                              </p:par>
                            </p:childTnLst>
                          </p:cTn>
                        </p:par>
                      </p:childTnLst>
                    </p:cTn>
                  </p:par>
                  <p:par>
                    <p:cTn id="41" fill="hold">
                      <p:stCondLst>
                        <p:cond delay="indefinite"/>
                      </p:stCondLst>
                      <p:childTnLst>
                        <p:par>
                          <p:cTn id="42" fill="hold">
                            <p:stCondLst>
                              <p:cond delay="0"/>
                            </p:stCondLst>
                            <p:childTnLst>
                              <p:par>
                                <p:cTn id="43" presetID="14" presetClass="entr" presetSubtype="10" fill="hold" grpId="0" nodeType="clickEffect">
                                  <p:stCondLst>
                                    <p:cond delay="0"/>
                                  </p:stCondLst>
                                  <p:childTnLst>
                                    <p:set>
                                      <p:cBhvr>
                                        <p:cTn id="44" dur="1" fill="hold">
                                          <p:stCondLst>
                                            <p:cond delay="0"/>
                                          </p:stCondLst>
                                        </p:cTn>
                                        <p:tgtEl>
                                          <p:spTgt spid="22"/>
                                        </p:tgtEl>
                                        <p:attrNameLst>
                                          <p:attrName>style.visibility</p:attrName>
                                        </p:attrNameLst>
                                      </p:cBhvr>
                                      <p:to>
                                        <p:strVal val="visible"/>
                                      </p:to>
                                    </p:set>
                                    <p:animEffect transition="in" filter="randombar(horizontal)">
                                      <p:cBhvr>
                                        <p:cTn id="45" dur="500"/>
                                        <p:tgtEl>
                                          <p:spTgt spid="22"/>
                                        </p:tgtEl>
                                      </p:cBhvr>
                                    </p:animEffect>
                                  </p:childTnLst>
                                </p:cTn>
                              </p:par>
                              <p:par>
                                <p:cTn id="46" presetID="14" presetClass="entr" presetSubtype="10" fill="hold" grpId="0" nodeType="withEffect">
                                  <p:stCondLst>
                                    <p:cond delay="0"/>
                                  </p:stCondLst>
                                  <p:childTnLst>
                                    <p:set>
                                      <p:cBhvr>
                                        <p:cTn id="47" dur="1" fill="hold">
                                          <p:stCondLst>
                                            <p:cond delay="0"/>
                                          </p:stCondLst>
                                        </p:cTn>
                                        <p:tgtEl>
                                          <p:spTgt spid="17"/>
                                        </p:tgtEl>
                                        <p:attrNameLst>
                                          <p:attrName>style.visibility</p:attrName>
                                        </p:attrNameLst>
                                      </p:cBhvr>
                                      <p:to>
                                        <p:strVal val="visible"/>
                                      </p:to>
                                    </p:set>
                                    <p:animEffect transition="in" filter="randombar(horizontal)">
                                      <p:cBhvr>
                                        <p:cTn id="48" dur="500"/>
                                        <p:tgtEl>
                                          <p:spTgt spid="17"/>
                                        </p:tgtEl>
                                      </p:cBhvr>
                                    </p:animEffect>
                                  </p:childTnLst>
                                </p:cTn>
                              </p:par>
                              <p:par>
                                <p:cTn id="49" presetID="14" presetClass="entr" presetSubtype="10" fill="hold" nodeType="withEffect">
                                  <p:stCondLst>
                                    <p:cond delay="0"/>
                                  </p:stCondLst>
                                  <p:childTnLst>
                                    <p:set>
                                      <p:cBhvr>
                                        <p:cTn id="50" dur="1" fill="hold">
                                          <p:stCondLst>
                                            <p:cond delay="0"/>
                                          </p:stCondLst>
                                        </p:cTn>
                                        <p:tgtEl>
                                          <p:spTgt spid="18"/>
                                        </p:tgtEl>
                                        <p:attrNameLst>
                                          <p:attrName>style.visibility</p:attrName>
                                        </p:attrNameLst>
                                      </p:cBhvr>
                                      <p:to>
                                        <p:strVal val="visible"/>
                                      </p:to>
                                    </p:set>
                                    <p:animEffect transition="in" filter="randombar(horizontal)">
                                      <p:cBhvr>
                                        <p:cTn id="51"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20" grpId="0"/>
      <p:bldP spid="21" grpId="0"/>
      <p:bldP spid="2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4">
            <a:extLst>
              <a:ext uri="{FF2B5EF4-FFF2-40B4-BE49-F238E27FC236}">
                <a16:creationId xmlns:a16="http://schemas.microsoft.com/office/drawing/2014/main" xmlns="" id="{DA727554-72E9-4330-AAD8-603825E3899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pic>
        <p:nvPicPr>
          <p:cNvPr id="5" name="图片 6">
            <a:extLst>
              <a:ext uri="{FF2B5EF4-FFF2-40B4-BE49-F238E27FC236}">
                <a16:creationId xmlns:a16="http://schemas.microsoft.com/office/drawing/2014/main" xmlns="" id="{ACE2A1D6-D4A3-4436-A33F-C6CE71EF64A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29676" y="181765"/>
            <a:ext cx="1621841" cy="1621841"/>
          </a:xfrm>
          <a:prstGeom prst="rect">
            <a:avLst/>
          </a:prstGeom>
        </p:spPr>
      </p:pic>
      <p:pic>
        <p:nvPicPr>
          <p:cNvPr id="6" name="图片 7">
            <a:extLst>
              <a:ext uri="{FF2B5EF4-FFF2-40B4-BE49-F238E27FC236}">
                <a16:creationId xmlns:a16="http://schemas.microsoft.com/office/drawing/2014/main" xmlns="" id="{684AB3FC-D251-4FE6-BFDB-4735E93907C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179496" y="652818"/>
            <a:ext cx="1316394" cy="1316394"/>
          </a:xfrm>
          <a:prstGeom prst="rect">
            <a:avLst/>
          </a:prstGeom>
        </p:spPr>
      </p:pic>
      <p:pic>
        <p:nvPicPr>
          <p:cNvPr id="7" name="图片 8">
            <a:extLst>
              <a:ext uri="{FF2B5EF4-FFF2-40B4-BE49-F238E27FC236}">
                <a16:creationId xmlns:a16="http://schemas.microsoft.com/office/drawing/2014/main" xmlns="" id="{2430A5E0-FC2A-4F68-B7E2-2E2D860E58E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001794" y="1764845"/>
            <a:ext cx="958029" cy="958029"/>
          </a:xfrm>
          <a:prstGeom prst="rect">
            <a:avLst/>
          </a:prstGeom>
        </p:spPr>
      </p:pic>
      <p:pic>
        <p:nvPicPr>
          <p:cNvPr id="8" name="图片 14">
            <a:extLst>
              <a:ext uri="{FF2B5EF4-FFF2-40B4-BE49-F238E27FC236}">
                <a16:creationId xmlns:a16="http://schemas.microsoft.com/office/drawing/2014/main" xmlns="" id="{450B7914-E3E2-4717-A584-77F49E9E9E4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3206664">
            <a:off x="-238879" y="6487"/>
            <a:ext cx="2057479" cy="2057479"/>
          </a:xfrm>
          <a:prstGeom prst="rect">
            <a:avLst/>
          </a:prstGeom>
        </p:spPr>
      </p:pic>
      <p:pic>
        <p:nvPicPr>
          <p:cNvPr id="9" name="图片 2">
            <a:extLst>
              <a:ext uri="{FF2B5EF4-FFF2-40B4-BE49-F238E27FC236}">
                <a16:creationId xmlns:a16="http://schemas.microsoft.com/office/drawing/2014/main" xmlns="" id="{B26A41F5-000A-4DCD-AF17-685D5C470F5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232886" y="2503645"/>
            <a:ext cx="3959114" cy="4354355"/>
          </a:xfrm>
          <a:prstGeom prst="rect">
            <a:avLst/>
          </a:prstGeom>
        </p:spPr>
      </p:pic>
      <p:sp>
        <p:nvSpPr>
          <p:cNvPr id="10" name="Rectangle 9">
            <a:extLst>
              <a:ext uri="{FF2B5EF4-FFF2-40B4-BE49-F238E27FC236}">
                <a16:creationId xmlns:a16="http://schemas.microsoft.com/office/drawing/2014/main" xmlns="" id="{3D81A547-1C5B-46C1-AF03-6FE50CA27AA9}"/>
              </a:ext>
            </a:extLst>
          </p:cNvPr>
          <p:cNvSpPr/>
          <p:nvPr/>
        </p:nvSpPr>
        <p:spPr>
          <a:xfrm>
            <a:off x="2968066" y="1913249"/>
            <a:ext cx="6255868" cy="1619250"/>
          </a:xfrm>
          <a:prstGeom prst="rect">
            <a:avLst/>
          </a:prstGeom>
          <a:noFill/>
        </p:spPr>
        <p:txBody>
          <a:bodyPr wrap="square" lIns="91440" tIns="45720" rIns="91440" bIns="45720" numCol="1">
            <a:prstTxWarp prst="textPlain">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vi-VN" sz="1600" b="1" cap="none" spc="0">
                <a:ln w="57150">
                  <a:solidFill>
                    <a:srgbClr val="EC943B"/>
                  </a:solidFill>
                </a:ln>
                <a:solidFill>
                  <a:srgbClr val="FFFF80"/>
                </a:solidFill>
                <a:effectLst>
                  <a:outerShdw blurRad="38100" dist="25400" dir="5400000" algn="ctr" rotWithShape="0">
                    <a:srgbClr val="6E747A">
                      <a:alpha val="43000"/>
                    </a:srgbClr>
                  </a:outerShdw>
                </a:effectLst>
                <a:latin typeface="iCiel Cadena" panose="02000503000000020004" pitchFamily="2" charset="0"/>
              </a:rPr>
              <a:t>KHỞI ĐỘNG</a:t>
            </a:r>
            <a:endParaRPr lang="en-US" sz="1600" b="1" cap="none" spc="0">
              <a:ln w="57150">
                <a:solidFill>
                  <a:srgbClr val="EC943B"/>
                </a:solidFill>
              </a:ln>
              <a:solidFill>
                <a:srgbClr val="FFFF80"/>
              </a:solidFill>
              <a:effectLst>
                <a:outerShdw blurRad="38100" dist="25400" dir="5400000" algn="ctr" rotWithShape="0">
                  <a:srgbClr val="6E747A">
                    <a:alpha val="43000"/>
                  </a:srgbClr>
                </a:outerShdw>
              </a:effectLst>
              <a:latin typeface="iCiel Cadena" panose="02000503000000020004" pitchFamily="2" charset="0"/>
            </a:endParaRPr>
          </a:p>
        </p:txBody>
      </p:sp>
    </p:spTree>
    <p:extLst>
      <p:ext uri="{BB962C8B-B14F-4D97-AF65-F5344CB8AC3E}">
        <p14:creationId xmlns:p14="http://schemas.microsoft.com/office/powerpoint/2010/main" val="988843302"/>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750" fill="hold"/>
                                        <p:tgtEl>
                                          <p:spTgt spid="6"/>
                                        </p:tgtEl>
                                        <p:attrNameLst>
                                          <p:attrName>ppt_w</p:attrName>
                                        </p:attrNameLst>
                                      </p:cBhvr>
                                      <p:tavLst>
                                        <p:tav tm="0">
                                          <p:val>
                                            <p:fltVal val="0"/>
                                          </p:val>
                                        </p:tav>
                                        <p:tav tm="100000">
                                          <p:val>
                                            <p:strVal val="#ppt_w"/>
                                          </p:val>
                                        </p:tav>
                                      </p:tavLst>
                                    </p:anim>
                                    <p:anim calcmode="lin" valueType="num">
                                      <p:cBhvr>
                                        <p:cTn id="8" dur="750" fill="hold"/>
                                        <p:tgtEl>
                                          <p:spTgt spid="6"/>
                                        </p:tgtEl>
                                        <p:attrNameLst>
                                          <p:attrName>ppt_h</p:attrName>
                                        </p:attrNameLst>
                                      </p:cBhvr>
                                      <p:tavLst>
                                        <p:tav tm="0">
                                          <p:val>
                                            <p:fltVal val="0"/>
                                          </p:val>
                                        </p:tav>
                                        <p:tav tm="100000">
                                          <p:val>
                                            <p:strVal val="#ppt_h"/>
                                          </p:val>
                                        </p:tav>
                                      </p:tavLst>
                                    </p:anim>
                                    <p:anim calcmode="lin" valueType="num">
                                      <p:cBhvr>
                                        <p:cTn id="9" dur="750" fill="hold"/>
                                        <p:tgtEl>
                                          <p:spTgt spid="6"/>
                                        </p:tgtEl>
                                        <p:attrNameLst>
                                          <p:attrName>style.rotation</p:attrName>
                                        </p:attrNameLst>
                                      </p:cBhvr>
                                      <p:tavLst>
                                        <p:tav tm="0">
                                          <p:val>
                                            <p:fltVal val="90"/>
                                          </p:val>
                                        </p:tav>
                                        <p:tav tm="100000">
                                          <p:val>
                                            <p:fltVal val="0"/>
                                          </p:val>
                                        </p:tav>
                                      </p:tavLst>
                                    </p:anim>
                                    <p:animEffect transition="in" filter="fade">
                                      <p:cBhvr>
                                        <p:cTn id="10" dur="750"/>
                                        <p:tgtEl>
                                          <p:spTgt spid="6"/>
                                        </p:tgtEl>
                                      </p:cBhvr>
                                    </p:animEffect>
                                  </p:childTnLst>
                                </p:cTn>
                              </p:par>
                              <p:par>
                                <p:cTn id="11" presetID="31"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750" fill="hold"/>
                                        <p:tgtEl>
                                          <p:spTgt spid="5"/>
                                        </p:tgtEl>
                                        <p:attrNameLst>
                                          <p:attrName>ppt_w</p:attrName>
                                        </p:attrNameLst>
                                      </p:cBhvr>
                                      <p:tavLst>
                                        <p:tav tm="0">
                                          <p:val>
                                            <p:fltVal val="0"/>
                                          </p:val>
                                        </p:tav>
                                        <p:tav tm="100000">
                                          <p:val>
                                            <p:strVal val="#ppt_w"/>
                                          </p:val>
                                        </p:tav>
                                      </p:tavLst>
                                    </p:anim>
                                    <p:anim calcmode="lin" valueType="num">
                                      <p:cBhvr>
                                        <p:cTn id="14" dur="750" fill="hold"/>
                                        <p:tgtEl>
                                          <p:spTgt spid="5"/>
                                        </p:tgtEl>
                                        <p:attrNameLst>
                                          <p:attrName>ppt_h</p:attrName>
                                        </p:attrNameLst>
                                      </p:cBhvr>
                                      <p:tavLst>
                                        <p:tav tm="0">
                                          <p:val>
                                            <p:fltVal val="0"/>
                                          </p:val>
                                        </p:tav>
                                        <p:tav tm="100000">
                                          <p:val>
                                            <p:strVal val="#ppt_h"/>
                                          </p:val>
                                        </p:tav>
                                      </p:tavLst>
                                    </p:anim>
                                    <p:anim calcmode="lin" valueType="num">
                                      <p:cBhvr>
                                        <p:cTn id="15" dur="750" fill="hold"/>
                                        <p:tgtEl>
                                          <p:spTgt spid="5"/>
                                        </p:tgtEl>
                                        <p:attrNameLst>
                                          <p:attrName>style.rotation</p:attrName>
                                        </p:attrNameLst>
                                      </p:cBhvr>
                                      <p:tavLst>
                                        <p:tav tm="0">
                                          <p:val>
                                            <p:fltVal val="90"/>
                                          </p:val>
                                        </p:tav>
                                        <p:tav tm="100000">
                                          <p:val>
                                            <p:fltVal val="0"/>
                                          </p:val>
                                        </p:tav>
                                      </p:tavLst>
                                    </p:anim>
                                    <p:animEffect transition="in" filter="fade">
                                      <p:cBhvr>
                                        <p:cTn id="16" dur="750"/>
                                        <p:tgtEl>
                                          <p:spTgt spid="5"/>
                                        </p:tgtEl>
                                      </p:cBhvr>
                                    </p:animEffect>
                                  </p:childTnLst>
                                </p:cTn>
                              </p:par>
                              <p:par>
                                <p:cTn id="17" presetID="31" presetClass="entr" presetSubtype="0" fill="hold" nodeType="with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p:cTn id="19" dur="750" fill="hold"/>
                                        <p:tgtEl>
                                          <p:spTgt spid="7"/>
                                        </p:tgtEl>
                                        <p:attrNameLst>
                                          <p:attrName>ppt_w</p:attrName>
                                        </p:attrNameLst>
                                      </p:cBhvr>
                                      <p:tavLst>
                                        <p:tav tm="0">
                                          <p:val>
                                            <p:fltVal val="0"/>
                                          </p:val>
                                        </p:tav>
                                        <p:tav tm="100000">
                                          <p:val>
                                            <p:strVal val="#ppt_w"/>
                                          </p:val>
                                        </p:tav>
                                      </p:tavLst>
                                    </p:anim>
                                    <p:anim calcmode="lin" valueType="num">
                                      <p:cBhvr>
                                        <p:cTn id="20" dur="750" fill="hold"/>
                                        <p:tgtEl>
                                          <p:spTgt spid="7"/>
                                        </p:tgtEl>
                                        <p:attrNameLst>
                                          <p:attrName>ppt_h</p:attrName>
                                        </p:attrNameLst>
                                      </p:cBhvr>
                                      <p:tavLst>
                                        <p:tav tm="0">
                                          <p:val>
                                            <p:fltVal val="0"/>
                                          </p:val>
                                        </p:tav>
                                        <p:tav tm="100000">
                                          <p:val>
                                            <p:strVal val="#ppt_h"/>
                                          </p:val>
                                        </p:tav>
                                      </p:tavLst>
                                    </p:anim>
                                    <p:anim calcmode="lin" valueType="num">
                                      <p:cBhvr>
                                        <p:cTn id="21" dur="750" fill="hold"/>
                                        <p:tgtEl>
                                          <p:spTgt spid="7"/>
                                        </p:tgtEl>
                                        <p:attrNameLst>
                                          <p:attrName>style.rotation</p:attrName>
                                        </p:attrNameLst>
                                      </p:cBhvr>
                                      <p:tavLst>
                                        <p:tav tm="0">
                                          <p:val>
                                            <p:fltVal val="90"/>
                                          </p:val>
                                        </p:tav>
                                        <p:tav tm="100000">
                                          <p:val>
                                            <p:fltVal val="0"/>
                                          </p:val>
                                        </p:tav>
                                      </p:tavLst>
                                    </p:anim>
                                    <p:animEffect transition="in" filter="fade">
                                      <p:cBhvr>
                                        <p:cTn id="22" dur="750"/>
                                        <p:tgtEl>
                                          <p:spTgt spid="7"/>
                                        </p:tgtEl>
                                      </p:cBhvr>
                                    </p:animEffect>
                                  </p:childTnLst>
                                </p:cTn>
                              </p:par>
                            </p:childTnLst>
                          </p:cTn>
                        </p:par>
                        <p:par>
                          <p:cTn id="23" fill="hold">
                            <p:stCondLst>
                              <p:cond delay="750"/>
                            </p:stCondLst>
                            <p:childTnLst>
                              <p:par>
                                <p:cTn id="24" presetID="42" presetClass="entr" presetSubtype="0" fill="hold" nodeType="after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750"/>
                                        <p:tgtEl>
                                          <p:spTgt spid="8"/>
                                        </p:tgtEl>
                                      </p:cBhvr>
                                    </p:animEffect>
                                    <p:anim calcmode="lin" valueType="num">
                                      <p:cBhvr>
                                        <p:cTn id="27" dur="750" fill="hold"/>
                                        <p:tgtEl>
                                          <p:spTgt spid="8"/>
                                        </p:tgtEl>
                                        <p:attrNameLst>
                                          <p:attrName>ppt_x</p:attrName>
                                        </p:attrNameLst>
                                      </p:cBhvr>
                                      <p:tavLst>
                                        <p:tav tm="0">
                                          <p:val>
                                            <p:strVal val="#ppt_x"/>
                                          </p:val>
                                        </p:tav>
                                        <p:tav tm="100000">
                                          <p:val>
                                            <p:strVal val="#ppt_x"/>
                                          </p:val>
                                        </p:tav>
                                      </p:tavLst>
                                    </p:anim>
                                    <p:anim calcmode="lin" valueType="num">
                                      <p:cBhvr>
                                        <p:cTn id="28" dur="750" fill="hold"/>
                                        <p:tgtEl>
                                          <p:spTgt spid="8"/>
                                        </p:tgtEl>
                                        <p:attrNameLst>
                                          <p:attrName>ppt_y</p:attrName>
                                        </p:attrNameLst>
                                      </p:cBhvr>
                                      <p:tavLst>
                                        <p:tav tm="0">
                                          <p:val>
                                            <p:strVal val="#ppt_y+.1"/>
                                          </p:val>
                                        </p:tav>
                                        <p:tav tm="100000">
                                          <p:val>
                                            <p:strVal val="#ppt_y"/>
                                          </p:val>
                                        </p:tav>
                                      </p:tavLst>
                                    </p:anim>
                                  </p:childTnLst>
                                </p:cTn>
                              </p:par>
                            </p:childTnLst>
                          </p:cTn>
                        </p:par>
                        <p:par>
                          <p:cTn id="29" fill="hold">
                            <p:stCondLst>
                              <p:cond delay="1500"/>
                            </p:stCondLst>
                            <p:childTnLst>
                              <p:par>
                                <p:cTn id="30" presetID="10" presetClass="entr" presetSubtype="0" fill="hold" nodeType="after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fade">
                                      <p:cBhvr>
                                        <p:cTn id="32" dur="500"/>
                                        <p:tgtEl>
                                          <p:spTgt spid="9"/>
                                        </p:tgtEl>
                                      </p:cBhvr>
                                    </p:animEffect>
                                  </p:childTnLst>
                                </p:cTn>
                              </p:par>
                              <p:par>
                                <p:cTn id="33" presetID="26" presetClass="entr" presetSubtype="0" fill="hold" grpId="0" nodeType="withEffect">
                                  <p:stCondLst>
                                    <p:cond delay="0"/>
                                  </p:stCondLst>
                                  <p:childTnLst>
                                    <p:set>
                                      <p:cBhvr>
                                        <p:cTn id="34" dur="1" fill="hold">
                                          <p:stCondLst>
                                            <p:cond delay="0"/>
                                          </p:stCondLst>
                                        </p:cTn>
                                        <p:tgtEl>
                                          <p:spTgt spid="10">
                                            <p:txEl>
                                              <p:pRg st="0" end="0"/>
                                            </p:txEl>
                                          </p:spTgt>
                                        </p:tgtEl>
                                        <p:attrNameLst>
                                          <p:attrName>style.visibility</p:attrName>
                                        </p:attrNameLst>
                                      </p:cBhvr>
                                      <p:to>
                                        <p:strVal val="visible"/>
                                      </p:to>
                                    </p:set>
                                    <p:animEffect transition="in" filter="wipe(down)">
                                      <p:cBhvr>
                                        <p:cTn id="35" dur="580">
                                          <p:stCondLst>
                                            <p:cond delay="0"/>
                                          </p:stCondLst>
                                        </p:cTn>
                                        <p:tgtEl>
                                          <p:spTgt spid="10">
                                            <p:txEl>
                                              <p:pRg st="0" end="0"/>
                                            </p:txEl>
                                          </p:spTgt>
                                        </p:tgtEl>
                                      </p:cBhvr>
                                    </p:animEffect>
                                    <p:anim calcmode="lin" valueType="num">
                                      <p:cBhvr>
                                        <p:cTn id="36" dur="1822" tmFilter="0,0; 0.14,0.36; 0.43,0.73; 0.71,0.91; 1.0,1.0">
                                          <p:stCondLst>
                                            <p:cond delay="0"/>
                                          </p:stCondLst>
                                        </p:cTn>
                                        <p:tgtEl>
                                          <p:spTgt spid="10">
                                            <p:txEl>
                                              <p:pRg st="0" end="0"/>
                                            </p:txEl>
                                          </p:spTgt>
                                        </p:tgtEl>
                                        <p:attrNameLst>
                                          <p:attrName>ppt_x</p:attrName>
                                        </p:attrNameLst>
                                      </p:cBhvr>
                                      <p:tavLst>
                                        <p:tav tm="0">
                                          <p:val>
                                            <p:strVal val="#ppt_x-0.25"/>
                                          </p:val>
                                        </p:tav>
                                        <p:tav tm="100000">
                                          <p:val>
                                            <p:strVal val="#ppt_x"/>
                                          </p:val>
                                        </p:tav>
                                      </p:tavLst>
                                    </p:anim>
                                    <p:anim calcmode="lin" valueType="num">
                                      <p:cBhvr>
                                        <p:cTn id="37" dur="664" tmFilter="0.0,0.0; 0.25,0.07; 0.50,0.2; 0.75,0.467; 1.0,1.0">
                                          <p:stCondLst>
                                            <p:cond delay="0"/>
                                          </p:stCondLst>
                                        </p:cTn>
                                        <p:tgtEl>
                                          <p:spTgt spid="10">
                                            <p:txEl>
                                              <p:pRg st="0" end="0"/>
                                            </p:txEl>
                                          </p:spTgt>
                                        </p:tgtEl>
                                        <p:attrNameLst>
                                          <p:attrName>ppt_y</p:attrName>
                                        </p:attrNameLst>
                                      </p:cBhvr>
                                      <p:tavLst>
                                        <p:tav tm="0" fmla="#ppt_y-sin(pi*$)/3">
                                          <p:val>
                                            <p:fltVal val="0.5"/>
                                          </p:val>
                                        </p:tav>
                                        <p:tav tm="100000">
                                          <p:val>
                                            <p:fltVal val="1"/>
                                          </p:val>
                                        </p:tav>
                                      </p:tavLst>
                                    </p:anim>
                                    <p:anim calcmode="lin" valueType="num">
                                      <p:cBhvr>
                                        <p:cTn id="38" dur="664" tmFilter="0, 0; 0.125,0.2665; 0.25,0.4; 0.375,0.465; 0.5,0.5;  0.625,0.535; 0.75,0.6; 0.875,0.7335; 1,1">
                                          <p:stCondLst>
                                            <p:cond delay="664"/>
                                          </p:stCondLst>
                                        </p:cTn>
                                        <p:tgtEl>
                                          <p:spTgt spid="10">
                                            <p:txEl>
                                              <p:pRg st="0" end="0"/>
                                            </p:txEl>
                                          </p:spTgt>
                                        </p:tgtEl>
                                        <p:attrNameLst>
                                          <p:attrName>ppt_y</p:attrName>
                                        </p:attrNameLst>
                                      </p:cBhvr>
                                      <p:tavLst>
                                        <p:tav tm="0" fmla="#ppt_y-sin(pi*$)/9">
                                          <p:val>
                                            <p:fltVal val="0"/>
                                          </p:val>
                                        </p:tav>
                                        <p:tav tm="100000">
                                          <p:val>
                                            <p:fltVal val="1"/>
                                          </p:val>
                                        </p:tav>
                                      </p:tavLst>
                                    </p:anim>
                                    <p:anim calcmode="lin" valueType="num">
                                      <p:cBhvr>
                                        <p:cTn id="39" dur="332" tmFilter="0, 0; 0.125,0.2665; 0.25,0.4; 0.375,0.465; 0.5,0.5;  0.625,0.535; 0.75,0.6; 0.875,0.7335; 1,1">
                                          <p:stCondLst>
                                            <p:cond delay="1324"/>
                                          </p:stCondLst>
                                        </p:cTn>
                                        <p:tgtEl>
                                          <p:spTgt spid="10">
                                            <p:txEl>
                                              <p:pRg st="0" end="0"/>
                                            </p:txEl>
                                          </p:spTgt>
                                        </p:tgtEl>
                                        <p:attrNameLst>
                                          <p:attrName>ppt_y</p:attrName>
                                        </p:attrNameLst>
                                      </p:cBhvr>
                                      <p:tavLst>
                                        <p:tav tm="0" fmla="#ppt_y-sin(pi*$)/27">
                                          <p:val>
                                            <p:fltVal val="0"/>
                                          </p:val>
                                        </p:tav>
                                        <p:tav tm="100000">
                                          <p:val>
                                            <p:fltVal val="1"/>
                                          </p:val>
                                        </p:tav>
                                      </p:tavLst>
                                    </p:anim>
                                    <p:anim calcmode="lin" valueType="num">
                                      <p:cBhvr>
                                        <p:cTn id="40" dur="164" tmFilter="0, 0; 0.125,0.2665; 0.25,0.4; 0.375,0.465; 0.5,0.5;  0.625,0.535; 0.75,0.6; 0.875,0.7335; 1,1">
                                          <p:stCondLst>
                                            <p:cond delay="1656"/>
                                          </p:stCondLst>
                                        </p:cTn>
                                        <p:tgtEl>
                                          <p:spTgt spid="10">
                                            <p:txEl>
                                              <p:pRg st="0" end="0"/>
                                            </p:txEl>
                                          </p:spTgt>
                                        </p:tgtEl>
                                        <p:attrNameLst>
                                          <p:attrName>ppt_y</p:attrName>
                                        </p:attrNameLst>
                                      </p:cBhvr>
                                      <p:tavLst>
                                        <p:tav tm="0" fmla="#ppt_y-sin(pi*$)/81">
                                          <p:val>
                                            <p:fltVal val="0"/>
                                          </p:val>
                                        </p:tav>
                                        <p:tav tm="100000">
                                          <p:val>
                                            <p:fltVal val="1"/>
                                          </p:val>
                                        </p:tav>
                                      </p:tavLst>
                                    </p:anim>
                                    <p:animScale>
                                      <p:cBhvr>
                                        <p:cTn id="41" dur="26">
                                          <p:stCondLst>
                                            <p:cond delay="650"/>
                                          </p:stCondLst>
                                        </p:cTn>
                                        <p:tgtEl>
                                          <p:spTgt spid="10">
                                            <p:txEl>
                                              <p:pRg st="0" end="0"/>
                                            </p:txEl>
                                          </p:spTgt>
                                        </p:tgtEl>
                                      </p:cBhvr>
                                      <p:to x="100000" y="60000"/>
                                    </p:animScale>
                                    <p:animScale>
                                      <p:cBhvr>
                                        <p:cTn id="42" dur="166" decel="50000">
                                          <p:stCondLst>
                                            <p:cond delay="676"/>
                                          </p:stCondLst>
                                        </p:cTn>
                                        <p:tgtEl>
                                          <p:spTgt spid="10">
                                            <p:txEl>
                                              <p:pRg st="0" end="0"/>
                                            </p:txEl>
                                          </p:spTgt>
                                        </p:tgtEl>
                                      </p:cBhvr>
                                      <p:to x="100000" y="100000"/>
                                    </p:animScale>
                                    <p:animScale>
                                      <p:cBhvr>
                                        <p:cTn id="43" dur="26">
                                          <p:stCondLst>
                                            <p:cond delay="1312"/>
                                          </p:stCondLst>
                                        </p:cTn>
                                        <p:tgtEl>
                                          <p:spTgt spid="10">
                                            <p:txEl>
                                              <p:pRg st="0" end="0"/>
                                            </p:txEl>
                                          </p:spTgt>
                                        </p:tgtEl>
                                      </p:cBhvr>
                                      <p:to x="100000" y="80000"/>
                                    </p:animScale>
                                    <p:animScale>
                                      <p:cBhvr>
                                        <p:cTn id="44" dur="166" decel="50000">
                                          <p:stCondLst>
                                            <p:cond delay="1338"/>
                                          </p:stCondLst>
                                        </p:cTn>
                                        <p:tgtEl>
                                          <p:spTgt spid="10">
                                            <p:txEl>
                                              <p:pRg st="0" end="0"/>
                                            </p:txEl>
                                          </p:spTgt>
                                        </p:tgtEl>
                                      </p:cBhvr>
                                      <p:to x="100000" y="100000"/>
                                    </p:animScale>
                                    <p:animScale>
                                      <p:cBhvr>
                                        <p:cTn id="45" dur="26">
                                          <p:stCondLst>
                                            <p:cond delay="1642"/>
                                          </p:stCondLst>
                                        </p:cTn>
                                        <p:tgtEl>
                                          <p:spTgt spid="10">
                                            <p:txEl>
                                              <p:pRg st="0" end="0"/>
                                            </p:txEl>
                                          </p:spTgt>
                                        </p:tgtEl>
                                      </p:cBhvr>
                                      <p:to x="100000" y="90000"/>
                                    </p:animScale>
                                    <p:animScale>
                                      <p:cBhvr>
                                        <p:cTn id="46" dur="166" decel="50000">
                                          <p:stCondLst>
                                            <p:cond delay="1668"/>
                                          </p:stCondLst>
                                        </p:cTn>
                                        <p:tgtEl>
                                          <p:spTgt spid="10">
                                            <p:txEl>
                                              <p:pRg st="0" end="0"/>
                                            </p:txEl>
                                          </p:spTgt>
                                        </p:tgtEl>
                                      </p:cBhvr>
                                      <p:to x="100000" y="100000"/>
                                    </p:animScale>
                                    <p:animScale>
                                      <p:cBhvr>
                                        <p:cTn id="47" dur="26">
                                          <p:stCondLst>
                                            <p:cond delay="1808"/>
                                          </p:stCondLst>
                                        </p:cTn>
                                        <p:tgtEl>
                                          <p:spTgt spid="10">
                                            <p:txEl>
                                              <p:pRg st="0" end="0"/>
                                            </p:txEl>
                                          </p:spTgt>
                                        </p:tgtEl>
                                      </p:cBhvr>
                                      <p:to x="100000" y="95000"/>
                                    </p:animScale>
                                    <p:animScale>
                                      <p:cBhvr>
                                        <p:cTn id="48" dur="166" decel="50000">
                                          <p:stCondLst>
                                            <p:cond delay="1834"/>
                                          </p:stCondLst>
                                        </p:cTn>
                                        <p:tgtEl>
                                          <p:spTgt spid="10">
                                            <p:txEl>
                                              <p:pRg st="0" end="0"/>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图片 3">
            <a:extLst>
              <a:ext uri="{FF2B5EF4-FFF2-40B4-BE49-F238E27FC236}">
                <a16:creationId xmlns:a16="http://schemas.microsoft.com/office/drawing/2014/main" xmlns="" id="{2B533352-B0A5-4432-AFDF-1F136513C47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图片 6">
            <a:extLst>
              <a:ext uri="{FF2B5EF4-FFF2-40B4-BE49-F238E27FC236}">
                <a16:creationId xmlns:a16="http://schemas.microsoft.com/office/drawing/2014/main" xmlns="" id="{C7654652-D710-4659-83B7-66276AAC84C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43260" y="181765"/>
            <a:ext cx="1108257" cy="1108257"/>
          </a:xfrm>
          <a:prstGeom prst="rect">
            <a:avLst/>
          </a:prstGeom>
        </p:spPr>
      </p:pic>
      <p:pic>
        <p:nvPicPr>
          <p:cNvPr id="6" name="图片 7">
            <a:extLst>
              <a:ext uri="{FF2B5EF4-FFF2-40B4-BE49-F238E27FC236}">
                <a16:creationId xmlns:a16="http://schemas.microsoft.com/office/drawing/2014/main" xmlns="" id="{764FFABD-D5F4-44F7-91BB-151F3B96783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10434" y="1308480"/>
            <a:ext cx="899535" cy="899535"/>
          </a:xfrm>
          <a:prstGeom prst="rect">
            <a:avLst/>
          </a:prstGeom>
        </p:spPr>
      </p:pic>
      <p:pic>
        <p:nvPicPr>
          <p:cNvPr id="7" name="图片 8">
            <a:extLst>
              <a:ext uri="{FF2B5EF4-FFF2-40B4-BE49-F238E27FC236}">
                <a16:creationId xmlns:a16="http://schemas.microsoft.com/office/drawing/2014/main" xmlns="" id="{A430A0F1-F0C3-425A-A6E8-D6683E90B1E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615934" y="981154"/>
            <a:ext cx="654652" cy="654652"/>
          </a:xfrm>
          <a:prstGeom prst="rect">
            <a:avLst/>
          </a:prstGeom>
        </p:spPr>
      </p:pic>
      <p:pic>
        <p:nvPicPr>
          <p:cNvPr id="8" name="图片 14">
            <a:extLst>
              <a:ext uri="{FF2B5EF4-FFF2-40B4-BE49-F238E27FC236}">
                <a16:creationId xmlns:a16="http://schemas.microsoft.com/office/drawing/2014/main" xmlns="" id="{9D89FE66-44BE-4A92-8746-5D856827EA0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3206664">
            <a:off x="-238879" y="6487"/>
            <a:ext cx="2057479" cy="2057479"/>
          </a:xfrm>
          <a:prstGeom prst="rect">
            <a:avLst/>
          </a:prstGeom>
        </p:spPr>
      </p:pic>
      <p:sp>
        <p:nvSpPr>
          <p:cNvPr id="20" name="Rectangle 19">
            <a:extLst>
              <a:ext uri="{FF2B5EF4-FFF2-40B4-BE49-F238E27FC236}">
                <a16:creationId xmlns:a16="http://schemas.microsoft.com/office/drawing/2014/main" xmlns="" id="{3D3FB054-877A-44CB-9EBC-85FDB3E39888}"/>
              </a:ext>
            </a:extLst>
          </p:cNvPr>
          <p:cNvSpPr/>
          <p:nvPr/>
        </p:nvSpPr>
        <p:spPr>
          <a:xfrm>
            <a:off x="1689099" y="59226"/>
            <a:ext cx="9012353" cy="1399489"/>
          </a:xfrm>
          <a:prstGeom prst="rect">
            <a:avLst/>
          </a:prstGeom>
          <a:noFill/>
        </p:spPr>
        <p:txBody>
          <a:bodyPr wrap="square" lIns="91440" tIns="45720" rIns="91440" bIns="45720" numCol="1">
            <a:prstTxWarp prst="textPlain">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vi-VN" sz="2800" b="1">
                <a:ln w="19050">
                  <a:solidFill>
                    <a:srgbClr val="EC943B"/>
                  </a:solidFill>
                </a:ln>
                <a:solidFill>
                  <a:srgbClr val="FFFF80"/>
                </a:solidFill>
                <a:effectLst>
                  <a:outerShdw blurRad="38100" dist="25400" dir="5400000" algn="ctr" rotWithShape="0">
                    <a:srgbClr val="6E747A">
                      <a:alpha val="43000"/>
                    </a:srgbClr>
                  </a:outerShdw>
                </a:effectLst>
                <a:latin typeface="iCiel Cadena" panose="02000503000000020004" pitchFamily="2" charset="0"/>
              </a:rPr>
              <a:t>Câu 1: Những chi tiết nào trong bài gợi lên hình ảnh</a:t>
            </a:r>
          </a:p>
          <a:p>
            <a:pPr algn="ctr"/>
            <a:r>
              <a:rPr lang="vi-VN" sz="2800" b="1">
                <a:ln w="19050">
                  <a:solidFill>
                    <a:srgbClr val="EC943B"/>
                  </a:solidFill>
                </a:ln>
                <a:solidFill>
                  <a:srgbClr val="FFFF80"/>
                </a:solidFill>
                <a:effectLst>
                  <a:outerShdw blurRad="38100" dist="25400" dir="5400000" algn="ctr" rotWithShape="0">
                    <a:srgbClr val="6E747A">
                      <a:alpha val="43000"/>
                    </a:srgbClr>
                  </a:outerShdw>
                </a:effectLst>
                <a:latin typeface="iCiel Cadena" panose="02000503000000020004" pitchFamily="2" charset="0"/>
              </a:rPr>
              <a:t>đêm trăng trong bài vừa tĩnh mịch vừa sinh động?</a:t>
            </a:r>
          </a:p>
        </p:txBody>
      </p:sp>
      <p:sp>
        <p:nvSpPr>
          <p:cNvPr id="9" name="Text Box 13">
            <a:extLst>
              <a:ext uri="{FF2B5EF4-FFF2-40B4-BE49-F238E27FC236}">
                <a16:creationId xmlns:a16="http://schemas.microsoft.com/office/drawing/2014/main" xmlns="" id="{65F9224F-A277-4475-AA38-E64BE9704910}"/>
              </a:ext>
            </a:extLst>
          </p:cNvPr>
          <p:cNvSpPr txBox="1">
            <a:spLocks noChangeArrowheads="1"/>
          </p:cNvSpPr>
          <p:nvPr/>
        </p:nvSpPr>
        <p:spPr bwMode="auto">
          <a:xfrm>
            <a:off x="-329610" y="1458715"/>
            <a:ext cx="10050969" cy="53245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228600" indent="350838">
              <a:defRPr>
                <a:solidFill>
                  <a:schemeClr val="tx1"/>
                </a:solidFill>
                <a:latin typeface="Arial" panose="020B0604020202020204" pitchFamily="34" charset="0"/>
              </a:defRPr>
            </a:lvl1pPr>
            <a:lvl2pPr marL="1203325" indent="-342900">
              <a:defRPr>
                <a:solidFill>
                  <a:schemeClr val="tx1"/>
                </a:solidFill>
                <a:latin typeface="Arial" panose="020B0604020202020204" pitchFamily="34" charset="0"/>
              </a:defRPr>
            </a:lvl2pPr>
            <a:lvl3pPr marL="1660525" indent="-342900">
              <a:defRPr>
                <a:solidFill>
                  <a:schemeClr val="tx1"/>
                </a:solidFill>
                <a:latin typeface="Arial" panose="020B0604020202020204" pitchFamily="34" charset="0"/>
              </a:defRPr>
            </a:lvl3pPr>
            <a:lvl4pPr marL="2117725" indent="-342900">
              <a:defRPr>
                <a:solidFill>
                  <a:schemeClr val="tx1"/>
                </a:solidFill>
                <a:latin typeface="Arial" panose="020B0604020202020204" pitchFamily="34" charset="0"/>
              </a:defRPr>
            </a:lvl4pPr>
            <a:lvl5pPr marL="2574925" indent="-342900">
              <a:defRPr>
                <a:solidFill>
                  <a:schemeClr val="tx1"/>
                </a:solidFill>
                <a:latin typeface="Arial" panose="020B0604020202020204" pitchFamily="34" charset="0"/>
              </a:defRPr>
            </a:lvl5pPr>
            <a:lvl6pPr marL="3032125" indent="-342900" fontAlgn="base">
              <a:spcBef>
                <a:spcPct val="0"/>
              </a:spcBef>
              <a:spcAft>
                <a:spcPct val="0"/>
              </a:spcAft>
              <a:defRPr>
                <a:solidFill>
                  <a:schemeClr val="tx1"/>
                </a:solidFill>
                <a:latin typeface="Arial" panose="020B0604020202020204" pitchFamily="34" charset="0"/>
              </a:defRPr>
            </a:lvl6pPr>
            <a:lvl7pPr marL="3489325" indent="-342900" fontAlgn="base">
              <a:spcBef>
                <a:spcPct val="0"/>
              </a:spcBef>
              <a:spcAft>
                <a:spcPct val="0"/>
              </a:spcAft>
              <a:defRPr>
                <a:solidFill>
                  <a:schemeClr val="tx1"/>
                </a:solidFill>
                <a:latin typeface="Arial" panose="020B0604020202020204" pitchFamily="34" charset="0"/>
              </a:defRPr>
            </a:lvl7pPr>
            <a:lvl8pPr marL="3946525" indent="-342900" fontAlgn="base">
              <a:spcBef>
                <a:spcPct val="0"/>
              </a:spcBef>
              <a:spcAft>
                <a:spcPct val="0"/>
              </a:spcAft>
              <a:defRPr>
                <a:solidFill>
                  <a:schemeClr val="tx1"/>
                </a:solidFill>
                <a:latin typeface="Arial" panose="020B0604020202020204" pitchFamily="34" charset="0"/>
              </a:defRPr>
            </a:lvl8pPr>
            <a:lvl9pPr marL="4403725" indent="-342900" fontAlgn="base">
              <a:spcBef>
                <a:spcPct val="0"/>
              </a:spcBef>
              <a:spcAft>
                <a:spcPct val="0"/>
              </a:spcAft>
              <a:defRPr>
                <a:solidFill>
                  <a:schemeClr val="tx1"/>
                </a:solidFill>
                <a:latin typeface="Arial" panose="020B0604020202020204" pitchFamily="34" charset="0"/>
              </a:defRPr>
            </a:lvl9pPr>
          </a:lstStyle>
          <a:p>
            <a:pPr algn="just">
              <a:spcBef>
                <a:spcPct val="50000"/>
              </a:spcBef>
            </a:pPr>
            <a:r>
              <a:rPr lang="vi-VN" altLang="en-US" sz="4000" b="1">
                <a:solidFill>
                  <a:schemeClr val="bg1"/>
                </a:solidFill>
                <a:effectLst>
                  <a:outerShdw blurRad="38100" dist="38100" dir="2700000" algn="tl">
                    <a:srgbClr val="000000">
                      <a:alpha val="43137"/>
                    </a:srgbClr>
                  </a:outerShdw>
                </a:effectLst>
                <a:latin typeface="Times New Roman" panose="02020603050405020304" pitchFamily="18" charset="0"/>
              </a:rPr>
              <a:t>Đêm trăng tĩnh mịch: </a:t>
            </a:r>
          </a:p>
          <a:p>
            <a:pPr algn="just">
              <a:spcBef>
                <a:spcPct val="50000"/>
              </a:spcBef>
            </a:pPr>
            <a:r>
              <a:rPr lang="vi-VN" altLang="en-US" sz="4000" b="1">
                <a:solidFill>
                  <a:schemeClr val="bg1"/>
                </a:solidFill>
                <a:effectLst>
                  <a:outerShdw blurRad="38100" dist="38100" dir="2700000" algn="tl">
                    <a:srgbClr val="000000">
                      <a:alpha val="43137"/>
                    </a:srgbClr>
                  </a:outerShdw>
                </a:effectLst>
                <a:latin typeface="Times New Roman" panose="02020603050405020304" pitchFamily="18" charset="0"/>
              </a:rPr>
              <a:t>+ Cả c</a:t>
            </a:r>
            <a:r>
              <a:rPr lang="en-US" altLang="en-US" sz="4000" b="1">
                <a:solidFill>
                  <a:schemeClr val="bg1"/>
                </a:solidFill>
                <a:effectLst>
                  <a:outerShdw blurRad="38100" dist="38100" dir="2700000" algn="tl">
                    <a:srgbClr val="000000">
                      <a:alpha val="43137"/>
                    </a:srgbClr>
                  </a:outerShdw>
                </a:effectLst>
                <a:latin typeface="Times New Roman" panose="02020603050405020304" pitchFamily="18" charset="0"/>
              </a:rPr>
              <a:t>ông trường say </a:t>
            </a:r>
            <a:r>
              <a:rPr lang="vi-VN" altLang="en-US" sz="4000" b="1">
                <a:solidFill>
                  <a:schemeClr val="bg1"/>
                </a:solidFill>
                <a:effectLst>
                  <a:outerShdw blurRad="38100" dist="38100" dir="2700000" algn="tl">
                    <a:srgbClr val="000000">
                      <a:alpha val="43137"/>
                    </a:srgbClr>
                  </a:outerShdw>
                </a:effectLst>
                <a:latin typeface="Times New Roman" panose="02020603050405020304" pitchFamily="18" charset="0"/>
              </a:rPr>
              <a:t>ngủ cạnh dòng sông.</a:t>
            </a:r>
          </a:p>
          <a:p>
            <a:pPr algn="just">
              <a:spcBef>
                <a:spcPct val="50000"/>
              </a:spcBef>
            </a:pPr>
            <a:r>
              <a:rPr lang="vi-VN" altLang="en-US" sz="4000" b="1">
                <a:solidFill>
                  <a:schemeClr val="bg1"/>
                </a:solidFill>
                <a:effectLst>
                  <a:outerShdw blurRad="38100" dist="38100" dir="2700000" algn="tl">
                    <a:srgbClr val="000000">
                      <a:alpha val="43137"/>
                    </a:srgbClr>
                  </a:outerShdw>
                </a:effectLst>
                <a:latin typeface="Times New Roman" panose="02020603050405020304" pitchFamily="18" charset="0"/>
              </a:rPr>
              <a:t>+ T</a:t>
            </a:r>
            <a:r>
              <a:rPr lang="en-US" altLang="en-US" sz="4000" b="1">
                <a:solidFill>
                  <a:schemeClr val="bg1"/>
                </a:solidFill>
                <a:effectLst>
                  <a:outerShdw blurRad="38100" dist="38100" dir="2700000" algn="tl">
                    <a:srgbClr val="000000">
                      <a:alpha val="43137"/>
                    </a:srgbClr>
                  </a:outerShdw>
                </a:effectLst>
                <a:latin typeface="Times New Roman" panose="02020603050405020304" pitchFamily="18" charset="0"/>
              </a:rPr>
              <a:t>háp khoan</a:t>
            </a:r>
            <a:r>
              <a:rPr lang="vi-VN" altLang="en-US" sz="4000" b="1">
                <a:solidFill>
                  <a:schemeClr val="bg1"/>
                </a:solidFill>
                <a:effectLst>
                  <a:outerShdw blurRad="38100" dist="38100" dir="2700000" algn="tl">
                    <a:srgbClr val="000000">
                      <a:alpha val="43137"/>
                    </a:srgbClr>
                  </a:outerShdw>
                </a:effectLst>
                <a:latin typeface="Times New Roman" panose="02020603050405020304" pitchFamily="18" charset="0"/>
              </a:rPr>
              <a:t> nhô lên trời</a:t>
            </a:r>
            <a:r>
              <a:rPr lang="en-US" altLang="en-US" sz="4000" b="1">
                <a:solidFill>
                  <a:schemeClr val="bg1"/>
                </a:solidFill>
                <a:effectLst>
                  <a:outerShdw blurRad="38100" dist="38100" dir="2700000" algn="tl">
                    <a:srgbClr val="000000">
                      <a:alpha val="43137"/>
                    </a:srgbClr>
                  </a:outerShdw>
                </a:effectLst>
                <a:latin typeface="Times New Roman" panose="02020603050405020304" pitchFamily="18" charset="0"/>
              </a:rPr>
              <a:t> ngẫm nghĩ</a:t>
            </a:r>
            <a:r>
              <a:rPr lang="vi-VN" altLang="en-US" sz="4000" b="1">
                <a:solidFill>
                  <a:schemeClr val="bg1"/>
                </a:solidFill>
                <a:effectLst>
                  <a:outerShdw blurRad="38100" dist="38100" dir="2700000" algn="tl">
                    <a:srgbClr val="000000">
                      <a:alpha val="43137"/>
                    </a:srgbClr>
                  </a:outerShdw>
                </a:effectLst>
                <a:latin typeface="Times New Roman" panose="02020603050405020304" pitchFamily="18" charset="0"/>
              </a:rPr>
              <a:t>.</a:t>
            </a:r>
          </a:p>
          <a:p>
            <a:pPr algn="just">
              <a:spcBef>
                <a:spcPct val="50000"/>
              </a:spcBef>
            </a:pPr>
            <a:r>
              <a:rPr lang="vi-VN" altLang="en-US" sz="4000" b="1">
                <a:solidFill>
                  <a:schemeClr val="bg1"/>
                </a:solidFill>
                <a:effectLst>
                  <a:outerShdw blurRad="38100" dist="38100" dir="2700000" algn="tl">
                    <a:srgbClr val="000000">
                      <a:alpha val="43137"/>
                    </a:srgbClr>
                  </a:outerShdw>
                </a:effectLst>
                <a:latin typeface="Times New Roman" panose="02020603050405020304" pitchFamily="18" charset="0"/>
              </a:rPr>
              <a:t>+ X</a:t>
            </a:r>
            <a:r>
              <a:rPr lang="en-US" altLang="en-US" sz="4000" b="1">
                <a:solidFill>
                  <a:schemeClr val="bg1"/>
                </a:solidFill>
                <a:effectLst>
                  <a:outerShdw blurRad="38100" dist="38100" dir="2700000" algn="tl">
                    <a:srgbClr val="000000">
                      <a:alpha val="43137"/>
                    </a:srgbClr>
                  </a:outerShdw>
                </a:effectLst>
                <a:latin typeface="Times New Roman" panose="02020603050405020304" pitchFamily="18" charset="0"/>
              </a:rPr>
              <a:t>e ủi, xe ben</a:t>
            </a:r>
            <a:r>
              <a:rPr lang="vi-VN" altLang="en-US" sz="4000" b="1">
                <a:solidFill>
                  <a:schemeClr val="bg1"/>
                </a:solidFill>
                <a:effectLst>
                  <a:outerShdw blurRad="38100" dist="38100" dir="2700000" algn="tl">
                    <a:srgbClr val="000000">
                      <a:alpha val="43137"/>
                    </a:srgbClr>
                  </a:outerShdw>
                </a:effectLst>
                <a:latin typeface="Times New Roman" panose="02020603050405020304" pitchFamily="18" charset="0"/>
              </a:rPr>
              <a:t> sóng vai</a:t>
            </a:r>
            <a:r>
              <a:rPr lang="en-US" altLang="en-US" sz="4000" b="1">
                <a:solidFill>
                  <a:schemeClr val="bg1"/>
                </a:solidFill>
                <a:effectLst>
                  <a:outerShdw blurRad="38100" dist="38100" dir="2700000" algn="tl">
                    <a:srgbClr val="000000">
                      <a:alpha val="43137"/>
                    </a:srgbClr>
                  </a:outerShdw>
                </a:effectLst>
                <a:latin typeface="Times New Roman" panose="02020603050405020304" pitchFamily="18" charset="0"/>
              </a:rPr>
              <a:t> nằm nghỉ</a:t>
            </a:r>
            <a:r>
              <a:rPr lang="vi-VN" altLang="en-US" sz="4000" b="1">
                <a:solidFill>
                  <a:schemeClr val="bg1"/>
                </a:solidFill>
                <a:effectLst>
                  <a:outerShdw blurRad="38100" dist="38100" dir="2700000" algn="tl">
                    <a:srgbClr val="000000">
                      <a:alpha val="43137"/>
                    </a:srgbClr>
                  </a:outerShdw>
                </a:effectLst>
                <a:latin typeface="Times New Roman" panose="02020603050405020304" pitchFamily="18" charset="0"/>
              </a:rPr>
              <a:t>.</a:t>
            </a:r>
          </a:p>
          <a:p>
            <a:pPr algn="just">
              <a:spcBef>
                <a:spcPct val="50000"/>
              </a:spcBef>
            </a:pPr>
            <a:r>
              <a:rPr lang="vi-VN" altLang="en-US" sz="4000" b="1">
                <a:solidFill>
                  <a:schemeClr val="bg1"/>
                </a:solidFill>
                <a:effectLst>
                  <a:outerShdw blurRad="38100" dist="38100" dir="2700000" algn="tl">
                    <a:srgbClr val="000000">
                      <a:alpha val="43137"/>
                    </a:srgbClr>
                  </a:outerShdw>
                </a:effectLst>
                <a:latin typeface="Times New Roman" panose="02020603050405020304" pitchFamily="18" charset="0"/>
              </a:rPr>
              <a:t>Đêm trăng tĩnh mịch nhưng sinh động</a:t>
            </a:r>
          </a:p>
          <a:p>
            <a:pPr algn="just">
              <a:spcBef>
                <a:spcPct val="50000"/>
              </a:spcBef>
            </a:pPr>
            <a:r>
              <a:rPr lang="vi-VN" altLang="en-US" sz="4000" b="1">
                <a:solidFill>
                  <a:schemeClr val="bg1"/>
                </a:solidFill>
                <a:effectLst>
                  <a:outerShdw blurRad="38100" dist="38100" dir="2700000" algn="tl">
                    <a:srgbClr val="000000">
                      <a:alpha val="43137"/>
                    </a:srgbClr>
                  </a:outerShdw>
                </a:effectLst>
                <a:latin typeface="Times New Roman" panose="02020603050405020304" pitchFamily="18" charset="0"/>
              </a:rPr>
              <a:t>vì có tiếng đàn của cô gái Nga.</a:t>
            </a:r>
          </a:p>
        </p:txBody>
      </p:sp>
    </p:spTree>
    <p:extLst>
      <p:ext uri="{BB962C8B-B14F-4D97-AF65-F5344CB8AC3E}">
        <p14:creationId xmlns:p14="http://schemas.microsoft.com/office/powerpoint/2010/main" val="1270405622"/>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randombar(horizontal)">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9"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4">
            <a:extLst>
              <a:ext uri="{FF2B5EF4-FFF2-40B4-BE49-F238E27FC236}">
                <a16:creationId xmlns:a16="http://schemas.microsoft.com/office/drawing/2014/main" xmlns="" id="{3DA37065-FF70-4732-8C2D-1B2C7D5CE42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5" name="Group 4">
            <a:extLst>
              <a:ext uri="{FF2B5EF4-FFF2-40B4-BE49-F238E27FC236}">
                <a16:creationId xmlns:a16="http://schemas.microsoft.com/office/drawing/2014/main" xmlns="" id="{115FFEC0-15BD-4E1F-B83A-852EE13D162F}"/>
              </a:ext>
            </a:extLst>
          </p:cNvPr>
          <p:cNvGrpSpPr/>
          <p:nvPr/>
        </p:nvGrpSpPr>
        <p:grpSpPr>
          <a:xfrm rot="320761">
            <a:off x="7157459" y="3017351"/>
            <a:ext cx="4635490" cy="3798573"/>
            <a:chOff x="7321950" y="3042467"/>
            <a:chExt cx="4635490" cy="3798573"/>
          </a:xfrm>
        </p:grpSpPr>
        <p:pic>
          <p:nvPicPr>
            <p:cNvPr id="6" name="Picture 4" descr="Cresent Moon Cartoon Images Clipart Best - Yellow Moon Black Background -  Png Download (#5398947) - PinClipart">
              <a:extLst>
                <a:ext uri="{FF2B5EF4-FFF2-40B4-BE49-F238E27FC236}">
                  <a16:creationId xmlns:a16="http://schemas.microsoft.com/office/drawing/2014/main" xmlns="" id="{DBC0AE17-9535-4F19-9CDC-E2209AD7CE85}"/>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100000" l="0" r="100000"/>
                      </a14:imgEffect>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rot="628387" flipH="1">
              <a:off x="8092919" y="3042467"/>
              <a:ext cx="3864521" cy="3798573"/>
            </a:xfrm>
            <a:prstGeom prst="rect">
              <a:avLst/>
            </a:prstGeom>
            <a:noFill/>
            <a:extLst>
              <a:ext uri="{909E8E84-426E-40DD-AFC4-6F175D3DCCD1}">
                <a14:hiddenFill xmlns:a14="http://schemas.microsoft.com/office/drawing/2010/main">
                  <a:solidFill>
                    <a:srgbClr val="FFFFFF"/>
                  </a:solidFill>
                </a14:hiddenFill>
              </a:ext>
            </a:extLst>
          </p:spPr>
        </p:pic>
        <p:grpSp>
          <p:nvGrpSpPr>
            <p:cNvPr id="7" name="Group 6">
              <a:extLst>
                <a:ext uri="{FF2B5EF4-FFF2-40B4-BE49-F238E27FC236}">
                  <a16:creationId xmlns:a16="http://schemas.microsoft.com/office/drawing/2014/main" xmlns="" id="{6019905D-056A-4EE1-9C81-A32B4C65802A}"/>
                </a:ext>
              </a:extLst>
            </p:cNvPr>
            <p:cNvGrpSpPr/>
            <p:nvPr/>
          </p:nvGrpSpPr>
          <p:grpSpPr>
            <a:xfrm>
              <a:off x="7321950" y="3826380"/>
              <a:ext cx="3167091" cy="2904858"/>
              <a:chOff x="676169" y="3524760"/>
              <a:chExt cx="3167091" cy="2904858"/>
            </a:xfrm>
          </p:grpSpPr>
          <p:pic>
            <p:nvPicPr>
              <p:cNvPr id="8" name="Picture 2" descr="Tập đọc: Tiếng đàn ba-la-lai-ca trên sông Đà">
                <a:extLst>
                  <a:ext uri="{FF2B5EF4-FFF2-40B4-BE49-F238E27FC236}">
                    <a16:creationId xmlns:a16="http://schemas.microsoft.com/office/drawing/2014/main" xmlns="" id="{5BDDC130-DFAB-4996-B533-BC4BC4A1A790}"/>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0" b="100000" l="0" r="100000"/>
                        </a14:imgEffect>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rot="21224695" flipH="1">
                <a:off x="676169" y="4212160"/>
                <a:ext cx="3167091" cy="166398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xmlns="" id="{F121D91D-627F-4091-9DE4-2DC55EB2FE27}"/>
                  </a:ext>
                </a:extLst>
              </p:cNvPr>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929" b="100000" l="0" r="90180">
                            <a14:foregroundMark x1="41183" y1="60880" x2="58560" y2="81429"/>
                            <a14:foregroundMark x1="23136" y1="43763" x2="23136" y2="43763"/>
                            <a14:backgroundMark x1="5193" y1="35769" x2="41388" y2="43803"/>
                            <a14:backgroundMark x1="52905" y1="42309" x2="60051" y2="59225"/>
                            <a14:backgroundMark x1="83033" y1="50545" x2="71774" y2="64998"/>
                            <a14:backgroundMark x1="56041" y1="41986" x2="43907" y2="54461"/>
                            <a14:backgroundMark x1="55424" y1="39685" x2="64216" y2="41986"/>
                            <a14:backgroundMark x1="70694" y1="52846" x2="66530" y2="59386"/>
                            <a14:backgroundMark x1="70900" y1="50545" x2="69460" y2="52685"/>
                          </a14:backgroundRemoval>
                        </a14:imgEffect>
                      </a14:imgLayer>
                    </a14:imgProps>
                  </a:ext>
                  <a:ext uri="{28A0092B-C50C-407E-A947-70E740481C1C}">
                    <a14:useLocalDpi xmlns:a14="http://schemas.microsoft.com/office/drawing/2010/main" val="0"/>
                  </a:ext>
                </a:extLst>
              </a:blip>
              <a:srcRect r="12004"/>
              <a:stretch/>
            </p:blipFill>
            <p:spPr>
              <a:xfrm>
                <a:off x="1681480" y="3524760"/>
                <a:ext cx="2006764" cy="2904858"/>
              </a:xfrm>
              <a:prstGeom prst="rect">
                <a:avLst/>
              </a:prstGeom>
            </p:spPr>
          </p:pic>
        </p:grpSp>
      </p:grpSp>
      <p:sp>
        <p:nvSpPr>
          <p:cNvPr id="10" name="Thought Bubble: Cloud 9">
            <a:extLst>
              <a:ext uri="{FF2B5EF4-FFF2-40B4-BE49-F238E27FC236}">
                <a16:creationId xmlns:a16="http://schemas.microsoft.com/office/drawing/2014/main" xmlns="" id="{CCC56AB9-7C15-47DE-ACFB-F69F6326C527}"/>
              </a:ext>
            </a:extLst>
          </p:cNvPr>
          <p:cNvSpPr/>
          <p:nvPr/>
        </p:nvSpPr>
        <p:spPr>
          <a:xfrm>
            <a:off x="278573" y="414670"/>
            <a:ext cx="6645349" cy="5489022"/>
          </a:xfrm>
          <a:prstGeom prst="cloudCallout">
            <a:avLst>
              <a:gd name="adj1" fmla="val 77897"/>
              <a:gd name="adj2" fmla="val 21522"/>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xmlns="" id="{352B021E-1F78-4460-B168-E5791D3B6D6B}"/>
              </a:ext>
            </a:extLst>
          </p:cNvPr>
          <p:cNvSpPr/>
          <p:nvPr/>
        </p:nvSpPr>
        <p:spPr>
          <a:xfrm>
            <a:off x="1204536" y="1360762"/>
            <a:ext cx="4819337" cy="3416320"/>
          </a:xfrm>
          <a:prstGeom prst="rect">
            <a:avLst/>
          </a:prstGeom>
        </p:spPr>
        <p:txBody>
          <a:bodyPr wrap="square">
            <a:spAutoFit/>
          </a:bodyPr>
          <a:lstStyle/>
          <a:p>
            <a:pPr algn="just"/>
            <a:r>
              <a:rPr lang="vi-VN" sz="3600" b="1">
                <a:solidFill>
                  <a:srgbClr val="0070C0"/>
                </a:solidFill>
                <a:latin typeface="Times New Roman" pitchFamily="18" charset="0"/>
                <a:cs typeface="Times New Roman" pitchFamily="18" charset="0"/>
              </a:rPr>
              <a:t>Đêm trăng tĩnh mịch nhưng vẫn rất sinh động vì có tiếng đàn của cô gái Nga, có ánh trăng, có người thưởng thức tiếng đàn.</a:t>
            </a:r>
            <a:endParaRPr lang="en-US" sz="3600" b="1" dirty="0">
              <a:solidFill>
                <a:srgbClr val="0070C0"/>
              </a:solidFill>
            </a:endParaRPr>
          </a:p>
        </p:txBody>
      </p:sp>
    </p:spTree>
    <p:extLst>
      <p:ext uri="{BB962C8B-B14F-4D97-AF65-F5344CB8AC3E}">
        <p14:creationId xmlns:p14="http://schemas.microsoft.com/office/powerpoint/2010/main" val="3138916432"/>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randombar(horizontal)">
                                      <p:cBhvr>
                                        <p:cTn id="7" dur="500"/>
                                        <p:tgtEl>
                                          <p:spTgt spid="21"/>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randombar(horizontal)">
                                      <p:cBhvr>
                                        <p:cTn id="1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21"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图片 3">
            <a:extLst>
              <a:ext uri="{FF2B5EF4-FFF2-40B4-BE49-F238E27FC236}">
                <a16:creationId xmlns:a16="http://schemas.microsoft.com/office/drawing/2014/main" xmlns="" id="{2B533352-B0A5-4432-AFDF-1F136513C47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图片 6">
            <a:extLst>
              <a:ext uri="{FF2B5EF4-FFF2-40B4-BE49-F238E27FC236}">
                <a16:creationId xmlns:a16="http://schemas.microsoft.com/office/drawing/2014/main" xmlns="" id="{C7654652-D710-4659-83B7-66276AAC84C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43260" y="181765"/>
            <a:ext cx="1108257" cy="1108257"/>
          </a:xfrm>
          <a:prstGeom prst="rect">
            <a:avLst/>
          </a:prstGeom>
        </p:spPr>
      </p:pic>
      <p:pic>
        <p:nvPicPr>
          <p:cNvPr id="6" name="图片 7">
            <a:extLst>
              <a:ext uri="{FF2B5EF4-FFF2-40B4-BE49-F238E27FC236}">
                <a16:creationId xmlns:a16="http://schemas.microsoft.com/office/drawing/2014/main" xmlns="" id="{764FFABD-D5F4-44F7-91BB-151F3B96783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10434" y="1308480"/>
            <a:ext cx="899535" cy="899535"/>
          </a:xfrm>
          <a:prstGeom prst="rect">
            <a:avLst/>
          </a:prstGeom>
        </p:spPr>
      </p:pic>
      <p:pic>
        <p:nvPicPr>
          <p:cNvPr id="7" name="图片 8">
            <a:extLst>
              <a:ext uri="{FF2B5EF4-FFF2-40B4-BE49-F238E27FC236}">
                <a16:creationId xmlns:a16="http://schemas.microsoft.com/office/drawing/2014/main" xmlns="" id="{A430A0F1-F0C3-425A-A6E8-D6683E90B1E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615934" y="981154"/>
            <a:ext cx="654652" cy="654652"/>
          </a:xfrm>
          <a:prstGeom prst="rect">
            <a:avLst/>
          </a:prstGeom>
        </p:spPr>
      </p:pic>
      <p:pic>
        <p:nvPicPr>
          <p:cNvPr id="8" name="图片 14">
            <a:extLst>
              <a:ext uri="{FF2B5EF4-FFF2-40B4-BE49-F238E27FC236}">
                <a16:creationId xmlns:a16="http://schemas.microsoft.com/office/drawing/2014/main" xmlns="" id="{9D89FE66-44BE-4A92-8746-5D856827EA0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3206664">
            <a:off x="-238879" y="6487"/>
            <a:ext cx="2057479" cy="2057479"/>
          </a:xfrm>
          <a:prstGeom prst="rect">
            <a:avLst/>
          </a:prstGeom>
        </p:spPr>
      </p:pic>
      <p:sp>
        <p:nvSpPr>
          <p:cNvPr id="20" name="Rectangle 19">
            <a:extLst>
              <a:ext uri="{FF2B5EF4-FFF2-40B4-BE49-F238E27FC236}">
                <a16:creationId xmlns:a16="http://schemas.microsoft.com/office/drawing/2014/main" xmlns="" id="{3D3FB054-877A-44CB-9EBC-85FDB3E39888}"/>
              </a:ext>
            </a:extLst>
          </p:cNvPr>
          <p:cNvSpPr/>
          <p:nvPr/>
        </p:nvSpPr>
        <p:spPr>
          <a:xfrm>
            <a:off x="1448927" y="59226"/>
            <a:ext cx="9252526" cy="1399489"/>
          </a:xfrm>
          <a:prstGeom prst="rect">
            <a:avLst/>
          </a:prstGeom>
          <a:noFill/>
        </p:spPr>
        <p:txBody>
          <a:bodyPr wrap="square" lIns="91440" tIns="45720" rIns="91440" bIns="45720" numCol="1">
            <a:prstTxWarp prst="textPlain">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vi-VN" sz="3200" b="1">
                <a:ln w="19050">
                  <a:solidFill>
                    <a:srgbClr val="EC943B"/>
                  </a:solidFill>
                </a:ln>
                <a:solidFill>
                  <a:srgbClr val="FFFF80"/>
                </a:solidFill>
                <a:effectLst>
                  <a:outerShdw blurRad="38100" dist="25400" dir="5400000" algn="ctr" rotWithShape="0">
                    <a:srgbClr val="6E747A">
                      <a:alpha val="43000"/>
                    </a:srgbClr>
                  </a:outerShdw>
                </a:effectLst>
                <a:latin typeface="iCiel Cadena" panose="02000503000000020004" pitchFamily="2" charset="0"/>
              </a:rPr>
              <a:t>Câu 2. Tìm một hình ảnh đẹp trong bài thơ thể hiện sự gắn bó giữa con người với thiên nhiên trong đêm trăng bên sông Đà? </a:t>
            </a:r>
          </a:p>
        </p:txBody>
      </p:sp>
      <p:sp>
        <p:nvSpPr>
          <p:cNvPr id="27" name="Text Box 13">
            <a:extLst>
              <a:ext uri="{FF2B5EF4-FFF2-40B4-BE49-F238E27FC236}">
                <a16:creationId xmlns:a16="http://schemas.microsoft.com/office/drawing/2014/main" xmlns="" id="{8F585678-3FCA-4F2D-8E13-40D7C18AA295}"/>
              </a:ext>
            </a:extLst>
          </p:cNvPr>
          <p:cNvSpPr txBox="1">
            <a:spLocks noChangeArrowheads="1"/>
          </p:cNvSpPr>
          <p:nvPr/>
        </p:nvSpPr>
        <p:spPr bwMode="auto">
          <a:xfrm>
            <a:off x="166812" y="2151727"/>
            <a:ext cx="10050969" cy="2554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228600" indent="350838">
              <a:defRPr>
                <a:solidFill>
                  <a:schemeClr val="tx1"/>
                </a:solidFill>
                <a:latin typeface="Arial" panose="020B0604020202020204" pitchFamily="34" charset="0"/>
              </a:defRPr>
            </a:lvl1pPr>
            <a:lvl2pPr marL="1203325" indent="-342900">
              <a:defRPr>
                <a:solidFill>
                  <a:schemeClr val="tx1"/>
                </a:solidFill>
                <a:latin typeface="Arial" panose="020B0604020202020204" pitchFamily="34" charset="0"/>
              </a:defRPr>
            </a:lvl2pPr>
            <a:lvl3pPr marL="1660525" indent="-342900">
              <a:defRPr>
                <a:solidFill>
                  <a:schemeClr val="tx1"/>
                </a:solidFill>
                <a:latin typeface="Arial" panose="020B0604020202020204" pitchFamily="34" charset="0"/>
              </a:defRPr>
            </a:lvl3pPr>
            <a:lvl4pPr marL="2117725" indent="-342900">
              <a:defRPr>
                <a:solidFill>
                  <a:schemeClr val="tx1"/>
                </a:solidFill>
                <a:latin typeface="Arial" panose="020B0604020202020204" pitchFamily="34" charset="0"/>
              </a:defRPr>
            </a:lvl4pPr>
            <a:lvl5pPr marL="2574925" indent="-342900">
              <a:defRPr>
                <a:solidFill>
                  <a:schemeClr val="tx1"/>
                </a:solidFill>
                <a:latin typeface="Arial" panose="020B0604020202020204" pitchFamily="34" charset="0"/>
              </a:defRPr>
            </a:lvl5pPr>
            <a:lvl6pPr marL="3032125" indent="-342900" fontAlgn="base">
              <a:spcBef>
                <a:spcPct val="0"/>
              </a:spcBef>
              <a:spcAft>
                <a:spcPct val="0"/>
              </a:spcAft>
              <a:defRPr>
                <a:solidFill>
                  <a:schemeClr val="tx1"/>
                </a:solidFill>
                <a:latin typeface="Arial" panose="020B0604020202020204" pitchFamily="34" charset="0"/>
              </a:defRPr>
            </a:lvl6pPr>
            <a:lvl7pPr marL="3489325" indent="-342900" fontAlgn="base">
              <a:spcBef>
                <a:spcPct val="0"/>
              </a:spcBef>
              <a:spcAft>
                <a:spcPct val="0"/>
              </a:spcAft>
              <a:defRPr>
                <a:solidFill>
                  <a:schemeClr val="tx1"/>
                </a:solidFill>
                <a:latin typeface="Arial" panose="020B0604020202020204" pitchFamily="34" charset="0"/>
              </a:defRPr>
            </a:lvl7pPr>
            <a:lvl8pPr marL="3946525" indent="-342900" fontAlgn="base">
              <a:spcBef>
                <a:spcPct val="0"/>
              </a:spcBef>
              <a:spcAft>
                <a:spcPct val="0"/>
              </a:spcAft>
              <a:defRPr>
                <a:solidFill>
                  <a:schemeClr val="tx1"/>
                </a:solidFill>
                <a:latin typeface="Arial" panose="020B0604020202020204" pitchFamily="34" charset="0"/>
              </a:defRPr>
            </a:lvl8pPr>
            <a:lvl9pPr marL="4403725" indent="-342900" fontAlgn="base">
              <a:spcBef>
                <a:spcPct val="0"/>
              </a:spcBef>
              <a:spcAft>
                <a:spcPct val="0"/>
              </a:spcAft>
              <a:defRPr>
                <a:solidFill>
                  <a:schemeClr val="tx1"/>
                </a:solidFill>
                <a:latin typeface="Arial" panose="020B0604020202020204" pitchFamily="34" charset="0"/>
              </a:defRPr>
            </a:lvl9pPr>
          </a:lstStyle>
          <a:p>
            <a:pPr indent="0" algn="just">
              <a:spcBef>
                <a:spcPct val="50000"/>
              </a:spcBef>
            </a:pPr>
            <a:r>
              <a:rPr lang="vi-VN" altLang="en-US" sz="4000" b="1">
                <a:solidFill>
                  <a:schemeClr val="bg1"/>
                </a:solidFill>
                <a:effectLst>
                  <a:outerShdw blurRad="38100" dist="38100" dir="2700000" algn="tl">
                    <a:srgbClr val="000000">
                      <a:alpha val="43137"/>
                    </a:srgbClr>
                  </a:outerShdw>
                </a:effectLst>
                <a:latin typeface="Times New Roman" panose="02020603050405020304" pitchFamily="18" charset="0"/>
              </a:rPr>
              <a:t>Chỉ còn tiếng đàn ngân nga</a:t>
            </a:r>
          </a:p>
          <a:p>
            <a:pPr indent="0" algn="just">
              <a:spcBef>
                <a:spcPct val="50000"/>
              </a:spcBef>
            </a:pPr>
            <a:r>
              <a:rPr lang="vi-VN" altLang="en-US" sz="4000" b="1">
                <a:solidFill>
                  <a:schemeClr val="bg1"/>
                </a:solidFill>
                <a:effectLst>
                  <a:outerShdw blurRad="38100" dist="38100" dir="2700000" algn="tl">
                    <a:srgbClr val="000000">
                      <a:alpha val="43137"/>
                    </a:srgbClr>
                  </a:outerShdw>
                </a:effectLst>
                <a:latin typeface="Times New Roman" panose="02020603050405020304" pitchFamily="18" charset="0"/>
              </a:rPr>
              <a:t>Với dòng trăng lấp loáng sông Đà.</a:t>
            </a:r>
          </a:p>
          <a:p>
            <a:pPr algn="just">
              <a:spcBef>
                <a:spcPct val="50000"/>
              </a:spcBef>
            </a:pPr>
            <a:endParaRPr lang="vi-VN" altLang="en-US" sz="4000" b="1">
              <a:solidFill>
                <a:schemeClr val="bg1"/>
              </a:solidFill>
              <a:effectLst>
                <a:outerShdw blurRad="38100" dist="38100" dir="2700000" algn="tl">
                  <a:srgbClr val="000000">
                    <a:alpha val="43137"/>
                  </a:srgbClr>
                </a:outerShdw>
              </a:effectLst>
              <a:latin typeface="Times New Roman" panose="02020603050405020304" pitchFamily="18" charset="0"/>
            </a:endParaRPr>
          </a:p>
        </p:txBody>
      </p:sp>
    </p:spTree>
    <p:extLst>
      <p:ext uri="{BB962C8B-B14F-4D97-AF65-F5344CB8AC3E}">
        <p14:creationId xmlns:p14="http://schemas.microsoft.com/office/powerpoint/2010/main" val="3380357947"/>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20">
                                            <p:txEl>
                                              <p:pRg st="0" end="0"/>
                                            </p:txEl>
                                          </p:spTgt>
                                        </p:tgtEl>
                                        <p:attrNameLst>
                                          <p:attrName>style.visibility</p:attrName>
                                        </p:attrNameLst>
                                      </p:cBhvr>
                                      <p:to>
                                        <p:strVal val="visible"/>
                                      </p:to>
                                    </p:set>
                                    <p:animEffect transition="in" filter="wipe(down)">
                                      <p:cBhvr>
                                        <p:cTn id="7" dur="580">
                                          <p:stCondLst>
                                            <p:cond delay="0"/>
                                          </p:stCondLst>
                                        </p:cTn>
                                        <p:tgtEl>
                                          <p:spTgt spid="20">
                                            <p:txEl>
                                              <p:pRg st="0" end="0"/>
                                            </p:txEl>
                                          </p:spTgt>
                                        </p:tgtEl>
                                      </p:cBhvr>
                                    </p:animEffect>
                                    <p:anim calcmode="lin" valueType="num">
                                      <p:cBhvr>
                                        <p:cTn id="8" dur="1822" tmFilter="0,0; 0.14,0.36; 0.43,0.73; 0.71,0.91; 1.0,1.0">
                                          <p:stCondLst>
                                            <p:cond delay="0"/>
                                          </p:stCondLst>
                                        </p:cTn>
                                        <p:tgtEl>
                                          <p:spTgt spid="20">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0">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0">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0">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0">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20">
                                            <p:txEl>
                                              <p:pRg st="0" end="0"/>
                                            </p:txEl>
                                          </p:spTgt>
                                        </p:tgtEl>
                                      </p:cBhvr>
                                      <p:to x="100000" y="60000"/>
                                    </p:animScale>
                                    <p:animScale>
                                      <p:cBhvr>
                                        <p:cTn id="14" dur="166" decel="50000">
                                          <p:stCondLst>
                                            <p:cond delay="676"/>
                                          </p:stCondLst>
                                        </p:cTn>
                                        <p:tgtEl>
                                          <p:spTgt spid="20">
                                            <p:txEl>
                                              <p:pRg st="0" end="0"/>
                                            </p:txEl>
                                          </p:spTgt>
                                        </p:tgtEl>
                                      </p:cBhvr>
                                      <p:to x="100000" y="100000"/>
                                    </p:animScale>
                                    <p:animScale>
                                      <p:cBhvr>
                                        <p:cTn id="15" dur="26">
                                          <p:stCondLst>
                                            <p:cond delay="1312"/>
                                          </p:stCondLst>
                                        </p:cTn>
                                        <p:tgtEl>
                                          <p:spTgt spid="20">
                                            <p:txEl>
                                              <p:pRg st="0" end="0"/>
                                            </p:txEl>
                                          </p:spTgt>
                                        </p:tgtEl>
                                      </p:cBhvr>
                                      <p:to x="100000" y="80000"/>
                                    </p:animScale>
                                    <p:animScale>
                                      <p:cBhvr>
                                        <p:cTn id="16" dur="166" decel="50000">
                                          <p:stCondLst>
                                            <p:cond delay="1338"/>
                                          </p:stCondLst>
                                        </p:cTn>
                                        <p:tgtEl>
                                          <p:spTgt spid="20">
                                            <p:txEl>
                                              <p:pRg st="0" end="0"/>
                                            </p:txEl>
                                          </p:spTgt>
                                        </p:tgtEl>
                                      </p:cBhvr>
                                      <p:to x="100000" y="100000"/>
                                    </p:animScale>
                                    <p:animScale>
                                      <p:cBhvr>
                                        <p:cTn id="17" dur="26">
                                          <p:stCondLst>
                                            <p:cond delay="1642"/>
                                          </p:stCondLst>
                                        </p:cTn>
                                        <p:tgtEl>
                                          <p:spTgt spid="20">
                                            <p:txEl>
                                              <p:pRg st="0" end="0"/>
                                            </p:txEl>
                                          </p:spTgt>
                                        </p:tgtEl>
                                      </p:cBhvr>
                                      <p:to x="100000" y="90000"/>
                                    </p:animScale>
                                    <p:animScale>
                                      <p:cBhvr>
                                        <p:cTn id="18" dur="166" decel="50000">
                                          <p:stCondLst>
                                            <p:cond delay="1668"/>
                                          </p:stCondLst>
                                        </p:cTn>
                                        <p:tgtEl>
                                          <p:spTgt spid="20">
                                            <p:txEl>
                                              <p:pRg st="0" end="0"/>
                                            </p:txEl>
                                          </p:spTgt>
                                        </p:tgtEl>
                                      </p:cBhvr>
                                      <p:to x="100000" y="100000"/>
                                    </p:animScale>
                                    <p:animScale>
                                      <p:cBhvr>
                                        <p:cTn id="19" dur="26">
                                          <p:stCondLst>
                                            <p:cond delay="1808"/>
                                          </p:stCondLst>
                                        </p:cTn>
                                        <p:tgtEl>
                                          <p:spTgt spid="20">
                                            <p:txEl>
                                              <p:pRg st="0" end="0"/>
                                            </p:txEl>
                                          </p:spTgt>
                                        </p:tgtEl>
                                      </p:cBhvr>
                                      <p:to x="100000" y="95000"/>
                                    </p:animScale>
                                    <p:animScale>
                                      <p:cBhvr>
                                        <p:cTn id="20" dur="166" decel="50000">
                                          <p:stCondLst>
                                            <p:cond delay="1834"/>
                                          </p:stCondLst>
                                        </p:cTn>
                                        <p:tgtEl>
                                          <p:spTgt spid="20">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27"/>
                                        </p:tgtEl>
                                        <p:attrNameLst>
                                          <p:attrName>style.visibility</p:attrName>
                                        </p:attrNameLst>
                                      </p:cBhvr>
                                      <p:to>
                                        <p:strVal val="visible"/>
                                      </p:to>
                                    </p:set>
                                    <p:animEffect transition="in" filter="fade">
                                      <p:cBhvr>
                                        <p:cTn id="25" dur="1000"/>
                                        <p:tgtEl>
                                          <p:spTgt spid="27"/>
                                        </p:tgtEl>
                                      </p:cBhvr>
                                    </p:animEffect>
                                    <p:anim calcmode="lin" valueType="num">
                                      <p:cBhvr>
                                        <p:cTn id="26" dur="1000" fill="hold"/>
                                        <p:tgtEl>
                                          <p:spTgt spid="27"/>
                                        </p:tgtEl>
                                        <p:attrNameLst>
                                          <p:attrName>ppt_x</p:attrName>
                                        </p:attrNameLst>
                                      </p:cBhvr>
                                      <p:tavLst>
                                        <p:tav tm="0">
                                          <p:val>
                                            <p:strVal val="#ppt_x"/>
                                          </p:val>
                                        </p:tav>
                                        <p:tav tm="100000">
                                          <p:val>
                                            <p:strVal val="#ppt_x"/>
                                          </p:val>
                                        </p:tav>
                                      </p:tavLst>
                                    </p:anim>
                                    <p:anim calcmode="lin" valueType="num">
                                      <p:cBhvr>
                                        <p:cTn id="27"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build="p"/>
      <p:bldP spid="27"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4">
            <a:extLst>
              <a:ext uri="{FF2B5EF4-FFF2-40B4-BE49-F238E27FC236}">
                <a16:creationId xmlns:a16="http://schemas.microsoft.com/office/drawing/2014/main" xmlns="" id="{3DA37065-FF70-4732-8C2D-1B2C7D5CE42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5" name="Group 4">
            <a:extLst>
              <a:ext uri="{FF2B5EF4-FFF2-40B4-BE49-F238E27FC236}">
                <a16:creationId xmlns:a16="http://schemas.microsoft.com/office/drawing/2014/main" xmlns="" id="{115FFEC0-15BD-4E1F-B83A-852EE13D162F}"/>
              </a:ext>
            </a:extLst>
          </p:cNvPr>
          <p:cNvGrpSpPr/>
          <p:nvPr/>
        </p:nvGrpSpPr>
        <p:grpSpPr>
          <a:xfrm rot="320761">
            <a:off x="7157459" y="3017351"/>
            <a:ext cx="4635490" cy="3798573"/>
            <a:chOff x="7321950" y="3042467"/>
            <a:chExt cx="4635490" cy="3798573"/>
          </a:xfrm>
        </p:grpSpPr>
        <p:pic>
          <p:nvPicPr>
            <p:cNvPr id="6" name="Picture 4" descr="Cresent Moon Cartoon Images Clipart Best - Yellow Moon Black Background -  Png Download (#5398947) - PinClipart">
              <a:extLst>
                <a:ext uri="{FF2B5EF4-FFF2-40B4-BE49-F238E27FC236}">
                  <a16:creationId xmlns:a16="http://schemas.microsoft.com/office/drawing/2014/main" xmlns="" id="{DBC0AE17-9535-4F19-9CDC-E2209AD7CE85}"/>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100000" l="0" r="100000"/>
                      </a14:imgEffect>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rot="628387" flipH="1">
              <a:off x="8092919" y="3042467"/>
              <a:ext cx="3864521" cy="3798573"/>
            </a:xfrm>
            <a:prstGeom prst="rect">
              <a:avLst/>
            </a:prstGeom>
            <a:noFill/>
            <a:extLst>
              <a:ext uri="{909E8E84-426E-40DD-AFC4-6F175D3DCCD1}">
                <a14:hiddenFill xmlns:a14="http://schemas.microsoft.com/office/drawing/2010/main">
                  <a:solidFill>
                    <a:srgbClr val="FFFFFF"/>
                  </a:solidFill>
                </a14:hiddenFill>
              </a:ext>
            </a:extLst>
          </p:spPr>
        </p:pic>
        <p:grpSp>
          <p:nvGrpSpPr>
            <p:cNvPr id="7" name="Group 6">
              <a:extLst>
                <a:ext uri="{FF2B5EF4-FFF2-40B4-BE49-F238E27FC236}">
                  <a16:creationId xmlns:a16="http://schemas.microsoft.com/office/drawing/2014/main" xmlns="" id="{6019905D-056A-4EE1-9C81-A32B4C65802A}"/>
                </a:ext>
              </a:extLst>
            </p:cNvPr>
            <p:cNvGrpSpPr/>
            <p:nvPr/>
          </p:nvGrpSpPr>
          <p:grpSpPr>
            <a:xfrm>
              <a:off x="7321950" y="3826380"/>
              <a:ext cx="3167091" cy="2904858"/>
              <a:chOff x="676169" y="3524760"/>
              <a:chExt cx="3167091" cy="2904858"/>
            </a:xfrm>
          </p:grpSpPr>
          <p:pic>
            <p:nvPicPr>
              <p:cNvPr id="8" name="Picture 2" descr="Tập đọc: Tiếng đàn ba-la-lai-ca trên sông Đà">
                <a:extLst>
                  <a:ext uri="{FF2B5EF4-FFF2-40B4-BE49-F238E27FC236}">
                    <a16:creationId xmlns:a16="http://schemas.microsoft.com/office/drawing/2014/main" xmlns="" id="{5BDDC130-DFAB-4996-B533-BC4BC4A1A790}"/>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0" b="100000" l="0" r="100000"/>
                        </a14:imgEffect>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rot="21224695" flipH="1">
                <a:off x="676169" y="4212160"/>
                <a:ext cx="3167091" cy="166398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xmlns="" id="{F121D91D-627F-4091-9DE4-2DC55EB2FE27}"/>
                  </a:ext>
                </a:extLst>
              </p:cNvPr>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929" b="100000" l="0" r="90180">
                            <a14:foregroundMark x1="41183" y1="60880" x2="58560" y2="81429"/>
                            <a14:foregroundMark x1="23136" y1="43763" x2="23136" y2="43763"/>
                            <a14:backgroundMark x1="5193" y1="35769" x2="41388" y2="43803"/>
                            <a14:backgroundMark x1="52905" y1="42309" x2="60051" y2="59225"/>
                            <a14:backgroundMark x1="83033" y1="50545" x2="71774" y2="64998"/>
                            <a14:backgroundMark x1="56041" y1="41986" x2="43907" y2="54461"/>
                            <a14:backgroundMark x1="55424" y1="39685" x2="64216" y2="41986"/>
                            <a14:backgroundMark x1="70694" y1="52846" x2="66530" y2="59386"/>
                            <a14:backgroundMark x1="70900" y1="50545" x2="69460" y2="52685"/>
                          </a14:backgroundRemoval>
                        </a14:imgEffect>
                      </a14:imgLayer>
                    </a14:imgProps>
                  </a:ext>
                  <a:ext uri="{28A0092B-C50C-407E-A947-70E740481C1C}">
                    <a14:useLocalDpi xmlns:a14="http://schemas.microsoft.com/office/drawing/2010/main" val="0"/>
                  </a:ext>
                </a:extLst>
              </a:blip>
              <a:srcRect r="12004"/>
              <a:stretch/>
            </p:blipFill>
            <p:spPr>
              <a:xfrm>
                <a:off x="1681480" y="3524760"/>
                <a:ext cx="2006764" cy="2904858"/>
              </a:xfrm>
              <a:prstGeom prst="rect">
                <a:avLst/>
              </a:prstGeom>
            </p:spPr>
          </p:pic>
        </p:grpSp>
      </p:grpSp>
      <p:sp>
        <p:nvSpPr>
          <p:cNvPr id="10" name="Thought Bubble: Cloud 9">
            <a:extLst>
              <a:ext uri="{FF2B5EF4-FFF2-40B4-BE49-F238E27FC236}">
                <a16:creationId xmlns:a16="http://schemas.microsoft.com/office/drawing/2014/main" xmlns="" id="{CCC56AB9-7C15-47DE-ACFB-F69F6326C527}"/>
              </a:ext>
            </a:extLst>
          </p:cNvPr>
          <p:cNvSpPr/>
          <p:nvPr/>
        </p:nvSpPr>
        <p:spPr>
          <a:xfrm>
            <a:off x="278573" y="414670"/>
            <a:ext cx="7050353" cy="5489022"/>
          </a:xfrm>
          <a:prstGeom prst="cloudCallout">
            <a:avLst>
              <a:gd name="adj1" fmla="val 72378"/>
              <a:gd name="adj2" fmla="val 21876"/>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xmlns="" id="{F4457FB5-F6F8-47B9-9761-80B2B68E5B92}"/>
              </a:ext>
            </a:extLst>
          </p:cNvPr>
          <p:cNvSpPr/>
          <p:nvPr/>
        </p:nvSpPr>
        <p:spPr>
          <a:xfrm>
            <a:off x="1177426" y="1126846"/>
            <a:ext cx="5229244" cy="3970318"/>
          </a:xfrm>
          <a:prstGeom prst="rect">
            <a:avLst/>
          </a:prstGeom>
        </p:spPr>
        <p:txBody>
          <a:bodyPr wrap="square">
            <a:spAutoFit/>
          </a:bodyPr>
          <a:lstStyle/>
          <a:p>
            <a:pPr algn="just"/>
            <a:r>
              <a:rPr lang="vi-VN" sz="3600" b="1">
                <a:solidFill>
                  <a:srgbClr val="0070C0"/>
                </a:solidFill>
                <a:latin typeface="Times New Roman" pitchFamily="18" charset="0"/>
                <a:cs typeface="Times New Roman" pitchFamily="18" charset="0"/>
              </a:rPr>
              <a:t>Trong đêm trăng trên sông Đà, con người và thiên nhiên có sự hòa hợp, gắn bó thân thiết, mang lại cảm giác gần gũi, ấm áp chứ không hề xa lạ, đáng sợ.</a:t>
            </a:r>
            <a:endParaRPr lang="en-US" sz="3600" b="1" dirty="0">
              <a:solidFill>
                <a:srgbClr val="0070C0"/>
              </a:solidFill>
            </a:endParaRPr>
          </a:p>
        </p:txBody>
      </p:sp>
    </p:spTree>
    <p:extLst>
      <p:ext uri="{BB962C8B-B14F-4D97-AF65-F5344CB8AC3E}">
        <p14:creationId xmlns:p14="http://schemas.microsoft.com/office/powerpoint/2010/main" val="3616883540"/>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randombar(horizontal)">
                                      <p:cBhvr>
                                        <p:cTn id="7" dur="500"/>
                                        <p:tgtEl>
                                          <p:spTgt spid="11"/>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randombar(horizontal)">
                                      <p:cBhvr>
                                        <p:cTn id="1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图片 3">
            <a:extLst>
              <a:ext uri="{FF2B5EF4-FFF2-40B4-BE49-F238E27FC236}">
                <a16:creationId xmlns:a16="http://schemas.microsoft.com/office/drawing/2014/main" xmlns="" id="{2B533352-B0A5-4432-AFDF-1F136513C47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图片 6">
            <a:extLst>
              <a:ext uri="{FF2B5EF4-FFF2-40B4-BE49-F238E27FC236}">
                <a16:creationId xmlns:a16="http://schemas.microsoft.com/office/drawing/2014/main" xmlns="" id="{C7654652-D710-4659-83B7-66276AAC84C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43260" y="181765"/>
            <a:ext cx="1108257" cy="1108257"/>
          </a:xfrm>
          <a:prstGeom prst="rect">
            <a:avLst/>
          </a:prstGeom>
        </p:spPr>
      </p:pic>
      <p:pic>
        <p:nvPicPr>
          <p:cNvPr id="6" name="图片 7">
            <a:extLst>
              <a:ext uri="{FF2B5EF4-FFF2-40B4-BE49-F238E27FC236}">
                <a16:creationId xmlns:a16="http://schemas.microsoft.com/office/drawing/2014/main" xmlns="" id="{764FFABD-D5F4-44F7-91BB-151F3B96783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10434" y="1308480"/>
            <a:ext cx="899535" cy="899535"/>
          </a:xfrm>
          <a:prstGeom prst="rect">
            <a:avLst/>
          </a:prstGeom>
        </p:spPr>
      </p:pic>
      <p:pic>
        <p:nvPicPr>
          <p:cNvPr id="7" name="图片 8">
            <a:extLst>
              <a:ext uri="{FF2B5EF4-FFF2-40B4-BE49-F238E27FC236}">
                <a16:creationId xmlns:a16="http://schemas.microsoft.com/office/drawing/2014/main" xmlns="" id="{A430A0F1-F0C3-425A-A6E8-D6683E90B1E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615934" y="981154"/>
            <a:ext cx="654652" cy="654652"/>
          </a:xfrm>
          <a:prstGeom prst="rect">
            <a:avLst/>
          </a:prstGeom>
        </p:spPr>
      </p:pic>
      <p:pic>
        <p:nvPicPr>
          <p:cNvPr id="8" name="图片 14">
            <a:extLst>
              <a:ext uri="{FF2B5EF4-FFF2-40B4-BE49-F238E27FC236}">
                <a16:creationId xmlns:a16="http://schemas.microsoft.com/office/drawing/2014/main" xmlns="" id="{9D89FE66-44BE-4A92-8746-5D856827EA0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3206664">
            <a:off x="-238879" y="6487"/>
            <a:ext cx="2057479" cy="2057479"/>
          </a:xfrm>
          <a:prstGeom prst="rect">
            <a:avLst/>
          </a:prstGeom>
        </p:spPr>
      </p:pic>
      <p:sp>
        <p:nvSpPr>
          <p:cNvPr id="20" name="Rectangle 19">
            <a:extLst>
              <a:ext uri="{FF2B5EF4-FFF2-40B4-BE49-F238E27FC236}">
                <a16:creationId xmlns:a16="http://schemas.microsoft.com/office/drawing/2014/main" xmlns="" id="{3D3FB054-877A-44CB-9EBC-85FDB3E39888}"/>
              </a:ext>
            </a:extLst>
          </p:cNvPr>
          <p:cNvSpPr/>
          <p:nvPr/>
        </p:nvSpPr>
        <p:spPr>
          <a:xfrm>
            <a:off x="1448927" y="59226"/>
            <a:ext cx="9252526" cy="1399489"/>
          </a:xfrm>
          <a:prstGeom prst="rect">
            <a:avLst/>
          </a:prstGeom>
          <a:noFill/>
        </p:spPr>
        <p:txBody>
          <a:bodyPr wrap="square" lIns="91440" tIns="45720" rIns="91440" bIns="45720" numCol="1">
            <a:prstTxWarp prst="textPlain">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vi-VN" sz="3200" b="1">
                <a:ln w="19050">
                  <a:solidFill>
                    <a:srgbClr val="EC943B"/>
                  </a:solidFill>
                </a:ln>
                <a:solidFill>
                  <a:srgbClr val="FFFF80"/>
                </a:solidFill>
                <a:effectLst>
                  <a:outerShdw blurRad="38100" dist="25400" dir="5400000" algn="ctr" rotWithShape="0">
                    <a:srgbClr val="6E747A">
                      <a:alpha val="43000"/>
                    </a:srgbClr>
                  </a:outerShdw>
                </a:effectLst>
                <a:latin typeface="iCiel Cadena" panose="02000503000000020004" pitchFamily="2" charset="0"/>
              </a:rPr>
              <a:t>Câu 3. Những câu thơ nào trong bài</a:t>
            </a:r>
          </a:p>
          <a:p>
            <a:pPr algn="ctr"/>
            <a:r>
              <a:rPr lang="vi-VN" sz="3200" b="1">
                <a:ln w="19050">
                  <a:solidFill>
                    <a:srgbClr val="EC943B"/>
                  </a:solidFill>
                </a:ln>
                <a:solidFill>
                  <a:srgbClr val="FFFF80"/>
                </a:solidFill>
                <a:effectLst>
                  <a:outerShdw blurRad="38100" dist="25400" dir="5400000" algn="ctr" rotWithShape="0">
                    <a:srgbClr val="6E747A">
                      <a:alpha val="43000"/>
                    </a:srgbClr>
                  </a:outerShdw>
                </a:effectLst>
                <a:latin typeface="iCiel Cadena" panose="02000503000000020004" pitchFamily="2" charset="0"/>
              </a:rPr>
              <a:t>sử dụng phép nhân hóa?</a:t>
            </a:r>
          </a:p>
        </p:txBody>
      </p:sp>
      <p:sp>
        <p:nvSpPr>
          <p:cNvPr id="2" name="Rectangle: Rounded Corners 1">
            <a:extLst>
              <a:ext uri="{FF2B5EF4-FFF2-40B4-BE49-F238E27FC236}">
                <a16:creationId xmlns:a16="http://schemas.microsoft.com/office/drawing/2014/main" xmlns="" id="{7D8D2DC3-ACE6-4DCF-AB3F-DCE141B4F36F}"/>
              </a:ext>
            </a:extLst>
          </p:cNvPr>
          <p:cNvSpPr/>
          <p:nvPr/>
        </p:nvSpPr>
        <p:spPr>
          <a:xfrm>
            <a:off x="369649" y="2231012"/>
            <a:ext cx="3579779" cy="171206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2">
            <a:extLst>
              <a:ext uri="{FF2B5EF4-FFF2-40B4-BE49-F238E27FC236}">
                <a16:creationId xmlns:a16="http://schemas.microsoft.com/office/drawing/2014/main" xmlns="" id="{CB02905A-D474-4300-9367-F12A6DEA4AE2}"/>
              </a:ext>
            </a:extLst>
          </p:cNvPr>
          <p:cNvSpPr>
            <a:spLocks noChangeArrowheads="1"/>
          </p:cNvSpPr>
          <p:nvPr/>
        </p:nvSpPr>
        <p:spPr bwMode="auto">
          <a:xfrm>
            <a:off x="271407" y="2510390"/>
            <a:ext cx="3776262"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vi-VN" altLang="en-US" sz="3200" b="1">
                <a:latin typeface="Times New Roman" panose="02020603050405020304" pitchFamily="18" charset="0"/>
                <a:cs typeface="Times New Roman" panose="02020603050405020304" pitchFamily="18" charset="0"/>
              </a:rPr>
              <a:t>Cả công trường</a:t>
            </a:r>
          </a:p>
          <a:p>
            <a:pPr algn="ctr" eaLnBrk="1" hangingPunct="1"/>
            <a:r>
              <a:rPr lang="vi-VN" altLang="en-US" sz="3200" b="1">
                <a:latin typeface="Times New Roman" panose="02020603050405020304" pitchFamily="18" charset="0"/>
                <a:cs typeface="Times New Roman" panose="02020603050405020304" pitchFamily="18" charset="0"/>
              </a:rPr>
              <a:t>say ngủ</a:t>
            </a:r>
            <a:endParaRPr lang="en-US" altLang="en-US" sz="3200"/>
          </a:p>
        </p:txBody>
      </p:sp>
      <p:sp>
        <p:nvSpPr>
          <p:cNvPr id="12" name="Rectangle: Rounded Corners 11">
            <a:extLst>
              <a:ext uri="{FF2B5EF4-FFF2-40B4-BE49-F238E27FC236}">
                <a16:creationId xmlns:a16="http://schemas.microsoft.com/office/drawing/2014/main" xmlns="" id="{AB0A5DF6-465C-45EA-8F2D-EE125E96909E}"/>
              </a:ext>
            </a:extLst>
          </p:cNvPr>
          <p:cNvSpPr/>
          <p:nvPr/>
        </p:nvSpPr>
        <p:spPr>
          <a:xfrm>
            <a:off x="4320043" y="2231012"/>
            <a:ext cx="3579779" cy="171206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2">
            <a:extLst>
              <a:ext uri="{FF2B5EF4-FFF2-40B4-BE49-F238E27FC236}">
                <a16:creationId xmlns:a16="http://schemas.microsoft.com/office/drawing/2014/main" xmlns="" id="{71884FD5-043F-4797-B102-A2181A3507CA}"/>
              </a:ext>
            </a:extLst>
          </p:cNvPr>
          <p:cNvSpPr>
            <a:spLocks noChangeArrowheads="1"/>
          </p:cNvSpPr>
          <p:nvPr/>
        </p:nvSpPr>
        <p:spPr bwMode="auto">
          <a:xfrm>
            <a:off x="4221801" y="2510390"/>
            <a:ext cx="3776262"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vi-VN" altLang="en-US" sz="3200" b="1">
                <a:latin typeface="Times New Roman" panose="02020603050405020304" pitchFamily="18" charset="0"/>
                <a:cs typeface="Times New Roman" panose="02020603050405020304" pitchFamily="18" charset="0"/>
              </a:rPr>
              <a:t>Tháp khoang nhô lên trời ngẫm nghĩ</a:t>
            </a:r>
            <a:endParaRPr lang="en-US" altLang="en-US" sz="3200"/>
          </a:p>
        </p:txBody>
      </p:sp>
      <p:sp>
        <p:nvSpPr>
          <p:cNvPr id="14" name="Rectangle: Rounded Corners 13">
            <a:extLst>
              <a:ext uri="{FF2B5EF4-FFF2-40B4-BE49-F238E27FC236}">
                <a16:creationId xmlns:a16="http://schemas.microsoft.com/office/drawing/2014/main" xmlns="" id="{A33ECC76-AB01-4E3B-8F55-1A938F10CB39}"/>
              </a:ext>
            </a:extLst>
          </p:cNvPr>
          <p:cNvSpPr/>
          <p:nvPr/>
        </p:nvSpPr>
        <p:spPr>
          <a:xfrm>
            <a:off x="8206417" y="2193537"/>
            <a:ext cx="3579779" cy="171206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2">
            <a:extLst>
              <a:ext uri="{FF2B5EF4-FFF2-40B4-BE49-F238E27FC236}">
                <a16:creationId xmlns:a16="http://schemas.microsoft.com/office/drawing/2014/main" xmlns="" id="{8D4FBACD-C2FC-41FF-AD73-A44ECEC91B58}"/>
              </a:ext>
            </a:extLst>
          </p:cNvPr>
          <p:cNvSpPr>
            <a:spLocks noChangeArrowheads="1"/>
          </p:cNvSpPr>
          <p:nvPr/>
        </p:nvSpPr>
        <p:spPr bwMode="auto">
          <a:xfrm>
            <a:off x="8108175" y="2526960"/>
            <a:ext cx="3776262"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vi-VN" altLang="en-US" sz="3200" b="1">
                <a:latin typeface="Times New Roman" panose="02020603050405020304" pitchFamily="18" charset="0"/>
                <a:cs typeface="Times New Roman" panose="02020603050405020304" pitchFamily="18" charset="0"/>
              </a:rPr>
              <a:t>Xe ủi, xe ben sóng vai nhau nằm nghỉ</a:t>
            </a:r>
            <a:endParaRPr lang="en-US" altLang="en-US" sz="3200"/>
          </a:p>
        </p:txBody>
      </p:sp>
      <p:sp>
        <p:nvSpPr>
          <p:cNvPr id="4" name="Right Brace 3">
            <a:extLst>
              <a:ext uri="{FF2B5EF4-FFF2-40B4-BE49-F238E27FC236}">
                <a16:creationId xmlns:a16="http://schemas.microsoft.com/office/drawing/2014/main" xmlns="" id="{4EEECC45-E456-414C-8EF1-1F42BCC2BFF8}"/>
              </a:ext>
            </a:extLst>
          </p:cNvPr>
          <p:cNvSpPr/>
          <p:nvPr/>
        </p:nvSpPr>
        <p:spPr>
          <a:xfrm rot="5400000">
            <a:off x="5671857" y="-1508037"/>
            <a:ext cx="793061" cy="11606532"/>
          </a:xfrm>
          <a:prstGeom prst="rightBrace">
            <a:avLst/>
          </a:prstGeom>
          <a:ln w="762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8" name="Rectangle 2">
            <a:extLst>
              <a:ext uri="{FF2B5EF4-FFF2-40B4-BE49-F238E27FC236}">
                <a16:creationId xmlns:a16="http://schemas.microsoft.com/office/drawing/2014/main" xmlns="" id="{714F78CA-C796-4A64-A176-3E145D0A302D}"/>
              </a:ext>
            </a:extLst>
          </p:cNvPr>
          <p:cNvSpPr>
            <a:spLocks noChangeArrowheads="1"/>
          </p:cNvSpPr>
          <p:nvPr/>
        </p:nvSpPr>
        <p:spPr bwMode="auto">
          <a:xfrm>
            <a:off x="2516129" y="4769319"/>
            <a:ext cx="718760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vi-VN" altLang="en-US" sz="6000" b="1">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Biện pháp Nhân hóa</a:t>
            </a:r>
            <a:endParaRPr lang="en-US" altLang="en-US" sz="600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819096772"/>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randombar(horizontal)">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arn(inVertical)">
                                      <p:cBhvr>
                                        <p:cTn id="12" dur="500"/>
                                        <p:tgtEl>
                                          <p:spTgt spid="11"/>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barn(inVertical)">
                                      <p:cBhvr>
                                        <p:cTn id="15" dur="5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barn(inVertical)">
                                      <p:cBhvr>
                                        <p:cTn id="20" dur="500"/>
                                        <p:tgtEl>
                                          <p:spTgt spid="12"/>
                                        </p:tgtEl>
                                      </p:cBhvr>
                                    </p:animEffect>
                                  </p:childTnLst>
                                </p:cTn>
                              </p:par>
                              <p:par>
                                <p:cTn id="21" presetID="16" presetClass="entr" presetSubtype="21" fill="hold" grpId="0" nodeType="with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barn(inVertical)">
                                      <p:cBhvr>
                                        <p:cTn id="23" dur="500"/>
                                        <p:tgtEl>
                                          <p:spTgt spid="13"/>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barn(inVertical)">
                                      <p:cBhvr>
                                        <p:cTn id="28" dur="500"/>
                                        <p:tgtEl>
                                          <p:spTgt spid="15"/>
                                        </p:tgtEl>
                                      </p:cBhvr>
                                    </p:animEffect>
                                  </p:childTnLst>
                                </p:cTn>
                              </p:par>
                              <p:par>
                                <p:cTn id="29" presetID="16" presetClass="entr" presetSubtype="21" fill="hold" grpId="0" nodeType="with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barn(inVertical)">
                                      <p:cBhvr>
                                        <p:cTn id="31" dur="500"/>
                                        <p:tgtEl>
                                          <p:spTgt spid="14"/>
                                        </p:tgtEl>
                                      </p:cBhvr>
                                    </p:animEffect>
                                  </p:childTnLst>
                                </p:cTn>
                              </p:par>
                            </p:childTnLst>
                          </p:cTn>
                        </p:par>
                      </p:childTnLst>
                    </p:cTn>
                  </p:par>
                  <p:par>
                    <p:cTn id="32" fill="hold">
                      <p:stCondLst>
                        <p:cond delay="indefinite"/>
                      </p:stCondLst>
                      <p:childTnLst>
                        <p:par>
                          <p:cTn id="33" fill="hold">
                            <p:stCondLst>
                              <p:cond delay="0"/>
                            </p:stCondLst>
                            <p:childTnLst>
                              <p:par>
                                <p:cTn id="34" presetID="47" presetClass="entr" presetSubtype="0" fill="hold" grpId="0" nodeType="clickEffect">
                                  <p:stCondLst>
                                    <p:cond delay="0"/>
                                  </p:stCondLst>
                                  <p:childTnLst>
                                    <p:set>
                                      <p:cBhvr>
                                        <p:cTn id="35" dur="1" fill="hold">
                                          <p:stCondLst>
                                            <p:cond delay="0"/>
                                          </p:stCondLst>
                                        </p:cTn>
                                        <p:tgtEl>
                                          <p:spTgt spid="4"/>
                                        </p:tgtEl>
                                        <p:attrNameLst>
                                          <p:attrName>style.visibility</p:attrName>
                                        </p:attrNameLst>
                                      </p:cBhvr>
                                      <p:to>
                                        <p:strVal val="visible"/>
                                      </p:to>
                                    </p:set>
                                    <p:animEffect transition="in" filter="fade">
                                      <p:cBhvr>
                                        <p:cTn id="36" dur="1000"/>
                                        <p:tgtEl>
                                          <p:spTgt spid="4"/>
                                        </p:tgtEl>
                                      </p:cBhvr>
                                    </p:animEffect>
                                    <p:anim calcmode="lin" valueType="num">
                                      <p:cBhvr>
                                        <p:cTn id="37" dur="1000" fill="hold"/>
                                        <p:tgtEl>
                                          <p:spTgt spid="4"/>
                                        </p:tgtEl>
                                        <p:attrNameLst>
                                          <p:attrName>ppt_x</p:attrName>
                                        </p:attrNameLst>
                                      </p:cBhvr>
                                      <p:tavLst>
                                        <p:tav tm="0">
                                          <p:val>
                                            <p:strVal val="#ppt_x"/>
                                          </p:val>
                                        </p:tav>
                                        <p:tav tm="100000">
                                          <p:val>
                                            <p:strVal val="#ppt_x"/>
                                          </p:val>
                                        </p:tav>
                                      </p:tavLst>
                                    </p:anim>
                                    <p:anim calcmode="lin" valueType="num">
                                      <p:cBhvr>
                                        <p:cTn id="38"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14" presetClass="entr" presetSubtype="10" fill="hold" grpId="0" nodeType="clickEffect">
                                  <p:stCondLst>
                                    <p:cond delay="0"/>
                                  </p:stCondLst>
                                  <p:childTnLst>
                                    <p:set>
                                      <p:cBhvr>
                                        <p:cTn id="42" dur="1" fill="hold">
                                          <p:stCondLst>
                                            <p:cond delay="0"/>
                                          </p:stCondLst>
                                        </p:cTn>
                                        <p:tgtEl>
                                          <p:spTgt spid="18"/>
                                        </p:tgtEl>
                                        <p:attrNameLst>
                                          <p:attrName>style.visibility</p:attrName>
                                        </p:attrNameLst>
                                      </p:cBhvr>
                                      <p:to>
                                        <p:strVal val="visible"/>
                                      </p:to>
                                    </p:set>
                                    <p:animEffect transition="in" filter="randombar(horizontal)">
                                      <p:cBhvr>
                                        <p:cTn id="43"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 grpId="0" animBg="1"/>
      <p:bldP spid="11" grpId="0"/>
      <p:bldP spid="12" grpId="0" animBg="1"/>
      <p:bldP spid="13" grpId="0"/>
      <p:bldP spid="14" grpId="0" animBg="1"/>
      <p:bldP spid="15" grpId="0"/>
      <p:bldP spid="4" grpId="0" animBg="1"/>
      <p:bldP spid="18"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4">
            <a:extLst>
              <a:ext uri="{FF2B5EF4-FFF2-40B4-BE49-F238E27FC236}">
                <a16:creationId xmlns:a16="http://schemas.microsoft.com/office/drawing/2014/main" xmlns="" id="{3DA37065-FF70-4732-8C2D-1B2C7D5CE42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5" name="Group 4">
            <a:extLst>
              <a:ext uri="{FF2B5EF4-FFF2-40B4-BE49-F238E27FC236}">
                <a16:creationId xmlns:a16="http://schemas.microsoft.com/office/drawing/2014/main" xmlns="" id="{115FFEC0-15BD-4E1F-B83A-852EE13D162F}"/>
              </a:ext>
            </a:extLst>
          </p:cNvPr>
          <p:cNvGrpSpPr/>
          <p:nvPr/>
        </p:nvGrpSpPr>
        <p:grpSpPr>
          <a:xfrm rot="320761">
            <a:off x="7157459" y="3017351"/>
            <a:ext cx="4635490" cy="3798573"/>
            <a:chOff x="7321950" y="3042467"/>
            <a:chExt cx="4635490" cy="3798573"/>
          </a:xfrm>
        </p:grpSpPr>
        <p:pic>
          <p:nvPicPr>
            <p:cNvPr id="6" name="Picture 4" descr="Cresent Moon Cartoon Images Clipart Best - Yellow Moon Black Background -  Png Download (#5398947) - PinClipart">
              <a:extLst>
                <a:ext uri="{FF2B5EF4-FFF2-40B4-BE49-F238E27FC236}">
                  <a16:creationId xmlns:a16="http://schemas.microsoft.com/office/drawing/2014/main" xmlns="" id="{DBC0AE17-9535-4F19-9CDC-E2209AD7CE85}"/>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100000" l="0" r="100000"/>
                      </a14:imgEffect>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rot="628387" flipH="1">
              <a:off x="8092919" y="3042467"/>
              <a:ext cx="3864521" cy="3798573"/>
            </a:xfrm>
            <a:prstGeom prst="rect">
              <a:avLst/>
            </a:prstGeom>
            <a:noFill/>
            <a:extLst>
              <a:ext uri="{909E8E84-426E-40DD-AFC4-6F175D3DCCD1}">
                <a14:hiddenFill xmlns:a14="http://schemas.microsoft.com/office/drawing/2010/main">
                  <a:solidFill>
                    <a:srgbClr val="FFFFFF"/>
                  </a:solidFill>
                </a14:hiddenFill>
              </a:ext>
            </a:extLst>
          </p:spPr>
        </p:pic>
        <p:grpSp>
          <p:nvGrpSpPr>
            <p:cNvPr id="7" name="Group 6">
              <a:extLst>
                <a:ext uri="{FF2B5EF4-FFF2-40B4-BE49-F238E27FC236}">
                  <a16:creationId xmlns:a16="http://schemas.microsoft.com/office/drawing/2014/main" xmlns="" id="{6019905D-056A-4EE1-9C81-A32B4C65802A}"/>
                </a:ext>
              </a:extLst>
            </p:cNvPr>
            <p:cNvGrpSpPr/>
            <p:nvPr/>
          </p:nvGrpSpPr>
          <p:grpSpPr>
            <a:xfrm>
              <a:off x="7321950" y="3826380"/>
              <a:ext cx="3167091" cy="2904858"/>
              <a:chOff x="676169" y="3524760"/>
              <a:chExt cx="3167091" cy="2904858"/>
            </a:xfrm>
          </p:grpSpPr>
          <p:pic>
            <p:nvPicPr>
              <p:cNvPr id="8" name="Picture 2" descr="Tập đọc: Tiếng đàn ba-la-lai-ca trên sông Đà">
                <a:extLst>
                  <a:ext uri="{FF2B5EF4-FFF2-40B4-BE49-F238E27FC236}">
                    <a16:creationId xmlns:a16="http://schemas.microsoft.com/office/drawing/2014/main" xmlns="" id="{5BDDC130-DFAB-4996-B533-BC4BC4A1A790}"/>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0" b="100000" l="0" r="100000"/>
                        </a14:imgEffect>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rot="21224695" flipH="1">
                <a:off x="676169" y="4212160"/>
                <a:ext cx="3167091" cy="166398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xmlns="" id="{F121D91D-627F-4091-9DE4-2DC55EB2FE27}"/>
                  </a:ext>
                </a:extLst>
              </p:cNvPr>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929" b="100000" l="0" r="90180">
                            <a14:foregroundMark x1="41183" y1="60880" x2="58560" y2="81429"/>
                            <a14:foregroundMark x1="23136" y1="43763" x2="23136" y2="43763"/>
                            <a14:backgroundMark x1="5193" y1="35769" x2="41388" y2="43803"/>
                            <a14:backgroundMark x1="52905" y1="42309" x2="60051" y2="59225"/>
                            <a14:backgroundMark x1="83033" y1="50545" x2="71774" y2="64998"/>
                            <a14:backgroundMark x1="56041" y1="41986" x2="43907" y2="54461"/>
                            <a14:backgroundMark x1="55424" y1="39685" x2="64216" y2="41986"/>
                            <a14:backgroundMark x1="70694" y1="52846" x2="66530" y2="59386"/>
                            <a14:backgroundMark x1="70900" y1="50545" x2="69460" y2="52685"/>
                          </a14:backgroundRemoval>
                        </a14:imgEffect>
                      </a14:imgLayer>
                    </a14:imgProps>
                  </a:ext>
                  <a:ext uri="{28A0092B-C50C-407E-A947-70E740481C1C}">
                    <a14:useLocalDpi xmlns:a14="http://schemas.microsoft.com/office/drawing/2010/main" val="0"/>
                  </a:ext>
                </a:extLst>
              </a:blip>
              <a:srcRect r="12004"/>
              <a:stretch/>
            </p:blipFill>
            <p:spPr>
              <a:xfrm>
                <a:off x="1681480" y="3524760"/>
                <a:ext cx="2006764" cy="2904858"/>
              </a:xfrm>
              <a:prstGeom prst="rect">
                <a:avLst/>
              </a:prstGeom>
            </p:spPr>
          </p:pic>
        </p:grpSp>
      </p:grpSp>
      <p:sp>
        <p:nvSpPr>
          <p:cNvPr id="10" name="Thought Bubble: Cloud 9">
            <a:extLst>
              <a:ext uri="{FF2B5EF4-FFF2-40B4-BE49-F238E27FC236}">
                <a16:creationId xmlns:a16="http://schemas.microsoft.com/office/drawing/2014/main" xmlns="" id="{CCC56AB9-7C15-47DE-ACFB-F69F6326C527}"/>
              </a:ext>
            </a:extLst>
          </p:cNvPr>
          <p:cNvSpPr/>
          <p:nvPr/>
        </p:nvSpPr>
        <p:spPr>
          <a:xfrm>
            <a:off x="278573" y="414670"/>
            <a:ext cx="7050353" cy="5489022"/>
          </a:xfrm>
          <a:prstGeom prst="cloudCallout">
            <a:avLst>
              <a:gd name="adj1" fmla="val 72378"/>
              <a:gd name="adj2" fmla="val 21876"/>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xmlns="" id="{F4457FB5-F6F8-47B9-9761-80B2B68E5B92}"/>
              </a:ext>
            </a:extLst>
          </p:cNvPr>
          <p:cNvSpPr/>
          <p:nvPr/>
        </p:nvSpPr>
        <p:spPr>
          <a:xfrm>
            <a:off x="1177426" y="1126846"/>
            <a:ext cx="5229244" cy="3970318"/>
          </a:xfrm>
          <a:prstGeom prst="rect">
            <a:avLst/>
          </a:prstGeom>
        </p:spPr>
        <p:txBody>
          <a:bodyPr wrap="square">
            <a:spAutoFit/>
          </a:bodyPr>
          <a:lstStyle/>
          <a:p>
            <a:pPr algn="just"/>
            <a:r>
              <a:rPr lang="vi-VN" sz="3600" b="1">
                <a:solidFill>
                  <a:srgbClr val="0070C0"/>
                </a:solidFill>
                <a:latin typeface="Times New Roman" pitchFamily="18" charset="0"/>
                <a:cs typeface="Times New Roman" pitchFamily="18" charset="0"/>
              </a:rPr>
              <a:t>Hình ảnh công trường kì vĩ, rộng lớn nhưng không hề lạnh lẽo, xa lạ vì tác giả đã sử dụng biện pháp nghệ thuật nhân hóa rất tài tình khi miêu tả công trường.</a:t>
            </a:r>
            <a:endParaRPr lang="en-US" sz="3600" b="1" dirty="0">
              <a:solidFill>
                <a:srgbClr val="0070C0"/>
              </a:solidFill>
            </a:endParaRPr>
          </a:p>
        </p:txBody>
      </p:sp>
    </p:spTree>
    <p:extLst>
      <p:ext uri="{BB962C8B-B14F-4D97-AF65-F5344CB8AC3E}">
        <p14:creationId xmlns:p14="http://schemas.microsoft.com/office/powerpoint/2010/main" val="242378553"/>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randombar(horizontal)">
                                      <p:cBhvr>
                                        <p:cTn id="7" dur="500"/>
                                        <p:tgtEl>
                                          <p:spTgt spid="11"/>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randombar(horizontal)">
                                      <p:cBhvr>
                                        <p:cTn id="1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4">
            <a:extLst>
              <a:ext uri="{FF2B5EF4-FFF2-40B4-BE49-F238E27FC236}">
                <a16:creationId xmlns:a16="http://schemas.microsoft.com/office/drawing/2014/main" xmlns="" id="{3DA37065-FF70-4732-8C2D-1B2C7D5CE42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5" name="Group 4">
            <a:extLst>
              <a:ext uri="{FF2B5EF4-FFF2-40B4-BE49-F238E27FC236}">
                <a16:creationId xmlns:a16="http://schemas.microsoft.com/office/drawing/2014/main" xmlns="" id="{115FFEC0-15BD-4E1F-B83A-852EE13D162F}"/>
              </a:ext>
            </a:extLst>
          </p:cNvPr>
          <p:cNvGrpSpPr/>
          <p:nvPr/>
        </p:nvGrpSpPr>
        <p:grpSpPr>
          <a:xfrm rot="320761">
            <a:off x="7157459" y="3017351"/>
            <a:ext cx="4635490" cy="3798573"/>
            <a:chOff x="7321950" y="3042467"/>
            <a:chExt cx="4635490" cy="3798573"/>
          </a:xfrm>
        </p:grpSpPr>
        <p:pic>
          <p:nvPicPr>
            <p:cNvPr id="6" name="Picture 4" descr="Cresent Moon Cartoon Images Clipart Best - Yellow Moon Black Background -  Png Download (#5398947) - PinClipart">
              <a:extLst>
                <a:ext uri="{FF2B5EF4-FFF2-40B4-BE49-F238E27FC236}">
                  <a16:creationId xmlns:a16="http://schemas.microsoft.com/office/drawing/2014/main" xmlns="" id="{DBC0AE17-9535-4F19-9CDC-E2209AD7CE85}"/>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100000" l="0" r="100000"/>
                      </a14:imgEffect>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rot="628387" flipH="1">
              <a:off x="8092919" y="3042467"/>
              <a:ext cx="3864521" cy="3798573"/>
            </a:xfrm>
            <a:prstGeom prst="rect">
              <a:avLst/>
            </a:prstGeom>
            <a:noFill/>
            <a:extLst>
              <a:ext uri="{909E8E84-426E-40DD-AFC4-6F175D3DCCD1}">
                <a14:hiddenFill xmlns:a14="http://schemas.microsoft.com/office/drawing/2010/main">
                  <a:solidFill>
                    <a:srgbClr val="FFFFFF"/>
                  </a:solidFill>
                </a14:hiddenFill>
              </a:ext>
            </a:extLst>
          </p:spPr>
        </p:pic>
        <p:grpSp>
          <p:nvGrpSpPr>
            <p:cNvPr id="7" name="Group 6">
              <a:extLst>
                <a:ext uri="{FF2B5EF4-FFF2-40B4-BE49-F238E27FC236}">
                  <a16:creationId xmlns:a16="http://schemas.microsoft.com/office/drawing/2014/main" xmlns="" id="{6019905D-056A-4EE1-9C81-A32B4C65802A}"/>
                </a:ext>
              </a:extLst>
            </p:cNvPr>
            <p:cNvGrpSpPr/>
            <p:nvPr/>
          </p:nvGrpSpPr>
          <p:grpSpPr>
            <a:xfrm>
              <a:off x="7321950" y="3826380"/>
              <a:ext cx="3167091" cy="2904858"/>
              <a:chOff x="676169" y="3524760"/>
              <a:chExt cx="3167091" cy="2904858"/>
            </a:xfrm>
          </p:grpSpPr>
          <p:pic>
            <p:nvPicPr>
              <p:cNvPr id="8" name="Picture 2" descr="Tập đọc: Tiếng đàn ba-la-lai-ca trên sông Đà">
                <a:extLst>
                  <a:ext uri="{FF2B5EF4-FFF2-40B4-BE49-F238E27FC236}">
                    <a16:creationId xmlns:a16="http://schemas.microsoft.com/office/drawing/2014/main" xmlns="" id="{5BDDC130-DFAB-4996-B533-BC4BC4A1A790}"/>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0" b="100000" l="0" r="100000"/>
                        </a14:imgEffect>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rot="21224695" flipH="1">
                <a:off x="676169" y="4212160"/>
                <a:ext cx="3167091" cy="166398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xmlns="" id="{F121D91D-627F-4091-9DE4-2DC55EB2FE27}"/>
                  </a:ext>
                </a:extLst>
              </p:cNvPr>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929" b="100000" l="0" r="90180">
                            <a14:foregroundMark x1="41183" y1="60880" x2="58560" y2="81429"/>
                            <a14:foregroundMark x1="23136" y1="43763" x2="23136" y2="43763"/>
                            <a14:backgroundMark x1="5193" y1="35769" x2="41388" y2="43803"/>
                            <a14:backgroundMark x1="52905" y1="42309" x2="60051" y2="59225"/>
                            <a14:backgroundMark x1="83033" y1="50545" x2="71774" y2="64998"/>
                            <a14:backgroundMark x1="56041" y1="41986" x2="43907" y2="54461"/>
                            <a14:backgroundMark x1="55424" y1="39685" x2="64216" y2="41986"/>
                            <a14:backgroundMark x1="70694" y1="52846" x2="66530" y2="59386"/>
                            <a14:backgroundMark x1="70900" y1="50545" x2="69460" y2="52685"/>
                          </a14:backgroundRemoval>
                        </a14:imgEffect>
                      </a14:imgLayer>
                    </a14:imgProps>
                  </a:ext>
                  <a:ext uri="{28A0092B-C50C-407E-A947-70E740481C1C}">
                    <a14:useLocalDpi xmlns:a14="http://schemas.microsoft.com/office/drawing/2010/main" val="0"/>
                  </a:ext>
                </a:extLst>
              </a:blip>
              <a:srcRect r="12004"/>
              <a:stretch/>
            </p:blipFill>
            <p:spPr>
              <a:xfrm>
                <a:off x="1681480" y="3524760"/>
                <a:ext cx="2006764" cy="2904858"/>
              </a:xfrm>
              <a:prstGeom prst="rect">
                <a:avLst/>
              </a:prstGeom>
            </p:spPr>
          </p:pic>
        </p:grpSp>
      </p:grpSp>
      <p:sp>
        <p:nvSpPr>
          <p:cNvPr id="10" name="Thought Bubble: Cloud 9">
            <a:extLst>
              <a:ext uri="{FF2B5EF4-FFF2-40B4-BE49-F238E27FC236}">
                <a16:creationId xmlns:a16="http://schemas.microsoft.com/office/drawing/2014/main" xmlns="" id="{CCC56AB9-7C15-47DE-ACFB-F69F6326C527}"/>
              </a:ext>
            </a:extLst>
          </p:cNvPr>
          <p:cNvSpPr/>
          <p:nvPr/>
        </p:nvSpPr>
        <p:spPr>
          <a:xfrm>
            <a:off x="278573" y="414670"/>
            <a:ext cx="7050353" cy="5489022"/>
          </a:xfrm>
          <a:prstGeom prst="cloudCallout">
            <a:avLst>
              <a:gd name="adj1" fmla="val 72378"/>
              <a:gd name="adj2" fmla="val 21876"/>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xmlns="" id="{F4457FB5-F6F8-47B9-9761-80B2B68E5B92}"/>
              </a:ext>
            </a:extLst>
          </p:cNvPr>
          <p:cNvSpPr/>
          <p:nvPr/>
        </p:nvSpPr>
        <p:spPr>
          <a:xfrm>
            <a:off x="1258706" y="1167486"/>
            <a:ext cx="5229244" cy="1200329"/>
          </a:xfrm>
          <a:prstGeom prst="rect">
            <a:avLst/>
          </a:prstGeom>
        </p:spPr>
        <p:txBody>
          <a:bodyPr wrap="square">
            <a:spAutoFit/>
          </a:bodyPr>
          <a:lstStyle/>
          <a:p>
            <a:pPr algn="just"/>
            <a:r>
              <a:rPr lang="vi-VN" sz="3600" b="1" i="1">
                <a:solidFill>
                  <a:srgbClr val="E36022"/>
                </a:solidFill>
                <a:latin typeface="Times New Roman" pitchFamily="18" charset="0"/>
                <a:cs typeface="Times New Roman" pitchFamily="18" charset="0"/>
              </a:rPr>
              <a:t>Ở khổ thơ cuối bài, tác giả đã ước mơ</a:t>
            </a:r>
            <a:r>
              <a:rPr lang="en-US" sz="3600" b="1" i="1">
                <a:solidFill>
                  <a:srgbClr val="E36022"/>
                </a:solidFill>
                <a:latin typeface="Times New Roman" pitchFamily="18" charset="0"/>
                <a:cs typeface="Times New Roman" pitchFamily="18" charset="0"/>
              </a:rPr>
              <a:t> </a:t>
            </a:r>
            <a:r>
              <a:rPr lang="vi-VN" sz="3600" b="1" i="1">
                <a:solidFill>
                  <a:srgbClr val="E36022"/>
                </a:solidFill>
                <a:latin typeface="Times New Roman" pitchFamily="18" charset="0"/>
                <a:cs typeface="Times New Roman" pitchFamily="18" charset="0"/>
              </a:rPr>
              <a:t>điều gì ?</a:t>
            </a:r>
            <a:endParaRPr lang="en-US" sz="3600" b="1" i="1" dirty="0">
              <a:solidFill>
                <a:srgbClr val="E36022"/>
              </a:solidFill>
            </a:endParaRPr>
          </a:p>
        </p:txBody>
      </p:sp>
      <p:sp>
        <p:nvSpPr>
          <p:cNvPr id="12" name="Rectangle 11">
            <a:extLst>
              <a:ext uri="{FF2B5EF4-FFF2-40B4-BE49-F238E27FC236}">
                <a16:creationId xmlns:a16="http://schemas.microsoft.com/office/drawing/2014/main" xmlns="" id="{9554CE61-28C6-48BF-BCDE-2C7891AFBC24}"/>
              </a:ext>
            </a:extLst>
          </p:cNvPr>
          <p:cNvSpPr/>
          <p:nvPr/>
        </p:nvSpPr>
        <p:spPr>
          <a:xfrm>
            <a:off x="1173097" y="2252674"/>
            <a:ext cx="5229244" cy="2862322"/>
          </a:xfrm>
          <a:prstGeom prst="rect">
            <a:avLst/>
          </a:prstGeom>
        </p:spPr>
        <p:txBody>
          <a:bodyPr wrap="square">
            <a:spAutoFit/>
          </a:bodyPr>
          <a:lstStyle/>
          <a:p>
            <a:pPr algn="just"/>
            <a:r>
              <a:rPr lang="vi-VN" sz="3600" b="1">
                <a:solidFill>
                  <a:srgbClr val="0070C0"/>
                </a:solidFill>
                <a:latin typeface="Times New Roman" pitchFamily="18" charset="0"/>
                <a:cs typeface="Times New Roman" pitchFamily="18" charset="0"/>
              </a:rPr>
              <a:t>Tác giả đã ước mơ về một tương lai tương đẹp. Nhà máy thủy điện sẽ đem ánh sáng đến mọi miền Tổ quốc.</a:t>
            </a:r>
            <a:endParaRPr lang="en-US" sz="3600" b="1" dirty="0">
              <a:solidFill>
                <a:srgbClr val="0070C0"/>
              </a:solidFill>
            </a:endParaRPr>
          </a:p>
        </p:txBody>
      </p:sp>
    </p:spTree>
    <p:extLst>
      <p:ext uri="{BB962C8B-B14F-4D97-AF65-F5344CB8AC3E}">
        <p14:creationId xmlns:p14="http://schemas.microsoft.com/office/powerpoint/2010/main" val="2501115409"/>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randombar(horizontal)">
                                      <p:cBhvr>
                                        <p:cTn id="7" dur="500"/>
                                        <p:tgtEl>
                                          <p:spTgt spid="11"/>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randombar(horizontal)">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randombar(horizontal)">
                                      <p:cBhvr>
                                        <p:cTn id="15"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p:bldP spid="1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xmlns="" id="{B95FAD78-048C-4B1B-8EF0-32A336C2FA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图片 5">
            <a:extLst>
              <a:ext uri="{FF2B5EF4-FFF2-40B4-BE49-F238E27FC236}">
                <a16:creationId xmlns:a16="http://schemas.microsoft.com/office/drawing/2014/main" xmlns="" id="{6176B8E7-BF7B-4033-AA8C-5B718079A63E}"/>
              </a:ext>
            </a:extLst>
          </p:cNvPr>
          <p:cNvPicPr>
            <a:picLocks noChangeAspect="1"/>
          </p:cNvPicPr>
          <p:nvPr/>
        </p:nvPicPr>
        <p:blipFill rotWithShape="1">
          <a:blip r:embed="rId4">
            <a:extLst>
              <a:ext uri="{28A0092B-C50C-407E-A947-70E740481C1C}">
                <a14:useLocalDpi xmlns:a14="http://schemas.microsoft.com/office/drawing/2010/main" val="0"/>
              </a:ext>
            </a:extLst>
          </a:blip>
          <a:srcRect r="46043"/>
          <a:stretch/>
        </p:blipFill>
        <p:spPr>
          <a:xfrm>
            <a:off x="-1422726" y="30480"/>
            <a:ext cx="6578386" cy="6827520"/>
          </a:xfrm>
          <a:prstGeom prst="rect">
            <a:avLst/>
          </a:prstGeom>
        </p:spPr>
      </p:pic>
      <p:sp>
        <p:nvSpPr>
          <p:cNvPr id="8" name="Rectangle 7">
            <a:extLst>
              <a:ext uri="{FF2B5EF4-FFF2-40B4-BE49-F238E27FC236}">
                <a16:creationId xmlns:a16="http://schemas.microsoft.com/office/drawing/2014/main" xmlns="" id="{D631F3E3-2AC8-44F0-B776-D7FCC930C98A}"/>
              </a:ext>
            </a:extLst>
          </p:cNvPr>
          <p:cNvSpPr/>
          <p:nvPr/>
        </p:nvSpPr>
        <p:spPr>
          <a:xfrm>
            <a:off x="1651282" y="1011677"/>
            <a:ext cx="9379884" cy="2417323"/>
          </a:xfrm>
          <a:prstGeom prst="rect">
            <a:avLst/>
          </a:prstGeom>
          <a:noFill/>
        </p:spPr>
        <p:txBody>
          <a:bodyPr wrap="square" lIns="91440" tIns="45720" rIns="91440" bIns="45720" numCol="1">
            <a:prstTxWarp prst="textPlain">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vi-VN" b="1">
                <a:ln w="57150">
                  <a:solidFill>
                    <a:srgbClr val="EC943B"/>
                  </a:solidFill>
                </a:ln>
                <a:solidFill>
                  <a:srgbClr val="FFFF80"/>
                </a:solidFill>
                <a:effectLst>
                  <a:outerShdw blurRad="38100" dist="25400" dir="5400000" algn="ctr" rotWithShape="0">
                    <a:srgbClr val="6E747A">
                      <a:alpha val="43000"/>
                    </a:srgbClr>
                  </a:outerShdw>
                </a:effectLst>
                <a:latin typeface="iCiel Cadena" panose="02000503000000020004" pitchFamily="2" charset="0"/>
              </a:rPr>
              <a:t>ƯỚC MƠ VỀ </a:t>
            </a:r>
          </a:p>
          <a:p>
            <a:pPr algn="ctr"/>
            <a:r>
              <a:rPr lang="vi-VN" b="1">
                <a:ln w="57150">
                  <a:solidFill>
                    <a:srgbClr val="EC943B"/>
                  </a:solidFill>
                </a:ln>
                <a:solidFill>
                  <a:srgbClr val="FFFF80"/>
                </a:solidFill>
                <a:effectLst>
                  <a:outerShdw blurRad="38100" dist="25400" dir="5400000" algn="ctr" rotWithShape="0">
                    <a:srgbClr val="6E747A">
                      <a:alpha val="43000"/>
                    </a:srgbClr>
                  </a:outerShdw>
                </a:effectLst>
                <a:latin typeface="iCiel Cadena" panose="02000503000000020004" pitchFamily="2" charset="0"/>
              </a:rPr>
              <a:t>MỘT TƯƠNG LAI TƯƠI ĐẸP</a:t>
            </a:r>
          </a:p>
        </p:txBody>
      </p:sp>
      <p:pic>
        <p:nvPicPr>
          <p:cNvPr id="9" name="图片 5">
            <a:extLst>
              <a:ext uri="{FF2B5EF4-FFF2-40B4-BE49-F238E27FC236}">
                <a16:creationId xmlns:a16="http://schemas.microsoft.com/office/drawing/2014/main" xmlns="" id="{A85AB3B8-D817-4842-9CC0-40DEAEE957E4}"/>
              </a:ext>
            </a:extLst>
          </p:cNvPr>
          <p:cNvPicPr>
            <a:picLocks noChangeAspect="1"/>
          </p:cNvPicPr>
          <p:nvPr/>
        </p:nvPicPr>
        <p:blipFill rotWithShape="1">
          <a:blip r:embed="rId4">
            <a:extLst>
              <a:ext uri="{28A0092B-C50C-407E-A947-70E740481C1C}">
                <a14:useLocalDpi xmlns:a14="http://schemas.microsoft.com/office/drawing/2010/main" val="0"/>
              </a:ext>
            </a:extLst>
          </a:blip>
          <a:srcRect l="53350"/>
          <a:stretch/>
        </p:blipFill>
        <p:spPr>
          <a:xfrm>
            <a:off x="7198468" y="821237"/>
            <a:ext cx="5028847" cy="6036763"/>
          </a:xfrm>
          <a:prstGeom prst="rect">
            <a:avLst/>
          </a:prstGeom>
        </p:spPr>
      </p:pic>
    </p:spTree>
    <p:extLst>
      <p:ext uri="{BB962C8B-B14F-4D97-AF65-F5344CB8AC3E}">
        <p14:creationId xmlns:p14="http://schemas.microsoft.com/office/powerpoint/2010/main" val="819105127"/>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y2mate.com - Tiếng gọi sông Đà  Trần Chung NSƯT Tiến Thành và Tốp nữ_480p">
            <a:hlinkClick r:id="" action="ppaction://media"/>
            <a:extLst>
              <a:ext uri="{FF2B5EF4-FFF2-40B4-BE49-F238E27FC236}">
                <a16:creationId xmlns:a16="http://schemas.microsoft.com/office/drawing/2014/main" xmlns="" id="{FFF26510-E6C5-4026-A625-464329444312}"/>
              </a:ext>
            </a:extLst>
          </p:cNvPr>
          <p:cNvPicPr>
            <a:picLocks noChangeAspect="1"/>
          </p:cNvPicPr>
          <p:nvPr>
            <a:videoFile r:link="rId1"/>
            <p:extLst>
              <p:ext uri="{DAA4B4D4-6D71-4841-9C94-3DE7FCFB9230}">
                <p14:media xmlns:p14="http://schemas.microsoft.com/office/powerpoint/2010/main" r:embed="rId2">
                  <p14:trim st="9000" end="127728"/>
                </p14:media>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3275099390"/>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000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vol="80000">
                <p:cTn id="12" fill="hold" display="0">
                  <p:stCondLst>
                    <p:cond delay="indefinite"/>
                  </p:stCondLst>
                </p:cTn>
                <p:tgtEl>
                  <p:spTgt spid="4"/>
                </p:tgtEl>
              </p:cMediaNode>
            </p:vide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xmlns="" id="{F98FC17B-78AE-46F4-89B5-9B9DD954720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Picture 5" descr="thuydien hoabinh">
            <a:extLst>
              <a:ext uri="{FF2B5EF4-FFF2-40B4-BE49-F238E27FC236}">
                <a16:creationId xmlns:a16="http://schemas.microsoft.com/office/drawing/2014/main" xmlns="" id="{8F92AB9F-1922-4A7B-9EF1-46C7C64D113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27095" y="1074135"/>
            <a:ext cx="7337810" cy="547172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7" name="Rectangle 3">
            <a:extLst>
              <a:ext uri="{FF2B5EF4-FFF2-40B4-BE49-F238E27FC236}">
                <a16:creationId xmlns:a16="http://schemas.microsoft.com/office/drawing/2014/main" xmlns="" id="{D2C29C4D-317E-44C9-AA11-049DE582E410}"/>
              </a:ext>
            </a:extLst>
          </p:cNvPr>
          <p:cNvSpPr>
            <a:spLocks noChangeArrowheads="1"/>
          </p:cNvSpPr>
          <p:nvPr/>
        </p:nvSpPr>
        <p:spPr bwMode="auto">
          <a:xfrm>
            <a:off x="2963548" y="183125"/>
            <a:ext cx="6585457"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4000" b="1">
                <a:solidFill>
                  <a:schemeClr val="bg1"/>
                </a:solidFill>
                <a:latin typeface="Times New Roman" panose="02020603050405020304" pitchFamily="18" charset="0"/>
              </a:rPr>
              <a:t>Nhà máy thuỷ điện </a:t>
            </a:r>
            <a:r>
              <a:rPr lang="vi-VN" altLang="en-US" sz="4000" b="1">
                <a:solidFill>
                  <a:schemeClr val="bg1"/>
                </a:solidFill>
                <a:latin typeface="Times New Roman" panose="02020603050405020304" pitchFamily="18" charset="0"/>
              </a:rPr>
              <a:t>Hòa Bình</a:t>
            </a:r>
            <a:endParaRPr lang="en-US" altLang="en-US" sz="4000" b="1">
              <a:solidFill>
                <a:schemeClr val="bg1"/>
              </a:solidFill>
              <a:latin typeface="Times New Roman" panose="02020603050405020304" pitchFamily="18" charset="0"/>
            </a:endParaRPr>
          </a:p>
        </p:txBody>
      </p:sp>
      <p:pic>
        <p:nvPicPr>
          <p:cNvPr id="8" name="图片 6">
            <a:extLst>
              <a:ext uri="{FF2B5EF4-FFF2-40B4-BE49-F238E27FC236}">
                <a16:creationId xmlns:a16="http://schemas.microsoft.com/office/drawing/2014/main" xmlns="" id="{6B370554-6127-4338-A3FC-F4939E91D05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43260" y="181765"/>
            <a:ext cx="1108257" cy="1108257"/>
          </a:xfrm>
          <a:prstGeom prst="rect">
            <a:avLst/>
          </a:prstGeom>
        </p:spPr>
      </p:pic>
      <p:pic>
        <p:nvPicPr>
          <p:cNvPr id="9" name="图片 7">
            <a:extLst>
              <a:ext uri="{FF2B5EF4-FFF2-40B4-BE49-F238E27FC236}">
                <a16:creationId xmlns:a16="http://schemas.microsoft.com/office/drawing/2014/main" xmlns="" id="{CFBD6CA0-D60C-4231-8F7D-B748BDFAA1A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310434" y="1308480"/>
            <a:ext cx="899535" cy="899535"/>
          </a:xfrm>
          <a:prstGeom prst="rect">
            <a:avLst/>
          </a:prstGeom>
        </p:spPr>
      </p:pic>
      <p:pic>
        <p:nvPicPr>
          <p:cNvPr id="10" name="图片 8">
            <a:extLst>
              <a:ext uri="{FF2B5EF4-FFF2-40B4-BE49-F238E27FC236}">
                <a16:creationId xmlns:a16="http://schemas.microsoft.com/office/drawing/2014/main" xmlns="" id="{7B578039-8FDC-43C9-B834-8622CE557AE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615934" y="981154"/>
            <a:ext cx="654652" cy="654652"/>
          </a:xfrm>
          <a:prstGeom prst="rect">
            <a:avLst/>
          </a:prstGeom>
        </p:spPr>
      </p:pic>
      <p:pic>
        <p:nvPicPr>
          <p:cNvPr id="11" name="图片 14">
            <a:extLst>
              <a:ext uri="{FF2B5EF4-FFF2-40B4-BE49-F238E27FC236}">
                <a16:creationId xmlns:a16="http://schemas.microsoft.com/office/drawing/2014/main" xmlns="" id="{73D7F5D9-C2DF-4701-B0A2-BF8998F641F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3206664">
            <a:off x="-238879" y="6487"/>
            <a:ext cx="2057479" cy="2057479"/>
          </a:xfrm>
          <a:prstGeom prst="rect">
            <a:avLst/>
          </a:prstGeom>
        </p:spPr>
      </p:pic>
    </p:spTree>
    <p:extLst>
      <p:ext uri="{BB962C8B-B14F-4D97-AF65-F5344CB8AC3E}">
        <p14:creationId xmlns:p14="http://schemas.microsoft.com/office/powerpoint/2010/main" val="1024672379"/>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par>
                                <p:cTn id="8" presetID="16" presetClass="entr" presetSubtype="21"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xmlns="" id="{5C8DA76F-9E55-46CB-A2D3-19475A02504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图片 5">
            <a:extLst>
              <a:ext uri="{FF2B5EF4-FFF2-40B4-BE49-F238E27FC236}">
                <a16:creationId xmlns:a16="http://schemas.microsoft.com/office/drawing/2014/main" xmlns="" id="{C37B909A-C6B7-4712-B062-A65E2F4AD23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95999" y="94712"/>
            <a:ext cx="4833257" cy="6763288"/>
          </a:xfrm>
          <a:prstGeom prst="rect">
            <a:avLst/>
          </a:prstGeom>
        </p:spPr>
      </p:pic>
      <p:pic>
        <p:nvPicPr>
          <p:cNvPr id="7" name="图片 6">
            <a:extLst>
              <a:ext uri="{FF2B5EF4-FFF2-40B4-BE49-F238E27FC236}">
                <a16:creationId xmlns:a16="http://schemas.microsoft.com/office/drawing/2014/main" xmlns="" id="{B9686592-6C52-4A48-B857-7AF92E8EFE2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3206664">
            <a:off x="9724174" y="-8027"/>
            <a:ext cx="2057479" cy="2057479"/>
          </a:xfrm>
          <a:prstGeom prst="rect">
            <a:avLst/>
          </a:prstGeom>
        </p:spPr>
      </p:pic>
      <p:sp>
        <p:nvSpPr>
          <p:cNvPr id="42" name="Rectangle 41">
            <a:extLst>
              <a:ext uri="{FF2B5EF4-FFF2-40B4-BE49-F238E27FC236}">
                <a16:creationId xmlns:a16="http://schemas.microsoft.com/office/drawing/2014/main" xmlns="" id="{251D3315-2C88-4BF0-AC8A-9C6FFC6052C2}"/>
              </a:ext>
            </a:extLst>
          </p:cNvPr>
          <p:cNvSpPr/>
          <p:nvPr/>
        </p:nvSpPr>
        <p:spPr>
          <a:xfrm>
            <a:off x="2122938" y="459435"/>
            <a:ext cx="3817468" cy="771525"/>
          </a:xfrm>
          <a:prstGeom prst="rect">
            <a:avLst/>
          </a:prstGeom>
          <a:noFill/>
        </p:spPr>
        <p:txBody>
          <a:bodyPr wrap="square" lIns="91440" tIns="45720" rIns="91440" bIns="45720" numCol="1">
            <a:prstTxWarp prst="textPlain">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vi-VN" sz="1600" b="1" cap="none" spc="0">
                <a:ln w="38100">
                  <a:solidFill>
                    <a:srgbClr val="00B0F0"/>
                  </a:solidFill>
                </a:ln>
                <a:solidFill>
                  <a:schemeClr val="bg1"/>
                </a:solidFill>
                <a:effectLst>
                  <a:outerShdw blurRad="38100" dist="25400" dir="5400000" algn="ctr" rotWithShape="0">
                    <a:srgbClr val="6E747A">
                      <a:alpha val="43000"/>
                    </a:srgbClr>
                  </a:outerShdw>
                </a:effectLst>
                <a:latin typeface="iCiel Cadena" panose="02000503000000020004" pitchFamily="2" charset="0"/>
              </a:rPr>
              <a:t>TRÒ CHƠI</a:t>
            </a:r>
            <a:endParaRPr lang="en-US" sz="1600" b="1" cap="none" spc="0">
              <a:ln w="38100">
                <a:solidFill>
                  <a:srgbClr val="00B0F0"/>
                </a:solidFill>
              </a:ln>
              <a:solidFill>
                <a:schemeClr val="bg1"/>
              </a:solidFill>
              <a:effectLst>
                <a:outerShdw blurRad="38100" dist="25400" dir="5400000" algn="ctr" rotWithShape="0">
                  <a:srgbClr val="6E747A">
                    <a:alpha val="43000"/>
                  </a:srgbClr>
                </a:outerShdw>
              </a:effectLst>
              <a:latin typeface="iCiel Cadena" panose="02000503000000020004" pitchFamily="2" charset="0"/>
            </a:endParaRPr>
          </a:p>
        </p:txBody>
      </p:sp>
      <p:sp>
        <p:nvSpPr>
          <p:cNvPr id="43" name="Rectangle 42">
            <a:extLst>
              <a:ext uri="{FF2B5EF4-FFF2-40B4-BE49-F238E27FC236}">
                <a16:creationId xmlns:a16="http://schemas.microsoft.com/office/drawing/2014/main" xmlns="" id="{3B397D14-275E-43ED-B95C-9C457D9C6C94}"/>
              </a:ext>
            </a:extLst>
          </p:cNvPr>
          <p:cNvSpPr/>
          <p:nvPr/>
        </p:nvSpPr>
        <p:spPr>
          <a:xfrm>
            <a:off x="1039357" y="1519224"/>
            <a:ext cx="6414154" cy="2120949"/>
          </a:xfrm>
          <a:prstGeom prst="rect">
            <a:avLst/>
          </a:prstGeom>
          <a:noFill/>
        </p:spPr>
        <p:txBody>
          <a:bodyPr wrap="square" lIns="91440" tIns="45720" rIns="91440" bIns="45720" numCol="1">
            <a:prstTxWarp prst="textPlain">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vi-VN" sz="1600" b="1" cap="none" spc="0">
                <a:ln w="76200">
                  <a:solidFill>
                    <a:srgbClr val="EC943B"/>
                  </a:solidFill>
                </a:ln>
                <a:solidFill>
                  <a:srgbClr val="FFFF80"/>
                </a:solidFill>
                <a:effectLst>
                  <a:outerShdw blurRad="38100" dist="25400" dir="5400000" algn="ctr" rotWithShape="0">
                    <a:srgbClr val="6E747A">
                      <a:alpha val="43000"/>
                    </a:srgbClr>
                  </a:outerShdw>
                </a:effectLst>
                <a:latin typeface="iCiel Cadena" panose="02000503000000020004" pitchFamily="2" charset="0"/>
              </a:rPr>
              <a:t>HÁI SAO</a:t>
            </a:r>
            <a:endParaRPr lang="en-US" sz="1600" b="1" cap="none" spc="0">
              <a:ln w="76200">
                <a:solidFill>
                  <a:srgbClr val="EC943B"/>
                </a:solidFill>
              </a:ln>
              <a:solidFill>
                <a:srgbClr val="FFFF80"/>
              </a:solidFill>
              <a:effectLst>
                <a:outerShdw blurRad="38100" dist="25400" dir="5400000" algn="ctr" rotWithShape="0">
                  <a:srgbClr val="6E747A">
                    <a:alpha val="43000"/>
                  </a:srgbClr>
                </a:outerShdw>
              </a:effectLst>
              <a:latin typeface="iCiel Cadena" panose="02000503000000020004" pitchFamily="2" charset="0"/>
            </a:endParaRPr>
          </a:p>
        </p:txBody>
      </p:sp>
      <p:pic>
        <p:nvPicPr>
          <p:cNvPr id="51" name="Picture 50">
            <a:hlinkClick r:id="rId6" action="ppaction://hlinksldjump"/>
            <a:extLst>
              <a:ext uri="{FF2B5EF4-FFF2-40B4-BE49-F238E27FC236}">
                <a16:creationId xmlns:a16="http://schemas.microsoft.com/office/drawing/2014/main" xmlns="" id="{EFA444E2-8327-4DF4-96DA-148C5A02547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74186" y="3429000"/>
            <a:ext cx="3371380" cy="3377477"/>
          </a:xfrm>
          <a:prstGeom prst="rect">
            <a:avLst/>
          </a:prstGeom>
        </p:spPr>
      </p:pic>
      <p:pic>
        <p:nvPicPr>
          <p:cNvPr id="53" name="Picture 52">
            <a:hlinkClick r:id="rId8" action="ppaction://hlinksldjump"/>
            <a:extLst>
              <a:ext uri="{FF2B5EF4-FFF2-40B4-BE49-F238E27FC236}">
                <a16:creationId xmlns:a16="http://schemas.microsoft.com/office/drawing/2014/main" xmlns="" id="{E0DC1242-AADD-4A10-B039-F9C56C8E68F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980678" y="3947761"/>
            <a:ext cx="2444708" cy="2450804"/>
          </a:xfrm>
          <a:prstGeom prst="rect">
            <a:avLst/>
          </a:prstGeom>
        </p:spPr>
      </p:pic>
      <p:pic>
        <p:nvPicPr>
          <p:cNvPr id="55" name="Picture 54">
            <a:hlinkClick r:id="rId10" action="ppaction://hlinksldjump"/>
            <a:extLst>
              <a:ext uri="{FF2B5EF4-FFF2-40B4-BE49-F238E27FC236}">
                <a16:creationId xmlns:a16="http://schemas.microsoft.com/office/drawing/2014/main" xmlns="" id="{EA98C30B-570F-4696-BE3A-804FA3E0664C}"/>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564031" y="3484425"/>
            <a:ext cx="3371380" cy="3377477"/>
          </a:xfrm>
          <a:prstGeom prst="rect">
            <a:avLst/>
          </a:prstGeom>
        </p:spPr>
      </p:pic>
      <p:pic>
        <p:nvPicPr>
          <p:cNvPr id="10" name="Picture 4" descr="卡通箭頭繪製箭頭箭頭創意箭頭矢量和png | How to draw hands, Hand drawn arrows, Arrow drawing">
            <a:hlinkClick r:id="rId12" action="ppaction://hlinksldjump"/>
            <a:extLst>
              <a:ext uri="{FF2B5EF4-FFF2-40B4-BE49-F238E27FC236}">
                <a16:creationId xmlns:a16="http://schemas.microsoft.com/office/drawing/2014/main" xmlns="" id="{5E2DA6A4-21E0-44C1-86DF-CAD4869AF13F}"/>
              </a:ext>
            </a:extLst>
          </p:cNvPr>
          <p:cNvPicPr>
            <a:picLocks noChangeAspect="1" noChangeArrowheads="1"/>
          </p:cNvPicPr>
          <p:nvPr/>
        </p:nvPicPr>
        <p:blipFill>
          <a:blip r:embed="rId13" cstate="print">
            <a:extLst>
              <a:ext uri="{BEBA8EAE-BF5A-486C-A8C5-ECC9F3942E4B}">
                <a14:imgProps xmlns:a14="http://schemas.microsoft.com/office/drawing/2010/main">
                  <a14:imgLayer r:embed="rId14">
                    <a14:imgEffect>
                      <a14:backgroundRemoval t="31250" b="73125" l="15156" r="72500">
                        <a14:foregroundMark x1="27344" y1="42031" x2="38750" y2="42969"/>
                      </a14:backgroundRemoval>
                    </a14:imgEffect>
                  </a14:imgLayer>
                </a14:imgProps>
              </a:ext>
              <a:ext uri="{28A0092B-C50C-407E-A947-70E740481C1C}">
                <a14:useLocalDpi xmlns:a14="http://schemas.microsoft.com/office/drawing/2010/main" val="0"/>
              </a:ext>
            </a:extLst>
          </a:blip>
          <a:srcRect/>
          <a:stretch>
            <a:fillRect/>
          </a:stretch>
        </p:blipFill>
        <p:spPr bwMode="auto">
          <a:xfrm rot="21426705">
            <a:off x="10559657" y="5254452"/>
            <a:ext cx="2102146" cy="21021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21974011"/>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42">
                                            <p:txEl>
                                              <p:pRg st="0" end="0"/>
                                            </p:txEl>
                                          </p:spTgt>
                                        </p:tgtEl>
                                        <p:attrNameLst>
                                          <p:attrName>style.visibility</p:attrName>
                                        </p:attrNameLst>
                                      </p:cBhvr>
                                      <p:to>
                                        <p:strVal val="visible"/>
                                      </p:to>
                                    </p:set>
                                    <p:animEffect transition="in" filter="wipe(down)">
                                      <p:cBhvr>
                                        <p:cTn id="7" dur="580">
                                          <p:stCondLst>
                                            <p:cond delay="0"/>
                                          </p:stCondLst>
                                        </p:cTn>
                                        <p:tgtEl>
                                          <p:spTgt spid="42">
                                            <p:txEl>
                                              <p:pRg st="0" end="0"/>
                                            </p:txEl>
                                          </p:spTgt>
                                        </p:tgtEl>
                                      </p:cBhvr>
                                    </p:animEffect>
                                    <p:anim calcmode="lin" valueType="num">
                                      <p:cBhvr>
                                        <p:cTn id="8" dur="1822" tmFilter="0,0; 0.14,0.36; 0.43,0.73; 0.71,0.91; 1.0,1.0">
                                          <p:stCondLst>
                                            <p:cond delay="0"/>
                                          </p:stCondLst>
                                        </p:cTn>
                                        <p:tgtEl>
                                          <p:spTgt spid="42">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2">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2">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2">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2">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42">
                                            <p:txEl>
                                              <p:pRg st="0" end="0"/>
                                            </p:txEl>
                                          </p:spTgt>
                                        </p:tgtEl>
                                      </p:cBhvr>
                                      <p:to x="100000" y="60000"/>
                                    </p:animScale>
                                    <p:animScale>
                                      <p:cBhvr>
                                        <p:cTn id="14" dur="166" decel="50000">
                                          <p:stCondLst>
                                            <p:cond delay="676"/>
                                          </p:stCondLst>
                                        </p:cTn>
                                        <p:tgtEl>
                                          <p:spTgt spid="42">
                                            <p:txEl>
                                              <p:pRg st="0" end="0"/>
                                            </p:txEl>
                                          </p:spTgt>
                                        </p:tgtEl>
                                      </p:cBhvr>
                                      <p:to x="100000" y="100000"/>
                                    </p:animScale>
                                    <p:animScale>
                                      <p:cBhvr>
                                        <p:cTn id="15" dur="26">
                                          <p:stCondLst>
                                            <p:cond delay="1312"/>
                                          </p:stCondLst>
                                        </p:cTn>
                                        <p:tgtEl>
                                          <p:spTgt spid="42">
                                            <p:txEl>
                                              <p:pRg st="0" end="0"/>
                                            </p:txEl>
                                          </p:spTgt>
                                        </p:tgtEl>
                                      </p:cBhvr>
                                      <p:to x="100000" y="80000"/>
                                    </p:animScale>
                                    <p:animScale>
                                      <p:cBhvr>
                                        <p:cTn id="16" dur="166" decel="50000">
                                          <p:stCondLst>
                                            <p:cond delay="1338"/>
                                          </p:stCondLst>
                                        </p:cTn>
                                        <p:tgtEl>
                                          <p:spTgt spid="42">
                                            <p:txEl>
                                              <p:pRg st="0" end="0"/>
                                            </p:txEl>
                                          </p:spTgt>
                                        </p:tgtEl>
                                      </p:cBhvr>
                                      <p:to x="100000" y="100000"/>
                                    </p:animScale>
                                    <p:animScale>
                                      <p:cBhvr>
                                        <p:cTn id="17" dur="26">
                                          <p:stCondLst>
                                            <p:cond delay="1642"/>
                                          </p:stCondLst>
                                        </p:cTn>
                                        <p:tgtEl>
                                          <p:spTgt spid="42">
                                            <p:txEl>
                                              <p:pRg st="0" end="0"/>
                                            </p:txEl>
                                          </p:spTgt>
                                        </p:tgtEl>
                                      </p:cBhvr>
                                      <p:to x="100000" y="90000"/>
                                    </p:animScale>
                                    <p:animScale>
                                      <p:cBhvr>
                                        <p:cTn id="18" dur="166" decel="50000">
                                          <p:stCondLst>
                                            <p:cond delay="1668"/>
                                          </p:stCondLst>
                                        </p:cTn>
                                        <p:tgtEl>
                                          <p:spTgt spid="42">
                                            <p:txEl>
                                              <p:pRg st="0" end="0"/>
                                            </p:txEl>
                                          </p:spTgt>
                                        </p:tgtEl>
                                      </p:cBhvr>
                                      <p:to x="100000" y="100000"/>
                                    </p:animScale>
                                    <p:animScale>
                                      <p:cBhvr>
                                        <p:cTn id="19" dur="26">
                                          <p:stCondLst>
                                            <p:cond delay="1808"/>
                                          </p:stCondLst>
                                        </p:cTn>
                                        <p:tgtEl>
                                          <p:spTgt spid="42">
                                            <p:txEl>
                                              <p:pRg st="0" end="0"/>
                                            </p:txEl>
                                          </p:spTgt>
                                        </p:tgtEl>
                                      </p:cBhvr>
                                      <p:to x="100000" y="95000"/>
                                    </p:animScale>
                                    <p:animScale>
                                      <p:cBhvr>
                                        <p:cTn id="20" dur="166" decel="50000">
                                          <p:stCondLst>
                                            <p:cond delay="1834"/>
                                          </p:stCondLst>
                                        </p:cTn>
                                        <p:tgtEl>
                                          <p:spTgt spid="42">
                                            <p:txEl>
                                              <p:pRg st="0" end="0"/>
                                            </p:txEl>
                                          </p:spTgt>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43">
                                            <p:txEl>
                                              <p:pRg st="0" end="0"/>
                                            </p:txEl>
                                          </p:spTgt>
                                        </p:tgtEl>
                                        <p:attrNameLst>
                                          <p:attrName>style.visibility</p:attrName>
                                        </p:attrNameLst>
                                      </p:cBhvr>
                                      <p:to>
                                        <p:strVal val="visible"/>
                                      </p:to>
                                    </p:set>
                                    <p:animEffect transition="in" filter="wipe(down)">
                                      <p:cBhvr>
                                        <p:cTn id="23" dur="580">
                                          <p:stCondLst>
                                            <p:cond delay="0"/>
                                          </p:stCondLst>
                                        </p:cTn>
                                        <p:tgtEl>
                                          <p:spTgt spid="43">
                                            <p:txEl>
                                              <p:pRg st="0" end="0"/>
                                            </p:txEl>
                                          </p:spTgt>
                                        </p:tgtEl>
                                      </p:cBhvr>
                                    </p:animEffect>
                                    <p:anim calcmode="lin" valueType="num">
                                      <p:cBhvr>
                                        <p:cTn id="24" dur="1822" tmFilter="0,0; 0.14,0.36; 0.43,0.73; 0.71,0.91; 1.0,1.0">
                                          <p:stCondLst>
                                            <p:cond delay="0"/>
                                          </p:stCondLst>
                                        </p:cTn>
                                        <p:tgtEl>
                                          <p:spTgt spid="43">
                                            <p:txEl>
                                              <p:pRg st="0" end="0"/>
                                            </p:txEl>
                                          </p:spTgt>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43">
                                            <p:txEl>
                                              <p:pRg st="0" end="0"/>
                                            </p:txEl>
                                          </p:spTgt>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43">
                                            <p:txEl>
                                              <p:pRg st="0" end="0"/>
                                            </p:txEl>
                                          </p:spTgt>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43">
                                            <p:txEl>
                                              <p:pRg st="0" end="0"/>
                                            </p:txEl>
                                          </p:spTgt>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43">
                                            <p:txEl>
                                              <p:pRg st="0" end="0"/>
                                            </p:txEl>
                                          </p:spTgt>
                                        </p:tgtEl>
                                        <p:attrNameLst>
                                          <p:attrName>ppt_y</p:attrName>
                                        </p:attrNameLst>
                                      </p:cBhvr>
                                      <p:tavLst>
                                        <p:tav tm="0" fmla="#ppt_y-sin(pi*$)/81">
                                          <p:val>
                                            <p:fltVal val="0"/>
                                          </p:val>
                                        </p:tav>
                                        <p:tav tm="100000">
                                          <p:val>
                                            <p:fltVal val="1"/>
                                          </p:val>
                                        </p:tav>
                                      </p:tavLst>
                                    </p:anim>
                                    <p:animScale>
                                      <p:cBhvr>
                                        <p:cTn id="29" dur="26">
                                          <p:stCondLst>
                                            <p:cond delay="650"/>
                                          </p:stCondLst>
                                        </p:cTn>
                                        <p:tgtEl>
                                          <p:spTgt spid="43">
                                            <p:txEl>
                                              <p:pRg st="0" end="0"/>
                                            </p:txEl>
                                          </p:spTgt>
                                        </p:tgtEl>
                                      </p:cBhvr>
                                      <p:to x="100000" y="60000"/>
                                    </p:animScale>
                                    <p:animScale>
                                      <p:cBhvr>
                                        <p:cTn id="30" dur="166" decel="50000">
                                          <p:stCondLst>
                                            <p:cond delay="676"/>
                                          </p:stCondLst>
                                        </p:cTn>
                                        <p:tgtEl>
                                          <p:spTgt spid="43">
                                            <p:txEl>
                                              <p:pRg st="0" end="0"/>
                                            </p:txEl>
                                          </p:spTgt>
                                        </p:tgtEl>
                                      </p:cBhvr>
                                      <p:to x="100000" y="100000"/>
                                    </p:animScale>
                                    <p:animScale>
                                      <p:cBhvr>
                                        <p:cTn id="31" dur="26">
                                          <p:stCondLst>
                                            <p:cond delay="1312"/>
                                          </p:stCondLst>
                                        </p:cTn>
                                        <p:tgtEl>
                                          <p:spTgt spid="43">
                                            <p:txEl>
                                              <p:pRg st="0" end="0"/>
                                            </p:txEl>
                                          </p:spTgt>
                                        </p:tgtEl>
                                      </p:cBhvr>
                                      <p:to x="100000" y="80000"/>
                                    </p:animScale>
                                    <p:animScale>
                                      <p:cBhvr>
                                        <p:cTn id="32" dur="166" decel="50000">
                                          <p:stCondLst>
                                            <p:cond delay="1338"/>
                                          </p:stCondLst>
                                        </p:cTn>
                                        <p:tgtEl>
                                          <p:spTgt spid="43">
                                            <p:txEl>
                                              <p:pRg st="0" end="0"/>
                                            </p:txEl>
                                          </p:spTgt>
                                        </p:tgtEl>
                                      </p:cBhvr>
                                      <p:to x="100000" y="100000"/>
                                    </p:animScale>
                                    <p:animScale>
                                      <p:cBhvr>
                                        <p:cTn id="33" dur="26">
                                          <p:stCondLst>
                                            <p:cond delay="1642"/>
                                          </p:stCondLst>
                                        </p:cTn>
                                        <p:tgtEl>
                                          <p:spTgt spid="43">
                                            <p:txEl>
                                              <p:pRg st="0" end="0"/>
                                            </p:txEl>
                                          </p:spTgt>
                                        </p:tgtEl>
                                      </p:cBhvr>
                                      <p:to x="100000" y="90000"/>
                                    </p:animScale>
                                    <p:animScale>
                                      <p:cBhvr>
                                        <p:cTn id="34" dur="166" decel="50000">
                                          <p:stCondLst>
                                            <p:cond delay="1668"/>
                                          </p:stCondLst>
                                        </p:cTn>
                                        <p:tgtEl>
                                          <p:spTgt spid="43">
                                            <p:txEl>
                                              <p:pRg st="0" end="0"/>
                                            </p:txEl>
                                          </p:spTgt>
                                        </p:tgtEl>
                                      </p:cBhvr>
                                      <p:to x="100000" y="100000"/>
                                    </p:animScale>
                                    <p:animScale>
                                      <p:cBhvr>
                                        <p:cTn id="35" dur="26">
                                          <p:stCondLst>
                                            <p:cond delay="1808"/>
                                          </p:stCondLst>
                                        </p:cTn>
                                        <p:tgtEl>
                                          <p:spTgt spid="43">
                                            <p:txEl>
                                              <p:pRg st="0" end="0"/>
                                            </p:txEl>
                                          </p:spTgt>
                                        </p:tgtEl>
                                      </p:cBhvr>
                                      <p:to x="100000" y="95000"/>
                                    </p:animScale>
                                    <p:animScale>
                                      <p:cBhvr>
                                        <p:cTn id="36" dur="166" decel="50000">
                                          <p:stCondLst>
                                            <p:cond delay="1834"/>
                                          </p:stCondLst>
                                        </p:cTn>
                                        <p:tgtEl>
                                          <p:spTgt spid="43">
                                            <p:txEl>
                                              <p:pRg st="0" end="0"/>
                                            </p:txEl>
                                          </p:spTgt>
                                        </p:tgtEl>
                                      </p:cBhvr>
                                      <p:to x="100000" y="100000"/>
                                    </p:animScale>
                                  </p:childTnLst>
                                </p:cTn>
                              </p:par>
                            </p:childTnLst>
                          </p:cTn>
                        </p:par>
                        <p:par>
                          <p:cTn id="37" fill="hold">
                            <p:stCondLst>
                              <p:cond delay="2000"/>
                            </p:stCondLst>
                            <p:childTnLst>
                              <p:par>
                                <p:cTn id="38" presetID="26" presetClass="entr" presetSubtype="0" fill="hold" nodeType="afterEffect">
                                  <p:stCondLst>
                                    <p:cond delay="0"/>
                                  </p:stCondLst>
                                  <p:childTnLst>
                                    <p:set>
                                      <p:cBhvr>
                                        <p:cTn id="39" dur="1" fill="hold">
                                          <p:stCondLst>
                                            <p:cond delay="0"/>
                                          </p:stCondLst>
                                        </p:cTn>
                                        <p:tgtEl>
                                          <p:spTgt spid="51"/>
                                        </p:tgtEl>
                                        <p:attrNameLst>
                                          <p:attrName>style.visibility</p:attrName>
                                        </p:attrNameLst>
                                      </p:cBhvr>
                                      <p:to>
                                        <p:strVal val="visible"/>
                                      </p:to>
                                    </p:set>
                                    <p:animEffect transition="in" filter="wipe(down)">
                                      <p:cBhvr>
                                        <p:cTn id="40" dur="580">
                                          <p:stCondLst>
                                            <p:cond delay="0"/>
                                          </p:stCondLst>
                                        </p:cTn>
                                        <p:tgtEl>
                                          <p:spTgt spid="51"/>
                                        </p:tgtEl>
                                      </p:cBhvr>
                                    </p:animEffect>
                                    <p:anim calcmode="lin" valueType="num">
                                      <p:cBhvr>
                                        <p:cTn id="41" dur="1822" tmFilter="0,0; 0.14,0.36; 0.43,0.73; 0.71,0.91; 1.0,1.0">
                                          <p:stCondLst>
                                            <p:cond delay="0"/>
                                          </p:stCondLst>
                                        </p:cTn>
                                        <p:tgtEl>
                                          <p:spTgt spid="51"/>
                                        </p:tgtEl>
                                        <p:attrNameLst>
                                          <p:attrName>ppt_x</p:attrName>
                                        </p:attrNameLst>
                                      </p:cBhvr>
                                      <p:tavLst>
                                        <p:tav tm="0">
                                          <p:val>
                                            <p:strVal val="#ppt_x-0.25"/>
                                          </p:val>
                                        </p:tav>
                                        <p:tav tm="100000">
                                          <p:val>
                                            <p:strVal val="#ppt_x"/>
                                          </p:val>
                                        </p:tav>
                                      </p:tavLst>
                                    </p:anim>
                                    <p:anim calcmode="lin" valueType="num">
                                      <p:cBhvr>
                                        <p:cTn id="42" dur="664" tmFilter="0.0,0.0; 0.25,0.07; 0.50,0.2; 0.75,0.467; 1.0,1.0">
                                          <p:stCondLst>
                                            <p:cond delay="0"/>
                                          </p:stCondLst>
                                        </p:cTn>
                                        <p:tgtEl>
                                          <p:spTgt spid="51"/>
                                        </p:tgtEl>
                                        <p:attrNameLst>
                                          <p:attrName>ppt_y</p:attrName>
                                        </p:attrNameLst>
                                      </p:cBhvr>
                                      <p:tavLst>
                                        <p:tav tm="0" fmla="#ppt_y-sin(pi*$)/3">
                                          <p:val>
                                            <p:fltVal val="0.5"/>
                                          </p:val>
                                        </p:tav>
                                        <p:tav tm="100000">
                                          <p:val>
                                            <p:fltVal val="1"/>
                                          </p:val>
                                        </p:tav>
                                      </p:tavLst>
                                    </p:anim>
                                    <p:anim calcmode="lin" valueType="num">
                                      <p:cBhvr>
                                        <p:cTn id="43" dur="664" tmFilter="0, 0; 0.125,0.2665; 0.25,0.4; 0.375,0.465; 0.5,0.5;  0.625,0.535; 0.75,0.6; 0.875,0.7335; 1,1">
                                          <p:stCondLst>
                                            <p:cond delay="664"/>
                                          </p:stCondLst>
                                        </p:cTn>
                                        <p:tgtEl>
                                          <p:spTgt spid="51"/>
                                        </p:tgtEl>
                                        <p:attrNameLst>
                                          <p:attrName>ppt_y</p:attrName>
                                        </p:attrNameLst>
                                      </p:cBhvr>
                                      <p:tavLst>
                                        <p:tav tm="0" fmla="#ppt_y-sin(pi*$)/9">
                                          <p:val>
                                            <p:fltVal val="0"/>
                                          </p:val>
                                        </p:tav>
                                        <p:tav tm="100000">
                                          <p:val>
                                            <p:fltVal val="1"/>
                                          </p:val>
                                        </p:tav>
                                      </p:tavLst>
                                    </p:anim>
                                    <p:anim calcmode="lin" valueType="num">
                                      <p:cBhvr>
                                        <p:cTn id="44" dur="332" tmFilter="0, 0; 0.125,0.2665; 0.25,0.4; 0.375,0.465; 0.5,0.5;  0.625,0.535; 0.75,0.6; 0.875,0.7335; 1,1">
                                          <p:stCondLst>
                                            <p:cond delay="1324"/>
                                          </p:stCondLst>
                                        </p:cTn>
                                        <p:tgtEl>
                                          <p:spTgt spid="51"/>
                                        </p:tgtEl>
                                        <p:attrNameLst>
                                          <p:attrName>ppt_y</p:attrName>
                                        </p:attrNameLst>
                                      </p:cBhvr>
                                      <p:tavLst>
                                        <p:tav tm="0" fmla="#ppt_y-sin(pi*$)/27">
                                          <p:val>
                                            <p:fltVal val="0"/>
                                          </p:val>
                                        </p:tav>
                                        <p:tav tm="100000">
                                          <p:val>
                                            <p:fltVal val="1"/>
                                          </p:val>
                                        </p:tav>
                                      </p:tavLst>
                                    </p:anim>
                                    <p:anim calcmode="lin" valueType="num">
                                      <p:cBhvr>
                                        <p:cTn id="45" dur="164" tmFilter="0, 0; 0.125,0.2665; 0.25,0.4; 0.375,0.465; 0.5,0.5;  0.625,0.535; 0.75,0.6; 0.875,0.7335; 1,1">
                                          <p:stCondLst>
                                            <p:cond delay="1656"/>
                                          </p:stCondLst>
                                        </p:cTn>
                                        <p:tgtEl>
                                          <p:spTgt spid="51"/>
                                        </p:tgtEl>
                                        <p:attrNameLst>
                                          <p:attrName>ppt_y</p:attrName>
                                        </p:attrNameLst>
                                      </p:cBhvr>
                                      <p:tavLst>
                                        <p:tav tm="0" fmla="#ppt_y-sin(pi*$)/81">
                                          <p:val>
                                            <p:fltVal val="0"/>
                                          </p:val>
                                        </p:tav>
                                        <p:tav tm="100000">
                                          <p:val>
                                            <p:fltVal val="1"/>
                                          </p:val>
                                        </p:tav>
                                      </p:tavLst>
                                    </p:anim>
                                    <p:animScale>
                                      <p:cBhvr>
                                        <p:cTn id="46" dur="26">
                                          <p:stCondLst>
                                            <p:cond delay="650"/>
                                          </p:stCondLst>
                                        </p:cTn>
                                        <p:tgtEl>
                                          <p:spTgt spid="51"/>
                                        </p:tgtEl>
                                      </p:cBhvr>
                                      <p:to x="100000" y="60000"/>
                                    </p:animScale>
                                    <p:animScale>
                                      <p:cBhvr>
                                        <p:cTn id="47" dur="166" decel="50000">
                                          <p:stCondLst>
                                            <p:cond delay="676"/>
                                          </p:stCondLst>
                                        </p:cTn>
                                        <p:tgtEl>
                                          <p:spTgt spid="51"/>
                                        </p:tgtEl>
                                      </p:cBhvr>
                                      <p:to x="100000" y="100000"/>
                                    </p:animScale>
                                    <p:animScale>
                                      <p:cBhvr>
                                        <p:cTn id="48" dur="26">
                                          <p:stCondLst>
                                            <p:cond delay="1312"/>
                                          </p:stCondLst>
                                        </p:cTn>
                                        <p:tgtEl>
                                          <p:spTgt spid="51"/>
                                        </p:tgtEl>
                                      </p:cBhvr>
                                      <p:to x="100000" y="80000"/>
                                    </p:animScale>
                                    <p:animScale>
                                      <p:cBhvr>
                                        <p:cTn id="49" dur="166" decel="50000">
                                          <p:stCondLst>
                                            <p:cond delay="1338"/>
                                          </p:stCondLst>
                                        </p:cTn>
                                        <p:tgtEl>
                                          <p:spTgt spid="51"/>
                                        </p:tgtEl>
                                      </p:cBhvr>
                                      <p:to x="100000" y="100000"/>
                                    </p:animScale>
                                    <p:animScale>
                                      <p:cBhvr>
                                        <p:cTn id="50" dur="26">
                                          <p:stCondLst>
                                            <p:cond delay="1642"/>
                                          </p:stCondLst>
                                        </p:cTn>
                                        <p:tgtEl>
                                          <p:spTgt spid="51"/>
                                        </p:tgtEl>
                                      </p:cBhvr>
                                      <p:to x="100000" y="90000"/>
                                    </p:animScale>
                                    <p:animScale>
                                      <p:cBhvr>
                                        <p:cTn id="51" dur="166" decel="50000">
                                          <p:stCondLst>
                                            <p:cond delay="1668"/>
                                          </p:stCondLst>
                                        </p:cTn>
                                        <p:tgtEl>
                                          <p:spTgt spid="51"/>
                                        </p:tgtEl>
                                      </p:cBhvr>
                                      <p:to x="100000" y="100000"/>
                                    </p:animScale>
                                    <p:animScale>
                                      <p:cBhvr>
                                        <p:cTn id="52" dur="26">
                                          <p:stCondLst>
                                            <p:cond delay="1808"/>
                                          </p:stCondLst>
                                        </p:cTn>
                                        <p:tgtEl>
                                          <p:spTgt spid="51"/>
                                        </p:tgtEl>
                                      </p:cBhvr>
                                      <p:to x="100000" y="95000"/>
                                    </p:animScale>
                                    <p:animScale>
                                      <p:cBhvr>
                                        <p:cTn id="53" dur="166" decel="50000">
                                          <p:stCondLst>
                                            <p:cond delay="1834"/>
                                          </p:stCondLst>
                                        </p:cTn>
                                        <p:tgtEl>
                                          <p:spTgt spid="51"/>
                                        </p:tgtEl>
                                      </p:cBhvr>
                                      <p:to x="100000" y="100000"/>
                                    </p:animScale>
                                  </p:childTnLst>
                                </p:cTn>
                              </p:par>
                              <p:par>
                                <p:cTn id="54" presetID="26" presetClass="entr" presetSubtype="0" fill="hold" nodeType="withEffect">
                                  <p:stCondLst>
                                    <p:cond delay="0"/>
                                  </p:stCondLst>
                                  <p:childTnLst>
                                    <p:set>
                                      <p:cBhvr>
                                        <p:cTn id="55" dur="1" fill="hold">
                                          <p:stCondLst>
                                            <p:cond delay="0"/>
                                          </p:stCondLst>
                                        </p:cTn>
                                        <p:tgtEl>
                                          <p:spTgt spid="53"/>
                                        </p:tgtEl>
                                        <p:attrNameLst>
                                          <p:attrName>style.visibility</p:attrName>
                                        </p:attrNameLst>
                                      </p:cBhvr>
                                      <p:to>
                                        <p:strVal val="visible"/>
                                      </p:to>
                                    </p:set>
                                    <p:animEffect transition="in" filter="wipe(down)">
                                      <p:cBhvr>
                                        <p:cTn id="56" dur="580">
                                          <p:stCondLst>
                                            <p:cond delay="0"/>
                                          </p:stCondLst>
                                        </p:cTn>
                                        <p:tgtEl>
                                          <p:spTgt spid="53"/>
                                        </p:tgtEl>
                                      </p:cBhvr>
                                    </p:animEffect>
                                    <p:anim calcmode="lin" valueType="num">
                                      <p:cBhvr>
                                        <p:cTn id="57" dur="1822" tmFilter="0,0; 0.14,0.36; 0.43,0.73; 0.71,0.91; 1.0,1.0">
                                          <p:stCondLst>
                                            <p:cond delay="0"/>
                                          </p:stCondLst>
                                        </p:cTn>
                                        <p:tgtEl>
                                          <p:spTgt spid="53"/>
                                        </p:tgtEl>
                                        <p:attrNameLst>
                                          <p:attrName>ppt_x</p:attrName>
                                        </p:attrNameLst>
                                      </p:cBhvr>
                                      <p:tavLst>
                                        <p:tav tm="0">
                                          <p:val>
                                            <p:strVal val="#ppt_x-0.25"/>
                                          </p:val>
                                        </p:tav>
                                        <p:tav tm="100000">
                                          <p:val>
                                            <p:strVal val="#ppt_x"/>
                                          </p:val>
                                        </p:tav>
                                      </p:tavLst>
                                    </p:anim>
                                    <p:anim calcmode="lin" valueType="num">
                                      <p:cBhvr>
                                        <p:cTn id="58" dur="664" tmFilter="0.0,0.0; 0.25,0.07; 0.50,0.2; 0.75,0.467; 1.0,1.0">
                                          <p:stCondLst>
                                            <p:cond delay="0"/>
                                          </p:stCondLst>
                                        </p:cTn>
                                        <p:tgtEl>
                                          <p:spTgt spid="53"/>
                                        </p:tgtEl>
                                        <p:attrNameLst>
                                          <p:attrName>ppt_y</p:attrName>
                                        </p:attrNameLst>
                                      </p:cBhvr>
                                      <p:tavLst>
                                        <p:tav tm="0" fmla="#ppt_y-sin(pi*$)/3">
                                          <p:val>
                                            <p:fltVal val="0.5"/>
                                          </p:val>
                                        </p:tav>
                                        <p:tav tm="100000">
                                          <p:val>
                                            <p:fltVal val="1"/>
                                          </p:val>
                                        </p:tav>
                                      </p:tavLst>
                                    </p:anim>
                                    <p:anim calcmode="lin" valueType="num">
                                      <p:cBhvr>
                                        <p:cTn id="59" dur="664" tmFilter="0, 0; 0.125,0.2665; 0.25,0.4; 0.375,0.465; 0.5,0.5;  0.625,0.535; 0.75,0.6; 0.875,0.7335; 1,1">
                                          <p:stCondLst>
                                            <p:cond delay="664"/>
                                          </p:stCondLst>
                                        </p:cTn>
                                        <p:tgtEl>
                                          <p:spTgt spid="53"/>
                                        </p:tgtEl>
                                        <p:attrNameLst>
                                          <p:attrName>ppt_y</p:attrName>
                                        </p:attrNameLst>
                                      </p:cBhvr>
                                      <p:tavLst>
                                        <p:tav tm="0" fmla="#ppt_y-sin(pi*$)/9">
                                          <p:val>
                                            <p:fltVal val="0"/>
                                          </p:val>
                                        </p:tav>
                                        <p:tav tm="100000">
                                          <p:val>
                                            <p:fltVal val="1"/>
                                          </p:val>
                                        </p:tav>
                                      </p:tavLst>
                                    </p:anim>
                                    <p:anim calcmode="lin" valueType="num">
                                      <p:cBhvr>
                                        <p:cTn id="60" dur="332" tmFilter="0, 0; 0.125,0.2665; 0.25,0.4; 0.375,0.465; 0.5,0.5;  0.625,0.535; 0.75,0.6; 0.875,0.7335; 1,1">
                                          <p:stCondLst>
                                            <p:cond delay="1324"/>
                                          </p:stCondLst>
                                        </p:cTn>
                                        <p:tgtEl>
                                          <p:spTgt spid="53"/>
                                        </p:tgtEl>
                                        <p:attrNameLst>
                                          <p:attrName>ppt_y</p:attrName>
                                        </p:attrNameLst>
                                      </p:cBhvr>
                                      <p:tavLst>
                                        <p:tav tm="0" fmla="#ppt_y-sin(pi*$)/27">
                                          <p:val>
                                            <p:fltVal val="0"/>
                                          </p:val>
                                        </p:tav>
                                        <p:tav tm="100000">
                                          <p:val>
                                            <p:fltVal val="1"/>
                                          </p:val>
                                        </p:tav>
                                      </p:tavLst>
                                    </p:anim>
                                    <p:anim calcmode="lin" valueType="num">
                                      <p:cBhvr>
                                        <p:cTn id="61" dur="164" tmFilter="0, 0; 0.125,0.2665; 0.25,0.4; 0.375,0.465; 0.5,0.5;  0.625,0.535; 0.75,0.6; 0.875,0.7335; 1,1">
                                          <p:stCondLst>
                                            <p:cond delay="1656"/>
                                          </p:stCondLst>
                                        </p:cTn>
                                        <p:tgtEl>
                                          <p:spTgt spid="53"/>
                                        </p:tgtEl>
                                        <p:attrNameLst>
                                          <p:attrName>ppt_y</p:attrName>
                                        </p:attrNameLst>
                                      </p:cBhvr>
                                      <p:tavLst>
                                        <p:tav tm="0" fmla="#ppt_y-sin(pi*$)/81">
                                          <p:val>
                                            <p:fltVal val="0"/>
                                          </p:val>
                                        </p:tav>
                                        <p:tav tm="100000">
                                          <p:val>
                                            <p:fltVal val="1"/>
                                          </p:val>
                                        </p:tav>
                                      </p:tavLst>
                                    </p:anim>
                                    <p:animScale>
                                      <p:cBhvr>
                                        <p:cTn id="62" dur="26">
                                          <p:stCondLst>
                                            <p:cond delay="650"/>
                                          </p:stCondLst>
                                        </p:cTn>
                                        <p:tgtEl>
                                          <p:spTgt spid="53"/>
                                        </p:tgtEl>
                                      </p:cBhvr>
                                      <p:to x="100000" y="60000"/>
                                    </p:animScale>
                                    <p:animScale>
                                      <p:cBhvr>
                                        <p:cTn id="63" dur="166" decel="50000">
                                          <p:stCondLst>
                                            <p:cond delay="676"/>
                                          </p:stCondLst>
                                        </p:cTn>
                                        <p:tgtEl>
                                          <p:spTgt spid="53"/>
                                        </p:tgtEl>
                                      </p:cBhvr>
                                      <p:to x="100000" y="100000"/>
                                    </p:animScale>
                                    <p:animScale>
                                      <p:cBhvr>
                                        <p:cTn id="64" dur="26">
                                          <p:stCondLst>
                                            <p:cond delay="1312"/>
                                          </p:stCondLst>
                                        </p:cTn>
                                        <p:tgtEl>
                                          <p:spTgt spid="53"/>
                                        </p:tgtEl>
                                      </p:cBhvr>
                                      <p:to x="100000" y="80000"/>
                                    </p:animScale>
                                    <p:animScale>
                                      <p:cBhvr>
                                        <p:cTn id="65" dur="166" decel="50000">
                                          <p:stCondLst>
                                            <p:cond delay="1338"/>
                                          </p:stCondLst>
                                        </p:cTn>
                                        <p:tgtEl>
                                          <p:spTgt spid="53"/>
                                        </p:tgtEl>
                                      </p:cBhvr>
                                      <p:to x="100000" y="100000"/>
                                    </p:animScale>
                                    <p:animScale>
                                      <p:cBhvr>
                                        <p:cTn id="66" dur="26">
                                          <p:stCondLst>
                                            <p:cond delay="1642"/>
                                          </p:stCondLst>
                                        </p:cTn>
                                        <p:tgtEl>
                                          <p:spTgt spid="53"/>
                                        </p:tgtEl>
                                      </p:cBhvr>
                                      <p:to x="100000" y="90000"/>
                                    </p:animScale>
                                    <p:animScale>
                                      <p:cBhvr>
                                        <p:cTn id="67" dur="166" decel="50000">
                                          <p:stCondLst>
                                            <p:cond delay="1668"/>
                                          </p:stCondLst>
                                        </p:cTn>
                                        <p:tgtEl>
                                          <p:spTgt spid="53"/>
                                        </p:tgtEl>
                                      </p:cBhvr>
                                      <p:to x="100000" y="100000"/>
                                    </p:animScale>
                                    <p:animScale>
                                      <p:cBhvr>
                                        <p:cTn id="68" dur="26">
                                          <p:stCondLst>
                                            <p:cond delay="1808"/>
                                          </p:stCondLst>
                                        </p:cTn>
                                        <p:tgtEl>
                                          <p:spTgt spid="53"/>
                                        </p:tgtEl>
                                      </p:cBhvr>
                                      <p:to x="100000" y="95000"/>
                                    </p:animScale>
                                    <p:animScale>
                                      <p:cBhvr>
                                        <p:cTn id="69" dur="166" decel="50000">
                                          <p:stCondLst>
                                            <p:cond delay="1834"/>
                                          </p:stCondLst>
                                        </p:cTn>
                                        <p:tgtEl>
                                          <p:spTgt spid="53"/>
                                        </p:tgtEl>
                                      </p:cBhvr>
                                      <p:to x="100000" y="100000"/>
                                    </p:animScale>
                                  </p:childTnLst>
                                </p:cTn>
                              </p:par>
                              <p:par>
                                <p:cTn id="70" presetID="26" presetClass="entr" presetSubtype="0" fill="hold" nodeType="withEffect">
                                  <p:stCondLst>
                                    <p:cond delay="0"/>
                                  </p:stCondLst>
                                  <p:childTnLst>
                                    <p:set>
                                      <p:cBhvr>
                                        <p:cTn id="71" dur="1" fill="hold">
                                          <p:stCondLst>
                                            <p:cond delay="0"/>
                                          </p:stCondLst>
                                        </p:cTn>
                                        <p:tgtEl>
                                          <p:spTgt spid="55"/>
                                        </p:tgtEl>
                                        <p:attrNameLst>
                                          <p:attrName>style.visibility</p:attrName>
                                        </p:attrNameLst>
                                      </p:cBhvr>
                                      <p:to>
                                        <p:strVal val="visible"/>
                                      </p:to>
                                    </p:set>
                                    <p:animEffect transition="in" filter="wipe(down)">
                                      <p:cBhvr>
                                        <p:cTn id="72" dur="580">
                                          <p:stCondLst>
                                            <p:cond delay="0"/>
                                          </p:stCondLst>
                                        </p:cTn>
                                        <p:tgtEl>
                                          <p:spTgt spid="55"/>
                                        </p:tgtEl>
                                      </p:cBhvr>
                                    </p:animEffect>
                                    <p:anim calcmode="lin" valueType="num">
                                      <p:cBhvr>
                                        <p:cTn id="73" dur="1822" tmFilter="0,0; 0.14,0.36; 0.43,0.73; 0.71,0.91; 1.0,1.0">
                                          <p:stCondLst>
                                            <p:cond delay="0"/>
                                          </p:stCondLst>
                                        </p:cTn>
                                        <p:tgtEl>
                                          <p:spTgt spid="55"/>
                                        </p:tgtEl>
                                        <p:attrNameLst>
                                          <p:attrName>ppt_x</p:attrName>
                                        </p:attrNameLst>
                                      </p:cBhvr>
                                      <p:tavLst>
                                        <p:tav tm="0">
                                          <p:val>
                                            <p:strVal val="#ppt_x-0.25"/>
                                          </p:val>
                                        </p:tav>
                                        <p:tav tm="100000">
                                          <p:val>
                                            <p:strVal val="#ppt_x"/>
                                          </p:val>
                                        </p:tav>
                                      </p:tavLst>
                                    </p:anim>
                                    <p:anim calcmode="lin" valueType="num">
                                      <p:cBhvr>
                                        <p:cTn id="74" dur="664" tmFilter="0.0,0.0; 0.25,0.07; 0.50,0.2; 0.75,0.467; 1.0,1.0">
                                          <p:stCondLst>
                                            <p:cond delay="0"/>
                                          </p:stCondLst>
                                        </p:cTn>
                                        <p:tgtEl>
                                          <p:spTgt spid="55"/>
                                        </p:tgtEl>
                                        <p:attrNameLst>
                                          <p:attrName>ppt_y</p:attrName>
                                        </p:attrNameLst>
                                      </p:cBhvr>
                                      <p:tavLst>
                                        <p:tav tm="0" fmla="#ppt_y-sin(pi*$)/3">
                                          <p:val>
                                            <p:fltVal val="0.5"/>
                                          </p:val>
                                        </p:tav>
                                        <p:tav tm="100000">
                                          <p:val>
                                            <p:fltVal val="1"/>
                                          </p:val>
                                        </p:tav>
                                      </p:tavLst>
                                    </p:anim>
                                    <p:anim calcmode="lin" valueType="num">
                                      <p:cBhvr>
                                        <p:cTn id="75" dur="664" tmFilter="0, 0; 0.125,0.2665; 0.25,0.4; 0.375,0.465; 0.5,0.5;  0.625,0.535; 0.75,0.6; 0.875,0.7335; 1,1">
                                          <p:stCondLst>
                                            <p:cond delay="664"/>
                                          </p:stCondLst>
                                        </p:cTn>
                                        <p:tgtEl>
                                          <p:spTgt spid="55"/>
                                        </p:tgtEl>
                                        <p:attrNameLst>
                                          <p:attrName>ppt_y</p:attrName>
                                        </p:attrNameLst>
                                      </p:cBhvr>
                                      <p:tavLst>
                                        <p:tav tm="0" fmla="#ppt_y-sin(pi*$)/9">
                                          <p:val>
                                            <p:fltVal val="0"/>
                                          </p:val>
                                        </p:tav>
                                        <p:tav tm="100000">
                                          <p:val>
                                            <p:fltVal val="1"/>
                                          </p:val>
                                        </p:tav>
                                      </p:tavLst>
                                    </p:anim>
                                    <p:anim calcmode="lin" valueType="num">
                                      <p:cBhvr>
                                        <p:cTn id="76" dur="332" tmFilter="0, 0; 0.125,0.2665; 0.25,0.4; 0.375,0.465; 0.5,0.5;  0.625,0.535; 0.75,0.6; 0.875,0.7335; 1,1">
                                          <p:stCondLst>
                                            <p:cond delay="1324"/>
                                          </p:stCondLst>
                                        </p:cTn>
                                        <p:tgtEl>
                                          <p:spTgt spid="55"/>
                                        </p:tgtEl>
                                        <p:attrNameLst>
                                          <p:attrName>ppt_y</p:attrName>
                                        </p:attrNameLst>
                                      </p:cBhvr>
                                      <p:tavLst>
                                        <p:tav tm="0" fmla="#ppt_y-sin(pi*$)/27">
                                          <p:val>
                                            <p:fltVal val="0"/>
                                          </p:val>
                                        </p:tav>
                                        <p:tav tm="100000">
                                          <p:val>
                                            <p:fltVal val="1"/>
                                          </p:val>
                                        </p:tav>
                                      </p:tavLst>
                                    </p:anim>
                                    <p:anim calcmode="lin" valueType="num">
                                      <p:cBhvr>
                                        <p:cTn id="77" dur="164" tmFilter="0, 0; 0.125,0.2665; 0.25,0.4; 0.375,0.465; 0.5,0.5;  0.625,0.535; 0.75,0.6; 0.875,0.7335; 1,1">
                                          <p:stCondLst>
                                            <p:cond delay="1656"/>
                                          </p:stCondLst>
                                        </p:cTn>
                                        <p:tgtEl>
                                          <p:spTgt spid="55"/>
                                        </p:tgtEl>
                                        <p:attrNameLst>
                                          <p:attrName>ppt_y</p:attrName>
                                        </p:attrNameLst>
                                      </p:cBhvr>
                                      <p:tavLst>
                                        <p:tav tm="0" fmla="#ppt_y-sin(pi*$)/81">
                                          <p:val>
                                            <p:fltVal val="0"/>
                                          </p:val>
                                        </p:tav>
                                        <p:tav tm="100000">
                                          <p:val>
                                            <p:fltVal val="1"/>
                                          </p:val>
                                        </p:tav>
                                      </p:tavLst>
                                    </p:anim>
                                    <p:animScale>
                                      <p:cBhvr>
                                        <p:cTn id="78" dur="26">
                                          <p:stCondLst>
                                            <p:cond delay="650"/>
                                          </p:stCondLst>
                                        </p:cTn>
                                        <p:tgtEl>
                                          <p:spTgt spid="55"/>
                                        </p:tgtEl>
                                      </p:cBhvr>
                                      <p:to x="100000" y="60000"/>
                                    </p:animScale>
                                    <p:animScale>
                                      <p:cBhvr>
                                        <p:cTn id="79" dur="166" decel="50000">
                                          <p:stCondLst>
                                            <p:cond delay="676"/>
                                          </p:stCondLst>
                                        </p:cTn>
                                        <p:tgtEl>
                                          <p:spTgt spid="55"/>
                                        </p:tgtEl>
                                      </p:cBhvr>
                                      <p:to x="100000" y="100000"/>
                                    </p:animScale>
                                    <p:animScale>
                                      <p:cBhvr>
                                        <p:cTn id="80" dur="26">
                                          <p:stCondLst>
                                            <p:cond delay="1312"/>
                                          </p:stCondLst>
                                        </p:cTn>
                                        <p:tgtEl>
                                          <p:spTgt spid="55"/>
                                        </p:tgtEl>
                                      </p:cBhvr>
                                      <p:to x="100000" y="80000"/>
                                    </p:animScale>
                                    <p:animScale>
                                      <p:cBhvr>
                                        <p:cTn id="81" dur="166" decel="50000">
                                          <p:stCondLst>
                                            <p:cond delay="1338"/>
                                          </p:stCondLst>
                                        </p:cTn>
                                        <p:tgtEl>
                                          <p:spTgt spid="55"/>
                                        </p:tgtEl>
                                      </p:cBhvr>
                                      <p:to x="100000" y="100000"/>
                                    </p:animScale>
                                    <p:animScale>
                                      <p:cBhvr>
                                        <p:cTn id="82" dur="26">
                                          <p:stCondLst>
                                            <p:cond delay="1642"/>
                                          </p:stCondLst>
                                        </p:cTn>
                                        <p:tgtEl>
                                          <p:spTgt spid="55"/>
                                        </p:tgtEl>
                                      </p:cBhvr>
                                      <p:to x="100000" y="90000"/>
                                    </p:animScale>
                                    <p:animScale>
                                      <p:cBhvr>
                                        <p:cTn id="83" dur="166" decel="50000">
                                          <p:stCondLst>
                                            <p:cond delay="1668"/>
                                          </p:stCondLst>
                                        </p:cTn>
                                        <p:tgtEl>
                                          <p:spTgt spid="55"/>
                                        </p:tgtEl>
                                      </p:cBhvr>
                                      <p:to x="100000" y="100000"/>
                                    </p:animScale>
                                    <p:animScale>
                                      <p:cBhvr>
                                        <p:cTn id="84" dur="26">
                                          <p:stCondLst>
                                            <p:cond delay="1808"/>
                                          </p:stCondLst>
                                        </p:cTn>
                                        <p:tgtEl>
                                          <p:spTgt spid="55"/>
                                        </p:tgtEl>
                                      </p:cBhvr>
                                      <p:to x="100000" y="95000"/>
                                    </p:animScale>
                                    <p:animScale>
                                      <p:cBhvr>
                                        <p:cTn id="85" dur="166" decel="50000">
                                          <p:stCondLst>
                                            <p:cond delay="1834"/>
                                          </p:stCondLst>
                                        </p:cTn>
                                        <p:tgtEl>
                                          <p:spTgt spid="5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seq concurrent="1" nextAc="seek">
              <p:cTn id="86" restart="whenNotActive" fill="hold" evtFilter="cancelBubble" nodeType="interactiveSeq">
                <p:stCondLst>
                  <p:cond evt="onClick" delay="0">
                    <p:tgtEl>
                      <p:spTgt spid="51"/>
                    </p:tgtEl>
                  </p:cond>
                </p:stCondLst>
                <p:endSync evt="end" delay="0">
                  <p:rtn val="all"/>
                </p:endSync>
                <p:childTnLst>
                  <p:par>
                    <p:cTn id="87" fill="hold">
                      <p:stCondLst>
                        <p:cond delay="0"/>
                      </p:stCondLst>
                      <p:childTnLst>
                        <p:par>
                          <p:cTn id="88" fill="hold">
                            <p:stCondLst>
                              <p:cond delay="0"/>
                            </p:stCondLst>
                            <p:childTnLst>
                              <p:par>
                                <p:cTn id="89" presetID="10" presetClass="exit" presetSubtype="0" fill="hold" nodeType="clickEffect">
                                  <p:stCondLst>
                                    <p:cond delay="0"/>
                                  </p:stCondLst>
                                  <p:childTnLst>
                                    <p:animEffect transition="out" filter="fade">
                                      <p:cBhvr>
                                        <p:cTn id="90" dur="500"/>
                                        <p:tgtEl>
                                          <p:spTgt spid="51"/>
                                        </p:tgtEl>
                                      </p:cBhvr>
                                    </p:animEffect>
                                    <p:set>
                                      <p:cBhvr>
                                        <p:cTn id="91" dur="1" fill="hold">
                                          <p:stCondLst>
                                            <p:cond delay="499"/>
                                          </p:stCondLst>
                                        </p:cTn>
                                        <p:tgtEl>
                                          <p:spTgt spid="51"/>
                                        </p:tgtEl>
                                        <p:attrNameLst>
                                          <p:attrName>style.visibility</p:attrName>
                                        </p:attrNameLst>
                                      </p:cBhvr>
                                      <p:to>
                                        <p:strVal val="hidden"/>
                                      </p:to>
                                    </p:set>
                                  </p:childTnLst>
                                </p:cTn>
                              </p:par>
                            </p:childTnLst>
                          </p:cTn>
                        </p:par>
                      </p:childTnLst>
                    </p:cTn>
                  </p:par>
                </p:childTnLst>
              </p:cTn>
              <p:nextCondLst>
                <p:cond evt="onClick" delay="0">
                  <p:tgtEl>
                    <p:spTgt spid="51"/>
                  </p:tgtEl>
                </p:cond>
              </p:nextCondLst>
            </p:seq>
            <p:seq concurrent="1" nextAc="seek">
              <p:cTn id="92" restart="whenNotActive" fill="hold" evtFilter="cancelBubble" nodeType="interactiveSeq">
                <p:stCondLst>
                  <p:cond evt="onClick" delay="0">
                    <p:tgtEl>
                      <p:spTgt spid="53"/>
                    </p:tgtEl>
                  </p:cond>
                </p:stCondLst>
                <p:endSync evt="end" delay="0">
                  <p:rtn val="all"/>
                </p:endSync>
                <p:childTnLst>
                  <p:par>
                    <p:cTn id="93" fill="hold">
                      <p:stCondLst>
                        <p:cond delay="0"/>
                      </p:stCondLst>
                      <p:childTnLst>
                        <p:par>
                          <p:cTn id="94" fill="hold">
                            <p:stCondLst>
                              <p:cond delay="0"/>
                            </p:stCondLst>
                            <p:childTnLst>
                              <p:par>
                                <p:cTn id="95" presetID="10" presetClass="exit" presetSubtype="0" fill="hold" nodeType="clickEffect">
                                  <p:stCondLst>
                                    <p:cond delay="0"/>
                                  </p:stCondLst>
                                  <p:childTnLst>
                                    <p:animEffect transition="out" filter="fade">
                                      <p:cBhvr>
                                        <p:cTn id="96" dur="500"/>
                                        <p:tgtEl>
                                          <p:spTgt spid="53"/>
                                        </p:tgtEl>
                                      </p:cBhvr>
                                    </p:animEffect>
                                    <p:set>
                                      <p:cBhvr>
                                        <p:cTn id="97" dur="1" fill="hold">
                                          <p:stCondLst>
                                            <p:cond delay="499"/>
                                          </p:stCondLst>
                                        </p:cTn>
                                        <p:tgtEl>
                                          <p:spTgt spid="53"/>
                                        </p:tgtEl>
                                        <p:attrNameLst>
                                          <p:attrName>style.visibility</p:attrName>
                                        </p:attrNameLst>
                                      </p:cBhvr>
                                      <p:to>
                                        <p:strVal val="hidden"/>
                                      </p:to>
                                    </p:set>
                                  </p:childTnLst>
                                </p:cTn>
                              </p:par>
                            </p:childTnLst>
                          </p:cTn>
                        </p:par>
                      </p:childTnLst>
                    </p:cTn>
                  </p:par>
                </p:childTnLst>
              </p:cTn>
              <p:nextCondLst>
                <p:cond evt="onClick" delay="0">
                  <p:tgtEl>
                    <p:spTgt spid="53"/>
                  </p:tgtEl>
                </p:cond>
              </p:nextCondLst>
            </p:seq>
            <p:seq concurrent="1" nextAc="seek">
              <p:cTn id="98" restart="whenNotActive" fill="hold" evtFilter="cancelBubble" nodeType="interactiveSeq">
                <p:stCondLst>
                  <p:cond evt="onClick" delay="0">
                    <p:tgtEl>
                      <p:spTgt spid="55"/>
                    </p:tgtEl>
                  </p:cond>
                </p:stCondLst>
                <p:endSync evt="end" delay="0">
                  <p:rtn val="all"/>
                </p:endSync>
                <p:childTnLst>
                  <p:par>
                    <p:cTn id="99" fill="hold">
                      <p:stCondLst>
                        <p:cond delay="0"/>
                      </p:stCondLst>
                      <p:childTnLst>
                        <p:par>
                          <p:cTn id="100" fill="hold">
                            <p:stCondLst>
                              <p:cond delay="0"/>
                            </p:stCondLst>
                            <p:childTnLst>
                              <p:par>
                                <p:cTn id="101" presetID="10" presetClass="exit" presetSubtype="0" fill="hold" nodeType="clickEffect">
                                  <p:stCondLst>
                                    <p:cond delay="0"/>
                                  </p:stCondLst>
                                  <p:childTnLst>
                                    <p:animEffect transition="out" filter="fade">
                                      <p:cBhvr>
                                        <p:cTn id="102" dur="500"/>
                                        <p:tgtEl>
                                          <p:spTgt spid="55"/>
                                        </p:tgtEl>
                                      </p:cBhvr>
                                    </p:animEffect>
                                    <p:set>
                                      <p:cBhvr>
                                        <p:cTn id="103" dur="1" fill="hold">
                                          <p:stCondLst>
                                            <p:cond delay="499"/>
                                          </p:stCondLst>
                                        </p:cTn>
                                        <p:tgtEl>
                                          <p:spTgt spid="55"/>
                                        </p:tgtEl>
                                        <p:attrNameLst>
                                          <p:attrName>style.visibility</p:attrName>
                                        </p:attrNameLst>
                                      </p:cBhvr>
                                      <p:to>
                                        <p:strVal val="hidden"/>
                                      </p:to>
                                    </p:set>
                                  </p:childTnLst>
                                </p:cTn>
                              </p:par>
                            </p:childTnLst>
                          </p:cTn>
                        </p:par>
                      </p:childTnLst>
                    </p:cTn>
                  </p:par>
                </p:childTnLst>
              </p:cTn>
              <p:nextCondLst>
                <p:cond evt="onClick" delay="0">
                  <p:tgtEl>
                    <p:spTgt spid="55"/>
                  </p:tgtEl>
                </p:cond>
              </p:nextCondLst>
            </p:seq>
          </p:childTnLst>
        </p:cTn>
      </p:par>
    </p:tnLst>
    <p:bldLst>
      <p:bldP spid="42" grpId="0" build="p"/>
      <p:bldP spid="4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xmlns="" id="{F98FC17B-78AE-46F4-89B5-9B9DD954720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Rectangle 3">
            <a:extLst>
              <a:ext uri="{FF2B5EF4-FFF2-40B4-BE49-F238E27FC236}">
                <a16:creationId xmlns:a16="http://schemas.microsoft.com/office/drawing/2014/main" xmlns="" id="{D2C29C4D-317E-44C9-AA11-049DE582E410}"/>
              </a:ext>
            </a:extLst>
          </p:cNvPr>
          <p:cNvSpPr>
            <a:spLocks noChangeArrowheads="1"/>
          </p:cNvSpPr>
          <p:nvPr/>
        </p:nvSpPr>
        <p:spPr bwMode="auto">
          <a:xfrm>
            <a:off x="3060553" y="183125"/>
            <a:ext cx="6070893"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4000" b="1">
                <a:solidFill>
                  <a:schemeClr val="bg1"/>
                </a:solidFill>
                <a:latin typeface="Times New Roman" panose="02020603050405020304" pitchFamily="18" charset="0"/>
              </a:rPr>
              <a:t>Nhà máy thuỷ điện </a:t>
            </a:r>
            <a:r>
              <a:rPr lang="vi-VN" altLang="en-US" sz="4000" b="1">
                <a:solidFill>
                  <a:schemeClr val="bg1"/>
                </a:solidFill>
                <a:latin typeface="Times New Roman" panose="02020603050405020304" pitchFamily="18" charset="0"/>
              </a:rPr>
              <a:t>Sơn La</a:t>
            </a:r>
            <a:endParaRPr lang="en-US" altLang="en-US" sz="4000" b="1">
              <a:solidFill>
                <a:schemeClr val="bg1"/>
              </a:solidFill>
              <a:latin typeface="Times New Roman" panose="02020603050405020304" pitchFamily="18" charset="0"/>
            </a:endParaRPr>
          </a:p>
        </p:txBody>
      </p:sp>
      <p:pic>
        <p:nvPicPr>
          <p:cNvPr id="5" name="Picture 6" descr="http://www.songda207.vn/Content/Uploads/Avatars/2012/7/cdd581fd-6827-4e60-91f4-6df055d57694.jpg">
            <a:extLst>
              <a:ext uri="{FF2B5EF4-FFF2-40B4-BE49-F238E27FC236}">
                <a16:creationId xmlns:a16="http://schemas.microsoft.com/office/drawing/2014/main" xmlns="" id="{628445DE-F224-4DF6-9EF0-3370A495002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79649" y="1074136"/>
            <a:ext cx="7632700" cy="524748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8" name="图片 6">
            <a:extLst>
              <a:ext uri="{FF2B5EF4-FFF2-40B4-BE49-F238E27FC236}">
                <a16:creationId xmlns:a16="http://schemas.microsoft.com/office/drawing/2014/main" xmlns="" id="{458857CA-DD50-4244-A247-298D2ED6835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43260" y="181765"/>
            <a:ext cx="1108257" cy="1108257"/>
          </a:xfrm>
          <a:prstGeom prst="rect">
            <a:avLst/>
          </a:prstGeom>
        </p:spPr>
      </p:pic>
      <p:pic>
        <p:nvPicPr>
          <p:cNvPr id="9" name="图片 7">
            <a:extLst>
              <a:ext uri="{FF2B5EF4-FFF2-40B4-BE49-F238E27FC236}">
                <a16:creationId xmlns:a16="http://schemas.microsoft.com/office/drawing/2014/main" xmlns="" id="{908584AD-C75F-4EC2-8161-FBE12105225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310434" y="1308480"/>
            <a:ext cx="899535" cy="899535"/>
          </a:xfrm>
          <a:prstGeom prst="rect">
            <a:avLst/>
          </a:prstGeom>
        </p:spPr>
      </p:pic>
      <p:pic>
        <p:nvPicPr>
          <p:cNvPr id="10" name="图片 8">
            <a:extLst>
              <a:ext uri="{FF2B5EF4-FFF2-40B4-BE49-F238E27FC236}">
                <a16:creationId xmlns:a16="http://schemas.microsoft.com/office/drawing/2014/main" xmlns="" id="{D3357664-2401-4E60-B7B9-6EDA32E371B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615934" y="981154"/>
            <a:ext cx="654652" cy="654652"/>
          </a:xfrm>
          <a:prstGeom prst="rect">
            <a:avLst/>
          </a:prstGeom>
        </p:spPr>
      </p:pic>
      <p:pic>
        <p:nvPicPr>
          <p:cNvPr id="11" name="图片 14">
            <a:extLst>
              <a:ext uri="{FF2B5EF4-FFF2-40B4-BE49-F238E27FC236}">
                <a16:creationId xmlns:a16="http://schemas.microsoft.com/office/drawing/2014/main" xmlns="" id="{AEA50F5E-8DF0-4821-B7D3-50A6A7E7D19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3206664">
            <a:off x="-238879" y="6487"/>
            <a:ext cx="2057479" cy="2057479"/>
          </a:xfrm>
          <a:prstGeom prst="rect">
            <a:avLst/>
          </a:prstGeom>
        </p:spPr>
      </p:pic>
    </p:spTree>
    <p:extLst>
      <p:ext uri="{BB962C8B-B14F-4D97-AF65-F5344CB8AC3E}">
        <p14:creationId xmlns:p14="http://schemas.microsoft.com/office/powerpoint/2010/main" val="3455373719"/>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arn(inVertical)">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xmlns="" id="{F98FC17B-78AE-46F4-89B5-9B9DD954720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Rectangle 3">
            <a:extLst>
              <a:ext uri="{FF2B5EF4-FFF2-40B4-BE49-F238E27FC236}">
                <a16:creationId xmlns:a16="http://schemas.microsoft.com/office/drawing/2014/main" xmlns="" id="{D2C29C4D-317E-44C9-AA11-049DE582E410}"/>
              </a:ext>
            </a:extLst>
          </p:cNvPr>
          <p:cNvSpPr>
            <a:spLocks noChangeArrowheads="1"/>
          </p:cNvSpPr>
          <p:nvPr/>
        </p:nvSpPr>
        <p:spPr bwMode="auto">
          <a:xfrm>
            <a:off x="3060553" y="183125"/>
            <a:ext cx="6470041"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4000" b="1">
                <a:solidFill>
                  <a:schemeClr val="bg1"/>
                </a:solidFill>
                <a:latin typeface="Times New Roman" panose="02020603050405020304" pitchFamily="18" charset="0"/>
              </a:rPr>
              <a:t>Nhà máy thuỷ điện </a:t>
            </a:r>
            <a:r>
              <a:rPr lang="vi-VN" altLang="en-US" sz="4000" b="1">
                <a:solidFill>
                  <a:schemeClr val="bg1"/>
                </a:solidFill>
                <a:latin typeface="Times New Roman" panose="02020603050405020304" pitchFamily="18" charset="0"/>
              </a:rPr>
              <a:t>Thác Mơ</a:t>
            </a:r>
            <a:endParaRPr lang="en-US" altLang="en-US" sz="4000" b="1">
              <a:solidFill>
                <a:schemeClr val="bg1"/>
              </a:solidFill>
              <a:latin typeface="Times New Roman" panose="02020603050405020304" pitchFamily="18" charset="0"/>
            </a:endParaRPr>
          </a:p>
        </p:txBody>
      </p:sp>
      <p:pic>
        <p:nvPicPr>
          <p:cNvPr id="6" name="Picture 2" descr="http://www.songda.vn/info/Portals/1/2011/5/Nh%C3%A0%20m%C3%A1y%20th%E1%BB%A7y%20%C4%91i%E1%BB%87n%20Th%C3%A1c%20B%C3%A0%20n%C4%83m%202007.JPG">
            <a:extLst>
              <a:ext uri="{FF2B5EF4-FFF2-40B4-BE49-F238E27FC236}">
                <a16:creationId xmlns:a16="http://schemas.microsoft.com/office/drawing/2014/main" xmlns="" id="{C2A422FD-59B4-4138-BF60-92803156244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92277" y="1175736"/>
            <a:ext cx="7607446" cy="523011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8" name="图片 6">
            <a:extLst>
              <a:ext uri="{FF2B5EF4-FFF2-40B4-BE49-F238E27FC236}">
                <a16:creationId xmlns:a16="http://schemas.microsoft.com/office/drawing/2014/main" xmlns="" id="{2AA6B8D8-889A-4243-838A-7A2408FB56A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43260" y="181765"/>
            <a:ext cx="1108257" cy="1108257"/>
          </a:xfrm>
          <a:prstGeom prst="rect">
            <a:avLst/>
          </a:prstGeom>
        </p:spPr>
      </p:pic>
      <p:pic>
        <p:nvPicPr>
          <p:cNvPr id="9" name="图片 7">
            <a:extLst>
              <a:ext uri="{FF2B5EF4-FFF2-40B4-BE49-F238E27FC236}">
                <a16:creationId xmlns:a16="http://schemas.microsoft.com/office/drawing/2014/main" xmlns="" id="{AAD1CFAF-BD7E-4387-800B-7C95EABDB12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310434" y="1308480"/>
            <a:ext cx="899535" cy="899535"/>
          </a:xfrm>
          <a:prstGeom prst="rect">
            <a:avLst/>
          </a:prstGeom>
        </p:spPr>
      </p:pic>
      <p:pic>
        <p:nvPicPr>
          <p:cNvPr id="10" name="图片 8">
            <a:extLst>
              <a:ext uri="{FF2B5EF4-FFF2-40B4-BE49-F238E27FC236}">
                <a16:creationId xmlns:a16="http://schemas.microsoft.com/office/drawing/2014/main" xmlns="" id="{33943214-14BB-4C7D-9AE9-84BC3EE2426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615934" y="981154"/>
            <a:ext cx="654652" cy="654652"/>
          </a:xfrm>
          <a:prstGeom prst="rect">
            <a:avLst/>
          </a:prstGeom>
        </p:spPr>
      </p:pic>
      <p:pic>
        <p:nvPicPr>
          <p:cNvPr id="11" name="图片 14">
            <a:extLst>
              <a:ext uri="{FF2B5EF4-FFF2-40B4-BE49-F238E27FC236}">
                <a16:creationId xmlns:a16="http://schemas.microsoft.com/office/drawing/2014/main" xmlns="" id="{076D8C24-91C9-4272-8BFD-E07AF50E9FB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3206664">
            <a:off x="-238879" y="6487"/>
            <a:ext cx="2057479" cy="2057479"/>
          </a:xfrm>
          <a:prstGeom prst="rect">
            <a:avLst/>
          </a:prstGeom>
        </p:spPr>
      </p:pic>
    </p:spTree>
    <p:extLst>
      <p:ext uri="{BB962C8B-B14F-4D97-AF65-F5344CB8AC3E}">
        <p14:creationId xmlns:p14="http://schemas.microsoft.com/office/powerpoint/2010/main" val="1379739154"/>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par>
                                <p:cTn id="8" presetID="16" presetClass="entr" presetSubtype="21"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xmlns="" id="{F98FC17B-78AE-46F4-89B5-9B9DD954720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Rectangle 3">
            <a:extLst>
              <a:ext uri="{FF2B5EF4-FFF2-40B4-BE49-F238E27FC236}">
                <a16:creationId xmlns:a16="http://schemas.microsoft.com/office/drawing/2014/main" xmlns="" id="{D2C29C4D-317E-44C9-AA11-049DE582E410}"/>
              </a:ext>
            </a:extLst>
          </p:cNvPr>
          <p:cNvSpPr>
            <a:spLocks noChangeArrowheads="1"/>
          </p:cNvSpPr>
          <p:nvPr/>
        </p:nvSpPr>
        <p:spPr bwMode="auto">
          <a:xfrm>
            <a:off x="3060553" y="183125"/>
            <a:ext cx="6114174"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4000" b="1">
                <a:solidFill>
                  <a:schemeClr val="bg1"/>
                </a:solidFill>
                <a:latin typeface="Times New Roman" panose="02020603050405020304" pitchFamily="18" charset="0"/>
              </a:rPr>
              <a:t>Nhà máy thuỷ điện </a:t>
            </a:r>
            <a:r>
              <a:rPr lang="vi-VN" altLang="en-US" sz="4000" b="1">
                <a:solidFill>
                  <a:schemeClr val="bg1"/>
                </a:solidFill>
                <a:latin typeface="Times New Roman" panose="02020603050405020304" pitchFamily="18" charset="0"/>
              </a:rPr>
              <a:t>Trị An</a:t>
            </a:r>
            <a:endParaRPr lang="en-US" altLang="en-US" sz="4000" b="1">
              <a:solidFill>
                <a:schemeClr val="bg1"/>
              </a:solidFill>
              <a:latin typeface="Times New Roman" panose="02020603050405020304" pitchFamily="18" charset="0"/>
            </a:endParaRPr>
          </a:p>
        </p:txBody>
      </p:sp>
      <p:pic>
        <p:nvPicPr>
          <p:cNvPr id="8" name="图片 6">
            <a:extLst>
              <a:ext uri="{FF2B5EF4-FFF2-40B4-BE49-F238E27FC236}">
                <a16:creationId xmlns:a16="http://schemas.microsoft.com/office/drawing/2014/main" xmlns="" id="{2AA6B8D8-889A-4243-838A-7A2408FB56A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43260" y="181765"/>
            <a:ext cx="1108257" cy="1108257"/>
          </a:xfrm>
          <a:prstGeom prst="rect">
            <a:avLst/>
          </a:prstGeom>
        </p:spPr>
      </p:pic>
      <p:pic>
        <p:nvPicPr>
          <p:cNvPr id="9" name="图片 7">
            <a:extLst>
              <a:ext uri="{FF2B5EF4-FFF2-40B4-BE49-F238E27FC236}">
                <a16:creationId xmlns:a16="http://schemas.microsoft.com/office/drawing/2014/main" xmlns="" id="{AAD1CFAF-BD7E-4387-800B-7C95EABDB12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10434" y="1308480"/>
            <a:ext cx="899535" cy="899535"/>
          </a:xfrm>
          <a:prstGeom prst="rect">
            <a:avLst/>
          </a:prstGeom>
        </p:spPr>
      </p:pic>
      <p:pic>
        <p:nvPicPr>
          <p:cNvPr id="10" name="图片 8">
            <a:extLst>
              <a:ext uri="{FF2B5EF4-FFF2-40B4-BE49-F238E27FC236}">
                <a16:creationId xmlns:a16="http://schemas.microsoft.com/office/drawing/2014/main" xmlns="" id="{33943214-14BB-4C7D-9AE9-84BC3EE2426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615934" y="981154"/>
            <a:ext cx="654652" cy="654652"/>
          </a:xfrm>
          <a:prstGeom prst="rect">
            <a:avLst/>
          </a:prstGeom>
        </p:spPr>
      </p:pic>
      <p:pic>
        <p:nvPicPr>
          <p:cNvPr id="11" name="图片 14">
            <a:extLst>
              <a:ext uri="{FF2B5EF4-FFF2-40B4-BE49-F238E27FC236}">
                <a16:creationId xmlns:a16="http://schemas.microsoft.com/office/drawing/2014/main" xmlns="" id="{076D8C24-91C9-4272-8BFD-E07AF50E9FB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3206664">
            <a:off x="-238879" y="6487"/>
            <a:ext cx="2057479" cy="2057479"/>
          </a:xfrm>
          <a:prstGeom prst="rect">
            <a:avLst/>
          </a:prstGeom>
        </p:spPr>
      </p:pic>
      <p:pic>
        <p:nvPicPr>
          <p:cNvPr id="12" name="Picture 2" descr="http://static.panoramio.com/photos/large/5486165.jpg">
            <a:extLst>
              <a:ext uri="{FF2B5EF4-FFF2-40B4-BE49-F238E27FC236}">
                <a16:creationId xmlns:a16="http://schemas.microsoft.com/office/drawing/2014/main" xmlns="" id="{4F0487D8-A58C-46A9-982C-1519853D313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289646" y="1287374"/>
            <a:ext cx="7612708" cy="5174263"/>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39200240"/>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arn(inVertical)">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xmlns="" id="{F98FC17B-78AE-46F4-89B5-9B9DD954720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Rectangle 3">
            <a:extLst>
              <a:ext uri="{FF2B5EF4-FFF2-40B4-BE49-F238E27FC236}">
                <a16:creationId xmlns:a16="http://schemas.microsoft.com/office/drawing/2014/main" xmlns="" id="{D2C29C4D-317E-44C9-AA11-049DE582E410}"/>
              </a:ext>
            </a:extLst>
          </p:cNvPr>
          <p:cNvSpPr>
            <a:spLocks noChangeArrowheads="1"/>
          </p:cNvSpPr>
          <p:nvPr/>
        </p:nvSpPr>
        <p:spPr bwMode="auto">
          <a:xfrm>
            <a:off x="3060553" y="183125"/>
            <a:ext cx="6351419"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4000" b="1">
                <a:solidFill>
                  <a:schemeClr val="bg1"/>
                </a:solidFill>
                <a:latin typeface="Times New Roman" panose="02020603050405020304" pitchFamily="18" charset="0"/>
              </a:rPr>
              <a:t>Nhà máy thuỷ điện </a:t>
            </a:r>
            <a:r>
              <a:rPr lang="vi-VN" altLang="en-US" sz="4000" b="1">
                <a:solidFill>
                  <a:schemeClr val="bg1"/>
                </a:solidFill>
                <a:latin typeface="Times New Roman" panose="02020603050405020304" pitchFamily="18" charset="0"/>
              </a:rPr>
              <a:t>Cửa Đạt</a:t>
            </a:r>
            <a:endParaRPr lang="en-US" altLang="en-US" sz="4000" b="1">
              <a:solidFill>
                <a:schemeClr val="bg1"/>
              </a:solidFill>
              <a:latin typeface="Times New Roman" panose="02020603050405020304" pitchFamily="18" charset="0"/>
            </a:endParaRPr>
          </a:p>
        </p:txBody>
      </p:sp>
      <p:pic>
        <p:nvPicPr>
          <p:cNvPr id="8" name="图片 6">
            <a:extLst>
              <a:ext uri="{FF2B5EF4-FFF2-40B4-BE49-F238E27FC236}">
                <a16:creationId xmlns:a16="http://schemas.microsoft.com/office/drawing/2014/main" xmlns="" id="{2AA6B8D8-889A-4243-838A-7A2408FB56A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43260" y="181765"/>
            <a:ext cx="1108257" cy="1108257"/>
          </a:xfrm>
          <a:prstGeom prst="rect">
            <a:avLst/>
          </a:prstGeom>
        </p:spPr>
      </p:pic>
      <p:pic>
        <p:nvPicPr>
          <p:cNvPr id="9" name="图片 7">
            <a:extLst>
              <a:ext uri="{FF2B5EF4-FFF2-40B4-BE49-F238E27FC236}">
                <a16:creationId xmlns:a16="http://schemas.microsoft.com/office/drawing/2014/main" xmlns="" id="{AAD1CFAF-BD7E-4387-800B-7C95EABDB12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10434" y="1308480"/>
            <a:ext cx="899535" cy="899535"/>
          </a:xfrm>
          <a:prstGeom prst="rect">
            <a:avLst/>
          </a:prstGeom>
        </p:spPr>
      </p:pic>
      <p:pic>
        <p:nvPicPr>
          <p:cNvPr id="10" name="图片 8">
            <a:extLst>
              <a:ext uri="{FF2B5EF4-FFF2-40B4-BE49-F238E27FC236}">
                <a16:creationId xmlns:a16="http://schemas.microsoft.com/office/drawing/2014/main" xmlns="" id="{33943214-14BB-4C7D-9AE9-84BC3EE2426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615934" y="981154"/>
            <a:ext cx="654652" cy="654652"/>
          </a:xfrm>
          <a:prstGeom prst="rect">
            <a:avLst/>
          </a:prstGeom>
        </p:spPr>
      </p:pic>
      <p:pic>
        <p:nvPicPr>
          <p:cNvPr id="11" name="图片 14">
            <a:extLst>
              <a:ext uri="{FF2B5EF4-FFF2-40B4-BE49-F238E27FC236}">
                <a16:creationId xmlns:a16="http://schemas.microsoft.com/office/drawing/2014/main" xmlns="" id="{076D8C24-91C9-4272-8BFD-E07AF50E9FB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3206664">
            <a:off x="-238879" y="6487"/>
            <a:ext cx="2057479" cy="2057479"/>
          </a:xfrm>
          <a:prstGeom prst="rect">
            <a:avLst/>
          </a:prstGeom>
        </p:spPr>
      </p:pic>
      <p:pic>
        <p:nvPicPr>
          <p:cNvPr id="13" name="Picture 5">
            <a:extLst>
              <a:ext uri="{FF2B5EF4-FFF2-40B4-BE49-F238E27FC236}">
                <a16:creationId xmlns:a16="http://schemas.microsoft.com/office/drawing/2014/main" xmlns="" id="{BC090946-F35A-4A43-A354-CE6130B9B5D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36750" y="1308480"/>
            <a:ext cx="8135938" cy="478931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36195260"/>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arn(inVertical)">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图片 3">
            <a:extLst>
              <a:ext uri="{FF2B5EF4-FFF2-40B4-BE49-F238E27FC236}">
                <a16:creationId xmlns:a16="http://schemas.microsoft.com/office/drawing/2014/main" xmlns="" id="{2B533352-B0A5-4432-AFDF-1F136513C47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图片 6">
            <a:extLst>
              <a:ext uri="{FF2B5EF4-FFF2-40B4-BE49-F238E27FC236}">
                <a16:creationId xmlns:a16="http://schemas.microsoft.com/office/drawing/2014/main" xmlns="" id="{C7654652-D710-4659-83B7-66276AAC84C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43260" y="181765"/>
            <a:ext cx="1108257" cy="1108257"/>
          </a:xfrm>
          <a:prstGeom prst="rect">
            <a:avLst/>
          </a:prstGeom>
        </p:spPr>
      </p:pic>
      <p:pic>
        <p:nvPicPr>
          <p:cNvPr id="6" name="图片 7">
            <a:extLst>
              <a:ext uri="{FF2B5EF4-FFF2-40B4-BE49-F238E27FC236}">
                <a16:creationId xmlns:a16="http://schemas.microsoft.com/office/drawing/2014/main" xmlns="" id="{764FFABD-D5F4-44F7-91BB-151F3B96783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10434" y="1308480"/>
            <a:ext cx="899535" cy="899535"/>
          </a:xfrm>
          <a:prstGeom prst="rect">
            <a:avLst/>
          </a:prstGeom>
        </p:spPr>
      </p:pic>
      <p:pic>
        <p:nvPicPr>
          <p:cNvPr id="7" name="图片 8">
            <a:extLst>
              <a:ext uri="{FF2B5EF4-FFF2-40B4-BE49-F238E27FC236}">
                <a16:creationId xmlns:a16="http://schemas.microsoft.com/office/drawing/2014/main" xmlns="" id="{A430A0F1-F0C3-425A-A6E8-D6683E90B1E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615934" y="981154"/>
            <a:ext cx="654652" cy="654652"/>
          </a:xfrm>
          <a:prstGeom prst="rect">
            <a:avLst/>
          </a:prstGeom>
        </p:spPr>
      </p:pic>
      <p:pic>
        <p:nvPicPr>
          <p:cNvPr id="8" name="图片 14">
            <a:extLst>
              <a:ext uri="{FF2B5EF4-FFF2-40B4-BE49-F238E27FC236}">
                <a16:creationId xmlns:a16="http://schemas.microsoft.com/office/drawing/2014/main" xmlns="" id="{9D89FE66-44BE-4A92-8746-5D856827EA0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3206664">
            <a:off x="-238879" y="6487"/>
            <a:ext cx="2057479" cy="2057479"/>
          </a:xfrm>
          <a:prstGeom prst="rect">
            <a:avLst/>
          </a:prstGeom>
        </p:spPr>
      </p:pic>
      <p:sp>
        <p:nvSpPr>
          <p:cNvPr id="16" name="Rectangle: Rounded Corners 15">
            <a:extLst>
              <a:ext uri="{FF2B5EF4-FFF2-40B4-BE49-F238E27FC236}">
                <a16:creationId xmlns:a16="http://schemas.microsoft.com/office/drawing/2014/main" xmlns="" id="{F4E0CC7F-B0BB-4BD1-A742-FC636FA19B50}"/>
              </a:ext>
            </a:extLst>
          </p:cNvPr>
          <p:cNvSpPr/>
          <p:nvPr/>
        </p:nvSpPr>
        <p:spPr>
          <a:xfrm>
            <a:off x="1003300" y="1758247"/>
            <a:ext cx="9939959" cy="3951485"/>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xmlns="" id="{3D3FB054-877A-44CB-9EBC-85FDB3E39888}"/>
              </a:ext>
            </a:extLst>
          </p:cNvPr>
          <p:cNvSpPr/>
          <p:nvPr/>
        </p:nvSpPr>
        <p:spPr>
          <a:xfrm>
            <a:off x="2943920" y="458676"/>
            <a:ext cx="6304159" cy="751583"/>
          </a:xfrm>
          <a:prstGeom prst="rect">
            <a:avLst/>
          </a:prstGeom>
          <a:noFill/>
        </p:spPr>
        <p:txBody>
          <a:bodyPr wrap="square" lIns="91440" tIns="45720" rIns="91440" bIns="45720" numCol="1">
            <a:prstTxWarp prst="textPlain">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vi-VN" sz="1600" b="1">
                <a:ln w="38100">
                  <a:solidFill>
                    <a:srgbClr val="EC943B"/>
                  </a:solidFill>
                </a:ln>
                <a:solidFill>
                  <a:srgbClr val="FFFF80"/>
                </a:solidFill>
                <a:effectLst>
                  <a:outerShdw blurRad="38100" dist="25400" dir="5400000" algn="ctr" rotWithShape="0">
                    <a:srgbClr val="6E747A">
                      <a:alpha val="43000"/>
                    </a:srgbClr>
                  </a:outerShdw>
                </a:effectLst>
                <a:latin typeface="iCiel Cadena" panose="02000503000000020004" pitchFamily="2" charset="0"/>
              </a:rPr>
              <a:t>Nội dung bài đọc</a:t>
            </a:r>
            <a:endParaRPr lang="en-US" sz="1600" b="1" cap="none" spc="0">
              <a:ln w="38100">
                <a:solidFill>
                  <a:srgbClr val="EC943B"/>
                </a:solidFill>
              </a:ln>
              <a:solidFill>
                <a:srgbClr val="FFFF80"/>
              </a:solidFill>
              <a:effectLst>
                <a:outerShdw blurRad="38100" dist="25400" dir="5400000" algn="ctr" rotWithShape="0">
                  <a:srgbClr val="6E747A">
                    <a:alpha val="43000"/>
                  </a:srgbClr>
                </a:outerShdw>
              </a:effectLst>
              <a:latin typeface="iCiel Cadena" panose="02000503000000020004" pitchFamily="2" charset="0"/>
            </a:endParaRPr>
          </a:p>
        </p:txBody>
      </p:sp>
      <p:sp>
        <p:nvSpPr>
          <p:cNvPr id="23" name="TextBox 22">
            <a:extLst>
              <a:ext uri="{FF2B5EF4-FFF2-40B4-BE49-F238E27FC236}">
                <a16:creationId xmlns:a16="http://schemas.microsoft.com/office/drawing/2014/main" xmlns="" id="{E7E643C6-BDF1-4E5B-B79A-848F9F0C7A77}"/>
              </a:ext>
            </a:extLst>
          </p:cNvPr>
          <p:cNvSpPr txBox="1"/>
          <p:nvPr/>
        </p:nvSpPr>
        <p:spPr>
          <a:xfrm>
            <a:off x="1137754" y="2456716"/>
            <a:ext cx="9671050" cy="2554545"/>
          </a:xfrm>
          <a:prstGeom prst="rect">
            <a:avLst/>
          </a:prstGeom>
          <a:noFill/>
        </p:spPr>
        <p:txBody>
          <a:bodyPr wrap="square">
            <a:spAutoFit/>
          </a:bodyPr>
          <a:lstStyle/>
          <a:p>
            <a:pPr algn="just"/>
            <a:r>
              <a:rPr lang="en-US" altLang="en-US" sz="4000" b="1">
                <a:solidFill>
                  <a:srgbClr val="0070C0"/>
                </a:solidFill>
                <a:latin typeface="Times New Roman" panose="02020603050405020304" pitchFamily="18" charset="0"/>
              </a:rPr>
              <a:t>Cảnh đẹp kì vĩ của công trường thủy điện sông Đà cùng với tiếng đàn ba-la-lai-ca trong ánh trăng và ước mơ về tương lai tươi đẹp khi công trình hoàn thành.</a:t>
            </a:r>
            <a:endParaRPr lang="en-US" altLang="en-US" sz="4000" b="1" dirty="0">
              <a:solidFill>
                <a:srgbClr val="0070C0"/>
              </a:solidFill>
              <a:latin typeface="Times New Roman" panose="02020603050405020304" pitchFamily="18" charset="0"/>
            </a:endParaRPr>
          </a:p>
        </p:txBody>
      </p:sp>
    </p:spTree>
    <p:extLst>
      <p:ext uri="{BB962C8B-B14F-4D97-AF65-F5344CB8AC3E}">
        <p14:creationId xmlns:p14="http://schemas.microsoft.com/office/powerpoint/2010/main" val="2138687322"/>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0">
                                            <p:txEl>
                                              <p:pRg st="0" end="0"/>
                                            </p:txEl>
                                          </p:spTgt>
                                        </p:tgtEl>
                                        <p:attrNameLst>
                                          <p:attrName>style.visibility</p:attrName>
                                        </p:attrNameLst>
                                      </p:cBhvr>
                                      <p:to>
                                        <p:strVal val="visible"/>
                                      </p:to>
                                    </p:set>
                                    <p:animEffect transition="in" filter="wipe(down)">
                                      <p:cBhvr>
                                        <p:cTn id="7" dur="580">
                                          <p:stCondLst>
                                            <p:cond delay="0"/>
                                          </p:stCondLst>
                                        </p:cTn>
                                        <p:tgtEl>
                                          <p:spTgt spid="20">
                                            <p:txEl>
                                              <p:pRg st="0" end="0"/>
                                            </p:txEl>
                                          </p:spTgt>
                                        </p:tgtEl>
                                      </p:cBhvr>
                                    </p:animEffect>
                                    <p:anim calcmode="lin" valueType="num">
                                      <p:cBhvr>
                                        <p:cTn id="8" dur="1822" tmFilter="0,0; 0.14,0.36; 0.43,0.73; 0.71,0.91; 1.0,1.0">
                                          <p:stCondLst>
                                            <p:cond delay="0"/>
                                          </p:stCondLst>
                                        </p:cTn>
                                        <p:tgtEl>
                                          <p:spTgt spid="20">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0">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0">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0">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0">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20">
                                            <p:txEl>
                                              <p:pRg st="0" end="0"/>
                                            </p:txEl>
                                          </p:spTgt>
                                        </p:tgtEl>
                                      </p:cBhvr>
                                      <p:to x="100000" y="60000"/>
                                    </p:animScale>
                                    <p:animScale>
                                      <p:cBhvr>
                                        <p:cTn id="14" dur="166" decel="50000">
                                          <p:stCondLst>
                                            <p:cond delay="676"/>
                                          </p:stCondLst>
                                        </p:cTn>
                                        <p:tgtEl>
                                          <p:spTgt spid="20">
                                            <p:txEl>
                                              <p:pRg st="0" end="0"/>
                                            </p:txEl>
                                          </p:spTgt>
                                        </p:tgtEl>
                                      </p:cBhvr>
                                      <p:to x="100000" y="100000"/>
                                    </p:animScale>
                                    <p:animScale>
                                      <p:cBhvr>
                                        <p:cTn id="15" dur="26">
                                          <p:stCondLst>
                                            <p:cond delay="1312"/>
                                          </p:stCondLst>
                                        </p:cTn>
                                        <p:tgtEl>
                                          <p:spTgt spid="20">
                                            <p:txEl>
                                              <p:pRg st="0" end="0"/>
                                            </p:txEl>
                                          </p:spTgt>
                                        </p:tgtEl>
                                      </p:cBhvr>
                                      <p:to x="100000" y="80000"/>
                                    </p:animScale>
                                    <p:animScale>
                                      <p:cBhvr>
                                        <p:cTn id="16" dur="166" decel="50000">
                                          <p:stCondLst>
                                            <p:cond delay="1338"/>
                                          </p:stCondLst>
                                        </p:cTn>
                                        <p:tgtEl>
                                          <p:spTgt spid="20">
                                            <p:txEl>
                                              <p:pRg st="0" end="0"/>
                                            </p:txEl>
                                          </p:spTgt>
                                        </p:tgtEl>
                                      </p:cBhvr>
                                      <p:to x="100000" y="100000"/>
                                    </p:animScale>
                                    <p:animScale>
                                      <p:cBhvr>
                                        <p:cTn id="17" dur="26">
                                          <p:stCondLst>
                                            <p:cond delay="1642"/>
                                          </p:stCondLst>
                                        </p:cTn>
                                        <p:tgtEl>
                                          <p:spTgt spid="20">
                                            <p:txEl>
                                              <p:pRg st="0" end="0"/>
                                            </p:txEl>
                                          </p:spTgt>
                                        </p:tgtEl>
                                      </p:cBhvr>
                                      <p:to x="100000" y="90000"/>
                                    </p:animScale>
                                    <p:animScale>
                                      <p:cBhvr>
                                        <p:cTn id="18" dur="166" decel="50000">
                                          <p:stCondLst>
                                            <p:cond delay="1668"/>
                                          </p:stCondLst>
                                        </p:cTn>
                                        <p:tgtEl>
                                          <p:spTgt spid="20">
                                            <p:txEl>
                                              <p:pRg st="0" end="0"/>
                                            </p:txEl>
                                          </p:spTgt>
                                        </p:tgtEl>
                                      </p:cBhvr>
                                      <p:to x="100000" y="100000"/>
                                    </p:animScale>
                                    <p:animScale>
                                      <p:cBhvr>
                                        <p:cTn id="19" dur="26">
                                          <p:stCondLst>
                                            <p:cond delay="1808"/>
                                          </p:stCondLst>
                                        </p:cTn>
                                        <p:tgtEl>
                                          <p:spTgt spid="20">
                                            <p:txEl>
                                              <p:pRg st="0" end="0"/>
                                            </p:txEl>
                                          </p:spTgt>
                                        </p:tgtEl>
                                      </p:cBhvr>
                                      <p:to x="100000" y="95000"/>
                                    </p:animScale>
                                    <p:animScale>
                                      <p:cBhvr>
                                        <p:cTn id="20" dur="166" decel="50000">
                                          <p:stCondLst>
                                            <p:cond delay="1834"/>
                                          </p:stCondLst>
                                        </p:cTn>
                                        <p:tgtEl>
                                          <p:spTgt spid="20">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grpId="0" nodeType="clickEffect">
                                  <p:stCondLst>
                                    <p:cond delay="0"/>
                                  </p:stCondLst>
                                  <p:childTnLst>
                                    <p:set>
                                      <p:cBhvr>
                                        <p:cTn id="24" dur="1" fill="hold">
                                          <p:stCondLst>
                                            <p:cond delay="0"/>
                                          </p:stCondLst>
                                        </p:cTn>
                                        <p:tgtEl>
                                          <p:spTgt spid="23"/>
                                        </p:tgtEl>
                                        <p:attrNameLst>
                                          <p:attrName>style.visibility</p:attrName>
                                        </p:attrNameLst>
                                      </p:cBhvr>
                                      <p:to>
                                        <p:strVal val="visible"/>
                                      </p:to>
                                    </p:set>
                                    <p:animEffect transition="in" filter="randombar(horizontal)">
                                      <p:cBhvr>
                                        <p:cTn id="25" dur="500"/>
                                        <p:tgtEl>
                                          <p:spTgt spid="23"/>
                                        </p:tgtEl>
                                      </p:cBhvr>
                                    </p:animEffect>
                                  </p:childTnLst>
                                </p:cTn>
                              </p:par>
                              <p:par>
                                <p:cTn id="26" presetID="14" presetClass="entr" presetSubtype="10" fill="hold" grpId="0" nodeType="with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randombar(horizontal)">
                                      <p:cBhvr>
                                        <p:cTn id="28"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0" grpId="0" build="p"/>
      <p:bldP spid="23"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xmlns="" id="{33A8387F-0A63-4383-837F-906B0AD18E8F}"/>
              </a:ext>
            </a:extLst>
          </p:cNvPr>
          <p:cNvPicPr>
            <a:picLocks noChangeAspect="1"/>
          </p:cNvPicPr>
          <p:nvPr/>
        </p:nvPicPr>
        <p:blipFill>
          <a:blip r:embed="rId3"/>
          <a:stretch>
            <a:fillRect/>
          </a:stretch>
        </p:blipFill>
        <p:spPr>
          <a:xfrm flipH="1">
            <a:off x="0" y="0"/>
            <a:ext cx="12192000" cy="6858000"/>
          </a:xfrm>
          <a:prstGeom prst="rect">
            <a:avLst/>
          </a:prstGeom>
        </p:spPr>
      </p:pic>
      <p:sp>
        <p:nvSpPr>
          <p:cNvPr id="14" name="Rectangle 13">
            <a:extLst>
              <a:ext uri="{FF2B5EF4-FFF2-40B4-BE49-F238E27FC236}">
                <a16:creationId xmlns:a16="http://schemas.microsoft.com/office/drawing/2014/main" xmlns="" id="{C9DB415E-18E8-4335-A892-BECCE3CC15EA}"/>
              </a:ext>
            </a:extLst>
          </p:cNvPr>
          <p:cNvSpPr/>
          <p:nvPr/>
        </p:nvSpPr>
        <p:spPr>
          <a:xfrm>
            <a:off x="2778820" y="2222500"/>
            <a:ext cx="8714680" cy="1311859"/>
          </a:xfrm>
          <a:prstGeom prst="rect">
            <a:avLst/>
          </a:prstGeom>
          <a:noFill/>
        </p:spPr>
        <p:txBody>
          <a:bodyPr wrap="square" lIns="91440" tIns="45720" rIns="91440" bIns="45720" numCol="1">
            <a:prstTxWarp prst="textPlain">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vi-VN" sz="1600" b="1">
                <a:ln w="38100">
                  <a:solidFill>
                    <a:srgbClr val="EC943B"/>
                  </a:solidFill>
                </a:ln>
                <a:solidFill>
                  <a:srgbClr val="FFFF80"/>
                </a:solidFill>
                <a:effectLst>
                  <a:outerShdw blurRad="38100" dist="25400" dir="5400000" algn="ctr" rotWithShape="0">
                    <a:srgbClr val="6E747A">
                      <a:alpha val="43000"/>
                    </a:srgbClr>
                  </a:outerShdw>
                </a:effectLst>
                <a:latin typeface="iCiel Cadena" panose="02000503000000020004" pitchFamily="2" charset="0"/>
              </a:rPr>
              <a:t>LUYỆN ĐỌC HAY</a:t>
            </a:r>
            <a:endParaRPr lang="en-US" sz="1600" b="1" cap="none" spc="0">
              <a:ln w="38100">
                <a:solidFill>
                  <a:srgbClr val="EC943B"/>
                </a:solidFill>
              </a:ln>
              <a:solidFill>
                <a:srgbClr val="FFFF80"/>
              </a:solidFill>
              <a:effectLst>
                <a:outerShdw blurRad="38100" dist="25400" dir="5400000" algn="ctr" rotWithShape="0">
                  <a:srgbClr val="6E747A">
                    <a:alpha val="43000"/>
                  </a:srgbClr>
                </a:outerShdw>
              </a:effectLst>
              <a:latin typeface="iCiel Cadena" panose="02000503000000020004" pitchFamily="2" charset="0"/>
            </a:endParaRPr>
          </a:p>
        </p:txBody>
      </p:sp>
    </p:spTree>
    <p:extLst>
      <p:ext uri="{BB962C8B-B14F-4D97-AF65-F5344CB8AC3E}">
        <p14:creationId xmlns:p14="http://schemas.microsoft.com/office/powerpoint/2010/main" val="1341801520"/>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wipe(down)">
                                      <p:cBhvr>
                                        <p:cTn id="7" dur="580">
                                          <p:stCondLst>
                                            <p:cond delay="0"/>
                                          </p:stCondLst>
                                        </p:cTn>
                                        <p:tgtEl>
                                          <p:spTgt spid="14">
                                            <p:txEl>
                                              <p:pRg st="0" end="0"/>
                                            </p:txEl>
                                          </p:spTgt>
                                        </p:tgtEl>
                                      </p:cBhvr>
                                    </p:animEffect>
                                    <p:anim calcmode="lin" valueType="num">
                                      <p:cBhvr>
                                        <p:cTn id="8" dur="1822" tmFilter="0,0; 0.14,0.36; 0.43,0.73; 0.71,0.91; 1.0,1.0">
                                          <p:stCondLst>
                                            <p:cond delay="0"/>
                                          </p:stCondLst>
                                        </p:cTn>
                                        <p:tgtEl>
                                          <p:spTgt spid="14">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4">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4">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4">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4">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14">
                                            <p:txEl>
                                              <p:pRg st="0" end="0"/>
                                            </p:txEl>
                                          </p:spTgt>
                                        </p:tgtEl>
                                      </p:cBhvr>
                                      <p:to x="100000" y="60000"/>
                                    </p:animScale>
                                    <p:animScale>
                                      <p:cBhvr>
                                        <p:cTn id="14" dur="166" decel="50000">
                                          <p:stCondLst>
                                            <p:cond delay="676"/>
                                          </p:stCondLst>
                                        </p:cTn>
                                        <p:tgtEl>
                                          <p:spTgt spid="14">
                                            <p:txEl>
                                              <p:pRg st="0" end="0"/>
                                            </p:txEl>
                                          </p:spTgt>
                                        </p:tgtEl>
                                      </p:cBhvr>
                                      <p:to x="100000" y="100000"/>
                                    </p:animScale>
                                    <p:animScale>
                                      <p:cBhvr>
                                        <p:cTn id="15" dur="26">
                                          <p:stCondLst>
                                            <p:cond delay="1312"/>
                                          </p:stCondLst>
                                        </p:cTn>
                                        <p:tgtEl>
                                          <p:spTgt spid="14">
                                            <p:txEl>
                                              <p:pRg st="0" end="0"/>
                                            </p:txEl>
                                          </p:spTgt>
                                        </p:tgtEl>
                                      </p:cBhvr>
                                      <p:to x="100000" y="80000"/>
                                    </p:animScale>
                                    <p:animScale>
                                      <p:cBhvr>
                                        <p:cTn id="16" dur="166" decel="50000">
                                          <p:stCondLst>
                                            <p:cond delay="1338"/>
                                          </p:stCondLst>
                                        </p:cTn>
                                        <p:tgtEl>
                                          <p:spTgt spid="14">
                                            <p:txEl>
                                              <p:pRg st="0" end="0"/>
                                            </p:txEl>
                                          </p:spTgt>
                                        </p:tgtEl>
                                      </p:cBhvr>
                                      <p:to x="100000" y="100000"/>
                                    </p:animScale>
                                    <p:animScale>
                                      <p:cBhvr>
                                        <p:cTn id="17" dur="26">
                                          <p:stCondLst>
                                            <p:cond delay="1642"/>
                                          </p:stCondLst>
                                        </p:cTn>
                                        <p:tgtEl>
                                          <p:spTgt spid="14">
                                            <p:txEl>
                                              <p:pRg st="0" end="0"/>
                                            </p:txEl>
                                          </p:spTgt>
                                        </p:tgtEl>
                                      </p:cBhvr>
                                      <p:to x="100000" y="90000"/>
                                    </p:animScale>
                                    <p:animScale>
                                      <p:cBhvr>
                                        <p:cTn id="18" dur="166" decel="50000">
                                          <p:stCondLst>
                                            <p:cond delay="1668"/>
                                          </p:stCondLst>
                                        </p:cTn>
                                        <p:tgtEl>
                                          <p:spTgt spid="14">
                                            <p:txEl>
                                              <p:pRg st="0" end="0"/>
                                            </p:txEl>
                                          </p:spTgt>
                                        </p:tgtEl>
                                      </p:cBhvr>
                                      <p:to x="100000" y="100000"/>
                                    </p:animScale>
                                    <p:animScale>
                                      <p:cBhvr>
                                        <p:cTn id="19" dur="26">
                                          <p:stCondLst>
                                            <p:cond delay="1808"/>
                                          </p:stCondLst>
                                        </p:cTn>
                                        <p:tgtEl>
                                          <p:spTgt spid="14">
                                            <p:txEl>
                                              <p:pRg st="0" end="0"/>
                                            </p:txEl>
                                          </p:spTgt>
                                        </p:tgtEl>
                                      </p:cBhvr>
                                      <p:to x="100000" y="95000"/>
                                    </p:animScale>
                                    <p:animScale>
                                      <p:cBhvr>
                                        <p:cTn id="20" dur="166" decel="50000">
                                          <p:stCondLst>
                                            <p:cond delay="1834"/>
                                          </p:stCondLst>
                                        </p:cTn>
                                        <p:tgtEl>
                                          <p:spTgt spid="14">
                                            <p:txEl>
                                              <p:pRg st="0" end="0"/>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4">
            <a:extLst>
              <a:ext uri="{FF2B5EF4-FFF2-40B4-BE49-F238E27FC236}">
                <a16:creationId xmlns:a16="http://schemas.microsoft.com/office/drawing/2014/main" xmlns="" id="{3DA37065-FF70-4732-8C2D-1B2C7D5CE42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5" name="Group 4">
            <a:extLst>
              <a:ext uri="{FF2B5EF4-FFF2-40B4-BE49-F238E27FC236}">
                <a16:creationId xmlns:a16="http://schemas.microsoft.com/office/drawing/2014/main" xmlns="" id="{115FFEC0-15BD-4E1F-B83A-852EE13D162F}"/>
              </a:ext>
            </a:extLst>
          </p:cNvPr>
          <p:cNvGrpSpPr/>
          <p:nvPr/>
        </p:nvGrpSpPr>
        <p:grpSpPr>
          <a:xfrm rot="320761">
            <a:off x="7157459" y="3017351"/>
            <a:ext cx="4635490" cy="3798573"/>
            <a:chOff x="7321950" y="3042467"/>
            <a:chExt cx="4635490" cy="3798573"/>
          </a:xfrm>
        </p:grpSpPr>
        <p:pic>
          <p:nvPicPr>
            <p:cNvPr id="6" name="Picture 4" descr="Cresent Moon Cartoon Images Clipart Best - Yellow Moon Black Background -  Png Download (#5398947) - PinClipart">
              <a:extLst>
                <a:ext uri="{FF2B5EF4-FFF2-40B4-BE49-F238E27FC236}">
                  <a16:creationId xmlns:a16="http://schemas.microsoft.com/office/drawing/2014/main" xmlns="" id="{DBC0AE17-9535-4F19-9CDC-E2209AD7CE85}"/>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100000" l="0" r="100000"/>
                      </a14:imgEffect>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rot="628387" flipH="1">
              <a:off x="8092919" y="3042467"/>
              <a:ext cx="3864521" cy="3798573"/>
            </a:xfrm>
            <a:prstGeom prst="rect">
              <a:avLst/>
            </a:prstGeom>
            <a:noFill/>
            <a:extLst>
              <a:ext uri="{909E8E84-426E-40DD-AFC4-6F175D3DCCD1}">
                <a14:hiddenFill xmlns:a14="http://schemas.microsoft.com/office/drawing/2010/main">
                  <a:solidFill>
                    <a:srgbClr val="FFFFFF"/>
                  </a:solidFill>
                </a14:hiddenFill>
              </a:ext>
            </a:extLst>
          </p:spPr>
        </p:pic>
        <p:grpSp>
          <p:nvGrpSpPr>
            <p:cNvPr id="7" name="Group 6">
              <a:extLst>
                <a:ext uri="{FF2B5EF4-FFF2-40B4-BE49-F238E27FC236}">
                  <a16:creationId xmlns:a16="http://schemas.microsoft.com/office/drawing/2014/main" xmlns="" id="{6019905D-056A-4EE1-9C81-A32B4C65802A}"/>
                </a:ext>
              </a:extLst>
            </p:cNvPr>
            <p:cNvGrpSpPr/>
            <p:nvPr/>
          </p:nvGrpSpPr>
          <p:grpSpPr>
            <a:xfrm>
              <a:off x="7321950" y="3826380"/>
              <a:ext cx="3167091" cy="2904858"/>
              <a:chOff x="676169" y="3524760"/>
              <a:chExt cx="3167091" cy="2904858"/>
            </a:xfrm>
          </p:grpSpPr>
          <p:pic>
            <p:nvPicPr>
              <p:cNvPr id="8" name="Picture 2" descr="Tập đọc: Tiếng đàn ba-la-lai-ca trên sông Đà">
                <a:extLst>
                  <a:ext uri="{FF2B5EF4-FFF2-40B4-BE49-F238E27FC236}">
                    <a16:creationId xmlns:a16="http://schemas.microsoft.com/office/drawing/2014/main" xmlns="" id="{5BDDC130-DFAB-4996-B533-BC4BC4A1A790}"/>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0" b="100000" l="0" r="100000"/>
                        </a14:imgEffect>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rot="21224695" flipH="1">
                <a:off x="676169" y="4212160"/>
                <a:ext cx="3167091" cy="166398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xmlns="" id="{F121D91D-627F-4091-9DE4-2DC55EB2FE27}"/>
                  </a:ext>
                </a:extLst>
              </p:cNvPr>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929" b="100000" l="0" r="90180">
                            <a14:foregroundMark x1="41183" y1="60880" x2="58560" y2="81429"/>
                            <a14:foregroundMark x1="23136" y1="43763" x2="23136" y2="43763"/>
                            <a14:backgroundMark x1="5193" y1="35769" x2="41388" y2="43803"/>
                            <a14:backgroundMark x1="52905" y1="42309" x2="60051" y2="59225"/>
                            <a14:backgroundMark x1="83033" y1="50545" x2="71774" y2="64998"/>
                            <a14:backgroundMark x1="56041" y1="41986" x2="43907" y2="54461"/>
                            <a14:backgroundMark x1="55424" y1="39685" x2="64216" y2="41986"/>
                            <a14:backgroundMark x1="70694" y1="52846" x2="66530" y2="59386"/>
                            <a14:backgroundMark x1="70900" y1="50545" x2="69460" y2="52685"/>
                          </a14:backgroundRemoval>
                        </a14:imgEffect>
                      </a14:imgLayer>
                    </a14:imgProps>
                  </a:ext>
                  <a:ext uri="{28A0092B-C50C-407E-A947-70E740481C1C}">
                    <a14:useLocalDpi xmlns:a14="http://schemas.microsoft.com/office/drawing/2010/main" val="0"/>
                  </a:ext>
                </a:extLst>
              </a:blip>
              <a:srcRect r="12004"/>
              <a:stretch/>
            </p:blipFill>
            <p:spPr>
              <a:xfrm>
                <a:off x="1681480" y="3524760"/>
                <a:ext cx="2006764" cy="2904858"/>
              </a:xfrm>
              <a:prstGeom prst="rect">
                <a:avLst/>
              </a:prstGeom>
            </p:spPr>
          </p:pic>
        </p:grpSp>
      </p:grpSp>
      <p:sp>
        <p:nvSpPr>
          <p:cNvPr id="10" name="Thought Bubble: Cloud 9">
            <a:extLst>
              <a:ext uri="{FF2B5EF4-FFF2-40B4-BE49-F238E27FC236}">
                <a16:creationId xmlns:a16="http://schemas.microsoft.com/office/drawing/2014/main" xmlns="" id="{CCC56AB9-7C15-47DE-ACFB-F69F6326C527}"/>
              </a:ext>
            </a:extLst>
          </p:cNvPr>
          <p:cNvSpPr/>
          <p:nvPr/>
        </p:nvSpPr>
        <p:spPr>
          <a:xfrm>
            <a:off x="278573" y="414670"/>
            <a:ext cx="8163447" cy="5489022"/>
          </a:xfrm>
          <a:prstGeom prst="cloudCallout">
            <a:avLst>
              <a:gd name="adj1" fmla="val 13883"/>
              <a:gd name="adj2" fmla="val -2881"/>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Box 12">
            <a:extLst>
              <a:ext uri="{FF2B5EF4-FFF2-40B4-BE49-F238E27FC236}">
                <a16:creationId xmlns:a16="http://schemas.microsoft.com/office/drawing/2014/main" xmlns="" id="{2D02D7C8-27AA-4983-BF15-7C4FEDAF39B0}"/>
              </a:ext>
            </a:extLst>
          </p:cNvPr>
          <p:cNvSpPr txBox="1">
            <a:spLocks noChangeArrowheads="1"/>
          </p:cNvSpPr>
          <p:nvPr/>
        </p:nvSpPr>
        <p:spPr bwMode="auto">
          <a:xfrm>
            <a:off x="1086555" y="1205604"/>
            <a:ext cx="7543800" cy="923330"/>
          </a:xfrm>
          <a:prstGeom prst="rect">
            <a:avLst/>
          </a:prstGeom>
          <a:noFill/>
          <a:ln>
            <a:noFill/>
          </a:ln>
          <a:effectLst>
            <a:prstShdw prst="shdw17" dist="17961" dir="2700000">
              <a:srgbClr val="99993D"/>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4000" b="1">
                <a:solidFill>
                  <a:srgbClr val="FF3300"/>
                </a:solidFill>
                <a:latin typeface="Times New Roman" panose="02020603050405020304" pitchFamily="18" charset="0"/>
              </a:rPr>
              <a:t>Nêu cách đọc diễn cảm bài thơ ?</a:t>
            </a:r>
            <a:r>
              <a:rPr lang="en-US" altLang="en-US" sz="5400">
                <a:solidFill>
                  <a:srgbClr val="0066FF"/>
                </a:solidFill>
                <a:latin typeface="Times New Roman" panose="02020603050405020304" pitchFamily="18" charset="0"/>
              </a:rPr>
              <a:t> </a:t>
            </a:r>
          </a:p>
        </p:txBody>
      </p:sp>
      <p:sp>
        <p:nvSpPr>
          <p:cNvPr id="13" name="Text Box 13">
            <a:extLst>
              <a:ext uri="{FF2B5EF4-FFF2-40B4-BE49-F238E27FC236}">
                <a16:creationId xmlns:a16="http://schemas.microsoft.com/office/drawing/2014/main" xmlns="" id="{91D13427-4751-43AC-B8C4-809E9B4106B6}"/>
              </a:ext>
            </a:extLst>
          </p:cNvPr>
          <p:cNvSpPr txBox="1">
            <a:spLocks noChangeArrowheads="1"/>
          </p:cNvSpPr>
          <p:nvPr/>
        </p:nvSpPr>
        <p:spPr bwMode="auto">
          <a:xfrm>
            <a:off x="974144" y="2357515"/>
            <a:ext cx="6883117" cy="2369880"/>
          </a:xfrm>
          <a:prstGeom prst="rect">
            <a:avLst/>
          </a:prstGeom>
          <a:noFill/>
          <a:ln>
            <a:noFill/>
          </a:ln>
          <a:effectLst>
            <a:prstShdw prst="shdw17" dist="17961" dir="2700000">
              <a:srgbClr val="99993D"/>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spcBef>
                <a:spcPct val="50000"/>
              </a:spcBef>
            </a:pPr>
            <a:r>
              <a:rPr lang="en-US" altLang="en-US" sz="3600" b="1" i="1">
                <a:solidFill>
                  <a:srgbClr val="0070C0"/>
                </a:solidFill>
                <a:latin typeface="Times New Roman" panose="02020603050405020304" pitchFamily="18" charset="0"/>
              </a:rPr>
              <a:t>Toàn bài đọc với giọng chậm rãi, ngân nga , thể hiện được niềm xúc động của tác giả khi nghe tiếng đàn trong đêm trăng.</a:t>
            </a:r>
          </a:p>
        </p:txBody>
      </p:sp>
    </p:spTree>
    <p:extLst>
      <p:ext uri="{BB962C8B-B14F-4D97-AF65-F5344CB8AC3E}">
        <p14:creationId xmlns:p14="http://schemas.microsoft.com/office/powerpoint/2010/main" val="1816305659"/>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图片 3">
            <a:extLst>
              <a:ext uri="{FF2B5EF4-FFF2-40B4-BE49-F238E27FC236}">
                <a16:creationId xmlns:a16="http://schemas.microsoft.com/office/drawing/2014/main" xmlns="" id="{2B533352-B0A5-4432-AFDF-1F136513C47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图片 6">
            <a:extLst>
              <a:ext uri="{FF2B5EF4-FFF2-40B4-BE49-F238E27FC236}">
                <a16:creationId xmlns:a16="http://schemas.microsoft.com/office/drawing/2014/main" xmlns="" id="{C7654652-D710-4659-83B7-66276AAC84C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43260" y="181765"/>
            <a:ext cx="1108257" cy="1108257"/>
          </a:xfrm>
          <a:prstGeom prst="rect">
            <a:avLst/>
          </a:prstGeom>
        </p:spPr>
      </p:pic>
      <p:pic>
        <p:nvPicPr>
          <p:cNvPr id="6" name="图片 7">
            <a:extLst>
              <a:ext uri="{FF2B5EF4-FFF2-40B4-BE49-F238E27FC236}">
                <a16:creationId xmlns:a16="http://schemas.microsoft.com/office/drawing/2014/main" xmlns="" id="{764FFABD-D5F4-44F7-91BB-151F3B96783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10434" y="1308480"/>
            <a:ext cx="899535" cy="899535"/>
          </a:xfrm>
          <a:prstGeom prst="rect">
            <a:avLst/>
          </a:prstGeom>
        </p:spPr>
      </p:pic>
      <p:pic>
        <p:nvPicPr>
          <p:cNvPr id="7" name="图片 8">
            <a:extLst>
              <a:ext uri="{FF2B5EF4-FFF2-40B4-BE49-F238E27FC236}">
                <a16:creationId xmlns:a16="http://schemas.microsoft.com/office/drawing/2014/main" xmlns="" id="{A430A0F1-F0C3-425A-A6E8-D6683E90B1E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615934" y="981154"/>
            <a:ext cx="654652" cy="654652"/>
          </a:xfrm>
          <a:prstGeom prst="rect">
            <a:avLst/>
          </a:prstGeom>
        </p:spPr>
      </p:pic>
      <p:pic>
        <p:nvPicPr>
          <p:cNvPr id="8" name="图片 14">
            <a:extLst>
              <a:ext uri="{FF2B5EF4-FFF2-40B4-BE49-F238E27FC236}">
                <a16:creationId xmlns:a16="http://schemas.microsoft.com/office/drawing/2014/main" xmlns="" id="{9D89FE66-44BE-4A92-8746-5D856827EA0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3206664">
            <a:off x="-238879" y="6487"/>
            <a:ext cx="2057479" cy="2057479"/>
          </a:xfrm>
          <a:prstGeom prst="rect">
            <a:avLst/>
          </a:prstGeom>
        </p:spPr>
      </p:pic>
      <p:sp>
        <p:nvSpPr>
          <p:cNvPr id="16" name="Rectangle: Rounded Corners 15">
            <a:extLst>
              <a:ext uri="{FF2B5EF4-FFF2-40B4-BE49-F238E27FC236}">
                <a16:creationId xmlns:a16="http://schemas.microsoft.com/office/drawing/2014/main" xmlns="" id="{F4E0CC7F-B0BB-4BD1-A742-FC636FA19B50}"/>
              </a:ext>
            </a:extLst>
          </p:cNvPr>
          <p:cNvSpPr/>
          <p:nvPr/>
        </p:nvSpPr>
        <p:spPr>
          <a:xfrm>
            <a:off x="1003301" y="1471788"/>
            <a:ext cx="9939959" cy="509665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xmlns="" id="{3D3FB054-877A-44CB-9EBC-85FDB3E39888}"/>
              </a:ext>
            </a:extLst>
          </p:cNvPr>
          <p:cNvSpPr/>
          <p:nvPr/>
        </p:nvSpPr>
        <p:spPr>
          <a:xfrm>
            <a:off x="2943920" y="458676"/>
            <a:ext cx="6304159" cy="751583"/>
          </a:xfrm>
          <a:prstGeom prst="rect">
            <a:avLst/>
          </a:prstGeom>
          <a:noFill/>
        </p:spPr>
        <p:txBody>
          <a:bodyPr wrap="square" lIns="91440" tIns="45720" rIns="91440" bIns="45720" numCol="1">
            <a:prstTxWarp prst="textPlain">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vi-VN" sz="1600" b="1">
                <a:ln w="38100">
                  <a:solidFill>
                    <a:srgbClr val="EC943B"/>
                  </a:solidFill>
                </a:ln>
                <a:solidFill>
                  <a:srgbClr val="FFFF80"/>
                </a:solidFill>
                <a:effectLst>
                  <a:outerShdw blurRad="38100" dist="25400" dir="5400000" algn="ctr" rotWithShape="0">
                    <a:srgbClr val="6E747A">
                      <a:alpha val="43000"/>
                    </a:srgbClr>
                  </a:outerShdw>
                </a:effectLst>
                <a:latin typeface="iCiel Cadena" panose="02000503000000020004" pitchFamily="2" charset="0"/>
              </a:rPr>
              <a:t>Luyện đọc hay</a:t>
            </a:r>
            <a:endParaRPr lang="en-US" sz="1600" b="1" cap="none" spc="0">
              <a:ln w="38100">
                <a:solidFill>
                  <a:srgbClr val="EC943B"/>
                </a:solidFill>
              </a:ln>
              <a:solidFill>
                <a:srgbClr val="FFFF80"/>
              </a:solidFill>
              <a:effectLst>
                <a:outerShdw blurRad="38100" dist="25400" dir="5400000" algn="ctr" rotWithShape="0">
                  <a:srgbClr val="6E747A">
                    <a:alpha val="43000"/>
                  </a:srgbClr>
                </a:outerShdw>
              </a:effectLst>
              <a:latin typeface="iCiel Cadena" panose="02000503000000020004" pitchFamily="2" charset="0"/>
            </a:endParaRPr>
          </a:p>
        </p:txBody>
      </p:sp>
      <p:sp>
        <p:nvSpPr>
          <p:cNvPr id="10" name="Text Box 7">
            <a:extLst>
              <a:ext uri="{FF2B5EF4-FFF2-40B4-BE49-F238E27FC236}">
                <a16:creationId xmlns:a16="http://schemas.microsoft.com/office/drawing/2014/main" xmlns="" id="{6A6BF566-2A63-42BE-86AA-5FF6EAC12C8C}"/>
              </a:ext>
            </a:extLst>
          </p:cNvPr>
          <p:cNvSpPr txBox="1">
            <a:spLocks noChangeArrowheads="1"/>
          </p:cNvSpPr>
          <p:nvPr/>
        </p:nvSpPr>
        <p:spPr bwMode="auto">
          <a:xfrm>
            <a:off x="2442722" y="1573893"/>
            <a:ext cx="7848600" cy="5294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3200" b="1">
                <a:solidFill>
                  <a:srgbClr val="0000FF"/>
                </a:solidFill>
                <a:latin typeface="Times New Roman" panose="02020603050405020304" pitchFamily="18" charset="0"/>
              </a:rPr>
              <a:t>Ngày mai </a:t>
            </a:r>
            <a:r>
              <a:rPr lang="en-US" altLang="en-US" sz="4400" b="1">
                <a:solidFill>
                  <a:srgbClr val="FF0000"/>
                </a:solidFill>
                <a:latin typeface="Times New Roman" panose="02020603050405020304" pitchFamily="18" charset="0"/>
              </a:rPr>
              <a:t>//</a:t>
            </a:r>
          </a:p>
          <a:p>
            <a:pPr eaLnBrk="1" hangingPunct="1">
              <a:spcBef>
                <a:spcPct val="50000"/>
              </a:spcBef>
            </a:pPr>
            <a:r>
              <a:rPr lang="en-US" altLang="en-US" sz="3200" b="1">
                <a:solidFill>
                  <a:srgbClr val="0000FF"/>
                </a:solidFill>
                <a:latin typeface="Times New Roman" panose="02020603050405020304" pitchFamily="18" charset="0"/>
              </a:rPr>
              <a:t>Chiếc đập lớn</a:t>
            </a:r>
            <a:r>
              <a:rPr lang="en-US" altLang="en-US" sz="4400" b="1">
                <a:solidFill>
                  <a:srgbClr val="FF0000"/>
                </a:solidFill>
                <a:latin typeface="Times New Roman" panose="02020603050405020304" pitchFamily="18" charset="0"/>
              </a:rPr>
              <a:t>/</a:t>
            </a:r>
            <a:r>
              <a:rPr lang="en-US" altLang="en-US" sz="4400" b="1">
                <a:solidFill>
                  <a:srgbClr val="0000FF"/>
                </a:solidFill>
                <a:latin typeface="Times New Roman" panose="02020603050405020304" pitchFamily="18" charset="0"/>
              </a:rPr>
              <a:t> </a:t>
            </a:r>
            <a:r>
              <a:rPr lang="en-US" altLang="en-US" sz="3200" b="1" u="sng">
                <a:solidFill>
                  <a:srgbClr val="FF0000"/>
                </a:solidFill>
                <a:latin typeface="Times New Roman" panose="02020603050405020304" pitchFamily="18" charset="0"/>
              </a:rPr>
              <a:t>nối liền</a:t>
            </a:r>
            <a:r>
              <a:rPr lang="en-US" altLang="en-US" sz="3200" b="1">
                <a:solidFill>
                  <a:srgbClr val="FF0000"/>
                </a:solidFill>
                <a:latin typeface="Times New Roman" panose="02020603050405020304" pitchFamily="18" charset="0"/>
              </a:rPr>
              <a:t> </a:t>
            </a:r>
            <a:r>
              <a:rPr lang="en-US" altLang="en-US" sz="3200" b="1">
                <a:solidFill>
                  <a:srgbClr val="0000FF"/>
                </a:solidFill>
                <a:latin typeface="Times New Roman" panose="02020603050405020304" pitchFamily="18" charset="0"/>
              </a:rPr>
              <a:t>hai khối núi</a:t>
            </a:r>
            <a:r>
              <a:rPr lang="en-US" altLang="en-US" sz="4400" b="1">
                <a:solidFill>
                  <a:srgbClr val="FF0000"/>
                </a:solidFill>
                <a:latin typeface="Times New Roman" panose="02020603050405020304" pitchFamily="18" charset="0"/>
              </a:rPr>
              <a:t>//</a:t>
            </a:r>
          </a:p>
          <a:p>
            <a:pPr eaLnBrk="1" hangingPunct="1">
              <a:spcBef>
                <a:spcPct val="50000"/>
              </a:spcBef>
            </a:pPr>
            <a:r>
              <a:rPr lang="en-US" altLang="en-US" sz="3200" b="1">
                <a:solidFill>
                  <a:srgbClr val="0000FF"/>
                </a:solidFill>
                <a:latin typeface="Times New Roman" panose="02020603050405020304" pitchFamily="18" charset="0"/>
              </a:rPr>
              <a:t>Biển sẽ nằm</a:t>
            </a:r>
            <a:r>
              <a:rPr lang="en-US" altLang="en-US" sz="4400" b="1">
                <a:solidFill>
                  <a:srgbClr val="FF0000"/>
                </a:solidFill>
                <a:latin typeface="Times New Roman" panose="02020603050405020304" pitchFamily="18" charset="0"/>
              </a:rPr>
              <a:t>/</a:t>
            </a:r>
            <a:r>
              <a:rPr lang="en-US" altLang="en-US" sz="3200" b="1">
                <a:solidFill>
                  <a:srgbClr val="0000FF"/>
                </a:solidFill>
                <a:latin typeface="Times New Roman" panose="02020603050405020304" pitchFamily="18" charset="0"/>
              </a:rPr>
              <a:t> </a:t>
            </a:r>
            <a:r>
              <a:rPr lang="en-US" altLang="en-US" sz="3200" b="1" u="sng">
                <a:solidFill>
                  <a:srgbClr val="FF0000"/>
                </a:solidFill>
                <a:latin typeface="Times New Roman" panose="02020603050405020304" pitchFamily="18" charset="0"/>
              </a:rPr>
              <a:t>bỡ ngỡ</a:t>
            </a:r>
            <a:r>
              <a:rPr lang="en-US" altLang="en-US" sz="3200" b="1">
                <a:solidFill>
                  <a:srgbClr val="FF0000"/>
                </a:solidFill>
                <a:latin typeface="Times New Roman" panose="02020603050405020304" pitchFamily="18" charset="0"/>
              </a:rPr>
              <a:t> </a:t>
            </a:r>
            <a:r>
              <a:rPr lang="en-US" altLang="en-US" sz="3200" b="1">
                <a:solidFill>
                  <a:srgbClr val="0000FF"/>
                </a:solidFill>
                <a:latin typeface="Times New Roman" panose="02020603050405020304" pitchFamily="18" charset="0"/>
              </a:rPr>
              <a:t>giữa cao nguyên</a:t>
            </a:r>
            <a:r>
              <a:rPr lang="en-US" altLang="en-US" sz="4400" b="1">
                <a:solidFill>
                  <a:srgbClr val="FF0000"/>
                </a:solidFill>
                <a:latin typeface="Times New Roman" panose="02020603050405020304" pitchFamily="18" charset="0"/>
              </a:rPr>
              <a:t>//</a:t>
            </a:r>
          </a:p>
          <a:p>
            <a:pPr eaLnBrk="1" hangingPunct="1">
              <a:spcBef>
                <a:spcPct val="50000"/>
              </a:spcBef>
            </a:pPr>
            <a:r>
              <a:rPr lang="en-US" altLang="en-US" sz="3200" b="1">
                <a:solidFill>
                  <a:srgbClr val="0000FF"/>
                </a:solidFill>
                <a:latin typeface="Times New Roman" panose="02020603050405020304" pitchFamily="18" charset="0"/>
              </a:rPr>
              <a:t>Sông Đà</a:t>
            </a:r>
            <a:r>
              <a:rPr lang="en-US" altLang="en-US" sz="4400" b="1">
                <a:solidFill>
                  <a:srgbClr val="FF0000"/>
                </a:solidFill>
                <a:latin typeface="Times New Roman" panose="02020603050405020304" pitchFamily="18" charset="0"/>
              </a:rPr>
              <a:t>/</a:t>
            </a:r>
            <a:r>
              <a:rPr lang="en-US" altLang="en-US" sz="4400" b="1">
                <a:solidFill>
                  <a:srgbClr val="0000FF"/>
                </a:solidFill>
                <a:latin typeface="Times New Roman" panose="02020603050405020304" pitchFamily="18" charset="0"/>
              </a:rPr>
              <a:t> </a:t>
            </a:r>
            <a:r>
              <a:rPr lang="en-US" altLang="en-US" sz="3200" b="1" u="sng">
                <a:solidFill>
                  <a:srgbClr val="FF0000"/>
                </a:solidFill>
                <a:latin typeface="Times New Roman" panose="02020603050405020304" pitchFamily="18" charset="0"/>
              </a:rPr>
              <a:t>chia</a:t>
            </a:r>
            <a:r>
              <a:rPr lang="en-US" altLang="en-US" sz="3200" b="1">
                <a:solidFill>
                  <a:srgbClr val="0000FF"/>
                </a:solidFill>
                <a:latin typeface="Times New Roman" panose="02020603050405020304" pitchFamily="18" charset="0"/>
              </a:rPr>
              <a:t> ánh sáng đi muôn ngả</a:t>
            </a:r>
            <a:r>
              <a:rPr lang="en-US" altLang="en-US" sz="4400" b="1">
                <a:solidFill>
                  <a:srgbClr val="FF0000"/>
                </a:solidFill>
                <a:latin typeface="Times New Roman" panose="02020603050405020304" pitchFamily="18" charset="0"/>
              </a:rPr>
              <a:t>//</a:t>
            </a:r>
          </a:p>
          <a:p>
            <a:pPr eaLnBrk="1" hangingPunct="1">
              <a:spcBef>
                <a:spcPct val="50000"/>
              </a:spcBef>
            </a:pPr>
            <a:r>
              <a:rPr lang="en-US" altLang="en-US" sz="3200" b="1">
                <a:solidFill>
                  <a:srgbClr val="0000FF"/>
                </a:solidFill>
                <a:latin typeface="Times New Roman" panose="02020603050405020304" pitchFamily="18" charset="0"/>
              </a:rPr>
              <a:t>Từ công trình </a:t>
            </a:r>
            <a:r>
              <a:rPr lang="en-US" altLang="en-US" sz="4400" b="1">
                <a:solidFill>
                  <a:srgbClr val="FF0000"/>
                </a:solidFill>
                <a:latin typeface="Times New Roman" panose="02020603050405020304" pitchFamily="18" charset="0"/>
              </a:rPr>
              <a:t>/</a:t>
            </a:r>
            <a:r>
              <a:rPr lang="en-US" altLang="en-US" sz="3200" b="1">
                <a:solidFill>
                  <a:srgbClr val="0000FF"/>
                </a:solidFill>
                <a:latin typeface="Times New Roman" panose="02020603050405020304" pitchFamily="18" charset="0"/>
              </a:rPr>
              <a:t>thủy điện </a:t>
            </a:r>
            <a:r>
              <a:rPr lang="en-US" altLang="en-US" sz="3200" b="1" u="sng">
                <a:solidFill>
                  <a:srgbClr val="FF0000"/>
                </a:solidFill>
                <a:latin typeface="Times New Roman" panose="02020603050405020304" pitchFamily="18" charset="0"/>
              </a:rPr>
              <a:t>lớn</a:t>
            </a:r>
            <a:r>
              <a:rPr lang="en-US" altLang="en-US" sz="3200" b="1">
                <a:solidFill>
                  <a:srgbClr val="0000FF"/>
                </a:solidFill>
                <a:latin typeface="Times New Roman" panose="02020603050405020304" pitchFamily="18" charset="0"/>
              </a:rPr>
              <a:t> đầu tiên.</a:t>
            </a:r>
            <a:r>
              <a:rPr lang="en-US" altLang="en-US" sz="4400" b="1">
                <a:solidFill>
                  <a:srgbClr val="FF0000"/>
                </a:solidFill>
                <a:latin typeface="Times New Roman" panose="02020603050405020304" pitchFamily="18" charset="0"/>
              </a:rPr>
              <a:t>//</a:t>
            </a:r>
          </a:p>
          <a:p>
            <a:pPr eaLnBrk="1" hangingPunct="1">
              <a:spcBef>
                <a:spcPct val="50000"/>
              </a:spcBef>
            </a:pPr>
            <a:endParaRPr lang="en-US" altLang="en-US" sz="2000" b="1">
              <a:solidFill>
                <a:srgbClr val="0000FF"/>
              </a:solidFill>
              <a:latin typeface="Times New Roman" panose="02020603050405020304" pitchFamily="18" charset="0"/>
            </a:endParaRPr>
          </a:p>
        </p:txBody>
      </p:sp>
    </p:spTree>
    <p:extLst>
      <p:ext uri="{BB962C8B-B14F-4D97-AF65-F5344CB8AC3E}">
        <p14:creationId xmlns:p14="http://schemas.microsoft.com/office/powerpoint/2010/main" val="4063510180"/>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0">
                                            <p:txEl>
                                              <p:pRg st="0" end="0"/>
                                            </p:txEl>
                                          </p:spTgt>
                                        </p:tgtEl>
                                        <p:attrNameLst>
                                          <p:attrName>style.visibility</p:attrName>
                                        </p:attrNameLst>
                                      </p:cBhvr>
                                      <p:to>
                                        <p:strVal val="visible"/>
                                      </p:to>
                                    </p:set>
                                    <p:animEffect transition="in" filter="wipe(down)">
                                      <p:cBhvr>
                                        <p:cTn id="7" dur="580">
                                          <p:stCondLst>
                                            <p:cond delay="0"/>
                                          </p:stCondLst>
                                        </p:cTn>
                                        <p:tgtEl>
                                          <p:spTgt spid="20">
                                            <p:txEl>
                                              <p:pRg st="0" end="0"/>
                                            </p:txEl>
                                          </p:spTgt>
                                        </p:tgtEl>
                                      </p:cBhvr>
                                    </p:animEffect>
                                    <p:anim calcmode="lin" valueType="num">
                                      <p:cBhvr>
                                        <p:cTn id="8" dur="1822" tmFilter="0,0; 0.14,0.36; 0.43,0.73; 0.71,0.91; 1.0,1.0">
                                          <p:stCondLst>
                                            <p:cond delay="0"/>
                                          </p:stCondLst>
                                        </p:cTn>
                                        <p:tgtEl>
                                          <p:spTgt spid="20">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0">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0">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0">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0">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20">
                                            <p:txEl>
                                              <p:pRg st="0" end="0"/>
                                            </p:txEl>
                                          </p:spTgt>
                                        </p:tgtEl>
                                      </p:cBhvr>
                                      <p:to x="100000" y="60000"/>
                                    </p:animScale>
                                    <p:animScale>
                                      <p:cBhvr>
                                        <p:cTn id="14" dur="166" decel="50000">
                                          <p:stCondLst>
                                            <p:cond delay="676"/>
                                          </p:stCondLst>
                                        </p:cTn>
                                        <p:tgtEl>
                                          <p:spTgt spid="20">
                                            <p:txEl>
                                              <p:pRg st="0" end="0"/>
                                            </p:txEl>
                                          </p:spTgt>
                                        </p:tgtEl>
                                      </p:cBhvr>
                                      <p:to x="100000" y="100000"/>
                                    </p:animScale>
                                    <p:animScale>
                                      <p:cBhvr>
                                        <p:cTn id="15" dur="26">
                                          <p:stCondLst>
                                            <p:cond delay="1312"/>
                                          </p:stCondLst>
                                        </p:cTn>
                                        <p:tgtEl>
                                          <p:spTgt spid="20">
                                            <p:txEl>
                                              <p:pRg st="0" end="0"/>
                                            </p:txEl>
                                          </p:spTgt>
                                        </p:tgtEl>
                                      </p:cBhvr>
                                      <p:to x="100000" y="80000"/>
                                    </p:animScale>
                                    <p:animScale>
                                      <p:cBhvr>
                                        <p:cTn id="16" dur="166" decel="50000">
                                          <p:stCondLst>
                                            <p:cond delay="1338"/>
                                          </p:stCondLst>
                                        </p:cTn>
                                        <p:tgtEl>
                                          <p:spTgt spid="20">
                                            <p:txEl>
                                              <p:pRg st="0" end="0"/>
                                            </p:txEl>
                                          </p:spTgt>
                                        </p:tgtEl>
                                      </p:cBhvr>
                                      <p:to x="100000" y="100000"/>
                                    </p:animScale>
                                    <p:animScale>
                                      <p:cBhvr>
                                        <p:cTn id="17" dur="26">
                                          <p:stCondLst>
                                            <p:cond delay="1642"/>
                                          </p:stCondLst>
                                        </p:cTn>
                                        <p:tgtEl>
                                          <p:spTgt spid="20">
                                            <p:txEl>
                                              <p:pRg st="0" end="0"/>
                                            </p:txEl>
                                          </p:spTgt>
                                        </p:tgtEl>
                                      </p:cBhvr>
                                      <p:to x="100000" y="90000"/>
                                    </p:animScale>
                                    <p:animScale>
                                      <p:cBhvr>
                                        <p:cTn id="18" dur="166" decel="50000">
                                          <p:stCondLst>
                                            <p:cond delay="1668"/>
                                          </p:stCondLst>
                                        </p:cTn>
                                        <p:tgtEl>
                                          <p:spTgt spid="20">
                                            <p:txEl>
                                              <p:pRg st="0" end="0"/>
                                            </p:txEl>
                                          </p:spTgt>
                                        </p:tgtEl>
                                      </p:cBhvr>
                                      <p:to x="100000" y="100000"/>
                                    </p:animScale>
                                    <p:animScale>
                                      <p:cBhvr>
                                        <p:cTn id="19" dur="26">
                                          <p:stCondLst>
                                            <p:cond delay="1808"/>
                                          </p:stCondLst>
                                        </p:cTn>
                                        <p:tgtEl>
                                          <p:spTgt spid="20">
                                            <p:txEl>
                                              <p:pRg st="0" end="0"/>
                                            </p:txEl>
                                          </p:spTgt>
                                        </p:tgtEl>
                                      </p:cBhvr>
                                      <p:to x="100000" y="95000"/>
                                    </p:animScale>
                                    <p:animScale>
                                      <p:cBhvr>
                                        <p:cTn id="20" dur="166" decel="50000">
                                          <p:stCondLst>
                                            <p:cond delay="1834"/>
                                          </p:stCondLst>
                                        </p:cTn>
                                        <p:tgtEl>
                                          <p:spTgt spid="20">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additive="base">
                                        <p:cTn id="25" dur="500" fill="hold"/>
                                        <p:tgtEl>
                                          <p:spTgt spid="10"/>
                                        </p:tgtEl>
                                        <p:attrNameLst>
                                          <p:attrName>ppt_x</p:attrName>
                                        </p:attrNameLst>
                                      </p:cBhvr>
                                      <p:tavLst>
                                        <p:tav tm="0">
                                          <p:val>
                                            <p:strVal val="#ppt_x"/>
                                          </p:val>
                                        </p:tav>
                                        <p:tav tm="100000">
                                          <p:val>
                                            <p:strVal val="#ppt_x"/>
                                          </p:val>
                                        </p:tav>
                                      </p:tavLst>
                                    </p:anim>
                                    <p:anim calcmode="lin" valueType="num">
                                      <p:cBhvr additive="base">
                                        <p:cTn id="26" dur="500" fill="hold"/>
                                        <p:tgtEl>
                                          <p:spTgt spid="10"/>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16"/>
                                        </p:tgtEl>
                                        <p:attrNameLst>
                                          <p:attrName>style.visibility</p:attrName>
                                        </p:attrNameLst>
                                      </p:cBhvr>
                                      <p:to>
                                        <p:strVal val="visible"/>
                                      </p:to>
                                    </p:set>
                                    <p:anim calcmode="lin" valueType="num">
                                      <p:cBhvr additive="base">
                                        <p:cTn id="29" dur="500" fill="hold"/>
                                        <p:tgtEl>
                                          <p:spTgt spid="16"/>
                                        </p:tgtEl>
                                        <p:attrNameLst>
                                          <p:attrName>ppt_x</p:attrName>
                                        </p:attrNameLst>
                                      </p:cBhvr>
                                      <p:tavLst>
                                        <p:tav tm="0">
                                          <p:val>
                                            <p:strVal val="#ppt_x"/>
                                          </p:val>
                                        </p:tav>
                                        <p:tav tm="100000">
                                          <p:val>
                                            <p:strVal val="#ppt_x"/>
                                          </p:val>
                                        </p:tav>
                                      </p:tavLst>
                                    </p:anim>
                                    <p:anim calcmode="lin" valueType="num">
                                      <p:cBhvr additive="base">
                                        <p:cTn id="30"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0" grpId="0" build="p"/>
      <p:bldP spid="10"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 name="图片 37">
            <a:extLst>
              <a:ext uri="{FF2B5EF4-FFF2-40B4-BE49-F238E27FC236}">
                <a16:creationId xmlns:a16="http://schemas.microsoft.com/office/drawing/2014/main" xmlns="" id="{A20D2F31-2488-4E2B-A5B1-339AA843ABC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12191998" cy="6858000"/>
          </a:xfrm>
          <a:prstGeom prst="rect">
            <a:avLst/>
          </a:prstGeom>
        </p:spPr>
      </p:pic>
      <p:pic>
        <p:nvPicPr>
          <p:cNvPr id="8" name="图片 7">
            <a:extLst>
              <a:ext uri="{FF2B5EF4-FFF2-40B4-BE49-F238E27FC236}">
                <a16:creationId xmlns:a16="http://schemas.microsoft.com/office/drawing/2014/main" xmlns="" id="{80ED433D-061C-4F0D-AA58-98FF82DE3FA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3206664">
            <a:off x="9724174" y="-8027"/>
            <a:ext cx="2057479" cy="2057479"/>
          </a:xfrm>
          <a:prstGeom prst="rect">
            <a:avLst/>
          </a:prstGeom>
        </p:spPr>
      </p:pic>
      <p:pic>
        <p:nvPicPr>
          <p:cNvPr id="3074" name="Picture 2" descr="Cuộc thi vẽ tranh thiếu nhi quốc tế “Em vẽ Việt Nam – Em vẽ nước Nga” lần  thứ sáu">
            <a:extLst>
              <a:ext uri="{FF2B5EF4-FFF2-40B4-BE49-F238E27FC236}">
                <a16:creationId xmlns:a16="http://schemas.microsoft.com/office/drawing/2014/main" xmlns="" id="{365A6856-7943-470E-80AE-9F4ABBD727BF}"/>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200000"/>
                    </a14:imgEffect>
                    <a14:imgEffect>
                      <a14:brightnessContrast bright="40000"/>
                    </a14:imgEffect>
                  </a14:imgLayer>
                </a14:imgProps>
              </a:ext>
              <a:ext uri="{28A0092B-C50C-407E-A947-70E740481C1C}">
                <a14:useLocalDpi xmlns:a14="http://schemas.microsoft.com/office/drawing/2010/main" val="0"/>
              </a:ext>
            </a:extLst>
          </a:blip>
          <a:srcRect/>
          <a:stretch>
            <a:fillRect/>
          </a:stretch>
        </p:blipFill>
        <p:spPr bwMode="auto">
          <a:xfrm>
            <a:off x="625270" y="1360716"/>
            <a:ext cx="6079043" cy="427990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39" name="Rectangle 38">
            <a:extLst>
              <a:ext uri="{FF2B5EF4-FFF2-40B4-BE49-F238E27FC236}">
                <a16:creationId xmlns:a16="http://schemas.microsoft.com/office/drawing/2014/main" xmlns="" id="{EAE6F39D-3208-4FED-A637-F3F7F44F7B04}"/>
              </a:ext>
            </a:extLst>
          </p:cNvPr>
          <p:cNvSpPr/>
          <p:nvPr/>
        </p:nvSpPr>
        <p:spPr>
          <a:xfrm>
            <a:off x="7329582" y="2298700"/>
            <a:ext cx="4428934" cy="2501900"/>
          </a:xfrm>
          <a:prstGeom prst="rect">
            <a:avLst/>
          </a:prstGeom>
          <a:noFill/>
        </p:spPr>
        <p:txBody>
          <a:bodyPr wrap="square" lIns="91440" tIns="45720" rIns="91440" bIns="45720" numCol="1">
            <a:prstTxWarp prst="textPlain">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50000"/>
              </a:lnSpc>
            </a:pPr>
            <a:r>
              <a:rPr lang="vi-VN" sz="1600" b="1">
                <a:ln w="38100">
                  <a:solidFill>
                    <a:srgbClr val="EC943B"/>
                  </a:solidFill>
                </a:ln>
                <a:solidFill>
                  <a:srgbClr val="FFFF80"/>
                </a:solidFill>
                <a:effectLst>
                  <a:outerShdw blurRad="38100" dist="25400" dir="5400000" algn="ctr" rotWithShape="0">
                    <a:srgbClr val="6E747A">
                      <a:alpha val="43000"/>
                    </a:srgbClr>
                  </a:outerShdw>
                </a:effectLst>
                <a:latin typeface="iCiel Cadena" panose="02000503000000020004" pitchFamily="2" charset="0"/>
              </a:rPr>
              <a:t>LIÊN HỆ</a:t>
            </a:r>
          </a:p>
          <a:p>
            <a:pPr algn="ctr">
              <a:lnSpc>
                <a:spcPct val="150000"/>
              </a:lnSpc>
            </a:pPr>
            <a:r>
              <a:rPr lang="vi-VN" sz="1600" b="1" cap="none" spc="0">
                <a:ln w="38100">
                  <a:solidFill>
                    <a:srgbClr val="EC943B"/>
                  </a:solidFill>
                </a:ln>
                <a:solidFill>
                  <a:srgbClr val="FFFF80"/>
                </a:solidFill>
                <a:effectLst>
                  <a:outerShdw blurRad="38100" dist="25400" dir="5400000" algn="ctr" rotWithShape="0">
                    <a:srgbClr val="6E747A">
                      <a:alpha val="43000"/>
                    </a:srgbClr>
                  </a:outerShdw>
                </a:effectLst>
                <a:latin typeface="iCiel Cadena" panose="02000503000000020004" pitchFamily="2" charset="0"/>
              </a:rPr>
              <a:t>THỰC TẾ</a:t>
            </a:r>
            <a:endParaRPr lang="en-US" sz="1600" b="1" cap="none" spc="0">
              <a:ln w="38100">
                <a:solidFill>
                  <a:srgbClr val="EC943B"/>
                </a:solidFill>
              </a:ln>
              <a:solidFill>
                <a:srgbClr val="FFFF80"/>
              </a:solidFill>
              <a:effectLst>
                <a:outerShdw blurRad="38100" dist="25400" dir="5400000" algn="ctr" rotWithShape="0">
                  <a:srgbClr val="6E747A">
                    <a:alpha val="43000"/>
                  </a:srgbClr>
                </a:outerShdw>
              </a:effectLst>
              <a:latin typeface="iCiel Cadena" panose="02000503000000020004" pitchFamily="2" charset="0"/>
            </a:endParaRPr>
          </a:p>
        </p:txBody>
      </p:sp>
      <p:pic>
        <p:nvPicPr>
          <p:cNvPr id="40" name="图片 6">
            <a:extLst>
              <a:ext uri="{FF2B5EF4-FFF2-40B4-BE49-F238E27FC236}">
                <a16:creationId xmlns:a16="http://schemas.microsoft.com/office/drawing/2014/main" xmlns="" id="{FC854DCF-A6A3-4446-AFCD-59037BF2915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27326" y="-1"/>
            <a:ext cx="1108257" cy="1108257"/>
          </a:xfrm>
          <a:prstGeom prst="rect">
            <a:avLst/>
          </a:prstGeom>
        </p:spPr>
      </p:pic>
      <p:pic>
        <p:nvPicPr>
          <p:cNvPr id="41" name="图片 7">
            <a:extLst>
              <a:ext uri="{FF2B5EF4-FFF2-40B4-BE49-F238E27FC236}">
                <a16:creationId xmlns:a16="http://schemas.microsoft.com/office/drawing/2014/main" xmlns="" id="{32A7F06A-18A2-44B6-8A80-D0CD578E6377}"/>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313140" y="252460"/>
            <a:ext cx="899535" cy="899535"/>
          </a:xfrm>
          <a:prstGeom prst="rect">
            <a:avLst/>
          </a:prstGeom>
        </p:spPr>
      </p:pic>
      <p:pic>
        <p:nvPicPr>
          <p:cNvPr id="42" name="图片 8">
            <a:extLst>
              <a:ext uri="{FF2B5EF4-FFF2-40B4-BE49-F238E27FC236}">
                <a16:creationId xmlns:a16="http://schemas.microsoft.com/office/drawing/2014/main" xmlns="" id="{3BD61DBE-CA51-45D4-A8EA-95399357BCE1}"/>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0" y="799388"/>
            <a:ext cx="654652" cy="654652"/>
          </a:xfrm>
          <a:prstGeom prst="rect">
            <a:avLst/>
          </a:prstGeom>
        </p:spPr>
      </p:pic>
    </p:spTree>
    <p:extLst>
      <p:ext uri="{BB962C8B-B14F-4D97-AF65-F5344CB8AC3E}">
        <p14:creationId xmlns:p14="http://schemas.microsoft.com/office/powerpoint/2010/main" val="2530514157"/>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1"/>
                                        </p:tgtEl>
                                        <p:attrNameLst>
                                          <p:attrName>style.visibility</p:attrName>
                                        </p:attrNameLst>
                                      </p:cBhvr>
                                      <p:to>
                                        <p:strVal val="visible"/>
                                      </p:to>
                                    </p:set>
                                    <p:anim calcmode="lin" valueType="num">
                                      <p:cBhvr>
                                        <p:cTn id="7" dur="500" fill="hold"/>
                                        <p:tgtEl>
                                          <p:spTgt spid="41"/>
                                        </p:tgtEl>
                                        <p:attrNameLst>
                                          <p:attrName>ppt_w</p:attrName>
                                        </p:attrNameLst>
                                      </p:cBhvr>
                                      <p:tavLst>
                                        <p:tav tm="0">
                                          <p:val>
                                            <p:fltVal val="0"/>
                                          </p:val>
                                        </p:tav>
                                        <p:tav tm="100000">
                                          <p:val>
                                            <p:strVal val="#ppt_w"/>
                                          </p:val>
                                        </p:tav>
                                      </p:tavLst>
                                    </p:anim>
                                    <p:anim calcmode="lin" valueType="num">
                                      <p:cBhvr>
                                        <p:cTn id="8" dur="500" fill="hold"/>
                                        <p:tgtEl>
                                          <p:spTgt spid="41"/>
                                        </p:tgtEl>
                                        <p:attrNameLst>
                                          <p:attrName>ppt_h</p:attrName>
                                        </p:attrNameLst>
                                      </p:cBhvr>
                                      <p:tavLst>
                                        <p:tav tm="0">
                                          <p:val>
                                            <p:fltVal val="0"/>
                                          </p:val>
                                        </p:tav>
                                        <p:tav tm="100000">
                                          <p:val>
                                            <p:strVal val="#ppt_h"/>
                                          </p:val>
                                        </p:tav>
                                      </p:tavLst>
                                    </p:anim>
                                    <p:animEffect transition="in" filter="fade">
                                      <p:cBhvr>
                                        <p:cTn id="9" dur="500"/>
                                        <p:tgtEl>
                                          <p:spTgt spid="41"/>
                                        </p:tgtEl>
                                      </p:cBhvr>
                                    </p:animEffect>
                                  </p:childTnLst>
                                </p:cTn>
                              </p:par>
                              <p:par>
                                <p:cTn id="10" presetID="53" presetClass="entr" presetSubtype="16" fill="hold" nodeType="withEffect">
                                  <p:stCondLst>
                                    <p:cond delay="0"/>
                                  </p:stCondLst>
                                  <p:childTnLst>
                                    <p:set>
                                      <p:cBhvr>
                                        <p:cTn id="11" dur="1" fill="hold">
                                          <p:stCondLst>
                                            <p:cond delay="0"/>
                                          </p:stCondLst>
                                        </p:cTn>
                                        <p:tgtEl>
                                          <p:spTgt spid="42"/>
                                        </p:tgtEl>
                                        <p:attrNameLst>
                                          <p:attrName>style.visibility</p:attrName>
                                        </p:attrNameLst>
                                      </p:cBhvr>
                                      <p:to>
                                        <p:strVal val="visible"/>
                                      </p:to>
                                    </p:set>
                                    <p:anim calcmode="lin" valueType="num">
                                      <p:cBhvr>
                                        <p:cTn id="12" dur="500" fill="hold"/>
                                        <p:tgtEl>
                                          <p:spTgt spid="42"/>
                                        </p:tgtEl>
                                        <p:attrNameLst>
                                          <p:attrName>ppt_w</p:attrName>
                                        </p:attrNameLst>
                                      </p:cBhvr>
                                      <p:tavLst>
                                        <p:tav tm="0">
                                          <p:val>
                                            <p:fltVal val="0"/>
                                          </p:val>
                                        </p:tav>
                                        <p:tav tm="100000">
                                          <p:val>
                                            <p:strVal val="#ppt_w"/>
                                          </p:val>
                                        </p:tav>
                                      </p:tavLst>
                                    </p:anim>
                                    <p:anim calcmode="lin" valueType="num">
                                      <p:cBhvr>
                                        <p:cTn id="13" dur="500" fill="hold"/>
                                        <p:tgtEl>
                                          <p:spTgt spid="42"/>
                                        </p:tgtEl>
                                        <p:attrNameLst>
                                          <p:attrName>ppt_h</p:attrName>
                                        </p:attrNameLst>
                                      </p:cBhvr>
                                      <p:tavLst>
                                        <p:tav tm="0">
                                          <p:val>
                                            <p:fltVal val="0"/>
                                          </p:val>
                                        </p:tav>
                                        <p:tav tm="100000">
                                          <p:val>
                                            <p:strVal val="#ppt_h"/>
                                          </p:val>
                                        </p:tav>
                                      </p:tavLst>
                                    </p:anim>
                                    <p:animEffect transition="in" filter="fade">
                                      <p:cBhvr>
                                        <p:cTn id="14" dur="500"/>
                                        <p:tgtEl>
                                          <p:spTgt spid="42"/>
                                        </p:tgtEl>
                                      </p:cBhvr>
                                    </p:animEffect>
                                  </p:childTnLst>
                                </p:cTn>
                              </p:par>
                              <p:par>
                                <p:cTn id="15" presetID="53" presetClass="entr" presetSubtype="16" fill="hold" nodeType="withEffect">
                                  <p:stCondLst>
                                    <p:cond delay="0"/>
                                  </p:stCondLst>
                                  <p:childTnLst>
                                    <p:set>
                                      <p:cBhvr>
                                        <p:cTn id="16" dur="1" fill="hold">
                                          <p:stCondLst>
                                            <p:cond delay="0"/>
                                          </p:stCondLst>
                                        </p:cTn>
                                        <p:tgtEl>
                                          <p:spTgt spid="40"/>
                                        </p:tgtEl>
                                        <p:attrNameLst>
                                          <p:attrName>style.visibility</p:attrName>
                                        </p:attrNameLst>
                                      </p:cBhvr>
                                      <p:to>
                                        <p:strVal val="visible"/>
                                      </p:to>
                                    </p:set>
                                    <p:anim calcmode="lin" valueType="num">
                                      <p:cBhvr>
                                        <p:cTn id="17" dur="500" fill="hold"/>
                                        <p:tgtEl>
                                          <p:spTgt spid="40"/>
                                        </p:tgtEl>
                                        <p:attrNameLst>
                                          <p:attrName>ppt_w</p:attrName>
                                        </p:attrNameLst>
                                      </p:cBhvr>
                                      <p:tavLst>
                                        <p:tav tm="0">
                                          <p:val>
                                            <p:fltVal val="0"/>
                                          </p:val>
                                        </p:tav>
                                        <p:tav tm="100000">
                                          <p:val>
                                            <p:strVal val="#ppt_w"/>
                                          </p:val>
                                        </p:tav>
                                      </p:tavLst>
                                    </p:anim>
                                    <p:anim calcmode="lin" valueType="num">
                                      <p:cBhvr>
                                        <p:cTn id="18" dur="500" fill="hold"/>
                                        <p:tgtEl>
                                          <p:spTgt spid="40"/>
                                        </p:tgtEl>
                                        <p:attrNameLst>
                                          <p:attrName>ppt_h</p:attrName>
                                        </p:attrNameLst>
                                      </p:cBhvr>
                                      <p:tavLst>
                                        <p:tav tm="0">
                                          <p:val>
                                            <p:fltVal val="0"/>
                                          </p:val>
                                        </p:tav>
                                        <p:tav tm="100000">
                                          <p:val>
                                            <p:strVal val="#ppt_h"/>
                                          </p:val>
                                        </p:tav>
                                      </p:tavLst>
                                    </p:anim>
                                    <p:animEffect transition="in" filter="fade">
                                      <p:cBhvr>
                                        <p:cTn id="19" dur="500"/>
                                        <p:tgtEl>
                                          <p:spTgt spid="40"/>
                                        </p:tgtEl>
                                      </p:cBhvr>
                                    </p:animEffect>
                                  </p:childTnLst>
                                </p:cTn>
                              </p:par>
                              <p:par>
                                <p:cTn id="20" presetID="53" presetClass="entr" presetSubtype="16" fill="hold" nodeType="with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p:cTn id="22" dur="500" fill="hold"/>
                                        <p:tgtEl>
                                          <p:spTgt spid="8"/>
                                        </p:tgtEl>
                                        <p:attrNameLst>
                                          <p:attrName>ppt_w</p:attrName>
                                        </p:attrNameLst>
                                      </p:cBhvr>
                                      <p:tavLst>
                                        <p:tav tm="0">
                                          <p:val>
                                            <p:fltVal val="0"/>
                                          </p:val>
                                        </p:tav>
                                        <p:tav tm="100000">
                                          <p:val>
                                            <p:strVal val="#ppt_w"/>
                                          </p:val>
                                        </p:tav>
                                      </p:tavLst>
                                    </p:anim>
                                    <p:anim calcmode="lin" valueType="num">
                                      <p:cBhvr>
                                        <p:cTn id="23" dur="500" fill="hold"/>
                                        <p:tgtEl>
                                          <p:spTgt spid="8"/>
                                        </p:tgtEl>
                                        <p:attrNameLst>
                                          <p:attrName>ppt_h</p:attrName>
                                        </p:attrNameLst>
                                      </p:cBhvr>
                                      <p:tavLst>
                                        <p:tav tm="0">
                                          <p:val>
                                            <p:fltVal val="0"/>
                                          </p:val>
                                        </p:tav>
                                        <p:tav tm="100000">
                                          <p:val>
                                            <p:strVal val="#ppt_h"/>
                                          </p:val>
                                        </p:tav>
                                      </p:tavLst>
                                    </p:anim>
                                    <p:animEffect transition="in" filter="fade">
                                      <p:cBhvr>
                                        <p:cTn id="24" dur="500"/>
                                        <p:tgtEl>
                                          <p:spTgt spid="8"/>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3074"/>
                                        </p:tgtEl>
                                        <p:attrNameLst>
                                          <p:attrName>style.visibility</p:attrName>
                                        </p:attrNameLst>
                                      </p:cBhvr>
                                      <p:to>
                                        <p:strVal val="visible"/>
                                      </p:to>
                                    </p:set>
                                    <p:animEffect transition="in" filter="barn(inVertical)">
                                      <p:cBhvr>
                                        <p:cTn id="29" dur="500"/>
                                        <p:tgtEl>
                                          <p:spTgt spid="3074"/>
                                        </p:tgtEl>
                                      </p:cBhvr>
                                    </p:animEffect>
                                  </p:childTnLst>
                                </p:cTn>
                              </p:par>
                              <p:par>
                                <p:cTn id="30" presetID="14" presetClass="entr" presetSubtype="10" fill="hold" grpId="0" nodeType="withEffect">
                                  <p:stCondLst>
                                    <p:cond delay="0"/>
                                  </p:stCondLst>
                                  <p:childTnLst>
                                    <p:set>
                                      <p:cBhvr>
                                        <p:cTn id="31" dur="1" fill="hold">
                                          <p:stCondLst>
                                            <p:cond delay="0"/>
                                          </p:stCondLst>
                                        </p:cTn>
                                        <p:tgtEl>
                                          <p:spTgt spid="39"/>
                                        </p:tgtEl>
                                        <p:attrNameLst>
                                          <p:attrName>style.visibility</p:attrName>
                                        </p:attrNameLst>
                                      </p:cBhvr>
                                      <p:to>
                                        <p:strVal val="visible"/>
                                      </p:to>
                                    </p:set>
                                    <p:animEffect transition="in" filter="randombar(horizontal)">
                                      <p:cBhvr>
                                        <p:cTn id="32"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图片 3">
            <a:extLst>
              <a:ext uri="{FF2B5EF4-FFF2-40B4-BE49-F238E27FC236}">
                <a16:creationId xmlns:a16="http://schemas.microsoft.com/office/drawing/2014/main" xmlns="" id="{2B533352-B0A5-4432-AFDF-1F136513C47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图片 6">
            <a:extLst>
              <a:ext uri="{FF2B5EF4-FFF2-40B4-BE49-F238E27FC236}">
                <a16:creationId xmlns:a16="http://schemas.microsoft.com/office/drawing/2014/main" xmlns="" id="{C7654652-D710-4659-83B7-66276AAC84C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43260" y="181765"/>
            <a:ext cx="1108257" cy="1108257"/>
          </a:xfrm>
          <a:prstGeom prst="rect">
            <a:avLst/>
          </a:prstGeom>
        </p:spPr>
      </p:pic>
      <p:pic>
        <p:nvPicPr>
          <p:cNvPr id="6" name="图片 7">
            <a:extLst>
              <a:ext uri="{FF2B5EF4-FFF2-40B4-BE49-F238E27FC236}">
                <a16:creationId xmlns:a16="http://schemas.microsoft.com/office/drawing/2014/main" xmlns="" id="{764FFABD-D5F4-44F7-91BB-151F3B96783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10434" y="1308480"/>
            <a:ext cx="899535" cy="899535"/>
          </a:xfrm>
          <a:prstGeom prst="rect">
            <a:avLst/>
          </a:prstGeom>
        </p:spPr>
      </p:pic>
      <p:pic>
        <p:nvPicPr>
          <p:cNvPr id="7" name="图片 8">
            <a:extLst>
              <a:ext uri="{FF2B5EF4-FFF2-40B4-BE49-F238E27FC236}">
                <a16:creationId xmlns:a16="http://schemas.microsoft.com/office/drawing/2014/main" xmlns="" id="{A430A0F1-F0C3-425A-A6E8-D6683E90B1E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615934" y="981154"/>
            <a:ext cx="654652" cy="654652"/>
          </a:xfrm>
          <a:prstGeom prst="rect">
            <a:avLst/>
          </a:prstGeom>
        </p:spPr>
      </p:pic>
      <p:pic>
        <p:nvPicPr>
          <p:cNvPr id="8" name="图片 14">
            <a:extLst>
              <a:ext uri="{FF2B5EF4-FFF2-40B4-BE49-F238E27FC236}">
                <a16:creationId xmlns:a16="http://schemas.microsoft.com/office/drawing/2014/main" xmlns="" id="{9D89FE66-44BE-4A92-8746-5D856827EA0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3206664">
            <a:off x="-238879" y="6487"/>
            <a:ext cx="2057479" cy="2057479"/>
          </a:xfrm>
          <a:prstGeom prst="rect">
            <a:avLst/>
          </a:prstGeom>
        </p:spPr>
      </p:pic>
      <p:sp>
        <p:nvSpPr>
          <p:cNvPr id="20" name="Rectangle 19">
            <a:extLst>
              <a:ext uri="{FF2B5EF4-FFF2-40B4-BE49-F238E27FC236}">
                <a16:creationId xmlns:a16="http://schemas.microsoft.com/office/drawing/2014/main" xmlns="" id="{3D3FB054-877A-44CB-9EBC-85FDB3E39888}"/>
              </a:ext>
            </a:extLst>
          </p:cNvPr>
          <p:cNvSpPr/>
          <p:nvPr/>
        </p:nvSpPr>
        <p:spPr>
          <a:xfrm>
            <a:off x="1638300" y="458676"/>
            <a:ext cx="8225796" cy="751583"/>
          </a:xfrm>
          <a:prstGeom prst="rect">
            <a:avLst/>
          </a:prstGeom>
          <a:noFill/>
        </p:spPr>
        <p:txBody>
          <a:bodyPr wrap="square" lIns="91440" tIns="45720" rIns="91440" bIns="45720" numCol="1">
            <a:prstTxWarp prst="textPlain">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vi-VN" sz="1600" b="1">
                <a:ln w="38100">
                  <a:solidFill>
                    <a:srgbClr val="EC943B"/>
                  </a:solidFill>
                </a:ln>
                <a:solidFill>
                  <a:srgbClr val="FFFF80"/>
                </a:solidFill>
                <a:effectLst>
                  <a:outerShdw blurRad="38100" dist="25400" dir="5400000" algn="ctr" rotWithShape="0">
                    <a:srgbClr val="6E747A">
                      <a:alpha val="43000"/>
                    </a:srgbClr>
                  </a:outerShdw>
                </a:effectLst>
                <a:latin typeface="iCiel Cadena" panose="02000503000000020004" pitchFamily="2" charset="0"/>
              </a:rPr>
              <a:t>Mối quan hệ Việt Nam – Liên bang Nga</a:t>
            </a:r>
            <a:endParaRPr lang="en-US" sz="1600" b="1" cap="none" spc="0">
              <a:ln w="38100">
                <a:solidFill>
                  <a:srgbClr val="EC943B"/>
                </a:solidFill>
              </a:ln>
              <a:solidFill>
                <a:srgbClr val="FFFF80"/>
              </a:solidFill>
              <a:effectLst>
                <a:outerShdw blurRad="38100" dist="25400" dir="5400000" algn="ctr" rotWithShape="0">
                  <a:srgbClr val="6E747A">
                    <a:alpha val="43000"/>
                  </a:srgbClr>
                </a:outerShdw>
              </a:effectLst>
              <a:latin typeface="iCiel Cadena" panose="02000503000000020004" pitchFamily="2" charset="0"/>
            </a:endParaRPr>
          </a:p>
        </p:txBody>
      </p:sp>
      <p:pic>
        <p:nvPicPr>
          <p:cNvPr id="11" name="Picture 10" descr="NGA 2.jpg">
            <a:extLst>
              <a:ext uri="{FF2B5EF4-FFF2-40B4-BE49-F238E27FC236}">
                <a16:creationId xmlns:a16="http://schemas.microsoft.com/office/drawing/2014/main" xmlns="" id="{716C6CA5-EB13-4677-81BE-7000DB884A79}"/>
              </a:ext>
            </a:extLst>
          </p:cNvPr>
          <p:cNvPicPr>
            <a:picLocks noChangeAspect="1"/>
          </p:cNvPicPr>
          <p:nvPr/>
        </p:nvPicPr>
        <p:blipFill>
          <a:blip r:embed="rId7"/>
          <a:stretch>
            <a:fillRect/>
          </a:stretch>
        </p:blipFill>
        <p:spPr>
          <a:xfrm>
            <a:off x="1760543" y="1498765"/>
            <a:ext cx="3672515" cy="223091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2" name="Picture 11" descr="NGA 3.jpg">
            <a:extLst>
              <a:ext uri="{FF2B5EF4-FFF2-40B4-BE49-F238E27FC236}">
                <a16:creationId xmlns:a16="http://schemas.microsoft.com/office/drawing/2014/main" xmlns="" id="{4780EE19-EC79-45D7-941C-E66DAFFA64B8}"/>
              </a:ext>
            </a:extLst>
          </p:cNvPr>
          <p:cNvPicPr>
            <a:picLocks noChangeAspect="1"/>
          </p:cNvPicPr>
          <p:nvPr/>
        </p:nvPicPr>
        <p:blipFill>
          <a:blip r:embed="rId8"/>
          <a:stretch>
            <a:fillRect/>
          </a:stretch>
        </p:blipFill>
        <p:spPr>
          <a:xfrm>
            <a:off x="6207370" y="1498765"/>
            <a:ext cx="3656726" cy="223091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3" name="Picture 2">
            <a:extLst>
              <a:ext uri="{FF2B5EF4-FFF2-40B4-BE49-F238E27FC236}">
                <a16:creationId xmlns:a16="http://schemas.microsoft.com/office/drawing/2014/main" xmlns="" id="{C49C3862-0466-4FF5-B7A6-BE6866FFE54D}"/>
              </a:ext>
            </a:extLst>
          </p:cNvPr>
          <p:cNvPicPr>
            <a:picLocks noChangeAspect="1" noChangeArrowheads="1"/>
          </p:cNvPicPr>
          <p:nvPr/>
        </p:nvPicPr>
        <p:blipFill>
          <a:blip r:embed="rId9"/>
          <a:srcRect/>
          <a:stretch>
            <a:fillRect/>
          </a:stretch>
        </p:blipFill>
        <p:spPr bwMode="auto">
          <a:xfrm>
            <a:off x="1765095" y="4075682"/>
            <a:ext cx="3667963" cy="235299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4" name="Picture 3">
            <a:extLst>
              <a:ext uri="{FF2B5EF4-FFF2-40B4-BE49-F238E27FC236}">
                <a16:creationId xmlns:a16="http://schemas.microsoft.com/office/drawing/2014/main" xmlns="" id="{6F4D6078-553C-4164-8A2F-00D3E208B984}"/>
              </a:ext>
            </a:extLst>
          </p:cNvPr>
          <p:cNvPicPr>
            <a:picLocks noChangeAspect="1" noChangeArrowheads="1"/>
          </p:cNvPicPr>
          <p:nvPr/>
        </p:nvPicPr>
        <p:blipFill>
          <a:blip r:embed="rId10"/>
          <a:srcRect/>
          <a:stretch>
            <a:fillRect/>
          </a:stretch>
        </p:blipFill>
        <p:spPr bwMode="auto">
          <a:xfrm>
            <a:off x="6196133" y="4075684"/>
            <a:ext cx="3667963" cy="235299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436789114"/>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0">
                                            <p:txEl>
                                              <p:pRg st="0" end="0"/>
                                            </p:txEl>
                                          </p:spTgt>
                                        </p:tgtEl>
                                        <p:attrNameLst>
                                          <p:attrName>style.visibility</p:attrName>
                                        </p:attrNameLst>
                                      </p:cBhvr>
                                      <p:to>
                                        <p:strVal val="visible"/>
                                      </p:to>
                                    </p:set>
                                    <p:animEffect transition="in" filter="wipe(down)">
                                      <p:cBhvr>
                                        <p:cTn id="7" dur="580">
                                          <p:stCondLst>
                                            <p:cond delay="0"/>
                                          </p:stCondLst>
                                        </p:cTn>
                                        <p:tgtEl>
                                          <p:spTgt spid="20">
                                            <p:txEl>
                                              <p:pRg st="0" end="0"/>
                                            </p:txEl>
                                          </p:spTgt>
                                        </p:tgtEl>
                                      </p:cBhvr>
                                    </p:animEffect>
                                    <p:anim calcmode="lin" valueType="num">
                                      <p:cBhvr>
                                        <p:cTn id="8" dur="1822" tmFilter="0,0; 0.14,0.36; 0.43,0.73; 0.71,0.91; 1.0,1.0">
                                          <p:stCondLst>
                                            <p:cond delay="0"/>
                                          </p:stCondLst>
                                        </p:cTn>
                                        <p:tgtEl>
                                          <p:spTgt spid="20">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0">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0">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0">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0">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20">
                                            <p:txEl>
                                              <p:pRg st="0" end="0"/>
                                            </p:txEl>
                                          </p:spTgt>
                                        </p:tgtEl>
                                      </p:cBhvr>
                                      <p:to x="100000" y="60000"/>
                                    </p:animScale>
                                    <p:animScale>
                                      <p:cBhvr>
                                        <p:cTn id="14" dur="166" decel="50000">
                                          <p:stCondLst>
                                            <p:cond delay="676"/>
                                          </p:stCondLst>
                                        </p:cTn>
                                        <p:tgtEl>
                                          <p:spTgt spid="20">
                                            <p:txEl>
                                              <p:pRg st="0" end="0"/>
                                            </p:txEl>
                                          </p:spTgt>
                                        </p:tgtEl>
                                      </p:cBhvr>
                                      <p:to x="100000" y="100000"/>
                                    </p:animScale>
                                    <p:animScale>
                                      <p:cBhvr>
                                        <p:cTn id="15" dur="26">
                                          <p:stCondLst>
                                            <p:cond delay="1312"/>
                                          </p:stCondLst>
                                        </p:cTn>
                                        <p:tgtEl>
                                          <p:spTgt spid="20">
                                            <p:txEl>
                                              <p:pRg st="0" end="0"/>
                                            </p:txEl>
                                          </p:spTgt>
                                        </p:tgtEl>
                                      </p:cBhvr>
                                      <p:to x="100000" y="80000"/>
                                    </p:animScale>
                                    <p:animScale>
                                      <p:cBhvr>
                                        <p:cTn id="16" dur="166" decel="50000">
                                          <p:stCondLst>
                                            <p:cond delay="1338"/>
                                          </p:stCondLst>
                                        </p:cTn>
                                        <p:tgtEl>
                                          <p:spTgt spid="20">
                                            <p:txEl>
                                              <p:pRg st="0" end="0"/>
                                            </p:txEl>
                                          </p:spTgt>
                                        </p:tgtEl>
                                      </p:cBhvr>
                                      <p:to x="100000" y="100000"/>
                                    </p:animScale>
                                    <p:animScale>
                                      <p:cBhvr>
                                        <p:cTn id="17" dur="26">
                                          <p:stCondLst>
                                            <p:cond delay="1642"/>
                                          </p:stCondLst>
                                        </p:cTn>
                                        <p:tgtEl>
                                          <p:spTgt spid="20">
                                            <p:txEl>
                                              <p:pRg st="0" end="0"/>
                                            </p:txEl>
                                          </p:spTgt>
                                        </p:tgtEl>
                                      </p:cBhvr>
                                      <p:to x="100000" y="90000"/>
                                    </p:animScale>
                                    <p:animScale>
                                      <p:cBhvr>
                                        <p:cTn id="18" dur="166" decel="50000">
                                          <p:stCondLst>
                                            <p:cond delay="1668"/>
                                          </p:stCondLst>
                                        </p:cTn>
                                        <p:tgtEl>
                                          <p:spTgt spid="20">
                                            <p:txEl>
                                              <p:pRg st="0" end="0"/>
                                            </p:txEl>
                                          </p:spTgt>
                                        </p:tgtEl>
                                      </p:cBhvr>
                                      <p:to x="100000" y="100000"/>
                                    </p:animScale>
                                    <p:animScale>
                                      <p:cBhvr>
                                        <p:cTn id="19" dur="26">
                                          <p:stCondLst>
                                            <p:cond delay="1808"/>
                                          </p:stCondLst>
                                        </p:cTn>
                                        <p:tgtEl>
                                          <p:spTgt spid="20">
                                            <p:txEl>
                                              <p:pRg st="0" end="0"/>
                                            </p:txEl>
                                          </p:spTgt>
                                        </p:tgtEl>
                                      </p:cBhvr>
                                      <p:to x="100000" y="95000"/>
                                    </p:animScale>
                                    <p:animScale>
                                      <p:cBhvr>
                                        <p:cTn id="20" dur="166" decel="50000">
                                          <p:stCondLst>
                                            <p:cond delay="1834"/>
                                          </p:stCondLst>
                                        </p:cTn>
                                        <p:tgtEl>
                                          <p:spTgt spid="20">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nodeType="click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p:cTn id="25" dur="500" fill="hold"/>
                                        <p:tgtEl>
                                          <p:spTgt spid="11"/>
                                        </p:tgtEl>
                                        <p:attrNameLst>
                                          <p:attrName>ppt_w</p:attrName>
                                        </p:attrNameLst>
                                      </p:cBhvr>
                                      <p:tavLst>
                                        <p:tav tm="0">
                                          <p:val>
                                            <p:fltVal val="0"/>
                                          </p:val>
                                        </p:tav>
                                        <p:tav tm="100000">
                                          <p:val>
                                            <p:strVal val="#ppt_w"/>
                                          </p:val>
                                        </p:tav>
                                      </p:tavLst>
                                    </p:anim>
                                    <p:anim calcmode="lin" valueType="num">
                                      <p:cBhvr>
                                        <p:cTn id="26" dur="500" fill="hold"/>
                                        <p:tgtEl>
                                          <p:spTgt spid="11"/>
                                        </p:tgtEl>
                                        <p:attrNameLst>
                                          <p:attrName>ppt_h</p:attrName>
                                        </p:attrNameLst>
                                      </p:cBhvr>
                                      <p:tavLst>
                                        <p:tav tm="0">
                                          <p:val>
                                            <p:fltVal val="0"/>
                                          </p:val>
                                        </p:tav>
                                        <p:tav tm="100000">
                                          <p:val>
                                            <p:strVal val="#ppt_h"/>
                                          </p:val>
                                        </p:tav>
                                      </p:tavLst>
                                    </p:anim>
                                    <p:animEffect transition="in" filter="fade">
                                      <p:cBhvr>
                                        <p:cTn id="27" dur="500"/>
                                        <p:tgtEl>
                                          <p:spTgt spid="11"/>
                                        </p:tgtEl>
                                      </p:cBhvr>
                                    </p:animEffect>
                                  </p:childTnLst>
                                </p:cTn>
                              </p:par>
                              <p:par>
                                <p:cTn id="28" presetID="53" presetClass="entr" presetSubtype="16" fill="hold" nodeType="withEffect">
                                  <p:stCondLst>
                                    <p:cond delay="0"/>
                                  </p:stCondLst>
                                  <p:childTnLst>
                                    <p:set>
                                      <p:cBhvr>
                                        <p:cTn id="29" dur="1" fill="hold">
                                          <p:stCondLst>
                                            <p:cond delay="0"/>
                                          </p:stCondLst>
                                        </p:cTn>
                                        <p:tgtEl>
                                          <p:spTgt spid="12"/>
                                        </p:tgtEl>
                                        <p:attrNameLst>
                                          <p:attrName>style.visibility</p:attrName>
                                        </p:attrNameLst>
                                      </p:cBhvr>
                                      <p:to>
                                        <p:strVal val="visible"/>
                                      </p:to>
                                    </p:set>
                                    <p:anim calcmode="lin" valueType="num">
                                      <p:cBhvr>
                                        <p:cTn id="30" dur="500" fill="hold"/>
                                        <p:tgtEl>
                                          <p:spTgt spid="12"/>
                                        </p:tgtEl>
                                        <p:attrNameLst>
                                          <p:attrName>ppt_w</p:attrName>
                                        </p:attrNameLst>
                                      </p:cBhvr>
                                      <p:tavLst>
                                        <p:tav tm="0">
                                          <p:val>
                                            <p:fltVal val="0"/>
                                          </p:val>
                                        </p:tav>
                                        <p:tav tm="100000">
                                          <p:val>
                                            <p:strVal val="#ppt_w"/>
                                          </p:val>
                                        </p:tav>
                                      </p:tavLst>
                                    </p:anim>
                                    <p:anim calcmode="lin" valueType="num">
                                      <p:cBhvr>
                                        <p:cTn id="31" dur="500" fill="hold"/>
                                        <p:tgtEl>
                                          <p:spTgt spid="12"/>
                                        </p:tgtEl>
                                        <p:attrNameLst>
                                          <p:attrName>ppt_h</p:attrName>
                                        </p:attrNameLst>
                                      </p:cBhvr>
                                      <p:tavLst>
                                        <p:tav tm="0">
                                          <p:val>
                                            <p:fltVal val="0"/>
                                          </p:val>
                                        </p:tav>
                                        <p:tav tm="100000">
                                          <p:val>
                                            <p:strVal val="#ppt_h"/>
                                          </p:val>
                                        </p:tav>
                                      </p:tavLst>
                                    </p:anim>
                                    <p:animEffect transition="in" filter="fade">
                                      <p:cBhvr>
                                        <p:cTn id="32" dur="500"/>
                                        <p:tgtEl>
                                          <p:spTgt spid="12"/>
                                        </p:tgtEl>
                                      </p:cBhvr>
                                    </p:animEffect>
                                  </p:childTnLst>
                                </p:cTn>
                              </p:par>
                              <p:par>
                                <p:cTn id="33" presetID="53" presetClass="entr" presetSubtype="16" fill="hold" nodeType="withEffect">
                                  <p:stCondLst>
                                    <p:cond delay="0"/>
                                  </p:stCondLst>
                                  <p:childTnLst>
                                    <p:set>
                                      <p:cBhvr>
                                        <p:cTn id="34" dur="1" fill="hold">
                                          <p:stCondLst>
                                            <p:cond delay="0"/>
                                          </p:stCondLst>
                                        </p:cTn>
                                        <p:tgtEl>
                                          <p:spTgt spid="13"/>
                                        </p:tgtEl>
                                        <p:attrNameLst>
                                          <p:attrName>style.visibility</p:attrName>
                                        </p:attrNameLst>
                                      </p:cBhvr>
                                      <p:to>
                                        <p:strVal val="visible"/>
                                      </p:to>
                                    </p:set>
                                    <p:anim calcmode="lin" valueType="num">
                                      <p:cBhvr>
                                        <p:cTn id="35" dur="500" fill="hold"/>
                                        <p:tgtEl>
                                          <p:spTgt spid="13"/>
                                        </p:tgtEl>
                                        <p:attrNameLst>
                                          <p:attrName>ppt_w</p:attrName>
                                        </p:attrNameLst>
                                      </p:cBhvr>
                                      <p:tavLst>
                                        <p:tav tm="0">
                                          <p:val>
                                            <p:fltVal val="0"/>
                                          </p:val>
                                        </p:tav>
                                        <p:tav tm="100000">
                                          <p:val>
                                            <p:strVal val="#ppt_w"/>
                                          </p:val>
                                        </p:tav>
                                      </p:tavLst>
                                    </p:anim>
                                    <p:anim calcmode="lin" valueType="num">
                                      <p:cBhvr>
                                        <p:cTn id="36" dur="500" fill="hold"/>
                                        <p:tgtEl>
                                          <p:spTgt spid="13"/>
                                        </p:tgtEl>
                                        <p:attrNameLst>
                                          <p:attrName>ppt_h</p:attrName>
                                        </p:attrNameLst>
                                      </p:cBhvr>
                                      <p:tavLst>
                                        <p:tav tm="0">
                                          <p:val>
                                            <p:fltVal val="0"/>
                                          </p:val>
                                        </p:tav>
                                        <p:tav tm="100000">
                                          <p:val>
                                            <p:strVal val="#ppt_h"/>
                                          </p:val>
                                        </p:tav>
                                      </p:tavLst>
                                    </p:anim>
                                    <p:animEffect transition="in" filter="fade">
                                      <p:cBhvr>
                                        <p:cTn id="37" dur="500"/>
                                        <p:tgtEl>
                                          <p:spTgt spid="13"/>
                                        </p:tgtEl>
                                      </p:cBhvr>
                                    </p:animEffect>
                                  </p:childTnLst>
                                </p:cTn>
                              </p:par>
                              <p:par>
                                <p:cTn id="38" presetID="53" presetClass="entr" presetSubtype="16" fill="hold" nodeType="withEffect">
                                  <p:stCondLst>
                                    <p:cond delay="0"/>
                                  </p:stCondLst>
                                  <p:childTnLst>
                                    <p:set>
                                      <p:cBhvr>
                                        <p:cTn id="39" dur="1" fill="hold">
                                          <p:stCondLst>
                                            <p:cond delay="0"/>
                                          </p:stCondLst>
                                        </p:cTn>
                                        <p:tgtEl>
                                          <p:spTgt spid="14"/>
                                        </p:tgtEl>
                                        <p:attrNameLst>
                                          <p:attrName>style.visibility</p:attrName>
                                        </p:attrNameLst>
                                      </p:cBhvr>
                                      <p:to>
                                        <p:strVal val="visible"/>
                                      </p:to>
                                    </p:set>
                                    <p:anim calcmode="lin" valueType="num">
                                      <p:cBhvr>
                                        <p:cTn id="40" dur="500" fill="hold"/>
                                        <p:tgtEl>
                                          <p:spTgt spid="14"/>
                                        </p:tgtEl>
                                        <p:attrNameLst>
                                          <p:attrName>ppt_w</p:attrName>
                                        </p:attrNameLst>
                                      </p:cBhvr>
                                      <p:tavLst>
                                        <p:tav tm="0">
                                          <p:val>
                                            <p:fltVal val="0"/>
                                          </p:val>
                                        </p:tav>
                                        <p:tav tm="100000">
                                          <p:val>
                                            <p:strVal val="#ppt_w"/>
                                          </p:val>
                                        </p:tav>
                                      </p:tavLst>
                                    </p:anim>
                                    <p:anim calcmode="lin" valueType="num">
                                      <p:cBhvr>
                                        <p:cTn id="41" dur="500" fill="hold"/>
                                        <p:tgtEl>
                                          <p:spTgt spid="14"/>
                                        </p:tgtEl>
                                        <p:attrNameLst>
                                          <p:attrName>ppt_h</p:attrName>
                                        </p:attrNameLst>
                                      </p:cBhvr>
                                      <p:tavLst>
                                        <p:tav tm="0">
                                          <p:val>
                                            <p:fltVal val="0"/>
                                          </p:val>
                                        </p:tav>
                                        <p:tav tm="100000">
                                          <p:val>
                                            <p:strVal val="#ppt_h"/>
                                          </p:val>
                                        </p:tav>
                                      </p:tavLst>
                                    </p:anim>
                                    <p:animEffect transition="in" filter="fade">
                                      <p:cBhvr>
                                        <p:cTn id="4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xmlns="" id="{3CD6668D-F837-4866-9183-AF93ED73912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2191998" cy="6858000"/>
          </a:xfrm>
          <a:prstGeom prst="rect">
            <a:avLst/>
          </a:prstGeom>
        </p:spPr>
      </p:pic>
      <p:sp>
        <p:nvSpPr>
          <p:cNvPr id="5" name="Rectangle: Rounded Corners 4">
            <a:extLst>
              <a:ext uri="{FF2B5EF4-FFF2-40B4-BE49-F238E27FC236}">
                <a16:creationId xmlns:a16="http://schemas.microsoft.com/office/drawing/2014/main" xmlns="" id="{E8B2BAC9-7103-49C5-8B6F-97B6B223219A}"/>
              </a:ext>
            </a:extLst>
          </p:cNvPr>
          <p:cNvSpPr/>
          <p:nvPr/>
        </p:nvSpPr>
        <p:spPr>
          <a:xfrm>
            <a:off x="412002" y="419100"/>
            <a:ext cx="11335497" cy="59436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图片 38">
            <a:extLst>
              <a:ext uri="{FF2B5EF4-FFF2-40B4-BE49-F238E27FC236}">
                <a16:creationId xmlns:a16="http://schemas.microsoft.com/office/drawing/2014/main" xmlns="" id="{8C77FC92-37C5-4643-8B59-7C474A1476C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773600">
            <a:off x="10334037" y="25042"/>
            <a:ext cx="1621841" cy="1621841"/>
          </a:xfrm>
          <a:prstGeom prst="rect">
            <a:avLst/>
          </a:prstGeom>
        </p:spPr>
      </p:pic>
      <p:pic>
        <p:nvPicPr>
          <p:cNvPr id="8" name="图片 39">
            <a:extLst>
              <a:ext uri="{FF2B5EF4-FFF2-40B4-BE49-F238E27FC236}">
                <a16:creationId xmlns:a16="http://schemas.microsoft.com/office/drawing/2014/main" xmlns="" id="{BA90DFEF-03C7-432B-BF51-7648D10E6F9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92371" y="2581437"/>
            <a:ext cx="1316394" cy="1316394"/>
          </a:xfrm>
          <a:prstGeom prst="rect">
            <a:avLst/>
          </a:prstGeom>
        </p:spPr>
      </p:pic>
      <p:pic>
        <p:nvPicPr>
          <p:cNvPr id="9" name="图片 40">
            <a:extLst>
              <a:ext uri="{FF2B5EF4-FFF2-40B4-BE49-F238E27FC236}">
                <a16:creationId xmlns:a16="http://schemas.microsoft.com/office/drawing/2014/main" xmlns="" id="{B2B6F7BF-14AE-496B-8C0C-C5DA48CF7F6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171554" y="1491787"/>
            <a:ext cx="958029" cy="958029"/>
          </a:xfrm>
          <a:prstGeom prst="rect">
            <a:avLst/>
          </a:prstGeom>
        </p:spPr>
      </p:pic>
      <p:pic>
        <p:nvPicPr>
          <p:cNvPr id="10" name="Picture 9">
            <a:extLst>
              <a:ext uri="{FF2B5EF4-FFF2-40B4-BE49-F238E27FC236}">
                <a16:creationId xmlns:a16="http://schemas.microsoft.com/office/drawing/2014/main" xmlns="" id="{3EFAF27A-DC08-4B67-8380-896C3D55FF3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81625" y="-508427"/>
            <a:ext cx="3371380" cy="3377477"/>
          </a:xfrm>
          <a:prstGeom prst="rect">
            <a:avLst/>
          </a:prstGeom>
        </p:spPr>
      </p:pic>
      <p:sp>
        <p:nvSpPr>
          <p:cNvPr id="12" name="TextBox 11">
            <a:extLst>
              <a:ext uri="{FF2B5EF4-FFF2-40B4-BE49-F238E27FC236}">
                <a16:creationId xmlns:a16="http://schemas.microsoft.com/office/drawing/2014/main" xmlns="" id="{5745CD6D-8C2B-473E-B984-E6F771C98436}"/>
              </a:ext>
            </a:extLst>
          </p:cNvPr>
          <p:cNvSpPr txBox="1"/>
          <p:nvPr/>
        </p:nvSpPr>
        <p:spPr>
          <a:xfrm>
            <a:off x="1896225" y="1219543"/>
            <a:ext cx="9248732" cy="646331"/>
          </a:xfrm>
          <a:prstGeom prst="rect">
            <a:avLst/>
          </a:prstGeom>
          <a:noFill/>
        </p:spPr>
        <p:txBody>
          <a:bodyPr wrap="square">
            <a:spAutoFit/>
          </a:bodyPr>
          <a:lstStyle/>
          <a:p>
            <a:r>
              <a:rPr lang="en-US" sz="3600" b="1">
                <a:solidFill>
                  <a:srgbClr val="0070C0"/>
                </a:solidFill>
                <a:latin typeface="Calibri" panose="020F0502020204030204" pitchFamily="34" charset="0"/>
                <a:cs typeface="Calibri" panose="020F0502020204030204" pitchFamily="34" charset="0"/>
              </a:rPr>
              <a:t>A-ri-ôn là một nghệ sĩ nổi tiếng của nước</a:t>
            </a:r>
            <a:r>
              <a:rPr lang="vi-VN" sz="3600" b="1">
                <a:solidFill>
                  <a:srgbClr val="0070C0"/>
                </a:solidFill>
                <a:latin typeface="Calibri" panose="020F0502020204030204" pitchFamily="34" charset="0"/>
                <a:cs typeface="Calibri" panose="020F0502020204030204" pitchFamily="34" charset="0"/>
              </a:rPr>
              <a:t> nào ? </a:t>
            </a:r>
            <a:endParaRPr lang="en-US" b="1">
              <a:solidFill>
                <a:srgbClr val="0070C0"/>
              </a:solidFill>
              <a:latin typeface="Calibri" panose="020F0502020204030204" pitchFamily="34" charset="0"/>
              <a:cs typeface="Calibri" panose="020F0502020204030204" pitchFamily="34" charset="0"/>
            </a:endParaRPr>
          </a:p>
        </p:txBody>
      </p:sp>
      <p:sp>
        <p:nvSpPr>
          <p:cNvPr id="13" name="Text Box 3">
            <a:extLst>
              <a:ext uri="{FF2B5EF4-FFF2-40B4-BE49-F238E27FC236}">
                <a16:creationId xmlns:a16="http://schemas.microsoft.com/office/drawing/2014/main" xmlns="" id="{C0D4174D-1B51-484C-8290-955AB1D67C16}"/>
              </a:ext>
            </a:extLst>
          </p:cNvPr>
          <p:cNvSpPr txBox="1">
            <a:spLocks noChangeArrowheads="1"/>
          </p:cNvSpPr>
          <p:nvPr/>
        </p:nvSpPr>
        <p:spPr bwMode="auto">
          <a:xfrm>
            <a:off x="4970961" y="2271973"/>
            <a:ext cx="2174118" cy="28007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spcBef>
                <a:spcPct val="50000"/>
              </a:spcBef>
            </a:pPr>
            <a:r>
              <a:rPr lang="en-US" altLang="en-US" sz="3200">
                <a:cs typeface="Calibri" panose="020F0502020204030204" pitchFamily="34" charset="0"/>
              </a:rPr>
              <a:t>A. </a:t>
            </a:r>
            <a:r>
              <a:rPr lang="vi-VN" altLang="en-US" sz="3200">
                <a:cs typeface="Calibri" panose="020F0502020204030204" pitchFamily="34" charset="0"/>
              </a:rPr>
              <a:t>Ấn Độ.</a:t>
            </a:r>
          </a:p>
          <a:p>
            <a:pPr eaLnBrk="1" hangingPunct="1">
              <a:spcBef>
                <a:spcPct val="50000"/>
              </a:spcBef>
            </a:pPr>
            <a:r>
              <a:rPr lang="en-US" altLang="en-US" sz="3200">
                <a:cs typeface="Calibri" panose="020F0502020204030204" pitchFamily="34" charset="0"/>
              </a:rPr>
              <a:t>B. </a:t>
            </a:r>
            <a:r>
              <a:rPr lang="vi-VN" altLang="en-US" sz="3200">
                <a:cs typeface="Calibri" panose="020F0502020204030204" pitchFamily="34" charset="0"/>
              </a:rPr>
              <a:t>Nga.</a:t>
            </a:r>
          </a:p>
          <a:p>
            <a:pPr eaLnBrk="1" hangingPunct="1">
              <a:spcBef>
                <a:spcPct val="50000"/>
              </a:spcBef>
            </a:pPr>
            <a:r>
              <a:rPr lang="en-US" altLang="en-US" sz="3200">
                <a:cs typeface="Calibri" panose="020F0502020204030204" pitchFamily="34" charset="0"/>
              </a:rPr>
              <a:t>C. </a:t>
            </a:r>
            <a:r>
              <a:rPr lang="vi-VN" altLang="en-US" sz="3200">
                <a:cs typeface="Calibri" panose="020F0502020204030204" pitchFamily="34" charset="0"/>
              </a:rPr>
              <a:t>Hy Lạp</a:t>
            </a:r>
            <a:r>
              <a:rPr lang="en-US" altLang="en-US" sz="3200">
                <a:cs typeface="Calibri" panose="020F0502020204030204" pitchFamily="34" charset="0"/>
              </a:rPr>
              <a:t>.</a:t>
            </a:r>
            <a:endParaRPr lang="vi-VN" altLang="en-US" sz="3200">
              <a:cs typeface="Calibri" panose="020F0502020204030204" pitchFamily="34" charset="0"/>
            </a:endParaRPr>
          </a:p>
          <a:p>
            <a:pPr eaLnBrk="1" hangingPunct="1">
              <a:spcBef>
                <a:spcPct val="50000"/>
              </a:spcBef>
            </a:pPr>
            <a:r>
              <a:rPr lang="vi-VN" altLang="en-US" sz="3200">
                <a:cs typeface="Calibri" panose="020F0502020204030204" pitchFamily="34" charset="0"/>
              </a:rPr>
              <a:t>D. Thụy Sĩ.</a:t>
            </a:r>
            <a:endParaRPr lang="en-US" altLang="en-US" sz="3200">
              <a:cs typeface="Calibri" panose="020F0502020204030204" pitchFamily="34" charset="0"/>
            </a:endParaRPr>
          </a:p>
        </p:txBody>
      </p:sp>
      <p:pic>
        <p:nvPicPr>
          <p:cNvPr id="14" name="图片 40">
            <a:extLst>
              <a:ext uri="{FF2B5EF4-FFF2-40B4-BE49-F238E27FC236}">
                <a16:creationId xmlns:a16="http://schemas.microsoft.com/office/drawing/2014/main" xmlns="" id="{90F54694-3C1D-45D5-A66D-E553BCF11A2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151134" y="3635272"/>
            <a:ext cx="958029" cy="958029"/>
          </a:xfrm>
          <a:prstGeom prst="rect">
            <a:avLst/>
          </a:prstGeom>
        </p:spPr>
      </p:pic>
      <p:pic>
        <p:nvPicPr>
          <p:cNvPr id="3076" name="Picture 4" descr="卡通箭頭繪製箭頭箭頭創意箭頭矢量和png | How to draw hands, Hand drawn arrows, Arrow drawing">
            <a:hlinkClick r:id="rId7" action="ppaction://hlinksldjump"/>
            <a:extLst>
              <a:ext uri="{FF2B5EF4-FFF2-40B4-BE49-F238E27FC236}">
                <a16:creationId xmlns:a16="http://schemas.microsoft.com/office/drawing/2014/main" xmlns="" id="{BD05438D-D57F-4960-BDB5-F92553083ABC}"/>
              </a:ext>
            </a:extLst>
          </p:cNvPr>
          <p:cNvPicPr>
            <a:picLocks noChangeAspect="1" noChangeArrowheads="1"/>
          </p:cNvPicPr>
          <p:nvPr/>
        </p:nvPicPr>
        <p:blipFill>
          <a:blip r:embed="rId8" cstate="print">
            <a:extLst>
              <a:ext uri="{BEBA8EAE-BF5A-486C-A8C5-ECC9F3942E4B}">
                <a14:imgProps xmlns:a14="http://schemas.microsoft.com/office/drawing/2010/main">
                  <a14:imgLayer r:embed="rId9">
                    <a14:imgEffect>
                      <a14:backgroundRemoval t="31250" b="73125" l="15156" r="72500">
                        <a14:foregroundMark x1="27344" y1="42031" x2="38750" y2="42969"/>
                      </a14:backgroundRemoval>
                    </a14:imgEffect>
                  </a14:imgLayer>
                </a14:imgProps>
              </a:ext>
              <a:ext uri="{28A0092B-C50C-407E-A947-70E740481C1C}">
                <a14:useLocalDpi xmlns:a14="http://schemas.microsoft.com/office/drawing/2010/main" val="0"/>
              </a:ext>
            </a:extLst>
          </a:blip>
          <a:srcRect/>
          <a:stretch>
            <a:fillRect/>
          </a:stretch>
        </p:blipFill>
        <p:spPr bwMode="auto">
          <a:xfrm rot="173295" flipH="1">
            <a:off x="-385670" y="5212654"/>
            <a:ext cx="2102146" cy="21021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5903891"/>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1000"/>
                                        <p:tgtEl>
                                          <p:spTgt spid="13"/>
                                        </p:tgtEl>
                                      </p:cBhvr>
                                    </p:animEffect>
                                    <p:anim calcmode="lin" valueType="num">
                                      <p:cBhvr>
                                        <p:cTn id="15" dur="1000" fill="hold"/>
                                        <p:tgtEl>
                                          <p:spTgt spid="13"/>
                                        </p:tgtEl>
                                        <p:attrNameLst>
                                          <p:attrName>ppt_x</p:attrName>
                                        </p:attrNameLst>
                                      </p:cBhvr>
                                      <p:tavLst>
                                        <p:tav tm="0">
                                          <p:val>
                                            <p:strVal val="#ppt_x"/>
                                          </p:val>
                                        </p:tav>
                                        <p:tav tm="100000">
                                          <p:val>
                                            <p:strVal val="#ppt_x"/>
                                          </p:val>
                                        </p:tav>
                                      </p:tavLst>
                                    </p:anim>
                                    <p:anim calcmode="lin" valueType="num">
                                      <p:cBhvr>
                                        <p:cTn id="1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500"/>
                                        <p:tgtEl>
                                          <p:spTgt spid="14"/>
                                        </p:tgtEl>
                                      </p:cBhvr>
                                    </p:animEffect>
                                  </p:childTnLst>
                                </p:cTn>
                              </p:par>
                            </p:childTnLst>
                          </p:cTn>
                        </p:par>
                        <p:par>
                          <p:cTn id="22" fill="hold">
                            <p:stCondLst>
                              <p:cond delay="500"/>
                            </p:stCondLst>
                            <p:childTnLst>
                              <p:par>
                                <p:cTn id="23" presetID="32" presetClass="emph" presetSubtype="0" fill="hold" nodeType="afterEffect">
                                  <p:stCondLst>
                                    <p:cond delay="0"/>
                                  </p:stCondLst>
                                  <p:childTnLst>
                                    <p:animRot by="120000">
                                      <p:cBhvr>
                                        <p:cTn id="24" dur="100" fill="hold">
                                          <p:stCondLst>
                                            <p:cond delay="0"/>
                                          </p:stCondLst>
                                        </p:cTn>
                                        <p:tgtEl>
                                          <p:spTgt spid="14"/>
                                        </p:tgtEl>
                                        <p:attrNameLst>
                                          <p:attrName>r</p:attrName>
                                        </p:attrNameLst>
                                      </p:cBhvr>
                                    </p:animRot>
                                    <p:animRot by="-240000">
                                      <p:cBhvr>
                                        <p:cTn id="25" dur="200" fill="hold">
                                          <p:stCondLst>
                                            <p:cond delay="200"/>
                                          </p:stCondLst>
                                        </p:cTn>
                                        <p:tgtEl>
                                          <p:spTgt spid="14"/>
                                        </p:tgtEl>
                                        <p:attrNameLst>
                                          <p:attrName>r</p:attrName>
                                        </p:attrNameLst>
                                      </p:cBhvr>
                                    </p:animRot>
                                    <p:animRot by="240000">
                                      <p:cBhvr>
                                        <p:cTn id="26" dur="200" fill="hold">
                                          <p:stCondLst>
                                            <p:cond delay="400"/>
                                          </p:stCondLst>
                                        </p:cTn>
                                        <p:tgtEl>
                                          <p:spTgt spid="14"/>
                                        </p:tgtEl>
                                        <p:attrNameLst>
                                          <p:attrName>r</p:attrName>
                                        </p:attrNameLst>
                                      </p:cBhvr>
                                    </p:animRot>
                                    <p:animRot by="-240000">
                                      <p:cBhvr>
                                        <p:cTn id="27" dur="200" fill="hold">
                                          <p:stCondLst>
                                            <p:cond delay="600"/>
                                          </p:stCondLst>
                                        </p:cTn>
                                        <p:tgtEl>
                                          <p:spTgt spid="14"/>
                                        </p:tgtEl>
                                        <p:attrNameLst>
                                          <p:attrName>r</p:attrName>
                                        </p:attrNameLst>
                                      </p:cBhvr>
                                    </p:animRot>
                                    <p:animRot by="120000">
                                      <p:cBhvr>
                                        <p:cTn id="28" dur="200" fill="hold">
                                          <p:stCondLst>
                                            <p:cond delay="800"/>
                                          </p:stCondLst>
                                        </p:cTn>
                                        <p:tgtEl>
                                          <p:spTgt spid="1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图片 3">
            <a:extLst>
              <a:ext uri="{FF2B5EF4-FFF2-40B4-BE49-F238E27FC236}">
                <a16:creationId xmlns:a16="http://schemas.microsoft.com/office/drawing/2014/main" xmlns="" id="{2B533352-B0A5-4432-AFDF-1F136513C47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图片 6">
            <a:extLst>
              <a:ext uri="{FF2B5EF4-FFF2-40B4-BE49-F238E27FC236}">
                <a16:creationId xmlns:a16="http://schemas.microsoft.com/office/drawing/2014/main" xmlns="" id="{C7654652-D710-4659-83B7-66276AAC84C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43260" y="181765"/>
            <a:ext cx="1108257" cy="1108257"/>
          </a:xfrm>
          <a:prstGeom prst="rect">
            <a:avLst/>
          </a:prstGeom>
        </p:spPr>
      </p:pic>
      <p:pic>
        <p:nvPicPr>
          <p:cNvPr id="6" name="图片 7">
            <a:extLst>
              <a:ext uri="{FF2B5EF4-FFF2-40B4-BE49-F238E27FC236}">
                <a16:creationId xmlns:a16="http://schemas.microsoft.com/office/drawing/2014/main" xmlns="" id="{764FFABD-D5F4-44F7-91BB-151F3B96783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10434" y="1308480"/>
            <a:ext cx="899535" cy="899535"/>
          </a:xfrm>
          <a:prstGeom prst="rect">
            <a:avLst/>
          </a:prstGeom>
        </p:spPr>
      </p:pic>
      <p:pic>
        <p:nvPicPr>
          <p:cNvPr id="7" name="图片 8">
            <a:extLst>
              <a:ext uri="{FF2B5EF4-FFF2-40B4-BE49-F238E27FC236}">
                <a16:creationId xmlns:a16="http://schemas.microsoft.com/office/drawing/2014/main" xmlns="" id="{A430A0F1-F0C3-425A-A6E8-D6683E90B1E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615934" y="981154"/>
            <a:ext cx="654652" cy="654652"/>
          </a:xfrm>
          <a:prstGeom prst="rect">
            <a:avLst/>
          </a:prstGeom>
        </p:spPr>
      </p:pic>
      <p:pic>
        <p:nvPicPr>
          <p:cNvPr id="8" name="图片 14">
            <a:extLst>
              <a:ext uri="{FF2B5EF4-FFF2-40B4-BE49-F238E27FC236}">
                <a16:creationId xmlns:a16="http://schemas.microsoft.com/office/drawing/2014/main" xmlns="" id="{9D89FE66-44BE-4A92-8746-5D856827EA0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3206664">
            <a:off x="-238879" y="6487"/>
            <a:ext cx="2057479" cy="2057479"/>
          </a:xfrm>
          <a:prstGeom prst="rect">
            <a:avLst/>
          </a:prstGeom>
        </p:spPr>
      </p:pic>
      <p:sp>
        <p:nvSpPr>
          <p:cNvPr id="20" name="Rectangle 19">
            <a:extLst>
              <a:ext uri="{FF2B5EF4-FFF2-40B4-BE49-F238E27FC236}">
                <a16:creationId xmlns:a16="http://schemas.microsoft.com/office/drawing/2014/main" xmlns="" id="{3D3FB054-877A-44CB-9EBC-85FDB3E39888}"/>
              </a:ext>
            </a:extLst>
          </p:cNvPr>
          <p:cNvSpPr/>
          <p:nvPr/>
        </p:nvSpPr>
        <p:spPr>
          <a:xfrm>
            <a:off x="5021975" y="678552"/>
            <a:ext cx="4472879" cy="1108257"/>
          </a:xfrm>
          <a:prstGeom prst="rect">
            <a:avLst/>
          </a:prstGeom>
          <a:noFill/>
        </p:spPr>
        <p:txBody>
          <a:bodyPr wrap="square" lIns="91440" tIns="45720" rIns="91440" bIns="45720" numCol="1">
            <a:prstTxWarp prst="textPlain">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vi-VN" sz="1600" b="1">
                <a:ln w="38100">
                  <a:solidFill>
                    <a:srgbClr val="EC943B"/>
                  </a:solidFill>
                </a:ln>
                <a:solidFill>
                  <a:srgbClr val="FFFF80"/>
                </a:solidFill>
                <a:effectLst>
                  <a:outerShdw blurRad="38100" dist="25400" dir="5400000" algn="ctr" rotWithShape="0">
                    <a:srgbClr val="6E747A">
                      <a:alpha val="43000"/>
                    </a:srgbClr>
                  </a:outerShdw>
                </a:effectLst>
                <a:latin typeface="iCiel Cadena" panose="02000503000000020004" pitchFamily="2" charset="0"/>
              </a:rPr>
              <a:t>Dặn dò:</a:t>
            </a:r>
            <a:endParaRPr lang="en-US" sz="1600" b="1" cap="none" spc="0">
              <a:ln w="38100">
                <a:solidFill>
                  <a:srgbClr val="EC943B"/>
                </a:solidFill>
              </a:ln>
              <a:solidFill>
                <a:srgbClr val="FFFF80"/>
              </a:solidFill>
              <a:effectLst>
                <a:outerShdw blurRad="38100" dist="25400" dir="5400000" algn="ctr" rotWithShape="0">
                  <a:srgbClr val="6E747A">
                    <a:alpha val="43000"/>
                  </a:srgbClr>
                </a:outerShdw>
              </a:effectLst>
              <a:latin typeface="iCiel Cadena" panose="02000503000000020004" pitchFamily="2" charset="0"/>
            </a:endParaRPr>
          </a:p>
        </p:txBody>
      </p:sp>
      <p:grpSp>
        <p:nvGrpSpPr>
          <p:cNvPr id="3" name="Group 2">
            <a:extLst>
              <a:ext uri="{FF2B5EF4-FFF2-40B4-BE49-F238E27FC236}">
                <a16:creationId xmlns:a16="http://schemas.microsoft.com/office/drawing/2014/main" xmlns="" id="{4CE6D698-DBFF-425F-A695-F34BBFB259D2}"/>
              </a:ext>
            </a:extLst>
          </p:cNvPr>
          <p:cNvGrpSpPr/>
          <p:nvPr/>
        </p:nvGrpSpPr>
        <p:grpSpPr>
          <a:xfrm>
            <a:off x="3633501" y="2039665"/>
            <a:ext cx="6837311" cy="2503312"/>
            <a:chOff x="3633501" y="2039665"/>
            <a:chExt cx="6837311" cy="2503312"/>
          </a:xfrm>
        </p:grpSpPr>
        <p:sp>
          <p:nvSpPr>
            <p:cNvPr id="16" name="Rectangle: Rounded Corners 15">
              <a:extLst>
                <a:ext uri="{FF2B5EF4-FFF2-40B4-BE49-F238E27FC236}">
                  <a16:creationId xmlns:a16="http://schemas.microsoft.com/office/drawing/2014/main" xmlns="" id="{F4E0CC7F-B0BB-4BD1-A742-FC636FA19B50}"/>
                </a:ext>
              </a:extLst>
            </p:cNvPr>
            <p:cNvSpPr/>
            <p:nvPr/>
          </p:nvSpPr>
          <p:spPr>
            <a:xfrm>
              <a:off x="3633501" y="2039665"/>
              <a:ext cx="6837311" cy="2503312"/>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xmlns="" id="{1BC650BA-9411-4054-BAEB-DAE1FD0E6A01}"/>
                </a:ext>
              </a:extLst>
            </p:cNvPr>
            <p:cNvSpPr txBox="1"/>
            <p:nvPr/>
          </p:nvSpPr>
          <p:spPr>
            <a:xfrm>
              <a:off x="3987176" y="2465361"/>
              <a:ext cx="6129960" cy="1569660"/>
            </a:xfrm>
            <a:prstGeom prst="rect">
              <a:avLst/>
            </a:prstGeom>
            <a:noFill/>
          </p:spPr>
          <p:txBody>
            <a:bodyPr wrap="square">
              <a:spAutoFit/>
            </a:bodyPr>
            <a:lstStyle/>
            <a:p>
              <a:pPr marL="457200" indent="-457200" algn="just">
                <a:buFontTx/>
                <a:buChar char="-"/>
              </a:pPr>
              <a:r>
                <a:rPr lang="en-US" sz="3200" b="1">
                  <a:ln w="0"/>
                  <a:solidFill>
                    <a:schemeClr val="tx1"/>
                  </a:solidFill>
                  <a:latin typeface="Times New Roman" panose="02020603050405020304" pitchFamily="18" charset="0"/>
                  <a:cs typeface="Times New Roman" panose="02020603050405020304" pitchFamily="18" charset="0"/>
                </a:rPr>
                <a:t>Luyện đọc diễn cảm bài thơ.</a:t>
              </a:r>
            </a:p>
            <a:p>
              <a:pPr marL="457200" indent="-457200" algn="just">
                <a:buFontTx/>
                <a:buChar char="-"/>
              </a:pPr>
              <a:r>
                <a:rPr lang="en-US" sz="3200" b="1">
                  <a:latin typeface="Times New Roman" panose="02020603050405020304" charset="0"/>
                  <a:cs typeface="Times New Roman" panose="02020603050405020304" charset="0"/>
                </a:rPr>
                <a:t>Chuẩn bị: Bài “Kì  diệu rừng xanh”  trang 75.</a:t>
              </a:r>
              <a:endParaRPr lang="en-US" sz="3200" b="1" dirty="0">
                <a:latin typeface="Times New Roman" panose="02020603050405020304" charset="0"/>
                <a:cs typeface="Times New Roman" panose="02020603050405020304" charset="0"/>
              </a:endParaRPr>
            </a:p>
          </p:txBody>
        </p:sp>
      </p:grpSp>
      <p:pic>
        <p:nvPicPr>
          <p:cNvPr id="12" name="图片 1">
            <a:extLst>
              <a:ext uri="{FF2B5EF4-FFF2-40B4-BE49-F238E27FC236}">
                <a16:creationId xmlns:a16="http://schemas.microsoft.com/office/drawing/2014/main" xmlns="" id="{B5980FE2-89A4-4514-8B1E-D89073C08646}"/>
              </a:ext>
            </a:extLst>
          </p:cNvPr>
          <p:cNvPicPr>
            <a:picLocks noChangeAspect="1"/>
          </p:cNvPicPr>
          <p:nvPr/>
        </p:nvPicPr>
        <p:blipFill>
          <a:blip r:embed="rId7"/>
          <a:stretch>
            <a:fillRect/>
          </a:stretch>
        </p:blipFill>
        <p:spPr>
          <a:xfrm flipH="1">
            <a:off x="176244" y="1883346"/>
            <a:ext cx="2892324" cy="441211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888165207"/>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20">
                                            <p:txEl>
                                              <p:pRg st="0" end="0"/>
                                            </p:txEl>
                                          </p:spTgt>
                                        </p:tgtEl>
                                        <p:attrNameLst>
                                          <p:attrName>style.visibility</p:attrName>
                                        </p:attrNameLst>
                                      </p:cBhvr>
                                      <p:to>
                                        <p:strVal val="visible"/>
                                      </p:to>
                                    </p:set>
                                    <p:animEffect transition="in" filter="wipe(down)">
                                      <p:cBhvr>
                                        <p:cTn id="7" dur="580">
                                          <p:stCondLst>
                                            <p:cond delay="0"/>
                                          </p:stCondLst>
                                        </p:cTn>
                                        <p:tgtEl>
                                          <p:spTgt spid="20">
                                            <p:txEl>
                                              <p:pRg st="0" end="0"/>
                                            </p:txEl>
                                          </p:spTgt>
                                        </p:tgtEl>
                                      </p:cBhvr>
                                    </p:animEffect>
                                    <p:anim calcmode="lin" valueType="num">
                                      <p:cBhvr>
                                        <p:cTn id="8" dur="1822" tmFilter="0,0; 0.14,0.36; 0.43,0.73; 0.71,0.91; 1.0,1.0">
                                          <p:stCondLst>
                                            <p:cond delay="0"/>
                                          </p:stCondLst>
                                        </p:cTn>
                                        <p:tgtEl>
                                          <p:spTgt spid="20">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0">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0">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0">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0">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20">
                                            <p:txEl>
                                              <p:pRg st="0" end="0"/>
                                            </p:txEl>
                                          </p:spTgt>
                                        </p:tgtEl>
                                      </p:cBhvr>
                                      <p:to x="100000" y="60000"/>
                                    </p:animScale>
                                    <p:animScale>
                                      <p:cBhvr>
                                        <p:cTn id="14" dur="166" decel="50000">
                                          <p:stCondLst>
                                            <p:cond delay="676"/>
                                          </p:stCondLst>
                                        </p:cTn>
                                        <p:tgtEl>
                                          <p:spTgt spid="20">
                                            <p:txEl>
                                              <p:pRg st="0" end="0"/>
                                            </p:txEl>
                                          </p:spTgt>
                                        </p:tgtEl>
                                      </p:cBhvr>
                                      <p:to x="100000" y="100000"/>
                                    </p:animScale>
                                    <p:animScale>
                                      <p:cBhvr>
                                        <p:cTn id="15" dur="26">
                                          <p:stCondLst>
                                            <p:cond delay="1312"/>
                                          </p:stCondLst>
                                        </p:cTn>
                                        <p:tgtEl>
                                          <p:spTgt spid="20">
                                            <p:txEl>
                                              <p:pRg st="0" end="0"/>
                                            </p:txEl>
                                          </p:spTgt>
                                        </p:tgtEl>
                                      </p:cBhvr>
                                      <p:to x="100000" y="80000"/>
                                    </p:animScale>
                                    <p:animScale>
                                      <p:cBhvr>
                                        <p:cTn id="16" dur="166" decel="50000">
                                          <p:stCondLst>
                                            <p:cond delay="1338"/>
                                          </p:stCondLst>
                                        </p:cTn>
                                        <p:tgtEl>
                                          <p:spTgt spid="20">
                                            <p:txEl>
                                              <p:pRg st="0" end="0"/>
                                            </p:txEl>
                                          </p:spTgt>
                                        </p:tgtEl>
                                      </p:cBhvr>
                                      <p:to x="100000" y="100000"/>
                                    </p:animScale>
                                    <p:animScale>
                                      <p:cBhvr>
                                        <p:cTn id="17" dur="26">
                                          <p:stCondLst>
                                            <p:cond delay="1642"/>
                                          </p:stCondLst>
                                        </p:cTn>
                                        <p:tgtEl>
                                          <p:spTgt spid="20">
                                            <p:txEl>
                                              <p:pRg st="0" end="0"/>
                                            </p:txEl>
                                          </p:spTgt>
                                        </p:tgtEl>
                                      </p:cBhvr>
                                      <p:to x="100000" y="90000"/>
                                    </p:animScale>
                                    <p:animScale>
                                      <p:cBhvr>
                                        <p:cTn id="18" dur="166" decel="50000">
                                          <p:stCondLst>
                                            <p:cond delay="1668"/>
                                          </p:stCondLst>
                                        </p:cTn>
                                        <p:tgtEl>
                                          <p:spTgt spid="20">
                                            <p:txEl>
                                              <p:pRg st="0" end="0"/>
                                            </p:txEl>
                                          </p:spTgt>
                                        </p:tgtEl>
                                      </p:cBhvr>
                                      <p:to x="100000" y="100000"/>
                                    </p:animScale>
                                    <p:animScale>
                                      <p:cBhvr>
                                        <p:cTn id="19" dur="26">
                                          <p:stCondLst>
                                            <p:cond delay="1808"/>
                                          </p:stCondLst>
                                        </p:cTn>
                                        <p:tgtEl>
                                          <p:spTgt spid="20">
                                            <p:txEl>
                                              <p:pRg st="0" end="0"/>
                                            </p:txEl>
                                          </p:spTgt>
                                        </p:tgtEl>
                                      </p:cBhvr>
                                      <p:to x="100000" y="95000"/>
                                    </p:animScale>
                                    <p:animScale>
                                      <p:cBhvr>
                                        <p:cTn id="20" dur="166" decel="50000">
                                          <p:stCondLst>
                                            <p:cond delay="1834"/>
                                          </p:stCondLst>
                                        </p:cTn>
                                        <p:tgtEl>
                                          <p:spTgt spid="20">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nodeType="click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randombar(horizontal)">
                                      <p:cBhvr>
                                        <p:cTn id="2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xmlns="" id="{3CD6668D-F837-4866-9183-AF93ED73912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2191998" cy="6858000"/>
          </a:xfrm>
          <a:prstGeom prst="rect">
            <a:avLst/>
          </a:prstGeom>
        </p:spPr>
      </p:pic>
      <p:sp>
        <p:nvSpPr>
          <p:cNvPr id="5" name="Rectangle: Rounded Corners 4">
            <a:extLst>
              <a:ext uri="{FF2B5EF4-FFF2-40B4-BE49-F238E27FC236}">
                <a16:creationId xmlns:a16="http://schemas.microsoft.com/office/drawing/2014/main" xmlns="" id="{E8B2BAC9-7103-49C5-8B6F-97B6B223219A}"/>
              </a:ext>
            </a:extLst>
          </p:cNvPr>
          <p:cNvSpPr/>
          <p:nvPr/>
        </p:nvSpPr>
        <p:spPr>
          <a:xfrm>
            <a:off x="412002" y="419100"/>
            <a:ext cx="11335497" cy="59436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图片 38">
            <a:extLst>
              <a:ext uri="{FF2B5EF4-FFF2-40B4-BE49-F238E27FC236}">
                <a16:creationId xmlns:a16="http://schemas.microsoft.com/office/drawing/2014/main" xmlns="" id="{8C77FC92-37C5-4643-8B59-7C474A1476C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773600">
            <a:off x="10334037" y="25042"/>
            <a:ext cx="1621841" cy="1621841"/>
          </a:xfrm>
          <a:prstGeom prst="rect">
            <a:avLst/>
          </a:prstGeom>
        </p:spPr>
      </p:pic>
      <p:pic>
        <p:nvPicPr>
          <p:cNvPr id="8" name="图片 39">
            <a:extLst>
              <a:ext uri="{FF2B5EF4-FFF2-40B4-BE49-F238E27FC236}">
                <a16:creationId xmlns:a16="http://schemas.microsoft.com/office/drawing/2014/main" xmlns="" id="{BA90DFEF-03C7-432B-BF51-7648D10E6F9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92371" y="2581437"/>
            <a:ext cx="1316394" cy="1316394"/>
          </a:xfrm>
          <a:prstGeom prst="rect">
            <a:avLst/>
          </a:prstGeom>
        </p:spPr>
      </p:pic>
      <p:pic>
        <p:nvPicPr>
          <p:cNvPr id="9" name="图片 40">
            <a:extLst>
              <a:ext uri="{FF2B5EF4-FFF2-40B4-BE49-F238E27FC236}">
                <a16:creationId xmlns:a16="http://schemas.microsoft.com/office/drawing/2014/main" xmlns="" id="{B2B6F7BF-14AE-496B-8C0C-C5DA48CF7F6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171554" y="1491787"/>
            <a:ext cx="958029" cy="958029"/>
          </a:xfrm>
          <a:prstGeom prst="rect">
            <a:avLst/>
          </a:prstGeom>
        </p:spPr>
      </p:pic>
      <p:sp>
        <p:nvSpPr>
          <p:cNvPr id="12" name="TextBox 11">
            <a:extLst>
              <a:ext uri="{FF2B5EF4-FFF2-40B4-BE49-F238E27FC236}">
                <a16:creationId xmlns:a16="http://schemas.microsoft.com/office/drawing/2014/main" xmlns="" id="{5745CD6D-8C2B-473E-B984-E6F771C98436}"/>
              </a:ext>
            </a:extLst>
          </p:cNvPr>
          <p:cNvSpPr txBox="1"/>
          <p:nvPr/>
        </p:nvSpPr>
        <p:spPr>
          <a:xfrm>
            <a:off x="2306289" y="848829"/>
            <a:ext cx="9248732" cy="1200329"/>
          </a:xfrm>
          <a:prstGeom prst="rect">
            <a:avLst/>
          </a:prstGeom>
          <a:noFill/>
        </p:spPr>
        <p:txBody>
          <a:bodyPr wrap="square">
            <a:spAutoFit/>
          </a:bodyPr>
          <a:lstStyle/>
          <a:p>
            <a:r>
              <a:rPr lang="en-US" sz="3600" b="1">
                <a:solidFill>
                  <a:srgbClr val="0070C0"/>
                </a:solidFill>
                <a:latin typeface="Calibri" panose="020F0502020204030204" pitchFamily="34" charset="0"/>
                <a:cs typeface="Calibri" panose="020F0502020204030204" pitchFamily="34" charset="0"/>
              </a:rPr>
              <a:t>Vì sao A-ri-ôn phải nhảy xuống biển?</a:t>
            </a:r>
            <a:endParaRPr lang="vi-VN" sz="3600" b="1">
              <a:solidFill>
                <a:srgbClr val="0070C0"/>
              </a:solidFill>
              <a:latin typeface="Calibri" panose="020F0502020204030204" pitchFamily="34" charset="0"/>
              <a:cs typeface="Calibri" panose="020F0502020204030204" pitchFamily="34" charset="0"/>
            </a:endParaRPr>
          </a:p>
          <a:p>
            <a:r>
              <a:rPr lang="en-US" sz="3600" b="1">
                <a:solidFill>
                  <a:srgbClr val="0070C0"/>
                </a:solidFill>
                <a:latin typeface="Calibri" panose="020F0502020204030204" pitchFamily="34" charset="0"/>
                <a:cs typeface="Calibri" panose="020F0502020204030204" pitchFamily="34" charset="0"/>
              </a:rPr>
              <a:t>Chọn câu trả lời đúng nhất.</a:t>
            </a:r>
          </a:p>
        </p:txBody>
      </p:sp>
      <p:sp>
        <p:nvSpPr>
          <p:cNvPr id="11" name="Text Box 3">
            <a:extLst>
              <a:ext uri="{FF2B5EF4-FFF2-40B4-BE49-F238E27FC236}">
                <a16:creationId xmlns:a16="http://schemas.microsoft.com/office/drawing/2014/main" xmlns="" id="{2E4FD11F-B474-43BD-B7FD-EE9CF466D4B8}"/>
              </a:ext>
            </a:extLst>
          </p:cNvPr>
          <p:cNvSpPr txBox="1">
            <a:spLocks noChangeArrowheads="1"/>
          </p:cNvSpPr>
          <p:nvPr/>
        </p:nvSpPr>
        <p:spPr bwMode="auto">
          <a:xfrm>
            <a:off x="1610359" y="2318622"/>
            <a:ext cx="10137140" cy="28007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spcBef>
                <a:spcPct val="50000"/>
              </a:spcBef>
            </a:pPr>
            <a:r>
              <a:rPr lang="en-US" altLang="en-US" sz="3200">
                <a:cs typeface="Calibri" panose="020F0502020204030204" pitchFamily="34" charset="0"/>
              </a:rPr>
              <a:t>A. Vì ông không muốn bị bọn cướp giết hại.</a:t>
            </a:r>
          </a:p>
          <a:p>
            <a:pPr eaLnBrk="1" hangingPunct="1">
              <a:spcBef>
                <a:spcPct val="50000"/>
              </a:spcBef>
            </a:pPr>
            <a:r>
              <a:rPr lang="en-US" altLang="en-US" sz="3200">
                <a:cs typeface="Calibri" panose="020F0502020204030204" pitchFamily="34" charset="0"/>
              </a:rPr>
              <a:t>B. Vì ông biết đã có đàn cá heo cứu mình.</a:t>
            </a:r>
          </a:p>
          <a:p>
            <a:pPr eaLnBrk="1" hangingPunct="1">
              <a:spcBef>
                <a:spcPct val="50000"/>
              </a:spcBef>
            </a:pPr>
            <a:r>
              <a:rPr lang="en-US" altLang="en-US" sz="3200">
                <a:cs typeface="Calibri" panose="020F0502020204030204" pitchFamily="34" charset="0"/>
              </a:rPr>
              <a:t>C. Vì ông có khả năng vượt mọi nguy hiểm trên biển cả.</a:t>
            </a:r>
            <a:endParaRPr lang="vi-VN" altLang="en-US" sz="3200">
              <a:cs typeface="Calibri" panose="020F0502020204030204" pitchFamily="34" charset="0"/>
            </a:endParaRPr>
          </a:p>
          <a:p>
            <a:pPr eaLnBrk="1" hangingPunct="1">
              <a:spcBef>
                <a:spcPct val="50000"/>
              </a:spcBef>
            </a:pPr>
            <a:r>
              <a:rPr lang="vi-VN" altLang="en-US" sz="3200">
                <a:cs typeface="Calibri" panose="020F0502020204030204" pitchFamily="34" charset="0"/>
              </a:rPr>
              <a:t>D. Vì ông muốn bơi cùng cá heo.</a:t>
            </a:r>
            <a:endParaRPr lang="en-US" altLang="en-US" sz="3200">
              <a:cs typeface="Calibri" panose="020F0502020204030204" pitchFamily="34" charset="0"/>
            </a:endParaRPr>
          </a:p>
        </p:txBody>
      </p:sp>
      <p:pic>
        <p:nvPicPr>
          <p:cNvPr id="13" name="Picture 12">
            <a:extLst>
              <a:ext uri="{FF2B5EF4-FFF2-40B4-BE49-F238E27FC236}">
                <a16:creationId xmlns:a16="http://schemas.microsoft.com/office/drawing/2014/main" xmlns="" id="{7A67F985-116C-4A4D-8226-B2EF1705BBA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30897" y="-76200"/>
            <a:ext cx="2444708" cy="2450804"/>
          </a:xfrm>
          <a:prstGeom prst="rect">
            <a:avLst/>
          </a:prstGeom>
        </p:spPr>
      </p:pic>
      <p:pic>
        <p:nvPicPr>
          <p:cNvPr id="15" name="图片 40">
            <a:extLst>
              <a:ext uri="{FF2B5EF4-FFF2-40B4-BE49-F238E27FC236}">
                <a16:creationId xmlns:a16="http://schemas.microsoft.com/office/drawing/2014/main" xmlns="" id="{41DA2B6E-8D37-4727-8F42-89C0030253A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73007" y="2143240"/>
            <a:ext cx="958029" cy="958029"/>
          </a:xfrm>
          <a:prstGeom prst="rect">
            <a:avLst/>
          </a:prstGeom>
        </p:spPr>
      </p:pic>
      <p:pic>
        <p:nvPicPr>
          <p:cNvPr id="16" name="Picture 4" descr="卡通箭頭繪製箭頭箭頭創意箭頭矢量和png | How to draw hands, Hand drawn arrows, Arrow drawing">
            <a:hlinkClick r:id="rId7" action="ppaction://hlinksldjump"/>
            <a:extLst>
              <a:ext uri="{FF2B5EF4-FFF2-40B4-BE49-F238E27FC236}">
                <a16:creationId xmlns:a16="http://schemas.microsoft.com/office/drawing/2014/main" xmlns="" id="{F7445915-B2D8-4B0B-9458-2AA52C90367B}"/>
              </a:ext>
            </a:extLst>
          </p:cNvPr>
          <p:cNvPicPr>
            <a:picLocks noChangeAspect="1" noChangeArrowheads="1"/>
          </p:cNvPicPr>
          <p:nvPr/>
        </p:nvPicPr>
        <p:blipFill>
          <a:blip r:embed="rId8" cstate="print">
            <a:extLst>
              <a:ext uri="{BEBA8EAE-BF5A-486C-A8C5-ECC9F3942E4B}">
                <a14:imgProps xmlns:a14="http://schemas.microsoft.com/office/drawing/2010/main">
                  <a14:imgLayer r:embed="rId9">
                    <a14:imgEffect>
                      <a14:backgroundRemoval t="31250" b="73125" l="15156" r="72500">
                        <a14:foregroundMark x1="27344" y1="42031" x2="38750" y2="42969"/>
                      </a14:backgroundRemoval>
                    </a14:imgEffect>
                  </a14:imgLayer>
                </a14:imgProps>
              </a:ext>
              <a:ext uri="{28A0092B-C50C-407E-A947-70E740481C1C}">
                <a14:useLocalDpi xmlns:a14="http://schemas.microsoft.com/office/drawing/2010/main" val="0"/>
              </a:ext>
            </a:extLst>
          </a:blip>
          <a:srcRect/>
          <a:stretch>
            <a:fillRect/>
          </a:stretch>
        </p:blipFill>
        <p:spPr bwMode="auto">
          <a:xfrm rot="173295" flipH="1">
            <a:off x="-385670" y="5212654"/>
            <a:ext cx="2102146" cy="21021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36152746"/>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500"/>
                                        <p:tgtEl>
                                          <p:spTgt spid="15"/>
                                        </p:tgtEl>
                                      </p:cBhvr>
                                    </p:animEffect>
                                  </p:childTnLst>
                                </p:cTn>
                              </p:par>
                            </p:childTnLst>
                          </p:cTn>
                        </p:par>
                        <p:par>
                          <p:cTn id="22" fill="hold">
                            <p:stCondLst>
                              <p:cond delay="500"/>
                            </p:stCondLst>
                            <p:childTnLst>
                              <p:par>
                                <p:cTn id="23" presetID="32" presetClass="emph" presetSubtype="0" fill="hold" nodeType="afterEffect">
                                  <p:stCondLst>
                                    <p:cond delay="0"/>
                                  </p:stCondLst>
                                  <p:childTnLst>
                                    <p:animRot by="120000">
                                      <p:cBhvr>
                                        <p:cTn id="24" dur="100" fill="hold">
                                          <p:stCondLst>
                                            <p:cond delay="0"/>
                                          </p:stCondLst>
                                        </p:cTn>
                                        <p:tgtEl>
                                          <p:spTgt spid="15"/>
                                        </p:tgtEl>
                                        <p:attrNameLst>
                                          <p:attrName>r</p:attrName>
                                        </p:attrNameLst>
                                      </p:cBhvr>
                                    </p:animRot>
                                    <p:animRot by="-240000">
                                      <p:cBhvr>
                                        <p:cTn id="25" dur="200" fill="hold">
                                          <p:stCondLst>
                                            <p:cond delay="200"/>
                                          </p:stCondLst>
                                        </p:cTn>
                                        <p:tgtEl>
                                          <p:spTgt spid="15"/>
                                        </p:tgtEl>
                                        <p:attrNameLst>
                                          <p:attrName>r</p:attrName>
                                        </p:attrNameLst>
                                      </p:cBhvr>
                                    </p:animRot>
                                    <p:animRot by="240000">
                                      <p:cBhvr>
                                        <p:cTn id="26" dur="200" fill="hold">
                                          <p:stCondLst>
                                            <p:cond delay="400"/>
                                          </p:stCondLst>
                                        </p:cTn>
                                        <p:tgtEl>
                                          <p:spTgt spid="15"/>
                                        </p:tgtEl>
                                        <p:attrNameLst>
                                          <p:attrName>r</p:attrName>
                                        </p:attrNameLst>
                                      </p:cBhvr>
                                    </p:animRot>
                                    <p:animRot by="-240000">
                                      <p:cBhvr>
                                        <p:cTn id="27" dur="200" fill="hold">
                                          <p:stCondLst>
                                            <p:cond delay="600"/>
                                          </p:stCondLst>
                                        </p:cTn>
                                        <p:tgtEl>
                                          <p:spTgt spid="15"/>
                                        </p:tgtEl>
                                        <p:attrNameLst>
                                          <p:attrName>r</p:attrName>
                                        </p:attrNameLst>
                                      </p:cBhvr>
                                    </p:animRot>
                                    <p:animRot by="120000">
                                      <p:cBhvr>
                                        <p:cTn id="28" dur="200" fill="hold">
                                          <p:stCondLst>
                                            <p:cond delay="800"/>
                                          </p:stCondLst>
                                        </p:cTn>
                                        <p:tgtEl>
                                          <p:spTgt spid="1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xmlns="" id="{3CD6668D-F837-4866-9183-AF93ED73912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2191998" cy="6858000"/>
          </a:xfrm>
          <a:prstGeom prst="rect">
            <a:avLst/>
          </a:prstGeom>
        </p:spPr>
      </p:pic>
      <p:sp>
        <p:nvSpPr>
          <p:cNvPr id="5" name="Rectangle: Rounded Corners 4">
            <a:extLst>
              <a:ext uri="{FF2B5EF4-FFF2-40B4-BE49-F238E27FC236}">
                <a16:creationId xmlns:a16="http://schemas.microsoft.com/office/drawing/2014/main" xmlns="" id="{E8B2BAC9-7103-49C5-8B6F-97B6B223219A}"/>
              </a:ext>
            </a:extLst>
          </p:cNvPr>
          <p:cNvSpPr/>
          <p:nvPr/>
        </p:nvSpPr>
        <p:spPr>
          <a:xfrm>
            <a:off x="412002" y="419100"/>
            <a:ext cx="11335497" cy="59436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图片 38">
            <a:extLst>
              <a:ext uri="{FF2B5EF4-FFF2-40B4-BE49-F238E27FC236}">
                <a16:creationId xmlns:a16="http://schemas.microsoft.com/office/drawing/2014/main" xmlns="" id="{8C77FC92-37C5-4643-8B59-7C474A1476C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773600">
            <a:off x="10334037" y="25042"/>
            <a:ext cx="1621841" cy="1621841"/>
          </a:xfrm>
          <a:prstGeom prst="rect">
            <a:avLst/>
          </a:prstGeom>
        </p:spPr>
      </p:pic>
      <p:pic>
        <p:nvPicPr>
          <p:cNvPr id="8" name="图片 39">
            <a:extLst>
              <a:ext uri="{FF2B5EF4-FFF2-40B4-BE49-F238E27FC236}">
                <a16:creationId xmlns:a16="http://schemas.microsoft.com/office/drawing/2014/main" xmlns="" id="{BA90DFEF-03C7-432B-BF51-7648D10E6F9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92371" y="2581437"/>
            <a:ext cx="1316394" cy="1316394"/>
          </a:xfrm>
          <a:prstGeom prst="rect">
            <a:avLst/>
          </a:prstGeom>
        </p:spPr>
      </p:pic>
      <p:pic>
        <p:nvPicPr>
          <p:cNvPr id="9" name="图片 40">
            <a:extLst>
              <a:ext uri="{FF2B5EF4-FFF2-40B4-BE49-F238E27FC236}">
                <a16:creationId xmlns:a16="http://schemas.microsoft.com/office/drawing/2014/main" xmlns="" id="{B2B6F7BF-14AE-496B-8C0C-C5DA48CF7F6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171554" y="1491787"/>
            <a:ext cx="958029" cy="958029"/>
          </a:xfrm>
          <a:prstGeom prst="rect">
            <a:avLst/>
          </a:prstGeom>
        </p:spPr>
      </p:pic>
      <p:sp>
        <p:nvSpPr>
          <p:cNvPr id="12" name="TextBox 11">
            <a:extLst>
              <a:ext uri="{FF2B5EF4-FFF2-40B4-BE49-F238E27FC236}">
                <a16:creationId xmlns:a16="http://schemas.microsoft.com/office/drawing/2014/main" xmlns="" id="{5745CD6D-8C2B-473E-B984-E6F771C98436}"/>
              </a:ext>
            </a:extLst>
          </p:cNvPr>
          <p:cNvSpPr txBox="1"/>
          <p:nvPr/>
        </p:nvSpPr>
        <p:spPr>
          <a:xfrm>
            <a:off x="1228275" y="853523"/>
            <a:ext cx="10300462" cy="1200329"/>
          </a:xfrm>
          <a:prstGeom prst="rect">
            <a:avLst/>
          </a:prstGeom>
          <a:noFill/>
        </p:spPr>
        <p:txBody>
          <a:bodyPr wrap="square">
            <a:spAutoFit/>
          </a:bodyPr>
          <a:lstStyle/>
          <a:p>
            <a:pPr algn="ctr"/>
            <a:r>
              <a:rPr lang="en-US" sz="3600" b="1">
                <a:solidFill>
                  <a:srgbClr val="0070C0"/>
                </a:solidFill>
                <a:latin typeface="Calibri" panose="020F0502020204030204" pitchFamily="34" charset="0"/>
                <a:cs typeface="Calibri" panose="020F0502020204030204" pitchFamily="34" charset="0"/>
              </a:rPr>
              <a:t>Việc làm của đàn cá heo với A-ri-ôn</a:t>
            </a:r>
            <a:endParaRPr lang="vi-VN" sz="3600" b="1">
              <a:solidFill>
                <a:srgbClr val="0070C0"/>
              </a:solidFill>
              <a:latin typeface="Calibri" panose="020F0502020204030204" pitchFamily="34" charset="0"/>
              <a:cs typeface="Calibri" panose="020F0502020204030204" pitchFamily="34" charset="0"/>
            </a:endParaRPr>
          </a:p>
          <a:p>
            <a:pPr algn="ctr"/>
            <a:r>
              <a:rPr lang="en-US" sz="3600" b="1">
                <a:solidFill>
                  <a:srgbClr val="0070C0"/>
                </a:solidFill>
                <a:latin typeface="Calibri" panose="020F0502020204030204" pitchFamily="34" charset="0"/>
                <a:cs typeface="Calibri" panose="020F0502020204030204" pitchFamily="34" charset="0"/>
              </a:rPr>
              <a:t>cho thấy cá heo có những phẩm chất gì đáng quý</a:t>
            </a:r>
            <a:r>
              <a:rPr lang="vi-VN" sz="3600" b="1">
                <a:solidFill>
                  <a:srgbClr val="0070C0"/>
                </a:solidFill>
                <a:latin typeface="Calibri" panose="020F0502020204030204" pitchFamily="34" charset="0"/>
                <a:cs typeface="Calibri" panose="020F0502020204030204" pitchFamily="34" charset="0"/>
              </a:rPr>
              <a:t> </a:t>
            </a:r>
            <a:r>
              <a:rPr lang="en-US" sz="3600" b="1">
                <a:solidFill>
                  <a:srgbClr val="0070C0"/>
                </a:solidFill>
                <a:latin typeface="Calibri" panose="020F0502020204030204" pitchFamily="34" charset="0"/>
                <a:cs typeface="Calibri" panose="020F0502020204030204" pitchFamily="34" charset="0"/>
              </a:rPr>
              <a:t>?</a:t>
            </a:r>
          </a:p>
        </p:txBody>
      </p:sp>
      <p:sp>
        <p:nvSpPr>
          <p:cNvPr id="11" name="Text Box 3">
            <a:extLst>
              <a:ext uri="{FF2B5EF4-FFF2-40B4-BE49-F238E27FC236}">
                <a16:creationId xmlns:a16="http://schemas.microsoft.com/office/drawing/2014/main" xmlns="" id="{2E4FD11F-B474-43BD-B7FD-EE9CF466D4B8}"/>
              </a:ext>
            </a:extLst>
          </p:cNvPr>
          <p:cNvSpPr txBox="1">
            <a:spLocks noChangeArrowheads="1"/>
          </p:cNvSpPr>
          <p:nvPr/>
        </p:nvSpPr>
        <p:spPr bwMode="auto">
          <a:xfrm>
            <a:off x="1610359" y="2318622"/>
            <a:ext cx="10137140" cy="28007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514350" indent="-514350" eaLnBrk="1" hangingPunct="1">
              <a:spcBef>
                <a:spcPct val="50000"/>
              </a:spcBef>
              <a:buAutoNum type="alphaUcPeriod"/>
            </a:pPr>
            <a:r>
              <a:rPr lang="en-US" altLang="en-US" sz="3200">
                <a:cs typeface="Calibri" panose="020F0502020204030204" pitchFamily="34" charset="0"/>
              </a:rPr>
              <a:t>Cá heo là con vật thông </a:t>
            </a:r>
            <a:r>
              <a:rPr lang="vi-VN" altLang="en-US" sz="3200">
                <a:cs typeface="Calibri" panose="020F0502020204030204" pitchFamily="34" charset="0"/>
              </a:rPr>
              <a:t>minh, tình nghĩa</a:t>
            </a:r>
          </a:p>
          <a:p>
            <a:pPr marL="514350" indent="-514350" eaLnBrk="1" hangingPunct="1">
              <a:spcBef>
                <a:spcPct val="50000"/>
              </a:spcBef>
              <a:buAutoNum type="alphaUcPeriod"/>
            </a:pPr>
            <a:r>
              <a:rPr lang="vi-VN" altLang="en-US" sz="3200">
                <a:cs typeface="Calibri" panose="020F0502020204030204" pitchFamily="34" charset="0"/>
              </a:rPr>
              <a:t>Cá heo biết cứu giúp khi người gặp nạn</a:t>
            </a:r>
            <a:r>
              <a:rPr lang="en-US" altLang="en-US" sz="3200">
                <a:cs typeface="Calibri" panose="020F0502020204030204" pitchFamily="34" charset="0"/>
              </a:rPr>
              <a:t>.</a:t>
            </a:r>
          </a:p>
          <a:p>
            <a:pPr eaLnBrk="1" hangingPunct="1">
              <a:spcBef>
                <a:spcPct val="50000"/>
              </a:spcBef>
            </a:pPr>
            <a:r>
              <a:rPr lang="en-US" altLang="en-US" sz="3200">
                <a:cs typeface="Calibri" panose="020F0502020204030204" pitchFamily="34" charset="0"/>
              </a:rPr>
              <a:t>C. </a:t>
            </a:r>
            <a:r>
              <a:rPr lang="vi-VN" altLang="en-US" sz="3200">
                <a:cs typeface="Calibri" panose="020F0502020204030204" pitchFamily="34" charset="0"/>
              </a:rPr>
              <a:t>Chúng biết thưởng thức tiếng hát của nghệ sĩ</a:t>
            </a:r>
            <a:r>
              <a:rPr lang="en-US" altLang="en-US" sz="3200">
                <a:cs typeface="Calibri" panose="020F0502020204030204" pitchFamily="34" charset="0"/>
              </a:rPr>
              <a:t>.</a:t>
            </a:r>
            <a:endParaRPr lang="vi-VN" altLang="en-US" sz="3200">
              <a:cs typeface="Calibri" panose="020F0502020204030204" pitchFamily="34" charset="0"/>
            </a:endParaRPr>
          </a:p>
          <a:p>
            <a:pPr eaLnBrk="1" hangingPunct="1">
              <a:spcBef>
                <a:spcPct val="50000"/>
              </a:spcBef>
            </a:pPr>
            <a:r>
              <a:rPr lang="vi-VN" altLang="en-US" sz="3200">
                <a:cs typeface="Calibri" panose="020F0502020204030204" pitchFamily="34" charset="0"/>
              </a:rPr>
              <a:t>D. Tất cả đều đúng.</a:t>
            </a:r>
            <a:endParaRPr lang="en-US" altLang="en-US" sz="3200">
              <a:cs typeface="Calibri" panose="020F0502020204030204" pitchFamily="34" charset="0"/>
            </a:endParaRPr>
          </a:p>
        </p:txBody>
      </p:sp>
      <p:pic>
        <p:nvPicPr>
          <p:cNvPr id="15" name="图片 40">
            <a:extLst>
              <a:ext uri="{FF2B5EF4-FFF2-40B4-BE49-F238E27FC236}">
                <a16:creationId xmlns:a16="http://schemas.microsoft.com/office/drawing/2014/main" xmlns="" id="{114E5BDE-3CA8-4800-8D32-6862C087E0A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73007" y="2143240"/>
            <a:ext cx="958029" cy="958029"/>
          </a:xfrm>
          <a:prstGeom prst="rect">
            <a:avLst/>
          </a:prstGeom>
        </p:spPr>
      </p:pic>
      <p:pic>
        <p:nvPicPr>
          <p:cNvPr id="16" name="Picture 15">
            <a:extLst>
              <a:ext uri="{FF2B5EF4-FFF2-40B4-BE49-F238E27FC236}">
                <a16:creationId xmlns:a16="http://schemas.microsoft.com/office/drawing/2014/main" xmlns="" id="{6C357BBF-01E9-4EBF-BBF7-2322D031347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76177" y="-534681"/>
            <a:ext cx="3371380" cy="3377477"/>
          </a:xfrm>
          <a:prstGeom prst="rect">
            <a:avLst/>
          </a:prstGeom>
        </p:spPr>
      </p:pic>
      <p:pic>
        <p:nvPicPr>
          <p:cNvPr id="17" name="Picture 4" descr="卡通箭頭繪製箭頭箭頭創意箭頭矢量和png | How to draw hands, Hand drawn arrows, Arrow drawing">
            <a:hlinkClick r:id="rId7" action="ppaction://hlinksldjump"/>
            <a:extLst>
              <a:ext uri="{FF2B5EF4-FFF2-40B4-BE49-F238E27FC236}">
                <a16:creationId xmlns:a16="http://schemas.microsoft.com/office/drawing/2014/main" xmlns="" id="{14110BEF-77C0-418C-A1A8-9ADDA660CDF8}"/>
              </a:ext>
            </a:extLst>
          </p:cNvPr>
          <p:cNvPicPr>
            <a:picLocks noChangeAspect="1" noChangeArrowheads="1"/>
          </p:cNvPicPr>
          <p:nvPr/>
        </p:nvPicPr>
        <p:blipFill>
          <a:blip r:embed="rId8" cstate="print">
            <a:extLst>
              <a:ext uri="{BEBA8EAE-BF5A-486C-A8C5-ECC9F3942E4B}">
                <a14:imgProps xmlns:a14="http://schemas.microsoft.com/office/drawing/2010/main">
                  <a14:imgLayer r:embed="rId9">
                    <a14:imgEffect>
                      <a14:backgroundRemoval t="31250" b="73125" l="15156" r="72500">
                        <a14:foregroundMark x1="27344" y1="42031" x2="38750" y2="42969"/>
                      </a14:backgroundRemoval>
                    </a14:imgEffect>
                  </a14:imgLayer>
                </a14:imgProps>
              </a:ext>
              <a:ext uri="{28A0092B-C50C-407E-A947-70E740481C1C}">
                <a14:useLocalDpi xmlns:a14="http://schemas.microsoft.com/office/drawing/2010/main" val="0"/>
              </a:ext>
            </a:extLst>
          </a:blip>
          <a:srcRect/>
          <a:stretch>
            <a:fillRect/>
          </a:stretch>
        </p:blipFill>
        <p:spPr bwMode="auto">
          <a:xfrm rot="173295" flipH="1">
            <a:off x="-385670" y="5212654"/>
            <a:ext cx="2102146" cy="21021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099252"/>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500"/>
                                        <p:tgtEl>
                                          <p:spTgt spid="15"/>
                                        </p:tgtEl>
                                      </p:cBhvr>
                                    </p:animEffect>
                                  </p:childTnLst>
                                </p:cTn>
                              </p:par>
                            </p:childTnLst>
                          </p:cTn>
                        </p:par>
                        <p:par>
                          <p:cTn id="14" fill="hold">
                            <p:stCondLst>
                              <p:cond delay="1500"/>
                            </p:stCondLst>
                            <p:childTnLst>
                              <p:par>
                                <p:cTn id="15" presetID="32" presetClass="emph" presetSubtype="0" fill="hold" nodeType="afterEffect">
                                  <p:stCondLst>
                                    <p:cond delay="0"/>
                                  </p:stCondLst>
                                  <p:childTnLst>
                                    <p:animRot by="120000">
                                      <p:cBhvr>
                                        <p:cTn id="16" dur="100" fill="hold">
                                          <p:stCondLst>
                                            <p:cond delay="0"/>
                                          </p:stCondLst>
                                        </p:cTn>
                                        <p:tgtEl>
                                          <p:spTgt spid="15"/>
                                        </p:tgtEl>
                                        <p:attrNameLst>
                                          <p:attrName>r</p:attrName>
                                        </p:attrNameLst>
                                      </p:cBhvr>
                                    </p:animRot>
                                    <p:animRot by="-240000">
                                      <p:cBhvr>
                                        <p:cTn id="17" dur="200" fill="hold">
                                          <p:stCondLst>
                                            <p:cond delay="200"/>
                                          </p:stCondLst>
                                        </p:cTn>
                                        <p:tgtEl>
                                          <p:spTgt spid="15"/>
                                        </p:tgtEl>
                                        <p:attrNameLst>
                                          <p:attrName>r</p:attrName>
                                        </p:attrNameLst>
                                      </p:cBhvr>
                                    </p:animRot>
                                    <p:animRot by="240000">
                                      <p:cBhvr>
                                        <p:cTn id="18" dur="200" fill="hold">
                                          <p:stCondLst>
                                            <p:cond delay="400"/>
                                          </p:stCondLst>
                                        </p:cTn>
                                        <p:tgtEl>
                                          <p:spTgt spid="15"/>
                                        </p:tgtEl>
                                        <p:attrNameLst>
                                          <p:attrName>r</p:attrName>
                                        </p:attrNameLst>
                                      </p:cBhvr>
                                    </p:animRot>
                                    <p:animRot by="-240000">
                                      <p:cBhvr>
                                        <p:cTn id="19" dur="200" fill="hold">
                                          <p:stCondLst>
                                            <p:cond delay="600"/>
                                          </p:stCondLst>
                                        </p:cTn>
                                        <p:tgtEl>
                                          <p:spTgt spid="15"/>
                                        </p:tgtEl>
                                        <p:attrNameLst>
                                          <p:attrName>r</p:attrName>
                                        </p:attrNameLst>
                                      </p:cBhvr>
                                    </p:animRot>
                                    <p:animRot by="120000">
                                      <p:cBhvr>
                                        <p:cTn id="20" dur="200" fill="hold">
                                          <p:stCondLst>
                                            <p:cond delay="800"/>
                                          </p:stCondLst>
                                        </p:cTn>
                                        <p:tgtEl>
                                          <p:spTgt spid="15"/>
                                        </p:tgtEl>
                                        <p:attrNameLst>
                                          <p:attrName>r</p:attrName>
                                        </p:attrNameLst>
                                      </p:cBhvr>
                                    </p:animRo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fade">
                                      <p:cBhvr>
                                        <p:cTn id="25" dur="1000"/>
                                        <p:tgtEl>
                                          <p:spTgt spid="12"/>
                                        </p:tgtEl>
                                      </p:cBhvr>
                                    </p:animEffect>
                                    <p:anim calcmode="lin" valueType="num">
                                      <p:cBhvr>
                                        <p:cTn id="26" dur="1000" fill="hold"/>
                                        <p:tgtEl>
                                          <p:spTgt spid="12"/>
                                        </p:tgtEl>
                                        <p:attrNameLst>
                                          <p:attrName>ppt_x</p:attrName>
                                        </p:attrNameLst>
                                      </p:cBhvr>
                                      <p:tavLst>
                                        <p:tav tm="0">
                                          <p:val>
                                            <p:strVal val="#ppt_x"/>
                                          </p:val>
                                        </p:tav>
                                        <p:tav tm="100000">
                                          <p:val>
                                            <p:strVal val="#ppt_x"/>
                                          </p:val>
                                        </p:tav>
                                      </p:tavLst>
                                    </p:anim>
                                    <p:anim calcmode="lin" valueType="num">
                                      <p:cBhvr>
                                        <p:cTn id="27"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xmlns="" id="{9EE8C10B-E6E4-4275-8DC8-C389AD4804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2191998" cy="6858000"/>
          </a:xfrm>
          <a:prstGeom prst="rect">
            <a:avLst/>
          </a:prstGeom>
        </p:spPr>
      </p:pic>
      <p:pic>
        <p:nvPicPr>
          <p:cNvPr id="6" name="Picture 2" descr="http://dulichtaynguyen.org/upload/thuydienyaly.jpg">
            <a:extLst>
              <a:ext uri="{FF2B5EF4-FFF2-40B4-BE49-F238E27FC236}">
                <a16:creationId xmlns:a16="http://schemas.microsoft.com/office/drawing/2014/main" xmlns="" id="{CC862F24-5059-49FE-A6D7-246BCB3EDF6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08136" y="3581837"/>
            <a:ext cx="5475737" cy="303138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098" name="Picture 2" descr="Thủy điện Hòa Bình - Công trình kỳ vĩ của thế kỷ 20 - VnExpress">
            <a:extLst>
              <a:ext uri="{FF2B5EF4-FFF2-40B4-BE49-F238E27FC236}">
                <a16:creationId xmlns:a16="http://schemas.microsoft.com/office/drawing/2014/main" xmlns="" id="{7C7AB4A2-8859-4AEA-BBC4-E32CECF58B1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3803" y="252535"/>
            <a:ext cx="5389124" cy="303138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100" name="Picture 4" descr="Nhà máy thủy điện Hòa Bình">
            <a:extLst>
              <a:ext uri="{FF2B5EF4-FFF2-40B4-BE49-F238E27FC236}">
                <a16:creationId xmlns:a16="http://schemas.microsoft.com/office/drawing/2014/main" xmlns="" id="{709A5928-CCFE-49E6-B961-EAAF8A1260D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09074" y="244781"/>
            <a:ext cx="5475737" cy="303913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102" name="Picture 6" descr="Chuẩn bị khởi công Nhà máy Thủy điện Hòa Bình mở rộng - Báo Nhân Dân">
            <a:extLst>
              <a:ext uri="{FF2B5EF4-FFF2-40B4-BE49-F238E27FC236}">
                <a16:creationId xmlns:a16="http://schemas.microsoft.com/office/drawing/2014/main" xmlns="" id="{958F6427-9AAB-4FED-9E70-94674C2D5A1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3803" y="3581837"/>
            <a:ext cx="5389124" cy="303138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670608548"/>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barn(outVertical)">
                                      <p:cBhvr>
                                        <p:cTn id="7" dur="500"/>
                                        <p:tgtEl>
                                          <p:spTgt spid="409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37" fill="hold" nodeType="clickEffect">
                                  <p:stCondLst>
                                    <p:cond delay="0"/>
                                  </p:stCondLst>
                                  <p:childTnLst>
                                    <p:set>
                                      <p:cBhvr>
                                        <p:cTn id="11" dur="1" fill="hold">
                                          <p:stCondLst>
                                            <p:cond delay="0"/>
                                          </p:stCondLst>
                                        </p:cTn>
                                        <p:tgtEl>
                                          <p:spTgt spid="4100"/>
                                        </p:tgtEl>
                                        <p:attrNameLst>
                                          <p:attrName>style.visibility</p:attrName>
                                        </p:attrNameLst>
                                      </p:cBhvr>
                                      <p:to>
                                        <p:strVal val="visible"/>
                                      </p:to>
                                    </p:set>
                                    <p:animEffect transition="in" filter="barn(outVertical)">
                                      <p:cBhvr>
                                        <p:cTn id="12" dur="500"/>
                                        <p:tgtEl>
                                          <p:spTgt spid="4100"/>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37" fill="hold" nodeType="clickEffect">
                                  <p:stCondLst>
                                    <p:cond delay="0"/>
                                  </p:stCondLst>
                                  <p:childTnLst>
                                    <p:set>
                                      <p:cBhvr>
                                        <p:cTn id="16" dur="1" fill="hold">
                                          <p:stCondLst>
                                            <p:cond delay="0"/>
                                          </p:stCondLst>
                                        </p:cTn>
                                        <p:tgtEl>
                                          <p:spTgt spid="4102"/>
                                        </p:tgtEl>
                                        <p:attrNameLst>
                                          <p:attrName>style.visibility</p:attrName>
                                        </p:attrNameLst>
                                      </p:cBhvr>
                                      <p:to>
                                        <p:strVal val="visible"/>
                                      </p:to>
                                    </p:set>
                                    <p:animEffect transition="in" filter="barn(outVertical)">
                                      <p:cBhvr>
                                        <p:cTn id="17" dur="500"/>
                                        <p:tgtEl>
                                          <p:spTgt spid="4102"/>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37"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arn(outVertical)">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xmlns="" id="{80CBE072-CB8C-43C8-8E05-4979C2C5531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7" name="图片 6">
            <a:extLst>
              <a:ext uri="{FF2B5EF4-FFF2-40B4-BE49-F238E27FC236}">
                <a16:creationId xmlns:a16="http://schemas.microsoft.com/office/drawing/2014/main" xmlns="" id="{21A4A379-6274-4086-8F3E-E370535A13B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29676" y="181765"/>
            <a:ext cx="1621841" cy="1621841"/>
          </a:xfrm>
          <a:prstGeom prst="rect">
            <a:avLst/>
          </a:prstGeom>
        </p:spPr>
      </p:pic>
      <p:pic>
        <p:nvPicPr>
          <p:cNvPr id="8" name="图片 7">
            <a:extLst>
              <a:ext uri="{FF2B5EF4-FFF2-40B4-BE49-F238E27FC236}">
                <a16:creationId xmlns:a16="http://schemas.microsoft.com/office/drawing/2014/main" xmlns="" id="{BB2684B0-6E85-4E49-B00F-023C7C932BA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179496" y="652818"/>
            <a:ext cx="1316394" cy="1316394"/>
          </a:xfrm>
          <a:prstGeom prst="rect">
            <a:avLst/>
          </a:prstGeom>
        </p:spPr>
      </p:pic>
      <p:pic>
        <p:nvPicPr>
          <p:cNvPr id="9" name="图片 8">
            <a:extLst>
              <a:ext uri="{FF2B5EF4-FFF2-40B4-BE49-F238E27FC236}">
                <a16:creationId xmlns:a16="http://schemas.microsoft.com/office/drawing/2014/main" xmlns="" id="{6FCA3B8C-7BBB-403C-A65E-965F7C06FFF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001794" y="1764845"/>
            <a:ext cx="958029" cy="958029"/>
          </a:xfrm>
          <a:prstGeom prst="rect">
            <a:avLst/>
          </a:prstGeom>
        </p:spPr>
      </p:pic>
      <p:pic>
        <p:nvPicPr>
          <p:cNvPr id="15" name="图片 14">
            <a:extLst>
              <a:ext uri="{FF2B5EF4-FFF2-40B4-BE49-F238E27FC236}">
                <a16:creationId xmlns:a16="http://schemas.microsoft.com/office/drawing/2014/main" xmlns="" id="{4EDF6902-7A33-4BF9-8651-F8F611CA4D7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3206664">
            <a:off x="-238879" y="6487"/>
            <a:ext cx="2057479" cy="2057479"/>
          </a:xfrm>
          <a:prstGeom prst="rect">
            <a:avLst/>
          </a:prstGeom>
        </p:spPr>
      </p:pic>
      <p:sp>
        <p:nvSpPr>
          <p:cNvPr id="14" name="Rectangle 13">
            <a:extLst>
              <a:ext uri="{FF2B5EF4-FFF2-40B4-BE49-F238E27FC236}">
                <a16:creationId xmlns:a16="http://schemas.microsoft.com/office/drawing/2014/main" xmlns="" id="{CFF2C86C-C231-46A5-A710-39D76F431F0E}"/>
              </a:ext>
            </a:extLst>
          </p:cNvPr>
          <p:cNvSpPr/>
          <p:nvPr/>
        </p:nvSpPr>
        <p:spPr>
          <a:xfrm>
            <a:off x="4412131" y="762000"/>
            <a:ext cx="3367737" cy="736517"/>
          </a:xfrm>
          <a:prstGeom prst="rect">
            <a:avLst/>
          </a:prstGeom>
          <a:noFill/>
        </p:spPr>
        <p:txBody>
          <a:bodyPr wrap="square" lIns="91440" tIns="45720" rIns="91440" bIns="45720" numCol="1">
            <a:prstTxWarp prst="textPlain">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vi-VN" sz="1600" b="1" cap="none" spc="0">
                <a:ln w="38100">
                  <a:solidFill>
                    <a:srgbClr val="EC943B"/>
                  </a:solidFill>
                </a:ln>
                <a:solidFill>
                  <a:srgbClr val="FFFF80"/>
                </a:solidFill>
                <a:effectLst>
                  <a:outerShdw blurRad="38100" dist="25400" dir="5400000" algn="ctr" rotWithShape="0">
                    <a:srgbClr val="6E747A">
                      <a:alpha val="43000"/>
                    </a:srgbClr>
                  </a:outerShdw>
                </a:effectLst>
                <a:latin typeface="iCiel Cadena" panose="02000503000000020004" pitchFamily="2" charset="0"/>
              </a:rPr>
              <a:t>TẬP ĐỌC</a:t>
            </a:r>
            <a:endParaRPr lang="en-US" sz="1600" b="1" cap="none" spc="0">
              <a:ln w="38100">
                <a:solidFill>
                  <a:srgbClr val="EC943B"/>
                </a:solidFill>
              </a:ln>
              <a:solidFill>
                <a:srgbClr val="FFFF80"/>
              </a:solidFill>
              <a:effectLst>
                <a:outerShdw blurRad="38100" dist="25400" dir="5400000" algn="ctr" rotWithShape="0">
                  <a:srgbClr val="6E747A">
                    <a:alpha val="43000"/>
                  </a:srgbClr>
                </a:outerShdw>
              </a:effectLst>
              <a:latin typeface="iCiel Cadena" panose="02000503000000020004" pitchFamily="2" charset="0"/>
            </a:endParaRPr>
          </a:p>
        </p:txBody>
      </p:sp>
      <p:sp>
        <p:nvSpPr>
          <p:cNvPr id="16" name="Rectangle 15">
            <a:extLst>
              <a:ext uri="{FF2B5EF4-FFF2-40B4-BE49-F238E27FC236}">
                <a16:creationId xmlns:a16="http://schemas.microsoft.com/office/drawing/2014/main" xmlns="" id="{7E7F6660-F2F9-4B2A-8C68-B557EFB1994D}"/>
              </a:ext>
            </a:extLst>
          </p:cNvPr>
          <p:cNvSpPr/>
          <p:nvPr/>
        </p:nvSpPr>
        <p:spPr>
          <a:xfrm>
            <a:off x="723900" y="1969213"/>
            <a:ext cx="10186200" cy="2551987"/>
          </a:xfrm>
          <a:prstGeom prst="rect">
            <a:avLst/>
          </a:prstGeom>
          <a:noFill/>
        </p:spPr>
        <p:txBody>
          <a:bodyPr wrap="square" lIns="91440" tIns="45720" rIns="91440" bIns="45720" numCol="1">
            <a:prstTxWarp prst="textPlain">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vi-VN" sz="1600" b="1" cap="none" spc="0">
                <a:ln w="38100">
                  <a:solidFill>
                    <a:srgbClr val="00B0F0"/>
                  </a:solidFill>
                </a:ln>
                <a:solidFill>
                  <a:srgbClr val="FFF9E9"/>
                </a:solidFill>
                <a:effectLst>
                  <a:outerShdw blurRad="38100" dist="25400" dir="5400000" algn="ctr" rotWithShape="0">
                    <a:srgbClr val="6E747A">
                      <a:alpha val="43000"/>
                    </a:srgbClr>
                  </a:outerShdw>
                </a:effectLst>
                <a:latin typeface="iCiel Baliho Script" pitchFamily="2" charset="0"/>
              </a:rPr>
              <a:t>Tiếng đàn ba-la-lai-ca</a:t>
            </a:r>
          </a:p>
          <a:p>
            <a:pPr algn="ctr"/>
            <a:r>
              <a:rPr lang="vi-VN" sz="1600" b="1">
                <a:ln w="38100">
                  <a:solidFill>
                    <a:srgbClr val="00B0F0"/>
                  </a:solidFill>
                </a:ln>
                <a:solidFill>
                  <a:srgbClr val="FFF9E9"/>
                </a:solidFill>
                <a:effectLst>
                  <a:outerShdw blurRad="38100" dist="25400" dir="5400000" algn="ctr" rotWithShape="0">
                    <a:srgbClr val="6E747A">
                      <a:alpha val="43000"/>
                    </a:srgbClr>
                  </a:outerShdw>
                </a:effectLst>
                <a:latin typeface="iCiel Baliho Script" pitchFamily="2" charset="0"/>
              </a:rPr>
              <a:t>trên sông Đà</a:t>
            </a:r>
            <a:endParaRPr lang="en-US" sz="1600" b="1" cap="none" spc="0">
              <a:ln w="38100">
                <a:solidFill>
                  <a:srgbClr val="00B0F0"/>
                </a:solidFill>
              </a:ln>
              <a:solidFill>
                <a:srgbClr val="FFF9E9"/>
              </a:solidFill>
              <a:effectLst>
                <a:outerShdw blurRad="38100" dist="25400" dir="5400000" algn="ctr" rotWithShape="0">
                  <a:srgbClr val="6E747A">
                    <a:alpha val="43000"/>
                  </a:srgbClr>
                </a:outerShdw>
              </a:effectLst>
              <a:latin typeface="iCiel Baliho Script" pitchFamily="2" charset="0"/>
            </a:endParaRPr>
          </a:p>
        </p:txBody>
      </p:sp>
      <p:grpSp>
        <p:nvGrpSpPr>
          <p:cNvPr id="27" name="Group 26">
            <a:extLst>
              <a:ext uri="{FF2B5EF4-FFF2-40B4-BE49-F238E27FC236}">
                <a16:creationId xmlns:a16="http://schemas.microsoft.com/office/drawing/2014/main" xmlns="" id="{B94EA1E0-5423-4955-921A-FA72E6E61839}"/>
              </a:ext>
            </a:extLst>
          </p:cNvPr>
          <p:cNvGrpSpPr/>
          <p:nvPr/>
        </p:nvGrpSpPr>
        <p:grpSpPr>
          <a:xfrm rot="320761">
            <a:off x="7157459" y="3017351"/>
            <a:ext cx="4635490" cy="3798573"/>
            <a:chOff x="7321950" y="3042467"/>
            <a:chExt cx="4635490" cy="3798573"/>
          </a:xfrm>
        </p:grpSpPr>
        <p:pic>
          <p:nvPicPr>
            <p:cNvPr id="1028" name="Picture 4" descr="Cresent Moon Cartoon Images Clipart Best - Yellow Moon Black Background -  Png Download (#5398947) - PinClipart">
              <a:extLst>
                <a:ext uri="{FF2B5EF4-FFF2-40B4-BE49-F238E27FC236}">
                  <a16:creationId xmlns:a16="http://schemas.microsoft.com/office/drawing/2014/main" xmlns="" id="{97CDB1B7-8A7C-449F-A8CF-55385F47AF08}"/>
                </a:ext>
              </a:extLst>
            </p:cNvPr>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0" b="100000" l="0" r="100000"/>
                      </a14:imgEffect>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rot="628387" flipH="1">
              <a:off x="8092919" y="3042467"/>
              <a:ext cx="3864521" cy="3798573"/>
            </a:xfrm>
            <a:prstGeom prst="rect">
              <a:avLst/>
            </a:prstGeom>
            <a:noFill/>
            <a:extLst>
              <a:ext uri="{909E8E84-426E-40DD-AFC4-6F175D3DCCD1}">
                <a14:hiddenFill xmlns:a14="http://schemas.microsoft.com/office/drawing/2010/main">
                  <a:solidFill>
                    <a:srgbClr val="FFFFFF"/>
                  </a:solidFill>
                </a14:hiddenFill>
              </a:ext>
            </a:extLst>
          </p:spPr>
        </p:pic>
        <p:grpSp>
          <p:nvGrpSpPr>
            <p:cNvPr id="26" name="Group 25">
              <a:extLst>
                <a:ext uri="{FF2B5EF4-FFF2-40B4-BE49-F238E27FC236}">
                  <a16:creationId xmlns:a16="http://schemas.microsoft.com/office/drawing/2014/main" xmlns="" id="{4154ADCE-11D8-487C-8417-C605DBAB591E}"/>
                </a:ext>
              </a:extLst>
            </p:cNvPr>
            <p:cNvGrpSpPr/>
            <p:nvPr/>
          </p:nvGrpSpPr>
          <p:grpSpPr>
            <a:xfrm>
              <a:off x="7321950" y="3826380"/>
              <a:ext cx="3167091" cy="2904858"/>
              <a:chOff x="676169" y="3524760"/>
              <a:chExt cx="3167091" cy="2904858"/>
            </a:xfrm>
          </p:grpSpPr>
          <p:pic>
            <p:nvPicPr>
              <p:cNvPr id="17" name="Picture 2" descr="Tập đọc: Tiếng đàn ba-la-lai-ca trên sông Đà">
                <a:extLst>
                  <a:ext uri="{FF2B5EF4-FFF2-40B4-BE49-F238E27FC236}">
                    <a16:creationId xmlns:a16="http://schemas.microsoft.com/office/drawing/2014/main" xmlns="" id="{6F34DA8F-FD11-46E5-AAF8-06A273E3EC34}"/>
                  </a:ext>
                </a:extLst>
              </p:cNvPr>
              <p:cNvPicPr>
                <a:picLocks noChangeAspect="1" noChangeArrowheads="1"/>
              </p:cNvPicPr>
              <p:nvPr/>
            </p:nvPicPr>
            <p:blipFill>
              <a:blip r:embed="rId10">
                <a:extLst>
                  <a:ext uri="{BEBA8EAE-BF5A-486C-A8C5-ECC9F3942E4B}">
                    <a14:imgProps xmlns:a14="http://schemas.microsoft.com/office/drawing/2010/main">
                      <a14:imgLayer r:embed="rId11">
                        <a14:imgEffect>
                          <a14:backgroundRemoval t="0" b="100000" l="0" r="100000"/>
                        </a14:imgEffect>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rot="21224695" flipH="1">
                <a:off x="676169" y="4212160"/>
                <a:ext cx="3167091" cy="1663985"/>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0">
                <a:extLst>
                  <a:ext uri="{FF2B5EF4-FFF2-40B4-BE49-F238E27FC236}">
                    <a16:creationId xmlns:a16="http://schemas.microsoft.com/office/drawing/2014/main" xmlns="" id="{44253707-116D-4CFE-B94A-A7672984E6B3}"/>
                  </a:ext>
                </a:extLst>
              </p:cNvPr>
              <p:cNvPicPr>
                <a:picLocks noChangeAspect="1"/>
              </p:cNvPicPr>
              <p:nvPr/>
            </p:nvPicPr>
            <p:blipFill rotWithShape="1">
              <a:blip r:embed="rId12" cstate="print">
                <a:extLst>
                  <a:ext uri="{BEBA8EAE-BF5A-486C-A8C5-ECC9F3942E4B}">
                    <a14:imgProps xmlns:a14="http://schemas.microsoft.com/office/drawing/2010/main">
                      <a14:imgLayer r:embed="rId13">
                        <a14:imgEffect>
                          <a14:backgroundRemoval t="929" b="100000" l="0" r="90180">
                            <a14:foregroundMark x1="41183" y1="60880" x2="58560" y2="81429"/>
                            <a14:foregroundMark x1="23136" y1="43763" x2="23136" y2="43763"/>
                            <a14:backgroundMark x1="5193" y1="35769" x2="41388" y2="43803"/>
                            <a14:backgroundMark x1="52905" y1="42309" x2="60051" y2="59225"/>
                            <a14:backgroundMark x1="83033" y1="50545" x2="71774" y2="64998"/>
                            <a14:backgroundMark x1="56041" y1="41986" x2="43907" y2="54461"/>
                            <a14:backgroundMark x1="55424" y1="39685" x2="64216" y2="41986"/>
                            <a14:backgroundMark x1="70694" y1="52846" x2="66530" y2="59386"/>
                            <a14:backgroundMark x1="70900" y1="50545" x2="69460" y2="52685"/>
                          </a14:backgroundRemoval>
                        </a14:imgEffect>
                      </a14:imgLayer>
                    </a14:imgProps>
                  </a:ext>
                  <a:ext uri="{28A0092B-C50C-407E-A947-70E740481C1C}">
                    <a14:useLocalDpi xmlns:a14="http://schemas.microsoft.com/office/drawing/2010/main" val="0"/>
                  </a:ext>
                </a:extLst>
              </a:blip>
              <a:srcRect r="12004"/>
              <a:stretch/>
            </p:blipFill>
            <p:spPr>
              <a:xfrm>
                <a:off x="1681480" y="3524760"/>
                <a:ext cx="2006764" cy="2904858"/>
              </a:xfrm>
              <a:prstGeom prst="rect">
                <a:avLst/>
              </a:prstGeom>
            </p:spPr>
          </p:pic>
        </p:grpSp>
      </p:grpSp>
      <p:sp>
        <p:nvSpPr>
          <p:cNvPr id="24" name="Rectangle 23">
            <a:extLst>
              <a:ext uri="{FF2B5EF4-FFF2-40B4-BE49-F238E27FC236}">
                <a16:creationId xmlns:a16="http://schemas.microsoft.com/office/drawing/2014/main" xmlns="" id="{06E7DF7D-05C1-45E2-A8D5-E10B5AA889E9}"/>
              </a:ext>
            </a:extLst>
          </p:cNvPr>
          <p:cNvSpPr/>
          <p:nvPr/>
        </p:nvSpPr>
        <p:spPr>
          <a:xfrm>
            <a:off x="3650440" y="4766728"/>
            <a:ext cx="4026700" cy="566347"/>
          </a:xfrm>
          <a:prstGeom prst="rect">
            <a:avLst/>
          </a:prstGeom>
          <a:noFill/>
        </p:spPr>
        <p:txBody>
          <a:bodyPr wrap="square" lIns="91440" tIns="45720" rIns="91440" bIns="45720" numCol="1">
            <a:prstTxWarp prst="textPlain">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600" b="1" cap="none" spc="0">
                <a:ln w="19050">
                  <a:solidFill>
                    <a:srgbClr val="00B0F0"/>
                  </a:solidFill>
                </a:ln>
                <a:solidFill>
                  <a:srgbClr val="FFF9E9"/>
                </a:solidFill>
                <a:effectLst>
                  <a:outerShdw blurRad="38100" dist="25400" dir="5400000" algn="ctr" rotWithShape="0">
                    <a:srgbClr val="6E747A">
                      <a:alpha val="43000"/>
                    </a:srgbClr>
                  </a:outerShdw>
                </a:effectLst>
                <a:latin typeface="iCiel Baliho Script" pitchFamily="2" charset="0"/>
              </a:rPr>
              <a:t>Theo Quang Huy</a:t>
            </a:r>
          </a:p>
        </p:txBody>
      </p:sp>
    </p:spTree>
    <p:extLst>
      <p:ext uri="{BB962C8B-B14F-4D97-AF65-F5344CB8AC3E}">
        <p14:creationId xmlns:p14="http://schemas.microsoft.com/office/powerpoint/2010/main" val="3696405930"/>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par>
                                <p:cTn id="10" presetID="53" presetClass="entr" presetSubtype="16"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500" fill="hold"/>
                                        <p:tgtEl>
                                          <p:spTgt spid="8"/>
                                        </p:tgtEl>
                                        <p:attrNameLst>
                                          <p:attrName>ppt_w</p:attrName>
                                        </p:attrNameLst>
                                      </p:cBhvr>
                                      <p:tavLst>
                                        <p:tav tm="0">
                                          <p:val>
                                            <p:fltVal val="0"/>
                                          </p:val>
                                        </p:tav>
                                        <p:tav tm="100000">
                                          <p:val>
                                            <p:strVal val="#ppt_w"/>
                                          </p:val>
                                        </p:tav>
                                      </p:tavLst>
                                    </p:anim>
                                    <p:anim calcmode="lin" valueType="num">
                                      <p:cBhvr>
                                        <p:cTn id="13" dur="500" fill="hold"/>
                                        <p:tgtEl>
                                          <p:spTgt spid="8"/>
                                        </p:tgtEl>
                                        <p:attrNameLst>
                                          <p:attrName>ppt_h</p:attrName>
                                        </p:attrNameLst>
                                      </p:cBhvr>
                                      <p:tavLst>
                                        <p:tav tm="0">
                                          <p:val>
                                            <p:fltVal val="0"/>
                                          </p:val>
                                        </p:tav>
                                        <p:tav tm="100000">
                                          <p:val>
                                            <p:strVal val="#ppt_h"/>
                                          </p:val>
                                        </p:tav>
                                      </p:tavLst>
                                    </p:anim>
                                    <p:animEffect transition="in" filter="fade">
                                      <p:cBhvr>
                                        <p:cTn id="14" dur="500"/>
                                        <p:tgtEl>
                                          <p:spTgt spid="8"/>
                                        </p:tgtEl>
                                      </p:cBhvr>
                                    </p:animEffect>
                                  </p:childTnLst>
                                </p:cTn>
                              </p:par>
                              <p:par>
                                <p:cTn id="15" presetID="53" presetClass="entr" presetSubtype="16" fill="hold" nodeType="with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p:cTn id="17" dur="500" fill="hold"/>
                                        <p:tgtEl>
                                          <p:spTgt spid="9"/>
                                        </p:tgtEl>
                                        <p:attrNameLst>
                                          <p:attrName>ppt_w</p:attrName>
                                        </p:attrNameLst>
                                      </p:cBhvr>
                                      <p:tavLst>
                                        <p:tav tm="0">
                                          <p:val>
                                            <p:fltVal val="0"/>
                                          </p:val>
                                        </p:tav>
                                        <p:tav tm="100000">
                                          <p:val>
                                            <p:strVal val="#ppt_w"/>
                                          </p:val>
                                        </p:tav>
                                      </p:tavLst>
                                    </p:anim>
                                    <p:anim calcmode="lin" valueType="num">
                                      <p:cBhvr>
                                        <p:cTn id="18" dur="500" fill="hold"/>
                                        <p:tgtEl>
                                          <p:spTgt spid="9"/>
                                        </p:tgtEl>
                                        <p:attrNameLst>
                                          <p:attrName>ppt_h</p:attrName>
                                        </p:attrNameLst>
                                      </p:cBhvr>
                                      <p:tavLst>
                                        <p:tav tm="0">
                                          <p:val>
                                            <p:fltVal val="0"/>
                                          </p:val>
                                        </p:tav>
                                        <p:tav tm="100000">
                                          <p:val>
                                            <p:strVal val="#ppt_h"/>
                                          </p:val>
                                        </p:tav>
                                      </p:tavLst>
                                    </p:anim>
                                    <p:animEffect transition="in" filter="fade">
                                      <p:cBhvr>
                                        <p:cTn id="19" dur="5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grpId="0" nodeType="click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randombar(horizontal)">
                                      <p:cBhvr>
                                        <p:cTn id="24" dur="500"/>
                                        <p:tgtEl>
                                          <p:spTgt spid="14"/>
                                        </p:tgtEl>
                                      </p:cBhvr>
                                    </p:animEffect>
                                  </p:childTnLst>
                                </p:cTn>
                              </p:par>
                            </p:childTnLst>
                          </p:cTn>
                        </p:par>
                      </p:childTnLst>
                    </p:cTn>
                  </p:par>
                  <p:par>
                    <p:cTn id="25" fill="hold">
                      <p:stCondLst>
                        <p:cond delay="indefinite"/>
                      </p:stCondLst>
                      <p:childTnLst>
                        <p:par>
                          <p:cTn id="26" fill="hold">
                            <p:stCondLst>
                              <p:cond delay="0"/>
                            </p:stCondLst>
                            <p:childTnLst>
                              <p:par>
                                <p:cTn id="27" presetID="26" presetClass="entr" presetSubtype="0" fill="hold" grpId="0" nodeType="click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wipe(down)">
                                      <p:cBhvr>
                                        <p:cTn id="29" dur="580">
                                          <p:stCondLst>
                                            <p:cond delay="0"/>
                                          </p:stCondLst>
                                        </p:cTn>
                                        <p:tgtEl>
                                          <p:spTgt spid="16"/>
                                        </p:tgtEl>
                                      </p:cBhvr>
                                    </p:animEffect>
                                    <p:anim calcmode="lin" valueType="num">
                                      <p:cBhvr>
                                        <p:cTn id="30"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31"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32"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33"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34"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35" dur="26">
                                          <p:stCondLst>
                                            <p:cond delay="650"/>
                                          </p:stCondLst>
                                        </p:cTn>
                                        <p:tgtEl>
                                          <p:spTgt spid="16"/>
                                        </p:tgtEl>
                                      </p:cBhvr>
                                      <p:to x="100000" y="60000"/>
                                    </p:animScale>
                                    <p:animScale>
                                      <p:cBhvr>
                                        <p:cTn id="36" dur="166" decel="50000">
                                          <p:stCondLst>
                                            <p:cond delay="676"/>
                                          </p:stCondLst>
                                        </p:cTn>
                                        <p:tgtEl>
                                          <p:spTgt spid="16"/>
                                        </p:tgtEl>
                                      </p:cBhvr>
                                      <p:to x="100000" y="100000"/>
                                    </p:animScale>
                                    <p:animScale>
                                      <p:cBhvr>
                                        <p:cTn id="37" dur="26">
                                          <p:stCondLst>
                                            <p:cond delay="1312"/>
                                          </p:stCondLst>
                                        </p:cTn>
                                        <p:tgtEl>
                                          <p:spTgt spid="16"/>
                                        </p:tgtEl>
                                      </p:cBhvr>
                                      <p:to x="100000" y="80000"/>
                                    </p:animScale>
                                    <p:animScale>
                                      <p:cBhvr>
                                        <p:cTn id="38" dur="166" decel="50000">
                                          <p:stCondLst>
                                            <p:cond delay="1338"/>
                                          </p:stCondLst>
                                        </p:cTn>
                                        <p:tgtEl>
                                          <p:spTgt spid="16"/>
                                        </p:tgtEl>
                                      </p:cBhvr>
                                      <p:to x="100000" y="100000"/>
                                    </p:animScale>
                                    <p:animScale>
                                      <p:cBhvr>
                                        <p:cTn id="39" dur="26">
                                          <p:stCondLst>
                                            <p:cond delay="1642"/>
                                          </p:stCondLst>
                                        </p:cTn>
                                        <p:tgtEl>
                                          <p:spTgt spid="16"/>
                                        </p:tgtEl>
                                      </p:cBhvr>
                                      <p:to x="100000" y="90000"/>
                                    </p:animScale>
                                    <p:animScale>
                                      <p:cBhvr>
                                        <p:cTn id="40" dur="166" decel="50000">
                                          <p:stCondLst>
                                            <p:cond delay="1668"/>
                                          </p:stCondLst>
                                        </p:cTn>
                                        <p:tgtEl>
                                          <p:spTgt spid="16"/>
                                        </p:tgtEl>
                                      </p:cBhvr>
                                      <p:to x="100000" y="100000"/>
                                    </p:animScale>
                                    <p:animScale>
                                      <p:cBhvr>
                                        <p:cTn id="41" dur="26">
                                          <p:stCondLst>
                                            <p:cond delay="1808"/>
                                          </p:stCondLst>
                                        </p:cTn>
                                        <p:tgtEl>
                                          <p:spTgt spid="16"/>
                                        </p:tgtEl>
                                      </p:cBhvr>
                                      <p:to x="100000" y="95000"/>
                                    </p:animScale>
                                    <p:animScale>
                                      <p:cBhvr>
                                        <p:cTn id="42" dur="166" decel="50000">
                                          <p:stCondLst>
                                            <p:cond delay="1834"/>
                                          </p:stCondLst>
                                        </p:cTn>
                                        <p:tgtEl>
                                          <p:spTgt spid="16"/>
                                        </p:tgtEl>
                                      </p:cBhvr>
                                      <p:to x="100000" y="100000"/>
                                    </p:animScale>
                                  </p:childTnLst>
                                </p:cTn>
                              </p:par>
                              <p:par>
                                <p:cTn id="43" presetID="26" presetClass="entr" presetSubtype="0" fill="hold" grpId="0" nodeType="withEffect">
                                  <p:stCondLst>
                                    <p:cond delay="0"/>
                                  </p:stCondLst>
                                  <p:childTnLst>
                                    <p:set>
                                      <p:cBhvr>
                                        <p:cTn id="44" dur="1" fill="hold">
                                          <p:stCondLst>
                                            <p:cond delay="0"/>
                                          </p:stCondLst>
                                        </p:cTn>
                                        <p:tgtEl>
                                          <p:spTgt spid="24"/>
                                        </p:tgtEl>
                                        <p:attrNameLst>
                                          <p:attrName>style.visibility</p:attrName>
                                        </p:attrNameLst>
                                      </p:cBhvr>
                                      <p:to>
                                        <p:strVal val="visible"/>
                                      </p:to>
                                    </p:set>
                                    <p:animEffect transition="in" filter="wipe(down)">
                                      <p:cBhvr>
                                        <p:cTn id="45" dur="580">
                                          <p:stCondLst>
                                            <p:cond delay="0"/>
                                          </p:stCondLst>
                                        </p:cTn>
                                        <p:tgtEl>
                                          <p:spTgt spid="24"/>
                                        </p:tgtEl>
                                      </p:cBhvr>
                                    </p:animEffect>
                                    <p:anim calcmode="lin" valueType="num">
                                      <p:cBhvr>
                                        <p:cTn id="46" dur="1822" tmFilter="0,0; 0.14,0.36; 0.43,0.73; 0.71,0.91; 1.0,1.0">
                                          <p:stCondLst>
                                            <p:cond delay="0"/>
                                          </p:stCondLst>
                                        </p:cTn>
                                        <p:tgtEl>
                                          <p:spTgt spid="24"/>
                                        </p:tgtEl>
                                        <p:attrNameLst>
                                          <p:attrName>ppt_x</p:attrName>
                                        </p:attrNameLst>
                                      </p:cBhvr>
                                      <p:tavLst>
                                        <p:tav tm="0">
                                          <p:val>
                                            <p:strVal val="#ppt_x-0.25"/>
                                          </p:val>
                                        </p:tav>
                                        <p:tav tm="100000">
                                          <p:val>
                                            <p:strVal val="#ppt_x"/>
                                          </p:val>
                                        </p:tav>
                                      </p:tavLst>
                                    </p:anim>
                                    <p:anim calcmode="lin" valueType="num">
                                      <p:cBhvr>
                                        <p:cTn id="47" dur="664" tmFilter="0.0,0.0; 0.25,0.07; 0.50,0.2; 0.75,0.467; 1.0,1.0">
                                          <p:stCondLst>
                                            <p:cond delay="0"/>
                                          </p:stCondLst>
                                        </p:cTn>
                                        <p:tgtEl>
                                          <p:spTgt spid="24"/>
                                        </p:tgtEl>
                                        <p:attrNameLst>
                                          <p:attrName>ppt_y</p:attrName>
                                        </p:attrNameLst>
                                      </p:cBhvr>
                                      <p:tavLst>
                                        <p:tav tm="0" fmla="#ppt_y-sin(pi*$)/3">
                                          <p:val>
                                            <p:fltVal val="0.5"/>
                                          </p:val>
                                        </p:tav>
                                        <p:tav tm="100000">
                                          <p:val>
                                            <p:fltVal val="1"/>
                                          </p:val>
                                        </p:tav>
                                      </p:tavLst>
                                    </p:anim>
                                    <p:anim calcmode="lin" valueType="num">
                                      <p:cBhvr>
                                        <p:cTn id="48" dur="664" tmFilter="0, 0; 0.125,0.2665; 0.25,0.4; 0.375,0.465; 0.5,0.5;  0.625,0.535; 0.75,0.6; 0.875,0.7335; 1,1">
                                          <p:stCondLst>
                                            <p:cond delay="664"/>
                                          </p:stCondLst>
                                        </p:cTn>
                                        <p:tgtEl>
                                          <p:spTgt spid="24"/>
                                        </p:tgtEl>
                                        <p:attrNameLst>
                                          <p:attrName>ppt_y</p:attrName>
                                        </p:attrNameLst>
                                      </p:cBhvr>
                                      <p:tavLst>
                                        <p:tav tm="0" fmla="#ppt_y-sin(pi*$)/9">
                                          <p:val>
                                            <p:fltVal val="0"/>
                                          </p:val>
                                        </p:tav>
                                        <p:tav tm="100000">
                                          <p:val>
                                            <p:fltVal val="1"/>
                                          </p:val>
                                        </p:tav>
                                      </p:tavLst>
                                    </p:anim>
                                    <p:anim calcmode="lin" valueType="num">
                                      <p:cBhvr>
                                        <p:cTn id="49" dur="332" tmFilter="0, 0; 0.125,0.2665; 0.25,0.4; 0.375,0.465; 0.5,0.5;  0.625,0.535; 0.75,0.6; 0.875,0.7335; 1,1">
                                          <p:stCondLst>
                                            <p:cond delay="1324"/>
                                          </p:stCondLst>
                                        </p:cTn>
                                        <p:tgtEl>
                                          <p:spTgt spid="24"/>
                                        </p:tgtEl>
                                        <p:attrNameLst>
                                          <p:attrName>ppt_y</p:attrName>
                                        </p:attrNameLst>
                                      </p:cBhvr>
                                      <p:tavLst>
                                        <p:tav tm="0" fmla="#ppt_y-sin(pi*$)/27">
                                          <p:val>
                                            <p:fltVal val="0"/>
                                          </p:val>
                                        </p:tav>
                                        <p:tav tm="100000">
                                          <p:val>
                                            <p:fltVal val="1"/>
                                          </p:val>
                                        </p:tav>
                                      </p:tavLst>
                                    </p:anim>
                                    <p:anim calcmode="lin" valueType="num">
                                      <p:cBhvr>
                                        <p:cTn id="50" dur="164" tmFilter="0, 0; 0.125,0.2665; 0.25,0.4; 0.375,0.465; 0.5,0.5;  0.625,0.535; 0.75,0.6; 0.875,0.7335; 1,1">
                                          <p:stCondLst>
                                            <p:cond delay="1656"/>
                                          </p:stCondLst>
                                        </p:cTn>
                                        <p:tgtEl>
                                          <p:spTgt spid="24"/>
                                        </p:tgtEl>
                                        <p:attrNameLst>
                                          <p:attrName>ppt_y</p:attrName>
                                        </p:attrNameLst>
                                      </p:cBhvr>
                                      <p:tavLst>
                                        <p:tav tm="0" fmla="#ppt_y-sin(pi*$)/81">
                                          <p:val>
                                            <p:fltVal val="0"/>
                                          </p:val>
                                        </p:tav>
                                        <p:tav tm="100000">
                                          <p:val>
                                            <p:fltVal val="1"/>
                                          </p:val>
                                        </p:tav>
                                      </p:tavLst>
                                    </p:anim>
                                    <p:animScale>
                                      <p:cBhvr>
                                        <p:cTn id="51" dur="26">
                                          <p:stCondLst>
                                            <p:cond delay="650"/>
                                          </p:stCondLst>
                                        </p:cTn>
                                        <p:tgtEl>
                                          <p:spTgt spid="24"/>
                                        </p:tgtEl>
                                      </p:cBhvr>
                                      <p:to x="100000" y="60000"/>
                                    </p:animScale>
                                    <p:animScale>
                                      <p:cBhvr>
                                        <p:cTn id="52" dur="166" decel="50000">
                                          <p:stCondLst>
                                            <p:cond delay="676"/>
                                          </p:stCondLst>
                                        </p:cTn>
                                        <p:tgtEl>
                                          <p:spTgt spid="24"/>
                                        </p:tgtEl>
                                      </p:cBhvr>
                                      <p:to x="100000" y="100000"/>
                                    </p:animScale>
                                    <p:animScale>
                                      <p:cBhvr>
                                        <p:cTn id="53" dur="26">
                                          <p:stCondLst>
                                            <p:cond delay="1312"/>
                                          </p:stCondLst>
                                        </p:cTn>
                                        <p:tgtEl>
                                          <p:spTgt spid="24"/>
                                        </p:tgtEl>
                                      </p:cBhvr>
                                      <p:to x="100000" y="80000"/>
                                    </p:animScale>
                                    <p:animScale>
                                      <p:cBhvr>
                                        <p:cTn id="54" dur="166" decel="50000">
                                          <p:stCondLst>
                                            <p:cond delay="1338"/>
                                          </p:stCondLst>
                                        </p:cTn>
                                        <p:tgtEl>
                                          <p:spTgt spid="24"/>
                                        </p:tgtEl>
                                      </p:cBhvr>
                                      <p:to x="100000" y="100000"/>
                                    </p:animScale>
                                    <p:animScale>
                                      <p:cBhvr>
                                        <p:cTn id="55" dur="26">
                                          <p:stCondLst>
                                            <p:cond delay="1642"/>
                                          </p:stCondLst>
                                        </p:cTn>
                                        <p:tgtEl>
                                          <p:spTgt spid="24"/>
                                        </p:tgtEl>
                                      </p:cBhvr>
                                      <p:to x="100000" y="90000"/>
                                    </p:animScale>
                                    <p:animScale>
                                      <p:cBhvr>
                                        <p:cTn id="56" dur="166" decel="50000">
                                          <p:stCondLst>
                                            <p:cond delay="1668"/>
                                          </p:stCondLst>
                                        </p:cTn>
                                        <p:tgtEl>
                                          <p:spTgt spid="24"/>
                                        </p:tgtEl>
                                      </p:cBhvr>
                                      <p:to x="100000" y="100000"/>
                                    </p:animScale>
                                    <p:animScale>
                                      <p:cBhvr>
                                        <p:cTn id="57" dur="26">
                                          <p:stCondLst>
                                            <p:cond delay="1808"/>
                                          </p:stCondLst>
                                        </p:cTn>
                                        <p:tgtEl>
                                          <p:spTgt spid="24"/>
                                        </p:tgtEl>
                                      </p:cBhvr>
                                      <p:to x="100000" y="95000"/>
                                    </p:animScale>
                                    <p:animScale>
                                      <p:cBhvr>
                                        <p:cTn id="58" dur="166" decel="50000">
                                          <p:stCondLst>
                                            <p:cond delay="1834"/>
                                          </p:stCondLst>
                                        </p:cTn>
                                        <p:tgtEl>
                                          <p:spTgt spid="2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p:bldP spid="2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xmlns="" id="{9EE8C10B-E6E4-4275-8DC8-C389AD48046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12191998" cy="6858000"/>
          </a:xfrm>
          <a:prstGeom prst="rect">
            <a:avLst/>
          </a:prstGeom>
        </p:spPr>
      </p:pic>
      <p:pic>
        <p:nvPicPr>
          <p:cNvPr id="6146" name="Picture 2" descr="Trang Đặng Xuân Xuyến: CẢM NHẬN KHI ĐỌC “HƯ VÔ” CỦA NHÀ THƠ QUANG HUY - Tác  giả: Ngọc Bái (Yên Bái)">
            <a:extLst>
              <a:ext uri="{FF2B5EF4-FFF2-40B4-BE49-F238E27FC236}">
                <a16:creationId xmlns:a16="http://schemas.microsoft.com/office/drawing/2014/main" xmlns="" id="{88022D75-78F0-489D-8AF8-EE77012F8EC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flipH="1">
            <a:off x="812800" y="446087"/>
            <a:ext cx="5511800" cy="330978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Oval 4">
            <a:extLst>
              <a:ext uri="{FF2B5EF4-FFF2-40B4-BE49-F238E27FC236}">
                <a16:creationId xmlns:a16="http://schemas.microsoft.com/office/drawing/2014/main" xmlns="" id="{9AC6FA68-ECAE-498D-8E0F-54EDF59488D4}"/>
              </a:ext>
            </a:extLst>
          </p:cNvPr>
          <p:cNvSpPr/>
          <p:nvPr/>
        </p:nvSpPr>
        <p:spPr>
          <a:xfrm>
            <a:off x="7137399" y="317500"/>
            <a:ext cx="4876801" cy="62230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xmlns="" id="{22432D42-C393-4B42-95AE-D59ADF05718E}"/>
              </a:ext>
            </a:extLst>
          </p:cNvPr>
          <p:cNvSpPr txBox="1"/>
          <p:nvPr/>
        </p:nvSpPr>
        <p:spPr>
          <a:xfrm>
            <a:off x="7861299" y="1166842"/>
            <a:ext cx="3429000" cy="4770537"/>
          </a:xfrm>
          <a:prstGeom prst="rect">
            <a:avLst/>
          </a:prstGeom>
          <a:noFill/>
        </p:spPr>
        <p:txBody>
          <a:bodyPr wrap="square">
            <a:spAutoFit/>
          </a:bodyPr>
          <a:lstStyle/>
          <a:p>
            <a:pPr algn="ctr" eaLnBrk="1" hangingPunct="1"/>
            <a:r>
              <a:rPr lang="en-US" altLang="en-US" sz="4000" b="1">
                <a:solidFill>
                  <a:srgbClr val="0070C0"/>
                </a:solidFill>
                <a:latin typeface="Calibri" panose="020F0502020204030204" pitchFamily="34" charset="0"/>
                <a:cs typeface="Calibri" panose="020F0502020204030204" pitchFamily="34" charset="0"/>
              </a:rPr>
              <a:t>Nhiều bài  thơ nổi tiếng:</a:t>
            </a:r>
          </a:p>
          <a:p>
            <a:pPr eaLnBrk="1" hangingPunct="1"/>
            <a:r>
              <a:rPr lang="en-US" altLang="en-US" sz="3600" b="1">
                <a:latin typeface="Calibri" panose="020F0502020204030204" pitchFamily="34" charset="0"/>
                <a:cs typeface="Calibri" panose="020F0502020204030204" pitchFamily="34" charset="0"/>
              </a:rPr>
              <a:t>- </a:t>
            </a:r>
            <a:r>
              <a:rPr lang="vi-VN" altLang="en-US" sz="3600" b="1">
                <a:latin typeface="Calibri" panose="020F0502020204030204" pitchFamily="34" charset="0"/>
                <a:cs typeface="Calibri" panose="020F0502020204030204" pitchFamily="34" charset="0"/>
              </a:rPr>
              <a:t>Tiếng đàn</a:t>
            </a:r>
          </a:p>
          <a:p>
            <a:pPr eaLnBrk="1" hangingPunct="1"/>
            <a:r>
              <a:rPr lang="vi-VN" altLang="en-US" sz="3600" b="1">
                <a:latin typeface="Calibri" panose="020F0502020204030204" pitchFamily="34" charset="0"/>
                <a:cs typeface="Calibri" panose="020F0502020204030204" pitchFamily="34" charset="0"/>
              </a:rPr>
              <a:t>Ba – la – lai – ca trên sông Đà</a:t>
            </a:r>
          </a:p>
          <a:p>
            <a:pPr marL="285750" indent="-285750" eaLnBrk="1" hangingPunct="1">
              <a:buFontTx/>
              <a:buChar char="-"/>
            </a:pPr>
            <a:r>
              <a:rPr lang="vi-VN" altLang="en-US" sz="3600" b="1">
                <a:latin typeface="Calibri" panose="020F0502020204030204" pitchFamily="34" charset="0"/>
                <a:cs typeface="Calibri" panose="020F0502020204030204" pitchFamily="34" charset="0"/>
              </a:rPr>
              <a:t>Hư vô</a:t>
            </a:r>
          </a:p>
          <a:p>
            <a:pPr marL="285750" indent="-285750" eaLnBrk="1" hangingPunct="1">
              <a:buFontTx/>
              <a:buChar char="-"/>
            </a:pPr>
            <a:r>
              <a:rPr lang="vi-VN" altLang="en-US" sz="3600" b="1">
                <a:latin typeface="Calibri" panose="020F0502020204030204" pitchFamily="34" charset="0"/>
                <a:cs typeface="Calibri" panose="020F0502020204030204" pitchFamily="34" charset="0"/>
              </a:rPr>
              <a:t>Màu kỷ niệm</a:t>
            </a:r>
          </a:p>
          <a:p>
            <a:pPr marL="285750" indent="-285750" eaLnBrk="1" hangingPunct="1">
              <a:buFontTx/>
              <a:buChar char="-"/>
            </a:pPr>
            <a:r>
              <a:rPr lang="vi-VN" altLang="en-US" sz="3600" b="1">
                <a:latin typeface="Calibri" panose="020F0502020204030204" pitchFamily="34" charset="0"/>
                <a:cs typeface="Calibri" panose="020F0502020204030204" pitchFamily="34" charset="0"/>
              </a:rPr>
              <a:t>Bất ngờ em</a:t>
            </a:r>
            <a:endParaRPr lang="en-US" altLang="en-US" sz="3600" b="1">
              <a:latin typeface="Calibri" panose="020F0502020204030204" pitchFamily="34" charset="0"/>
              <a:cs typeface="Calibri" panose="020F0502020204030204" pitchFamily="34" charset="0"/>
            </a:endParaRPr>
          </a:p>
        </p:txBody>
      </p:sp>
      <p:sp>
        <p:nvSpPr>
          <p:cNvPr id="11" name="TextBox 10">
            <a:extLst>
              <a:ext uri="{FF2B5EF4-FFF2-40B4-BE49-F238E27FC236}">
                <a16:creationId xmlns:a16="http://schemas.microsoft.com/office/drawing/2014/main" xmlns="" id="{574812E6-C197-45B3-8CD6-B0D528045160}"/>
              </a:ext>
            </a:extLst>
          </p:cNvPr>
          <p:cNvSpPr txBox="1"/>
          <p:nvPr/>
        </p:nvSpPr>
        <p:spPr>
          <a:xfrm>
            <a:off x="381000" y="3859742"/>
            <a:ext cx="6350000" cy="2862322"/>
          </a:xfrm>
          <a:prstGeom prst="rect">
            <a:avLst/>
          </a:prstGeom>
          <a:noFill/>
        </p:spPr>
        <p:txBody>
          <a:bodyPr wrap="square">
            <a:spAutoFit/>
          </a:bodyPr>
          <a:lstStyle/>
          <a:p>
            <a:pPr algn="just" eaLnBrk="1" hangingPunct="1"/>
            <a:r>
              <a:rPr lang="vi-VN" altLang="en-US" sz="3600" b="1">
                <a:solidFill>
                  <a:schemeClr val="bg1"/>
                </a:solidFill>
                <a:latin typeface="Calibri" panose="020F0502020204030204" pitchFamily="34" charset="0"/>
                <a:cs typeface="Calibri" panose="020F0502020204030204" pitchFamily="34" charset="0"/>
              </a:rPr>
              <a:t>Nhà văn – nhà thơ </a:t>
            </a:r>
            <a:r>
              <a:rPr lang="nl-NL" altLang="en-US" sz="3600" b="1">
                <a:solidFill>
                  <a:schemeClr val="bg1"/>
                </a:solidFill>
                <a:latin typeface="Calibri" panose="020F0502020204030204" pitchFamily="34" charset="0"/>
                <a:cs typeface="Calibri" panose="020F0502020204030204" pitchFamily="34" charset="0"/>
              </a:rPr>
              <a:t>Quang Huy tên thật là Nguyễn Quang Huy, sinh năm 1936 tại Cẩm Giàng, Hải Dương. Ông sáng tác rất nhiều thơ và truyện ngắn.</a:t>
            </a:r>
            <a:endParaRPr lang="en-US" altLang="en-US" sz="3600" b="1">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44007043"/>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146"/>
                                        </p:tgtEl>
                                        <p:attrNameLst>
                                          <p:attrName>style.visibility</p:attrName>
                                        </p:attrNameLst>
                                      </p:cBhvr>
                                      <p:to>
                                        <p:strVal val="visible"/>
                                      </p:to>
                                    </p:set>
                                    <p:animEffect transition="in" filter="barn(inVertical)">
                                      <p:cBhvr>
                                        <p:cTn id="7" dur="500"/>
                                        <p:tgtEl>
                                          <p:spTgt spid="6146"/>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barn(inVertical)">
                                      <p:cBhvr>
                                        <p:cTn id="10" dur="5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p:cTn id="15" dur="500" fill="hold"/>
                                        <p:tgtEl>
                                          <p:spTgt spid="9"/>
                                        </p:tgtEl>
                                        <p:attrNameLst>
                                          <p:attrName>ppt_w</p:attrName>
                                        </p:attrNameLst>
                                      </p:cBhvr>
                                      <p:tavLst>
                                        <p:tav tm="0">
                                          <p:val>
                                            <p:fltVal val="0"/>
                                          </p:val>
                                        </p:tav>
                                        <p:tav tm="100000">
                                          <p:val>
                                            <p:strVal val="#ppt_w"/>
                                          </p:val>
                                        </p:tav>
                                      </p:tavLst>
                                    </p:anim>
                                    <p:anim calcmode="lin" valueType="num">
                                      <p:cBhvr>
                                        <p:cTn id="16" dur="500" fill="hold"/>
                                        <p:tgtEl>
                                          <p:spTgt spid="9"/>
                                        </p:tgtEl>
                                        <p:attrNameLst>
                                          <p:attrName>ppt_h</p:attrName>
                                        </p:attrNameLst>
                                      </p:cBhvr>
                                      <p:tavLst>
                                        <p:tav tm="0">
                                          <p:val>
                                            <p:fltVal val="0"/>
                                          </p:val>
                                        </p:tav>
                                        <p:tav tm="100000">
                                          <p:val>
                                            <p:strVal val="#ppt_h"/>
                                          </p:val>
                                        </p:tav>
                                      </p:tavLst>
                                    </p:anim>
                                    <p:animEffect transition="in" filter="fade">
                                      <p:cBhvr>
                                        <p:cTn id="17" dur="500"/>
                                        <p:tgtEl>
                                          <p:spTgt spid="9"/>
                                        </p:tgtEl>
                                      </p:cBhvr>
                                    </p:animEffect>
                                  </p:childTnLst>
                                </p:cTn>
                              </p:par>
                              <p:par>
                                <p:cTn id="18" presetID="53" presetClass="entr" presetSubtype="16" fill="hold" grpId="0" nodeType="withEffect">
                                  <p:stCondLst>
                                    <p:cond delay="0"/>
                                  </p:stCondLst>
                                  <p:childTnLst>
                                    <p:set>
                                      <p:cBhvr>
                                        <p:cTn id="19" dur="1" fill="hold">
                                          <p:stCondLst>
                                            <p:cond delay="0"/>
                                          </p:stCondLst>
                                        </p:cTn>
                                        <p:tgtEl>
                                          <p:spTgt spid="5"/>
                                        </p:tgtEl>
                                        <p:attrNameLst>
                                          <p:attrName>style.visibility</p:attrName>
                                        </p:attrNameLst>
                                      </p:cBhvr>
                                      <p:to>
                                        <p:strVal val="visible"/>
                                      </p:to>
                                    </p:set>
                                    <p:anim calcmode="lin" valueType="num">
                                      <p:cBhvr>
                                        <p:cTn id="20" dur="500" fill="hold"/>
                                        <p:tgtEl>
                                          <p:spTgt spid="5"/>
                                        </p:tgtEl>
                                        <p:attrNameLst>
                                          <p:attrName>ppt_w</p:attrName>
                                        </p:attrNameLst>
                                      </p:cBhvr>
                                      <p:tavLst>
                                        <p:tav tm="0">
                                          <p:val>
                                            <p:fltVal val="0"/>
                                          </p:val>
                                        </p:tav>
                                        <p:tav tm="100000">
                                          <p:val>
                                            <p:strVal val="#ppt_w"/>
                                          </p:val>
                                        </p:tav>
                                      </p:tavLst>
                                    </p:anim>
                                    <p:anim calcmode="lin" valueType="num">
                                      <p:cBhvr>
                                        <p:cTn id="21" dur="500" fill="hold"/>
                                        <p:tgtEl>
                                          <p:spTgt spid="5"/>
                                        </p:tgtEl>
                                        <p:attrNameLst>
                                          <p:attrName>ppt_h</p:attrName>
                                        </p:attrNameLst>
                                      </p:cBhvr>
                                      <p:tavLst>
                                        <p:tav tm="0">
                                          <p:val>
                                            <p:fltVal val="0"/>
                                          </p:val>
                                        </p:tav>
                                        <p:tav tm="100000">
                                          <p:val>
                                            <p:strVal val="#ppt_h"/>
                                          </p:val>
                                        </p:tav>
                                      </p:tavLst>
                                    </p:anim>
                                    <p:animEffect transition="in" filter="fade">
                                      <p:cBhvr>
                                        <p:cTn id="2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9" grpId="0"/>
      <p:bldP spid="11"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自闭症"/>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724</TotalTime>
  <Words>996</Words>
  <Application>Microsoft Office PowerPoint</Application>
  <PresentationFormat>Custom</PresentationFormat>
  <Paragraphs>134</Paragraphs>
  <Slides>40</Slides>
  <Notes>9</Notes>
  <HiddenSlides>0</HiddenSlides>
  <MMClips>1</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40</vt:i4>
      </vt:variant>
    </vt:vector>
  </HeadingPairs>
  <TitlesOfParts>
    <vt:vector size="50" baseType="lpstr">
      <vt:lpstr>Arial</vt:lpstr>
      <vt:lpstr>等线</vt:lpstr>
      <vt:lpstr>等线 Light</vt:lpstr>
      <vt:lpstr>Calibri</vt:lpstr>
      <vt:lpstr>iCiel Cadena</vt:lpstr>
      <vt:lpstr>UTM Talling</vt:lpstr>
      <vt:lpstr>iCiel Baliho Script</vt:lpstr>
      <vt:lpstr>Times New Roman</vt:lpstr>
      <vt:lpstr>Barlow Condensed</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单击此处添加标题</dc:title>
  <dc:creator>优品PPT</dc:creator>
  <dc:description>http://www.ypppt.com/</dc:description>
  <cp:lastModifiedBy>Trà My</cp:lastModifiedBy>
  <cp:revision>72</cp:revision>
  <dcterms:created xsi:type="dcterms:W3CDTF">2019-03-27T03:17:15Z</dcterms:created>
  <dcterms:modified xsi:type="dcterms:W3CDTF">2023-07-20T13:24:22Z</dcterms:modified>
</cp:coreProperties>
</file>