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handoutMasterIdLst>
    <p:handoutMasterId r:id="rId17"/>
  </p:handoutMasterIdLst>
  <p:sldIdLst>
    <p:sldId id="256" r:id="rId2"/>
    <p:sldId id="280" r:id="rId3"/>
    <p:sldId id="258" r:id="rId4"/>
    <p:sldId id="260" r:id="rId5"/>
    <p:sldId id="281" r:id="rId6"/>
    <p:sldId id="282" r:id="rId7"/>
    <p:sldId id="283" r:id="rId8"/>
    <p:sldId id="284" r:id="rId9"/>
    <p:sldId id="286" r:id="rId10"/>
    <p:sldId id="287" r:id="rId11"/>
    <p:sldId id="288" r:id="rId12"/>
    <p:sldId id="289" r:id="rId13"/>
    <p:sldId id="290" r:id="rId14"/>
    <p:sldId id="26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1D6766"/>
    <a:srgbClr val="996600"/>
    <a:srgbClr val="FF9966"/>
    <a:srgbClr val="FFCC66"/>
    <a:srgbClr val="EECF33"/>
    <a:srgbClr val="FFCC99"/>
    <a:srgbClr val="CC6600"/>
    <a:srgbClr val="F5BB7B"/>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50" autoAdjust="0"/>
  </p:normalViewPr>
  <p:slideViewPr>
    <p:cSldViewPr snapToGrid="0">
      <p:cViewPr varScale="1">
        <p:scale>
          <a:sx n="105" d="100"/>
          <a:sy n="105" d="100"/>
        </p:scale>
        <p:origin x="-725" y="-77"/>
      </p:cViewPr>
      <p:guideLst>
        <p:guide orient="horz" pos="1640"/>
        <p:guide pos="3109"/>
      </p:guideLst>
    </p:cSldViewPr>
  </p:slideViewPr>
  <p:outlineViewPr>
    <p:cViewPr>
      <p:scale>
        <a:sx n="33" d="100"/>
        <a:sy n="33" d="100"/>
      </p:scale>
      <p:origin x="0" y="0"/>
    </p:cViewPr>
  </p:outlineViewPr>
  <p:notesTextViewPr>
    <p:cViewPr>
      <p:scale>
        <a:sx n="100" d="100"/>
        <a:sy n="100" d="100"/>
      </p:scale>
      <p:origin x="0" y="0"/>
    </p:cViewPr>
  </p:notesText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Barlow Condensed" panose="00000506000000000000" charset="0"/>
              <a:ea typeface="Barlow Condensed" panose="00000506000000000000" charset="0"/>
              <a:cs typeface="Barlow Condensed" panose="00000506000000000000"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Barlow Condensed" panose="00000506000000000000" charset="0"/>
              </a:rPr>
              <a:t>2023/7/19</a:t>
            </a:fld>
            <a:endParaRPr lang="zh-CN" altLang="en-US">
              <a:cs typeface="Barlow Condensed" panose="00000506000000000000"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Barlow Condensed" panose="00000506000000000000" charset="0"/>
              <a:ea typeface="Barlow Condensed" panose="00000506000000000000" charset="0"/>
              <a:cs typeface="Barlow Condensed" panose="00000506000000000000"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Barlow Condensed" panose="00000506000000000000" charset="0"/>
              </a:rPr>
              <a:t>‹#›</a:t>
            </a:fld>
            <a:endParaRPr lang="zh-CN" altLang="en-US">
              <a:cs typeface="Barlow Condensed" panose="00000506000000000000" charset="0"/>
            </a:endParaRPr>
          </a:p>
        </p:txBody>
      </p:sp>
    </p:spTree>
    <p:extLst>
      <p:ext uri="{BB962C8B-B14F-4D97-AF65-F5344CB8AC3E}">
        <p14:creationId xmlns:p14="http://schemas.microsoft.com/office/powerpoint/2010/main" val="408445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Barlow Condensed" panose="00000506000000000000" charset="0"/>
                <a:ea typeface="Barlow Condensed" panose="00000506000000000000" charset="0"/>
                <a:cs typeface="Barlow Condensed" panose="00000506000000000000"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Barlow Condensed" panose="00000506000000000000" charset="0"/>
                <a:ea typeface="Barlow Condensed" panose="00000506000000000000" charset="0"/>
                <a:cs typeface="Barlow Condensed" panose="00000506000000000000" charset="0"/>
              </a:defRPr>
            </a:lvl1pPr>
          </a:lstStyle>
          <a:p>
            <a:fld id="{F7BC7C30-895B-4974-8A60-19541C82F6B3}" type="datetimeFigureOut">
              <a:rPr lang="en-US" smtClean="0"/>
              <a:t>7/19/2023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Barlow Condensed" panose="00000506000000000000" charset="0"/>
                <a:ea typeface="Barlow Condensed" panose="00000506000000000000" charset="0"/>
                <a:cs typeface="Barlow Condensed" panose="00000506000000000000"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Barlow Condensed" panose="00000506000000000000" charset="0"/>
                <a:ea typeface="Barlow Condensed" panose="00000506000000000000" charset="0"/>
                <a:cs typeface="Barlow Condensed" panose="00000506000000000000" charset="0"/>
              </a:defRPr>
            </a:lvl1pPr>
          </a:lstStyle>
          <a:p>
            <a:fld id="{68C1CD97-E9EA-4E82-9539-BE60926ECBB9}" type="slidenum">
              <a:rPr lang="en-US" smtClean="0"/>
              <a:t>‹#›</a:t>
            </a:fld>
            <a:endParaRPr lang="en-US" dirty="0"/>
          </a:p>
        </p:txBody>
      </p:sp>
    </p:spTree>
    <p:extLst>
      <p:ext uri="{BB962C8B-B14F-4D97-AF65-F5344CB8AC3E}">
        <p14:creationId xmlns:p14="http://schemas.microsoft.com/office/powerpoint/2010/main" val="3273656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Barlow Condensed" panose="00000506000000000000" charset="0"/>
        <a:ea typeface="Barlow Condensed" panose="00000506000000000000" charset="0"/>
        <a:cs typeface="Barlow Condensed" panose="00000506000000000000" charset="0"/>
      </a:defRPr>
    </a:lvl1pPr>
    <a:lvl2pPr marL="457200" algn="l" defTabSz="914400" rtl="0" eaLnBrk="1" latinLnBrk="0" hangingPunct="1">
      <a:defRPr sz="1200" kern="1200">
        <a:solidFill>
          <a:schemeClr val="tx1"/>
        </a:solidFill>
        <a:latin typeface="Barlow Condensed" panose="00000506000000000000" charset="0"/>
        <a:ea typeface="Barlow Condensed" panose="00000506000000000000" charset="0"/>
        <a:cs typeface="Barlow Condensed" panose="00000506000000000000" charset="0"/>
      </a:defRPr>
    </a:lvl2pPr>
    <a:lvl3pPr marL="914400" algn="l" defTabSz="914400" rtl="0" eaLnBrk="1" latinLnBrk="0" hangingPunct="1">
      <a:defRPr sz="1200" kern="1200">
        <a:solidFill>
          <a:schemeClr val="tx1"/>
        </a:solidFill>
        <a:latin typeface="Barlow Condensed" panose="00000506000000000000" charset="0"/>
        <a:ea typeface="Barlow Condensed" panose="00000506000000000000" charset="0"/>
        <a:cs typeface="Barlow Condensed" panose="00000506000000000000" charset="0"/>
      </a:defRPr>
    </a:lvl3pPr>
    <a:lvl4pPr marL="1371600" algn="l" defTabSz="914400" rtl="0" eaLnBrk="1" latinLnBrk="0" hangingPunct="1">
      <a:defRPr sz="1200" kern="1200">
        <a:solidFill>
          <a:schemeClr val="tx1"/>
        </a:solidFill>
        <a:latin typeface="Barlow Condensed" panose="00000506000000000000" charset="0"/>
        <a:ea typeface="Barlow Condensed" panose="00000506000000000000" charset="0"/>
        <a:cs typeface="Barlow Condensed" panose="00000506000000000000" charset="0"/>
      </a:defRPr>
    </a:lvl4pPr>
    <a:lvl5pPr marL="1828800" algn="l" defTabSz="914400" rtl="0" eaLnBrk="1" latinLnBrk="0" hangingPunct="1">
      <a:defRPr sz="1200" kern="1200">
        <a:solidFill>
          <a:schemeClr val="tx1"/>
        </a:solidFill>
        <a:latin typeface="Barlow Condensed" panose="00000506000000000000" charset="0"/>
        <a:ea typeface="Barlow Condensed" panose="00000506000000000000" charset="0"/>
        <a:cs typeface="Barlow Condensed" panose="00000506000000000000"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zh-CN" altLang="en-US" smtClean="0"/>
              <a:t>单击此处编辑母版标题样式</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a:p>
        </p:txBody>
      </p:sp>
      <p:sp>
        <p:nvSpPr>
          <p:cNvPr id="4" name="Date Placeholder 3"/>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Date Placeholder 4"/>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Date Placeholder 6"/>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D95C8B01-B15C-4B92-AA4C-045722D7B210}" type="datetimeFigureOut">
              <a:rPr lang="en-US" smtClean="0"/>
              <a:t>7/19/2023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88A23F-A93F-400B-92A9-5DE2DC36D17A}"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Barlow Condensed" panose="00000506000000000000" charset="0"/>
                <a:ea typeface="Barlow Condensed" panose="00000506000000000000" charset="0"/>
                <a:cs typeface="Barlow Condensed" panose="00000506000000000000" charset="0"/>
              </a:defRPr>
            </a:lvl1pPr>
          </a:lstStyle>
          <a:p>
            <a:fld id="{D95C8B01-B15C-4B92-AA4C-045722D7B210}" type="datetimeFigureOut">
              <a:rPr lang="en-US" smtClean="0"/>
              <a:t>7/19/2023</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latin typeface="Barlow Condensed" panose="00000506000000000000" charset="0"/>
                <a:ea typeface="Barlow Condensed" panose="00000506000000000000" charset="0"/>
                <a:cs typeface="Barlow Condensed" panose="00000506000000000000" charset="0"/>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Barlow Condensed" panose="00000506000000000000" charset="0"/>
                <a:ea typeface="Barlow Condensed" panose="00000506000000000000" charset="0"/>
                <a:cs typeface="Barlow Condensed" panose="00000506000000000000" charset="0"/>
              </a:defRPr>
            </a:lvl1pPr>
          </a:lstStyle>
          <a:p>
            <a:fld id="{AB88A23F-A93F-400B-92A9-5DE2DC36D17A}"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Barlow Condensed" panose="00000506000000000000" charset="0"/>
          <a:ea typeface="Barlow Condensed" panose="00000506000000000000" charset="0"/>
          <a:cs typeface="Barlow Condensed" panose="00000506000000000000"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Barlow Condensed" panose="00000506000000000000" charset="0"/>
          <a:ea typeface="Barlow Condensed" panose="00000506000000000000" charset="0"/>
          <a:cs typeface="Barlow Condensed" panose="00000506000000000000"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Barlow Condensed" panose="00000506000000000000" charset="0"/>
          <a:ea typeface="Barlow Condensed" panose="00000506000000000000" charset="0"/>
          <a:cs typeface="Barlow Condensed" panose="00000506000000000000"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Barlow Condensed" panose="00000506000000000000" charset="0"/>
          <a:ea typeface="Barlow Condensed" panose="00000506000000000000" charset="0"/>
          <a:cs typeface="Barlow Condensed" panose="00000506000000000000"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Barlow Condensed" panose="00000506000000000000" charset="0"/>
          <a:ea typeface="Barlow Condensed" panose="00000506000000000000" charset="0"/>
          <a:cs typeface="Barlow Condensed" panose="00000506000000000000"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Barlow Condensed" panose="00000506000000000000" charset="0"/>
          <a:ea typeface="Barlow Condensed" panose="00000506000000000000" charset="0"/>
          <a:cs typeface="Barlow Condensed" panose="00000506000000000000"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ons.png"/>
          <p:cNvPicPr>
            <a:picLocks noChangeAspect="1"/>
          </p:cNvPicPr>
          <p:nvPr/>
        </p:nvPicPr>
        <p:blipFill rotWithShape="1">
          <a:blip r:embed="rId2" cstate="print"/>
          <a:srcRect l="63341" t="8768" r="16571" b="53714"/>
          <a:stretch/>
        </p:blipFill>
        <p:spPr>
          <a:xfrm>
            <a:off x="7338570" y="0"/>
            <a:ext cx="1671868" cy="1440736"/>
          </a:xfrm>
          <a:prstGeom prst="rect">
            <a:avLst/>
          </a:prstGeom>
        </p:spPr>
      </p:pic>
      <p:pic>
        <p:nvPicPr>
          <p:cNvPr id="5" name="Picture 4" descr="cloud.png"/>
          <p:cNvPicPr>
            <a:picLocks noChangeAspect="1"/>
          </p:cNvPicPr>
          <p:nvPr/>
        </p:nvPicPr>
        <p:blipFill>
          <a:blip r:embed="rId3" cstate="print"/>
          <a:stretch>
            <a:fillRect/>
          </a:stretch>
        </p:blipFill>
        <p:spPr>
          <a:xfrm>
            <a:off x="226032" y="34748"/>
            <a:ext cx="8507002" cy="4826768"/>
          </a:xfrm>
          <a:prstGeom prst="rect">
            <a:avLst/>
          </a:prstGeom>
        </p:spPr>
      </p:pic>
      <p:grpSp>
        <p:nvGrpSpPr>
          <p:cNvPr id="7" name="Group 6"/>
          <p:cNvGrpSpPr/>
          <p:nvPr/>
        </p:nvGrpSpPr>
        <p:grpSpPr>
          <a:xfrm>
            <a:off x="3428676" y="1165666"/>
            <a:ext cx="2379044" cy="404395"/>
            <a:chOff x="3569689" y="2187262"/>
            <a:chExt cx="2379044" cy="404395"/>
          </a:xfrm>
        </p:grpSpPr>
        <p:sp>
          <p:nvSpPr>
            <p:cNvPr id="6" name="TextBox 5"/>
            <p:cNvSpPr txBox="1"/>
            <p:nvPr/>
          </p:nvSpPr>
          <p:spPr>
            <a:xfrm>
              <a:off x="3698116" y="2187262"/>
              <a:ext cx="2122190" cy="374461"/>
            </a:xfrm>
            <a:prstGeom prst="rect">
              <a:avLst/>
            </a:prstGeom>
            <a:noFill/>
          </p:spPr>
          <p:txBody>
            <a:bodyPr wrap="square" rtlCol="0">
              <a:spAutoFit/>
            </a:bodyPr>
            <a:lstStyle/>
            <a:p>
              <a:pPr algn="ctr">
                <a:lnSpc>
                  <a:spcPts val="2200"/>
                </a:lnSpc>
              </a:pPr>
              <a:r>
                <a:rPr lang="en-US" sz="2800" b="1" dirty="0" smtClean="0">
                  <a:solidFill>
                    <a:schemeClr val="bg1"/>
                  </a:solidFill>
                  <a:latin typeface="Times New Roman" pitchFamily="18" charset="0"/>
                  <a:ea typeface="Barlow Condensed" panose="00000506000000000000" charset="0"/>
                  <a:cs typeface="Times New Roman" pitchFamily="18" charset="0"/>
                </a:rPr>
                <a:t>TẬP ĐỌC 5</a:t>
              </a:r>
              <a:endParaRPr lang="en-US" sz="1200" b="1" dirty="0" smtClean="0">
                <a:solidFill>
                  <a:schemeClr val="bg1"/>
                </a:solidFill>
                <a:latin typeface="Times New Roman" pitchFamily="18" charset="0"/>
                <a:ea typeface="Barlow Condensed" panose="00000506000000000000" charset="0"/>
                <a:cs typeface="Times New Roman" pitchFamily="18" charset="0"/>
              </a:endParaRPr>
            </a:p>
          </p:txBody>
        </p:sp>
        <p:cxnSp>
          <p:nvCxnSpPr>
            <p:cNvPr id="10" name="Straight Connector 9"/>
            <p:cNvCxnSpPr/>
            <p:nvPr/>
          </p:nvCxnSpPr>
          <p:spPr>
            <a:xfrm>
              <a:off x="3569689" y="2591657"/>
              <a:ext cx="2379044" cy="0"/>
            </a:xfrm>
            <a:prstGeom prst="line">
              <a:avLst/>
            </a:prstGeom>
            <a:ln w="19050" cmpd="sng">
              <a:solidFill>
                <a:srgbClr val="ECE54F"/>
              </a:solidFill>
              <a:prstDash val="dash"/>
            </a:ln>
          </p:spPr>
          <p:style>
            <a:lnRef idx="1">
              <a:schemeClr val="accent1"/>
            </a:lnRef>
            <a:fillRef idx="0">
              <a:schemeClr val="accent1"/>
            </a:fillRef>
            <a:effectRef idx="0">
              <a:schemeClr val="accent1"/>
            </a:effectRef>
            <a:fontRef idx="minor">
              <a:schemeClr val="tx1"/>
            </a:fontRef>
          </p:style>
        </p:cxnSp>
      </p:grpSp>
      <p:sp>
        <p:nvSpPr>
          <p:cNvPr id="4" name="Rectangle 3"/>
          <p:cNvSpPr/>
          <p:nvPr/>
        </p:nvSpPr>
        <p:spPr>
          <a:xfrm>
            <a:off x="1594992" y="1780765"/>
            <a:ext cx="5934638" cy="1446550"/>
          </a:xfrm>
          <a:prstGeom prst="rect">
            <a:avLst/>
          </a:prstGeom>
          <a:noFill/>
        </p:spPr>
        <p:txBody>
          <a:bodyPr wrap="none" lIns="91440" tIns="45720" rIns="91440" bIns="45720">
            <a:spAutoFit/>
          </a:bodyPr>
          <a:lstStyle/>
          <a:p>
            <a:pPr algn="ctr"/>
            <a:r>
              <a:rPr lang="en-US" sz="4400" b="1" cap="all" spc="0" dirty="0" smtClean="0">
                <a:ln w="9000" cmpd="sng">
                  <a:solidFill>
                    <a:srgbClr val="FF9900"/>
                  </a:solidFill>
                  <a:prstDash val="solid"/>
                </a:ln>
                <a:solidFill>
                  <a:srgbClr val="FFCC99"/>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QUANG CẢNH </a:t>
            </a:r>
          </a:p>
          <a:p>
            <a:pPr algn="ctr"/>
            <a:r>
              <a:rPr lang="en-US" sz="4400" b="1" cap="all" spc="0" dirty="0" smtClean="0">
                <a:ln w="9000" cmpd="sng">
                  <a:solidFill>
                    <a:srgbClr val="FF9900"/>
                  </a:solidFill>
                  <a:prstDash val="solid"/>
                </a:ln>
                <a:solidFill>
                  <a:srgbClr val="FFCC99"/>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LÀNG MẠC NGÀY MÙA</a:t>
            </a:r>
            <a:endParaRPr lang="vi-VN" sz="4400" b="1" cap="all" spc="0" dirty="0">
              <a:ln w="9000" cmpd="sng">
                <a:solidFill>
                  <a:srgbClr val="FF9900"/>
                </a:solidFill>
                <a:prstDash val="solid"/>
              </a:ln>
              <a:solidFill>
                <a:srgbClr val="FFCC99"/>
              </a:soli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7"/>
            <a:ext cx="1715784" cy="892766"/>
          </a:xfrm>
          <a:prstGeom prst="rect">
            <a:avLst/>
          </a:prstGeom>
        </p:spPr>
      </p:pic>
      <p:grpSp>
        <p:nvGrpSpPr>
          <p:cNvPr id="9" name="Group 8"/>
          <p:cNvGrpSpPr/>
          <p:nvPr/>
        </p:nvGrpSpPr>
        <p:grpSpPr>
          <a:xfrm>
            <a:off x="228918" y="247367"/>
            <a:ext cx="2973731" cy="2135566"/>
            <a:chOff x="228918" y="247367"/>
            <a:chExt cx="2973731" cy="2135566"/>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7539" r="11665"/>
            <a:stretch/>
          </p:blipFill>
          <p:spPr>
            <a:xfrm>
              <a:off x="228918" y="247367"/>
              <a:ext cx="2973731" cy="1725271"/>
            </a:xfrm>
            <a:prstGeom prst="rect">
              <a:avLst/>
            </a:prstGeom>
          </p:spPr>
        </p:pic>
        <p:sp>
          <p:nvSpPr>
            <p:cNvPr id="8" name="TextBox 7"/>
            <p:cNvSpPr txBox="1"/>
            <p:nvPr/>
          </p:nvSpPr>
          <p:spPr>
            <a:xfrm>
              <a:off x="911829" y="1921268"/>
              <a:ext cx="1607907" cy="461665"/>
            </a:xfrm>
            <a:prstGeom prst="rect">
              <a:avLst/>
            </a:prstGeom>
            <a:noFill/>
          </p:spPr>
          <p:txBody>
            <a:bodyPr wrap="square" rtlCol="0">
              <a:spAutoFit/>
            </a:bodyPr>
            <a:lstStyle/>
            <a:p>
              <a:r>
                <a:rPr lang="en-US" sz="2400" dirty="0" err="1">
                  <a:latin typeface="Times New Roman" pitchFamily="18" charset="0"/>
                  <a:cs typeface="Times New Roman" pitchFamily="18" charset="0"/>
                </a:rPr>
                <a:t>v</a:t>
              </a:r>
              <a:r>
                <a:rPr lang="en-US" sz="2400" dirty="0" err="1" smtClean="0">
                  <a:latin typeface="Times New Roman" pitchFamily="18" charset="0"/>
                  <a:cs typeface="Times New Roman" pitchFamily="18" charset="0"/>
                </a:rPr>
                <a:t>àng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xuộm</a:t>
              </a:r>
              <a:endParaRPr lang="vi-VN" sz="2400" dirty="0">
                <a:latin typeface="Times New Roman" pitchFamily="18" charset="0"/>
                <a:cs typeface="Times New Roman" pitchFamily="18" charset="0"/>
              </a:endParaRPr>
            </a:p>
          </p:txBody>
        </p:sp>
      </p:grpSp>
      <p:grpSp>
        <p:nvGrpSpPr>
          <p:cNvPr id="12" name="Group 11"/>
          <p:cNvGrpSpPr/>
          <p:nvPr/>
        </p:nvGrpSpPr>
        <p:grpSpPr>
          <a:xfrm>
            <a:off x="3415524" y="1826268"/>
            <a:ext cx="2820889" cy="2411998"/>
            <a:chOff x="3415524" y="1826268"/>
            <a:chExt cx="2820889" cy="2411998"/>
          </a:xfrm>
        </p:grpSpPr>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r="6021"/>
            <a:stretch/>
          </p:blipFill>
          <p:spPr>
            <a:xfrm>
              <a:off x="3415524" y="1826268"/>
              <a:ext cx="2820889" cy="2001703"/>
            </a:xfrm>
            <a:prstGeom prst="rect">
              <a:avLst/>
            </a:prstGeom>
          </p:spPr>
        </p:pic>
        <p:sp>
          <p:nvSpPr>
            <p:cNvPr id="10" name="TextBox 9"/>
            <p:cNvSpPr txBox="1"/>
            <p:nvPr/>
          </p:nvSpPr>
          <p:spPr>
            <a:xfrm>
              <a:off x="4144424" y="3776601"/>
              <a:ext cx="1363087" cy="461665"/>
            </a:xfrm>
            <a:prstGeom prst="rect">
              <a:avLst/>
            </a:prstGeom>
            <a:noFill/>
          </p:spPr>
          <p:txBody>
            <a:bodyPr wrap="square" rtlCol="0">
              <a:spAutoFit/>
            </a:bodyPr>
            <a:lstStyle/>
            <a:p>
              <a:r>
                <a:rPr lang="en-US" sz="2400" dirty="0" err="1">
                  <a:latin typeface="Times New Roman" pitchFamily="18" charset="0"/>
                  <a:cs typeface="Times New Roman" pitchFamily="18" charset="0"/>
                </a:rPr>
                <a:t>v</a:t>
              </a:r>
              <a:r>
                <a:rPr lang="en-US" sz="2400" dirty="0" err="1" smtClean="0">
                  <a:latin typeface="Times New Roman" pitchFamily="18" charset="0"/>
                  <a:cs typeface="Times New Roman" pitchFamily="18" charset="0"/>
                </a:rPr>
                <a:t>àng</a:t>
              </a:r>
              <a:r>
                <a:rPr lang="en-US" sz="2400" dirty="0" smtClean="0">
                  <a:latin typeface="Times New Roman" pitchFamily="18" charset="0"/>
                  <a:cs typeface="Times New Roman" pitchFamily="18" charset="0"/>
                </a:rPr>
                <a:t> hoe</a:t>
              </a:r>
              <a:endParaRPr lang="vi-VN" sz="2400" dirty="0">
                <a:latin typeface="Times New Roman" pitchFamily="18" charset="0"/>
                <a:cs typeface="Times New Roman" pitchFamily="18" charset="0"/>
              </a:endParaRPr>
            </a:p>
          </p:txBody>
        </p:sp>
      </p:grpSp>
      <p:grpSp>
        <p:nvGrpSpPr>
          <p:cNvPr id="13" name="Group 12"/>
          <p:cNvGrpSpPr/>
          <p:nvPr/>
        </p:nvGrpSpPr>
        <p:grpSpPr>
          <a:xfrm>
            <a:off x="6596010" y="103529"/>
            <a:ext cx="2193532" cy="3467901"/>
            <a:chOff x="6596010" y="103529"/>
            <a:chExt cx="2193532" cy="3467901"/>
          </a:xfrm>
        </p:grpSpPr>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t="3237"/>
            <a:stretch/>
          </p:blipFill>
          <p:spPr>
            <a:xfrm>
              <a:off x="6596010" y="103529"/>
              <a:ext cx="2193532" cy="3047332"/>
            </a:xfrm>
            <a:prstGeom prst="rect">
              <a:avLst/>
            </a:prstGeom>
          </p:spPr>
        </p:pic>
        <p:sp>
          <p:nvSpPr>
            <p:cNvPr id="11" name="TextBox 10"/>
            <p:cNvSpPr txBox="1"/>
            <p:nvPr/>
          </p:nvSpPr>
          <p:spPr>
            <a:xfrm>
              <a:off x="7021506" y="3109765"/>
              <a:ext cx="1363087" cy="461665"/>
            </a:xfrm>
            <a:prstGeom prst="rect">
              <a:avLst/>
            </a:prstGeom>
            <a:noFill/>
          </p:spPr>
          <p:txBody>
            <a:bodyPr wrap="square" rtlCol="0">
              <a:spAutoFit/>
            </a:bodyPr>
            <a:lstStyle/>
            <a:p>
              <a:r>
                <a:rPr lang="en-US" sz="2400" dirty="0" err="1">
                  <a:latin typeface="Times New Roman" pitchFamily="18" charset="0"/>
                  <a:cs typeface="Times New Roman" pitchFamily="18" charset="0"/>
                </a:rPr>
                <a:t>v</a:t>
              </a:r>
              <a:r>
                <a:rPr lang="en-US" sz="2400" dirty="0" err="1" smtClean="0">
                  <a:latin typeface="Times New Roman" pitchFamily="18" charset="0"/>
                  <a:cs typeface="Times New Roman" pitchFamily="18" charset="0"/>
                </a:rPr>
                <a:t>àng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lịm</a:t>
              </a:r>
              <a:endParaRPr lang="vi-VN" sz="2400" dirty="0">
                <a:latin typeface="Times New Roman" pitchFamily="18" charset="0"/>
                <a:cs typeface="Times New Roman" pitchFamily="18" charset="0"/>
              </a:endParaRPr>
            </a:p>
          </p:txBody>
        </p:sp>
      </p:grpSp>
    </p:spTree>
    <p:extLst>
      <p:ext uri="{BB962C8B-B14F-4D97-AF65-F5344CB8AC3E}">
        <p14:creationId xmlns:p14="http://schemas.microsoft.com/office/powerpoint/2010/main" val="329492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7"/>
            <a:ext cx="1715784" cy="892766"/>
          </a:xfrm>
          <a:prstGeom prst="rect">
            <a:avLst/>
          </a:prstGeom>
        </p:spPr>
      </p:pic>
      <p:sp>
        <p:nvSpPr>
          <p:cNvPr id="14" name="Text Box 5"/>
          <p:cNvSpPr txBox="1">
            <a:spLocks noChangeArrowheads="1"/>
          </p:cNvSpPr>
          <p:nvPr/>
        </p:nvSpPr>
        <p:spPr bwMode="auto">
          <a:xfrm>
            <a:off x="256853" y="152400"/>
            <a:ext cx="860974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50000"/>
              </a:spcBef>
            </a:pPr>
            <a:r>
              <a:rPr lang="en-US" sz="2800" b="1" dirty="0" smtClean="0">
                <a:solidFill>
                  <a:srgbClr val="FF9900"/>
                </a:solidFill>
                <a:latin typeface="Times New Roman" pitchFamily="18" charset="0"/>
                <a:cs typeface="Times New Roman" pitchFamily="18" charset="0"/>
              </a:rPr>
              <a:t>3) </a:t>
            </a:r>
            <a:r>
              <a:rPr lang="en-US" sz="2800" b="1" dirty="0" err="1" smtClean="0">
                <a:solidFill>
                  <a:srgbClr val="FF9900"/>
                </a:solidFill>
                <a:latin typeface="Times New Roman" pitchFamily="18" charset="0"/>
                <a:cs typeface="Times New Roman" pitchFamily="18" charset="0"/>
              </a:rPr>
              <a:t>Những</a:t>
            </a:r>
            <a:r>
              <a:rPr lang="en-US" sz="2800" b="1" dirty="0" smtClean="0">
                <a:solidFill>
                  <a:srgbClr val="FF9900"/>
                </a:solidFill>
                <a:latin typeface="Times New Roman" pitchFamily="18" charset="0"/>
                <a:cs typeface="Times New Roman" pitchFamily="18" charset="0"/>
              </a:rPr>
              <a:t> </a:t>
            </a:r>
            <a:r>
              <a:rPr lang="en-US" sz="2800" b="1" dirty="0">
                <a:solidFill>
                  <a:srgbClr val="FF9900"/>
                </a:solidFill>
                <a:latin typeface="Times New Roman" pitchFamily="18" charset="0"/>
                <a:cs typeface="Times New Roman" pitchFamily="18" charset="0"/>
              </a:rPr>
              <a:t>chi </a:t>
            </a:r>
            <a:r>
              <a:rPr lang="en-US" sz="2800" b="1" dirty="0" err="1">
                <a:solidFill>
                  <a:srgbClr val="FF9900"/>
                </a:solidFill>
                <a:latin typeface="Times New Roman" pitchFamily="18" charset="0"/>
                <a:cs typeface="Times New Roman" pitchFamily="18" charset="0"/>
              </a:rPr>
              <a:t>tiết</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nào</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về</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thời</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tiết</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và</a:t>
            </a:r>
            <a:r>
              <a:rPr lang="en-US" sz="2800" b="1" dirty="0">
                <a:solidFill>
                  <a:srgbClr val="FF9900"/>
                </a:solidFill>
                <a:latin typeface="Times New Roman" pitchFamily="18" charset="0"/>
                <a:cs typeface="Times New Roman" pitchFamily="18" charset="0"/>
              </a:rPr>
              <a:t> con </a:t>
            </a:r>
            <a:r>
              <a:rPr lang="en-US" sz="2800" b="1" dirty="0" err="1">
                <a:solidFill>
                  <a:srgbClr val="FF9900"/>
                </a:solidFill>
                <a:latin typeface="Times New Roman" pitchFamily="18" charset="0"/>
                <a:cs typeface="Times New Roman" pitchFamily="18" charset="0"/>
              </a:rPr>
              <a:t>người</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đã</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làm</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cho</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bức</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tranh</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làng</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quê</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thêm</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đẹp</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và</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sinh</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động</a:t>
            </a:r>
            <a:r>
              <a:rPr lang="en-US" sz="2800" b="1" dirty="0">
                <a:solidFill>
                  <a:srgbClr val="FF9900"/>
                </a:solidFill>
                <a:latin typeface="Times New Roman" pitchFamily="18" charset="0"/>
                <a:cs typeface="Times New Roman" pitchFamily="18" charset="0"/>
              </a:rPr>
              <a:t>?</a:t>
            </a:r>
          </a:p>
        </p:txBody>
      </p:sp>
      <p:sp>
        <p:nvSpPr>
          <p:cNvPr id="16" name="TextBox 15"/>
          <p:cNvSpPr txBox="1"/>
          <p:nvPr/>
        </p:nvSpPr>
        <p:spPr>
          <a:xfrm>
            <a:off x="256854" y="1725387"/>
            <a:ext cx="4196992" cy="2308324"/>
          </a:xfrm>
          <a:prstGeom prst="rect">
            <a:avLst/>
          </a:prstGeom>
          <a:noFill/>
        </p:spPr>
        <p:txBody>
          <a:bodyPr wrap="square" rtlCol="0">
            <a:spAutoFit/>
          </a:bodyPr>
          <a:lstStyle/>
          <a:p>
            <a:pPr algn="just"/>
            <a:r>
              <a:rPr lang="en-US" altLang="en-US" sz="2400" dirty="0" smtClean="0">
                <a:latin typeface="Times New Roman" pitchFamily="18" charset="0"/>
                <a:cs typeface="Times New Roman" pitchFamily="18" charset="0"/>
              </a:rPr>
              <a:t>- </a:t>
            </a:r>
            <a:r>
              <a:rPr lang="en-US" altLang="en-US" sz="2400" dirty="0" err="1" smtClean="0">
                <a:latin typeface="Times New Roman" pitchFamily="18" charset="0"/>
                <a:cs typeface="Times New Roman" pitchFamily="18" charset="0"/>
              </a:rPr>
              <a:t>Không</a:t>
            </a:r>
            <a:r>
              <a:rPr lang="en-US" altLang="en-US" sz="2400" dirty="0" smtClean="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có</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cảm</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giác</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héo</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tàn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hanh</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hao</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lúc</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sắp</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bước</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vào</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mùa</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đông</a:t>
            </a:r>
            <a:r>
              <a:rPr lang="en-US" altLang="en-US" sz="2400" dirty="0">
                <a:latin typeface="Times New Roman" pitchFamily="18" charset="0"/>
                <a:cs typeface="Times New Roman" pitchFamily="18" charset="0"/>
              </a:rPr>
              <a:t>.</a:t>
            </a:r>
          </a:p>
          <a:p>
            <a:pPr algn="just">
              <a:buFontTx/>
              <a:buChar char="-"/>
            </a:pPr>
            <a:r>
              <a:rPr lang="en-US" altLang="en-US" sz="2400" dirty="0" smtClean="0">
                <a:latin typeface="Times New Roman" pitchFamily="18" charset="0"/>
                <a:cs typeface="Times New Roman" pitchFamily="18" charset="0"/>
              </a:rPr>
              <a:t> </a:t>
            </a:r>
            <a:r>
              <a:rPr lang="en-US" altLang="en-US" sz="2400" dirty="0" err="1" smtClean="0">
                <a:latin typeface="Times New Roman" pitchFamily="18" charset="0"/>
                <a:cs typeface="Times New Roman" pitchFamily="18" charset="0"/>
              </a:rPr>
              <a:t>Hơi</a:t>
            </a:r>
            <a:r>
              <a:rPr lang="en-US" altLang="en-US" sz="2400" dirty="0" smtClean="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thở</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của</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đất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trời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mặt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nước</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thơm</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nhè</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nhẹ</a:t>
            </a:r>
            <a:endParaRPr lang="en-US" altLang="en-US" sz="2400" dirty="0">
              <a:latin typeface="Times New Roman" pitchFamily="18" charset="0"/>
              <a:cs typeface="Times New Roman" pitchFamily="18" charset="0"/>
            </a:endParaRPr>
          </a:p>
          <a:p>
            <a:pPr algn="just"/>
            <a:r>
              <a:rPr lang="en-US" altLang="en-US" sz="2400" dirty="0" smtClean="0">
                <a:latin typeface="Times New Roman" pitchFamily="18" charset="0"/>
                <a:cs typeface="Times New Roman" pitchFamily="18" charset="0"/>
              </a:rPr>
              <a:t>- </a:t>
            </a:r>
            <a:r>
              <a:rPr lang="en-US" altLang="en-US" sz="2400" dirty="0" err="1" smtClean="0">
                <a:latin typeface="Times New Roman" pitchFamily="18" charset="0"/>
                <a:cs typeface="Times New Roman" pitchFamily="18" charset="0"/>
              </a:rPr>
              <a:t>Ngày</a:t>
            </a:r>
            <a:r>
              <a:rPr lang="en-US" altLang="en-US" sz="2400" dirty="0" smtClean="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không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nắng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không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mưa</a:t>
            </a:r>
            <a:r>
              <a:rPr lang="en-US" altLang="en-US" sz="2400" dirty="0">
                <a:latin typeface="Times New Roman" pitchFamily="18" charset="0"/>
                <a:cs typeface="Times New Roman" pitchFamily="18" charset="0"/>
              </a:rPr>
              <a:t>.</a:t>
            </a:r>
          </a:p>
        </p:txBody>
      </p:sp>
      <p:grpSp>
        <p:nvGrpSpPr>
          <p:cNvPr id="21" name="Group 20"/>
          <p:cNvGrpSpPr/>
          <p:nvPr/>
        </p:nvGrpSpPr>
        <p:grpSpPr>
          <a:xfrm>
            <a:off x="1136692" y="1230201"/>
            <a:ext cx="1734290" cy="526008"/>
            <a:chOff x="1136692" y="1230201"/>
            <a:chExt cx="1734290" cy="526008"/>
          </a:xfrm>
        </p:grpSpPr>
        <p:sp>
          <p:nvSpPr>
            <p:cNvPr id="15" name="TextBox 14"/>
            <p:cNvSpPr txBox="1"/>
            <p:nvPr/>
          </p:nvSpPr>
          <p:spPr>
            <a:xfrm>
              <a:off x="1136692" y="1273325"/>
              <a:ext cx="133938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Thời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tiết</a:t>
              </a:r>
              <a:endParaRPr lang="vi-VN" sz="2400" dirty="0">
                <a:latin typeface="Times New Roman" pitchFamily="18" charset="0"/>
                <a:cs typeface="Times New Roman" pitchFamily="18" charset="0"/>
              </a:endParaRPr>
            </a:p>
          </p:txBody>
        </p:sp>
        <p:pic>
          <p:nvPicPr>
            <p:cNvPr id="17" name="Picture 16"/>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4795" t="51506" r="50548" b="27854"/>
            <a:stretch/>
          </p:blipFill>
          <p:spPr>
            <a:xfrm>
              <a:off x="2242565" y="1230201"/>
              <a:ext cx="628417" cy="526008"/>
            </a:xfrm>
            <a:prstGeom prst="rect">
              <a:avLst/>
            </a:prstGeom>
          </p:spPr>
        </p:pic>
      </p:grpSp>
      <p:sp>
        <p:nvSpPr>
          <p:cNvPr id="19" name="TextBox 18"/>
          <p:cNvSpPr txBox="1"/>
          <p:nvPr/>
        </p:nvSpPr>
        <p:spPr>
          <a:xfrm>
            <a:off x="4677822" y="1968090"/>
            <a:ext cx="4196992" cy="1569660"/>
          </a:xfrm>
          <a:prstGeom prst="rect">
            <a:avLst/>
          </a:prstGeom>
          <a:noFill/>
        </p:spPr>
        <p:txBody>
          <a:bodyPr wrap="square" rtlCol="0">
            <a:spAutoFit/>
          </a:bodyPr>
          <a:lstStyle/>
          <a:p>
            <a:pPr algn="just"/>
            <a:r>
              <a:rPr lang="en-US" altLang="en-US" sz="2400" dirty="0">
                <a:latin typeface="Times New Roman" pitchFamily="18" charset="0"/>
                <a:cs typeface="Times New Roman" pitchFamily="18" charset="0"/>
              </a:rPr>
              <a:t>-</a:t>
            </a:r>
            <a:r>
              <a:rPr lang="en-US" altLang="en-US" sz="2400" dirty="0" err="1">
                <a:latin typeface="Times New Roman" pitchFamily="18" charset="0"/>
                <a:cs typeface="Times New Roman" pitchFamily="18" charset="0"/>
              </a:rPr>
              <a:t>Mải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miết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gặt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kéo</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đá</a:t>
            </a:r>
            <a:r>
              <a:rPr lang="en-US" altLang="en-US" sz="2400" dirty="0">
                <a:latin typeface="Times New Roman" pitchFamily="18" charset="0"/>
                <a:cs typeface="Times New Roman" pitchFamily="18" charset="0"/>
              </a:rPr>
              <a:t>, chia </a:t>
            </a:r>
            <a:r>
              <a:rPr lang="en-US" altLang="en-US" sz="2400" dirty="0" err="1">
                <a:latin typeface="Times New Roman" pitchFamily="18" charset="0"/>
                <a:cs typeface="Times New Roman" pitchFamily="18" charset="0"/>
              </a:rPr>
              <a:t>thóc</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hợp</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tác</a:t>
            </a:r>
            <a:r>
              <a:rPr lang="en-US" altLang="en-US" sz="2400" dirty="0">
                <a:latin typeface="Times New Roman" pitchFamily="18" charset="0"/>
                <a:cs typeface="Times New Roman" pitchFamily="18" charset="0"/>
              </a:rPr>
              <a:t> </a:t>
            </a:r>
            <a:r>
              <a:rPr lang="en-US" altLang="en-US" sz="2400" dirty="0" err="1" smtClean="0">
                <a:latin typeface="Times New Roman" pitchFamily="18" charset="0"/>
                <a:cs typeface="Times New Roman" pitchFamily="18" charset="0"/>
              </a:rPr>
              <a:t>xã</a:t>
            </a:r>
            <a:r>
              <a:rPr lang="en-US" altLang="en-US" sz="2400" dirty="0" smtClean="0">
                <a:latin typeface="Times New Roman" pitchFamily="18" charset="0"/>
                <a:cs typeface="Times New Roman" pitchFamily="18" charset="0"/>
              </a:rPr>
              <a:t>.</a:t>
            </a:r>
            <a:endParaRPr lang="en-US" altLang="en-US" sz="2400" dirty="0">
              <a:latin typeface="Times New Roman" pitchFamily="18" charset="0"/>
              <a:cs typeface="Times New Roman" pitchFamily="18" charset="0"/>
            </a:endParaRPr>
          </a:p>
          <a:p>
            <a:pPr algn="just"/>
            <a:r>
              <a:rPr lang="en-US" altLang="en-US" sz="2400" dirty="0">
                <a:latin typeface="Times New Roman" pitchFamily="18" charset="0"/>
                <a:cs typeface="Times New Roman" pitchFamily="18" charset="0"/>
              </a:rPr>
              <a:t>-</a:t>
            </a:r>
            <a:r>
              <a:rPr lang="en-US" altLang="en-US" sz="2400" dirty="0" err="1">
                <a:latin typeface="Times New Roman" pitchFamily="18" charset="0"/>
                <a:cs typeface="Times New Roman" pitchFamily="18" charset="0"/>
              </a:rPr>
              <a:t>Cứ</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buông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bát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đũa</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lại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ngay</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cứ</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trở</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dậy</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là</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ra</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đồng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ngay</a:t>
            </a:r>
            <a:r>
              <a:rPr lang="en-US" altLang="en-US" sz="2400" dirty="0">
                <a:latin typeface="Times New Roman" pitchFamily="18" charset="0"/>
                <a:cs typeface="Times New Roman" pitchFamily="18" charset="0"/>
              </a:rPr>
              <a:t>.</a:t>
            </a:r>
          </a:p>
        </p:txBody>
      </p:sp>
      <p:grpSp>
        <p:nvGrpSpPr>
          <p:cNvPr id="22" name="Group 21"/>
          <p:cNvGrpSpPr/>
          <p:nvPr/>
        </p:nvGrpSpPr>
        <p:grpSpPr>
          <a:xfrm>
            <a:off x="5344444" y="1245563"/>
            <a:ext cx="2987896" cy="470850"/>
            <a:chOff x="5200608" y="1276385"/>
            <a:chExt cx="2987896" cy="470850"/>
          </a:xfrm>
        </p:grpSpPr>
        <p:sp>
          <p:nvSpPr>
            <p:cNvPr id="18" name="TextBox 17"/>
            <p:cNvSpPr txBox="1"/>
            <p:nvPr/>
          </p:nvSpPr>
          <p:spPr>
            <a:xfrm>
              <a:off x="6058012" y="1285570"/>
              <a:ext cx="2130492"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Con </a:t>
              </a:r>
              <a:r>
                <a:rPr lang="en-US" sz="2400" dirty="0" err="1" smtClean="0">
                  <a:latin typeface="Times New Roman" pitchFamily="18" charset="0"/>
                  <a:cs typeface="Times New Roman" pitchFamily="18" charset="0"/>
                </a:rPr>
                <a:t>người</a:t>
              </a:r>
              <a:endParaRPr lang="vi-VN" sz="2400" dirty="0">
                <a:latin typeface="Times New Roman" pitchFamily="18" charset="0"/>
                <a:cs typeface="Times New Roman" pitchFamily="18" charset="0"/>
              </a:endParaRPr>
            </a:p>
          </p:txBody>
        </p:sp>
        <p:pic>
          <p:nvPicPr>
            <p:cNvPr id="20" name="Picture 19"/>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00608" y="1276385"/>
              <a:ext cx="941700" cy="470850"/>
            </a:xfrm>
            <a:prstGeom prst="rect">
              <a:avLst/>
            </a:prstGeom>
          </p:spPr>
        </p:pic>
      </p:grpSp>
      <p:sp>
        <p:nvSpPr>
          <p:cNvPr id="23" name="Line 9"/>
          <p:cNvSpPr>
            <a:spLocks noChangeShapeType="1"/>
          </p:cNvSpPr>
          <p:nvPr/>
        </p:nvSpPr>
        <p:spPr bwMode="auto">
          <a:xfrm>
            <a:off x="4604670" y="1302120"/>
            <a:ext cx="0" cy="2673978"/>
          </a:xfrm>
          <a:prstGeom prst="line">
            <a:avLst/>
          </a:prstGeom>
          <a:noFill/>
          <a:ln w="28575">
            <a:solidFill>
              <a:srgbClr val="1D67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Tree>
    <p:extLst>
      <p:ext uri="{BB962C8B-B14F-4D97-AF65-F5344CB8AC3E}">
        <p14:creationId xmlns:p14="http://schemas.microsoft.com/office/powerpoint/2010/main" val="400408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500"/>
                                        <p:tgtEl>
                                          <p:spTgt spid="16"/>
                                        </p:tgtEl>
                                      </p:cBhvr>
                                    </p:animEffect>
                                  </p:childTnLst>
                                </p:cTn>
                              </p:par>
                              <p:par>
                                <p:cTn id="18" presetID="2" presetClass="entr" presetSubtype="4"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circle(in)">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circle(in)">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9" grpId="0"/>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7"/>
            <a:ext cx="1715784" cy="892766"/>
          </a:xfrm>
          <a:prstGeom prst="rect">
            <a:avLst/>
          </a:prstGeom>
        </p:spPr>
      </p:pic>
      <p:sp>
        <p:nvSpPr>
          <p:cNvPr id="14" name="Text Box 5"/>
          <p:cNvSpPr txBox="1">
            <a:spLocks noChangeArrowheads="1"/>
          </p:cNvSpPr>
          <p:nvPr/>
        </p:nvSpPr>
        <p:spPr bwMode="auto">
          <a:xfrm>
            <a:off x="256854" y="126000"/>
            <a:ext cx="860974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a:spcBef>
                <a:spcPct val="50000"/>
              </a:spcBef>
              <a:defRPr/>
            </a:pPr>
            <a:r>
              <a:rPr lang="vi-VN" altLang="x-none" sz="2800" b="1" dirty="0" smtClean="0">
                <a:solidFill>
                  <a:srgbClr val="FF9900"/>
                </a:solidFill>
                <a:latin typeface="Times New Roman" panose="02020603050405020304" pitchFamily="18" charset="0"/>
                <a:cs typeface="Times New Roman" panose="02020603050405020304" pitchFamily="18" charset="0"/>
              </a:rPr>
              <a:t>4) </a:t>
            </a:r>
            <a:r>
              <a:rPr lang="vi-VN" sz="2800" b="1" dirty="0" smtClean="0">
                <a:solidFill>
                  <a:srgbClr val="FF9900"/>
                </a:solidFill>
                <a:latin typeface="Times New Roman" panose="02020603050405020304" pitchFamily="18" charset="0"/>
                <a:cs typeface="Times New Roman" panose="02020603050405020304" pitchFamily="18" charset="0"/>
                <a:sym typeface="+mn-ea"/>
              </a:rPr>
              <a:t>Bài </a:t>
            </a:r>
            <a:r>
              <a:rPr lang="vi-VN" sz="2800" b="1" dirty="0">
                <a:solidFill>
                  <a:srgbClr val="FF9900"/>
                </a:solidFill>
                <a:latin typeface="Times New Roman" panose="02020603050405020304" pitchFamily="18" charset="0"/>
                <a:cs typeface="Times New Roman" panose="02020603050405020304" pitchFamily="18" charset="0"/>
                <a:sym typeface="+mn-ea"/>
              </a:rPr>
              <a:t>văn thể hiện tình cảm gì của tác giả đối với quê hương?</a:t>
            </a:r>
            <a:endParaRPr lang="vi-VN" altLang="x-none" sz="2800" b="1" dirty="0">
              <a:solidFill>
                <a:srgbClr val="FF9900"/>
              </a:solidFill>
              <a:latin typeface="Times New Roman" panose="02020603050405020304" pitchFamily="18" charset="0"/>
              <a:cs typeface="Times New Roman" panose="02020603050405020304" pitchFamily="18" charset="0"/>
              <a:sym typeface="+mn-ea"/>
            </a:endParaRPr>
          </a:p>
        </p:txBody>
      </p:sp>
      <p:sp>
        <p:nvSpPr>
          <p:cNvPr id="3" name="TextBox 2"/>
          <p:cNvSpPr txBox="1"/>
          <p:nvPr/>
        </p:nvSpPr>
        <p:spPr>
          <a:xfrm>
            <a:off x="328773" y="946545"/>
            <a:ext cx="8476179" cy="3785652"/>
          </a:xfrm>
          <a:prstGeom prst="rect">
            <a:avLst/>
          </a:prstGeom>
          <a:noFill/>
        </p:spPr>
        <p:txBody>
          <a:bodyPr wrap="square" rtlCol="0">
            <a:spAutoFit/>
          </a:bodyPr>
          <a:lstStyle/>
          <a:p>
            <a:pPr algn="just">
              <a:lnSpc>
                <a:spcPct val="150000"/>
              </a:lnSpc>
            </a:pP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Nghệ</a:t>
            </a:r>
            <a:r>
              <a:rPr lang="en-US" sz="2200" b="1" dirty="0" smtClean="0">
                <a:latin typeface="Times New Roman" pitchFamily="18" charset="0"/>
                <a:cs typeface="Times New Roman" pitchFamily="18" charset="0"/>
              </a:rPr>
              <a:t> </a:t>
            </a:r>
            <a:r>
              <a:rPr lang="en-US" sz="2200" b="1" dirty="0" err="1">
                <a:latin typeface="Times New Roman" pitchFamily="18" charset="0"/>
                <a:cs typeface="Times New Roman" pitchFamily="18" charset="0"/>
              </a:rPr>
              <a:t>thuật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quan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sát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tinh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dùng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từ</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ngữ</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chọn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lọc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hình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ảnh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gợi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cảm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sáng</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tạo</a:t>
            </a:r>
            <a:r>
              <a:rPr lang="en-US" sz="2200" b="1" dirty="0" smtClean="0">
                <a:latin typeface="Times New Roman" pitchFamily="18" charset="0"/>
                <a:cs typeface="Times New Roman" pitchFamily="18" charset="0"/>
              </a:rPr>
              <a:t>. </a:t>
            </a:r>
          </a:p>
          <a:p>
            <a:pPr algn="just">
              <a:lnSpc>
                <a:spcPct val="150000"/>
              </a:lnSpc>
            </a:pP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Tác</a:t>
            </a:r>
            <a:r>
              <a:rPr lang="en-US" sz="2200" b="1" dirty="0" smtClean="0">
                <a:latin typeface="Times New Roman" pitchFamily="18" charset="0"/>
                <a:cs typeface="Times New Roman" pitchFamily="18" charset="0"/>
              </a:rPr>
              <a:t> </a:t>
            </a:r>
            <a:r>
              <a:rPr lang="en-US" sz="2200" b="1" dirty="0" err="1">
                <a:latin typeface="Times New Roman" pitchFamily="18" charset="0"/>
                <a:cs typeface="Times New Roman" pitchFamily="18" charset="0"/>
              </a:rPr>
              <a:t>giả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đã</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vẽ</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bức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tranh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cảnh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ngày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mùa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đẹp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đầm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ấm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trù</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phú</a:t>
            </a:r>
            <a:r>
              <a:rPr lang="en-US" sz="2200" b="1" dirty="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pPr algn="just">
              <a:lnSpc>
                <a:spcPct val="150000"/>
              </a:lnSpc>
            </a:pP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Như</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vậy</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bài</a:t>
            </a:r>
            <a:r>
              <a:rPr lang="en-US" sz="2400" b="1" dirty="0" smtClean="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văn</a:t>
            </a:r>
            <a:r>
              <a:rPr lang="en-US" sz="2400" b="1" dirty="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thể</a:t>
            </a:r>
            <a:r>
              <a:rPr lang="en-US" sz="2400" b="1" dirty="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hiện</a:t>
            </a:r>
            <a:r>
              <a:rPr lang="en-US" sz="2400" b="1" dirty="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tình</a:t>
            </a:r>
            <a:r>
              <a:rPr lang="en-US" sz="2400" b="1" dirty="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yêu</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thiết</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tha</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và</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sự</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trân</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trọng</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sâu</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sắc</a:t>
            </a:r>
            <a:r>
              <a:rPr lang="en-US" sz="2400" b="1" dirty="0" smtClean="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của</a:t>
            </a:r>
            <a:r>
              <a:rPr lang="en-US" sz="2400" b="1" dirty="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tác</a:t>
            </a:r>
            <a:r>
              <a:rPr lang="en-US" sz="2400" b="1" dirty="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giả</a:t>
            </a:r>
            <a:r>
              <a:rPr lang="en-US" sz="2400" b="1" dirty="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với</a:t>
            </a:r>
            <a:r>
              <a:rPr lang="en-US" sz="2400" b="1" dirty="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thiên</a:t>
            </a:r>
            <a:r>
              <a:rPr lang="en-US" sz="2400" b="1" dirty="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nhiên</a:t>
            </a:r>
            <a:r>
              <a:rPr lang="en-US" sz="2400" b="1" dirty="0">
                <a:solidFill>
                  <a:srgbClr val="1D6766"/>
                </a:solidFill>
                <a:latin typeface="Times New Roman" pitchFamily="18" charset="0"/>
                <a:cs typeface="Times New Roman" pitchFamily="18" charset="0"/>
              </a:rPr>
              <a:t> </a:t>
            </a:r>
            <a:r>
              <a:rPr lang="en-US" sz="2400" b="1" dirty="0" err="1">
                <a:solidFill>
                  <a:srgbClr val="1D6766"/>
                </a:solidFill>
                <a:latin typeface="Times New Roman" pitchFamily="18" charset="0"/>
                <a:cs typeface="Times New Roman" pitchFamily="18" charset="0"/>
              </a:rPr>
              <a:t>quê</a:t>
            </a:r>
            <a:r>
              <a:rPr lang="en-US" sz="2400" b="1" dirty="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hương</a:t>
            </a:r>
            <a:r>
              <a:rPr lang="en-US" sz="2400" b="1" dirty="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của</a:t>
            </a:r>
            <a:r>
              <a:rPr lang="en-US" sz="2400" b="1" dirty="0" smtClean="0">
                <a:solidFill>
                  <a:srgbClr val="1D6766"/>
                </a:solidFill>
                <a:latin typeface="Times New Roman" pitchFamily="18" charset="0"/>
                <a:cs typeface="Times New Roman" pitchFamily="18" charset="0"/>
              </a:rPr>
              <a:t> </a:t>
            </a:r>
            <a:r>
              <a:rPr lang="en-US" sz="2400" b="1" dirty="0" err="1" smtClean="0">
                <a:solidFill>
                  <a:srgbClr val="1D6766"/>
                </a:solidFill>
                <a:latin typeface="Times New Roman" pitchFamily="18" charset="0"/>
                <a:cs typeface="Times New Roman" pitchFamily="18" charset="0"/>
              </a:rPr>
              <a:t>mình</a:t>
            </a:r>
            <a:r>
              <a:rPr lang="en-US" sz="2400" b="1" dirty="0" smtClean="0">
                <a:solidFill>
                  <a:srgbClr val="1D6766"/>
                </a:solidFill>
                <a:latin typeface="Times New Roman" pitchFamily="18" charset="0"/>
                <a:cs typeface="Times New Roman" pitchFamily="18" charset="0"/>
              </a:rPr>
              <a:t>.</a:t>
            </a:r>
            <a:endParaRPr lang="vi-VN" sz="2400" b="1" dirty="0">
              <a:solidFill>
                <a:srgbClr val="1D6766"/>
              </a:solidFill>
              <a:latin typeface="Times New Roman" pitchFamily="18" charset="0"/>
              <a:cs typeface="Times New Roman" pitchFamily="18" charset="0"/>
            </a:endParaRPr>
          </a:p>
          <a:p>
            <a:pPr algn="just">
              <a:lnSpc>
                <a:spcPct val="150000"/>
              </a:lnSpc>
            </a:pPr>
            <a:endParaRPr lang="vi-VN"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45626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7"/>
            <a:ext cx="1715784" cy="892766"/>
          </a:xfrm>
          <a:prstGeom prst="rect">
            <a:avLst/>
          </a:prstGeom>
        </p:spPr>
      </p:pic>
      <p:grpSp>
        <p:nvGrpSpPr>
          <p:cNvPr id="2" name="Group 1"/>
          <p:cNvGrpSpPr/>
          <p:nvPr/>
        </p:nvGrpSpPr>
        <p:grpSpPr>
          <a:xfrm>
            <a:off x="51370" y="27015"/>
            <a:ext cx="4099390" cy="1123691"/>
            <a:chOff x="6639003" y="3416151"/>
            <a:chExt cx="5281416" cy="1242186"/>
          </a:xfrm>
        </p:grpSpPr>
        <p:sp>
          <p:nvSpPr>
            <p:cNvPr id="3" name="BackShape"/>
            <p:cNvSpPr/>
            <p:nvPr/>
          </p:nvSpPr>
          <p:spPr bwMode="auto">
            <a:xfrm>
              <a:off x="6800538" y="3592604"/>
              <a:ext cx="5119881" cy="889279"/>
            </a:xfrm>
            <a:prstGeom prst="roundRect">
              <a:avLst>
                <a:gd name="adj" fmla="val 50000"/>
              </a:avLst>
            </a:prstGeom>
            <a:solidFill>
              <a:srgbClr val="1D6766"/>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sz="3200" b="1" dirty="0" smtClean="0">
                  <a:solidFill>
                    <a:prstClr val="white"/>
                  </a:solidFill>
                  <a:latin typeface="Times New Roman" pitchFamily="18" charset="0"/>
                  <a:ea typeface="Microsoft YaHei" panose="020B0503020204020204" charset="-122"/>
                  <a:cs typeface="Times New Roman" pitchFamily="18" charset="0"/>
                </a:rPr>
                <a:t>        </a:t>
              </a:r>
              <a:r>
                <a:rPr lang="en-US" sz="3200" b="1" dirty="0" err="1" smtClean="0">
                  <a:solidFill>
                    <a:prstClr val="white"/>
                  </a:solidFill>
                  <a:latin typeface="Times New Roman" pitchFamily="18" charset="0"/>
                  <a:ea typeface="Microsoft YaHei" panose="020B0503020204020204" charset="-122"/>
                  <a:cs typeface="Times New Roman" pitchFamily="18" charset="0"/>
                </a:rPr>
                <a:t>Luyện</a:t>
              </a:r>
              <a:r>
                <a:rPr lang="en-US" sz="3200" b="1" dirty="0" smtClean="0">
                  <a:solidFill>
                    <a:prstClr val="white"/>
                  </a:solidFill>
                  <a:latin typeface="Times New Roman" pitchFamily="18" charset="0"/>
                  <a:ea typeface="Microsoft YaHei" panose="020B0503020204020204" charset="-122"/>
                  <a:cs typeface="Times New Roman" pitchFamily="18" charset="0"/>
                </a:rPr>
                <a:t> </a:t>
              </a:r>
              <a:r>
                <a:rPr lang="en-US" sz="3200" b="1" dirty="0" err="1" smtClean="0">
                  <a:solidFill>
                    <a:prstClr val="white"/>
                  </a:solidFill>
                  <a:latin typeface="Times New Roman" pitchFamily="18" charset="0"/>
                  <a:ea typeface="Microsoft YaHei" panose="020B0503020204020204" charset="-122"/>
                  <a:cs typeface="Times New Roman" pitchFamily="18" charset="0"/>
                </a:rPr>
                <a:t>đọc</a:t>
              </a:r>
              <a:r>
                <a:rPr lang="en-US" sz="3200" b="1" dirty="0" smtClean="0">
                  <a:solidFill>
                    <a:prstClr val="white"/>
                  </a:solidFill>
                  <a:latin typeface="Times New Roman" pitchFamily="18" charset="0"/>
                  <a:ea typeface="Microsoft YaHei" panose="020B0503020204020204" charset="-122"/>
                  <a:cs typeface="Times New Roman" pitchFamily="18" charset="0"/>
                </a:rPr>
                <a:t> hay</a:t>
              </a:r>
              <a:endParaRPr sz="3200" b="1" dirty="0">
                <a:solidFill>
                  <a:prstClr val="white"/>
                </a:solidFill>
                <a:latin typeface="Times New Roman" pitchFamily="18" charset="0"/>
                <a:ea typeface="Microsoft YaHei" panose="020B0503020204020204" charset="-122"/>
                <a:cs typeface="Times New Roman" pitchFamily="18" charset="0"/>
              </a:endParaRPr>
            </a:p>
          </p:txBody>
        </p:sp>
        <p:grpSp>
          <p:nvGrpSpPr>
            <p:cNvPr id="4" name="Group 3"/>
            <p:cNvGrpSpPr/>
            <p:nvPr/>
          </p:nvGrpSpPr>
          <p:grpSpPr>
            <a:xfrm>
              <a:off x="6639003" y="3416151"/>
              <a:ext cx="1401988" cy="1242186"/>
              <a:chOff x="3608219" y="3464262"/>
              <a:chExt cx="1401988" cy="1242186"/>
            </a:xfrm>
          </p:grpSpPr>
          <p:sp>
            <p:nvSpPr>
              <p:cNvPr id="5" name="椭圆 6"/>
              <p:cNvSpPr/>
              <p:nvPr/>
            </p:nvSpPr>
            <p:spPr>
              <a:xfrm>
                <a:off x="3759623" y="3615667"/>
                <a:ext cx="1063986" cy="939376"/>
              </a:xfrm>
              <a:prstGeom prst="ellipse">
                <a:avLst/>
              </a:prstGeom>
              <a:solidFill>
                <a:srgbClr val="E5AC3C"/>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dirty="0"/>
              </a:p>
            </p:txBody>
          </p:sp>
          <p:sp>
            <p:nvSpPr>
              <p:cNvPr id="6" name="文本框 7"/>
              <p:cNvSpPr txBox="1"/>
              <p:nvPr/>
            </p:nvSpPr>
            <p:spPr>
              <a:xfrm>
                <a:off x="3792225" y="3606290"/>
                <a:ext cx="1004522" cy="918039"/>
              </a:xfrm>
              <a:prstGeom prst="rect">
                <a:avLst/>
              </a:prstGeom>
              <a:noFill/>
            </p:spPr>
            <p:txBody>
              <a:bodyPr wrap="none" rtlCol="0">
                <a:spAutoFit/>
                <a:scene3d>
                  <a:camera prst="orthographicFront"/>
                  <a:lightRig rig="threePt" dir="t"/>
                </a:scene3d>
                <a:sp3d contourW="50800"/>
              </a:bodyPr>
              <a:lstStyle/>
              <a:p>
                <a:pPr algn="ctr"/>
                <a:r>
                  <a:rPr lang="en-US" altLang="zh-CN" sz="4000" b="1" dirty="0" smtClean="0">
                    <a:solidFill>
                      <a:srgbClr val="1D6766"/>
                    </a:solidFill>
                    <a:effectLst>
                      <a:outerShdw blurRad="38100" dist="38100" dir="2700000" algn="tl">
                        <a:srgbClr val="000000">
                          <a:alpha val="43137"/>
                        </a:srgbClr>
                      </a:outerShdw>
                    </a:effectLst>
                    <a:latin typeface="Times New Roman" pitchFamily="18" charset="0"/>
                    <a:cs typeface="Times New Roman" pitchFamily="18" charset="0"/>
                  </a:rPr>
                  <a:t>03</a:t>
                </a:r>
                <a:endParaRPr lang="zh-CN" altLang="en-US" sz="4000" b="1" dirty="0">
                  <a:solidFill>
                    <a:srgbClr val="1D6766"/>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椭圆 9"/>
              <p:cNvSpPr/>
              <p:nvPr/>
            </p:nvSpPr>
            <p:spPr>
              <a:xfrm>
                <a:off x="3608219" y="3464262"/>
                <a:ext cx="1401988" cy="1242186"/>
              </a:xfrm>
              <a:prstGeom prst="ellipse">
                <a:avLst/>
              </a:prstGeom>
              <a:noFill/>
              <a:ln cap="rnd" cmpd="sng">
                <a:solidFill>
                  <a:schemeClr val="bg1"/>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grpSp>
      </p:grpSp>
      <p:sp>
        <p:nvSpPr>
          <p:cNvPr id="9" name="Text Box 3"/>
          <p:cNvSpPr txBox="1">
            <a:spLocks noChangeArrowheads="1"/>
          </p:cNvSpPr>
          <p:nvPr/>
        </p:nvSpPr>
        <p:spPr bwMode="auto">
          <a:xfrm>
            <a:off x="176752" y="1150706"/>
            <a:ext cx="864874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50000"/>
              </a:spcBef>
            </a:pPr>
            <a:r>
              <a:rPr lang="en-GB" sz="2000"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lúa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dưới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đồng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xuộm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hoe.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vườn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lắc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chùm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xoan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lịm</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cuống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chuỗi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bồ</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treo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lửng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Từng</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chiếc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đu</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đủ</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chiếc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héo</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mở</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năm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Buồng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đốm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xõa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xuống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đuôi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vườn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lẫn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vàng</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đuôi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vẫy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vẫy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Bụi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mía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xọng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đốt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phấn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Dưới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thóc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gà</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chó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mượt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phủ</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mới</a:t>
            </a:r>
            <a:r>
              <a:rPr lang="en-US" sz="2000" b="1" dirty="0">
                <a:latin typeface="Times New Roman" pitchFamily="18" charset="0"/>
                <a:cs typeface="Times New Roman" pitchFamily="18" charset="0"/>
              </a:rPr>
              <a:t>.</a:t>
            </a:r>
            <a:endParaRPr lang="en-GB" sz="2000" b="1" dirty="0">
              <a:latin typeface="Times New Roman" pitchFamily="18" charset="0"/>
              <a:cs typeface="Times New Roman" pitchFamily="18" charset="0"/>
            </a:endParaRPr>
          </a:p>
        </p:txBody>
      </p:sp>
      <p:sp>
        <p:nvSpPr>
          <p:cNvPr id="10" name="Text Box 3"/>
          <p:cNvSpPr txBox="1">
            <a:spLocks noChangeArrowheads="1"/>
          </p:cNvSpPr>
          <p:nvPr/>
        </p:nvSpPr>
        <p:spPr bwMode="auto">
          <a:xfrm>
            <a:off x="179162" y="1150706"/>
            <a:ext cx="864874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50000"/>
              </a:spcBef>
            </a:pPr>
            <a:r>
              <a:rPr lang="en-GB" sz="2000"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lúa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dưới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đồng</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xuộm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 hoe</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vườn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lắc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chùm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xoan</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lịm</a:t>
            </a:r>
            <a:r>
              <a:rPr lang="en-US" sz="2000" b="1" dirty="0">
                <a:solidFill>
                  <a:srgbClr val="FF99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cuống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chuỗi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bồ</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treo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lửng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Từng</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chiếc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mít</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đu</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đủ</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chiếc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sắn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héo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lại</a:t>
            </a:r>
            <a:r>
              <a:rPr lang="en-US" sz="2000" b="1" dirty="0">
                <a:solidFill>
                  <a:srgbClr val="FF9900"/>
                </a:solidFill>
                <a:latin typeface="Times New Roman" pitchFamily="18" charset="0"/>
                <a:cs typeface="Times New Roman" pitchFamily="18" charset="0"/>
              </a:rPr>
              <a: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mở</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cánh</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tươi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Buồng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đốm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quả</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chín</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chuối</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xõa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xuống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đuôi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vườn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chuối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đương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lẫn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như</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đuôi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áo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vẫy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vẫy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Bụi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mía</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xọng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đốt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ngầu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phấn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trắng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Dưới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rơm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thóc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giòn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Quanh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đó</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gà</a:t>
            </a:r>
            <a:r>
              <a:rPr lang="en-US" sz="2000" b="1" dirty="0">
                <a:latin typeface="Times New Roman" pitchFamily="18" charset="0"/>
                <a:cs typeface="Times New Roman" pitchFamily="18" charset="0"/>
              </a:rPr>
              <a:t>, con </a:t>
            </a:r>
            <a:r>
              <a:rPr lang="en-US" sz="2000" b="1" dirty="0" err="1">
                <a:latin typeface="Times New Roman" pitchFamily="18" charset="0"/>
                <a:cs typeface="Times New Roman" pitchFamily="18" charset="0"/>
              </a:rPr>
              <a:t>chó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cũng</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mượt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phủ</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một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rơm</a:t>
            </a:r>
            <a:r>
              <a:rPr lang="en-US" sz="2000" b="1" dirty="0">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vàng</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mới</a:t>
            </a:r>
            <a:r>
              <a:rPr lang="en-US" sz="2000" b="1" dirty="0">
                <a:latin typeface="Times New Roman" pitchFamily="18" charset="0"/>
                <a:cs typeface="Times New Roman" pitchFamily="18" charset="0"/>
              </a:rPr>
              <a:t>.</a:t>
            </a:r>
            <a:endParaRPr lang="en-GB"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413628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op.png"/>
          <p:cNvPicPr>
            <a:picLocks noChangeAspect="1"/>
          </p:cNvPicPr>
          <p:nvPr/>
        </p:nvPicPr>
        <p:blipFill>
          <a:blip r:embed="rId2" cstate="print"/>
          <a:stretch>
            <a:fillRect/>
          </a:stretch>
        </p:blipFill>
        <p:spPr>
          <a:xfrm>
            <a:off x="15411" y="8348"/>
            <a:ext cx="9144000" cy="3816626"/>
          </a:xfrm>
          <a:prstGeom prst="rect">
            <a:avLst/>
          </a:prstGeom>
        </p:spPr>
      </p:pic>
      <p:grpSp>
        <p:nvGrpSpPr>
          <p:cNvPr id="7" name="Group 6"/>
          <p:cNvGrpSpPr/>
          <p:nvPr/>
        </p:nvGrpSpPr>
        <p:grpSpPr>
          <a:xfrm>
            <a:off x="2619911" y="801384"/>
            <a:ext cx="3873357" cy="2526219"/>
            <a:chOff x="2619911" y="801384"/>
            <a:chExt cx="3873357" cy="2526219"/>
          </a:xfrm>
        </p:grpSpPr>
        <p:sp>
          <p:nvSpPr>
            <p:cNvPr id="5" name="Rectangle 4"/>
            <p:cNvSpPr/>
            <p:nvPr/>
          </p:nvSpPr>
          <p:spPr>
            <a:xfrm>
              <a:off x="3071973" y="1757943"/>
              <a:ext cx="3030876" cy="15696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lgn="ctr">
                <a:spcBef>
                  <a:spcPct val="20000"/>
                </a:spcBef>
              </a:pPr>
              <a:r>
                <a:rPr lang="en-US" sz="2800" b="1" dirty="0" smtClean="0">
                  <a:solidFill>
                    <a:srgbClr val="FF9900"/>
                  </a:solidFill>
                  <a:latin typeface="Times New Roman" pitchFamily="18" charset="0"/>
                </a:rPr>
                <a:t>DẶN DÒ:</a:t>
              </a:r>
            </a:p>
            <a:p>
              <a:pPr marL="342900" indent="-342900" algn="just">
                <a:spcBef>
                  <a:spcPct val="20000"/>
                </a:spcBef>
              </a:pPr>
              <a:r>
                <a:rPr lang="en-US" sz="2000" b="1" dirty="0" smtClean="0">
                  <a:solidFill>
                    <a:srgbClr val="1D6766"/>
                  </a:solidFill>
                  <a:latin typeface="Times New Roman" pitchFamily="18" charset="0"/>
                </a:rPr>
                <a:t>* </a:t>
              </a:r>
              <a:r>
                <a:rPr lang="en-US" sz="2000" b="1" dirty="0" err="1">
                  <a:solidFill>
                    <a:srgbClr val="1D6766"/>
                  </a:solidFill>
                  <a:latin typeface="Times New Roman" pitchFamily="18" charset="0"/>
                </a:rPr>
                <a:t>Luyện</a:t>
              </a:r>
              <a:r>
                <a:rPr lang="en-US" sz="2000" b="1" dirty="0">
                  <a:solidFill>
                    <a:srgbClr val="1D6766"/>
                  </a:solidFill>
                  <a:latin typeface="Times New Roman" pitchFamily="18" charset="0"/>
                </a:rPr>
                <a:t> </a:t>
              </a:r>
              <a:r>
                <a:rPr lang="en-US" sz="2000" b="1" dirty="0" err="1">
                  <a:solidFill>
                    <a:srgbClr val="1D6766"/>
                  </a:solidFill>
                  <a:latin typeface="Times New Roman" pitchFamily="18" charset="0"/>
                </a:rPr>
                <a:t>đọc</a:t>
              </a:r>
              <a:r>
                <a:rPr lang="en-US" sz="2000" b="1" dirty="0">
                  <a:solidFill>
                    <a:srgbClr val="1D6766"/>
                  </a:solidFill>
                  <a:latin typeface="Times New Roman" pitchFamily="18" charset="0"/>
                </a:rPr>
                <a:t> </a:t>
              </a:r>
              <a:r>
                <a:rPr lang="en-US" sz="2000" b="1" dirty="0" err="1">
                  <a:solidFill>
                    <a:srgbClr val="1D6766"/>
                  </a:solidFill>
                  <a:latin typeface="Times New Roman" pitchFamily="18" charset="0"/>
                </a:rPr>
                <a:t>cả</a:t>
              </a:r>
              <a:r>
                <a:rPr lang="en-US" sz="2000" b="1" dirty="0">
                  <a:solidFill>
                    <a:srgbClr val="1D6766"/>
                  </a:solidFill>
                  <a:latin typeface="Times New Roman" pitchFamily="18" charset="0"/>
                </a:rPr>
                <a:t> </a:t>
              </a:r>
              <a:r>
                <a:rPr lang="en-US" sz="2000" b="1" dirty="0" err="1">
                  <a:solidFill>
                    <a:srgbClr val="1D6766"/>
                  </a:solidFill>
                  <a:latin typeface="Times New Roman" pitchFamily="18" charset="0"/>
                </a:rPr>
                <a:t>bài</a:t>
              </a:r>
              <a:r>
                <a:rPr lang="en-US" sz="2000" b="1" dirty="0">
                  <a:solidFill>
                    <a:srgbClr val="1D6766"/>
                  </a:solidFill>
                  <a:latin typeface="Times New Roman" pitchFamily="18" charset="0"/>
                </a:rPr>
                <a:t>.</a:t>
              </a:r>
            </a:p>
            <a:p>
              <a:pPr marL="342900" indent="-342900" algn="just">
                <a:spcBef>
                  <a:spcPct val="20000"/>
                </a:spcBef>
              </a:pPr>
              <a:r>
                <a:rPr lang="en-US" sz="2000" b="1" dirty="0">
                  <a:solidFill>
                    <a:srgbClr val="1D6766"/>
                  </a:solidFill>
                  <a:latin typeface="Times New Roman" pitchFamily="18" charset="0"/>
                </a:rPr>
                <a:t>* </a:t>
              </a:r>
              <a:r>
                <a:rPr lang="en-US" sz="2000" b="1" dirty="0" err="1">
                  <a:solidFill>
                    <a:srgbClr val="1D6766"/>
                  </a:solidFill>
                  <a:latin typeface="Times New Roman" pitchFamily="18" charset="0"/>
                </a:rPr>
                <a:t>Chuẩn</a:t>
              </a:r>
              <a:r>
                <a:rPr lang="en-US" sz="2000" b="1" dirty="0">
                  <a:solidFill>
                    <a:srgbClr val="1D6766"/>
                  </a:solidFill>
                  <a:latin typeface="Times New Roman" pitchFamily="18" charset="0"/>
                </a:rPr>
                <a:t> </a:t>
              </a:r>
              <a:r>
                <a:rPr lang="en-US" sz="2000" b="1" dirty="0" err="1">
                  <a:solidFill>
                    <a:srgbClr val="1D6766"/>
                  </a:solidFill>
                  <a:latin typeface="Times New Roman" pitchFamily="18" charset="0"/>
                </a:rPr>
                <a:t>bị</a:t>
              </a:r>
              <a:r>
                <a:rPr lang="en-US" sz="2000" b="1" dirty="0">
                  <a:solidFill>
                    <a:srgbClr val="1D6766"/>
                  </a:solidFill>
                  <a:latin typeface="Times New Roman" pitchFamily="18" charset="0"/>
                </a:rPr>
                <a:t> </a:t>
              </a:r>
              <a:r>
                <a:rPr lang="en-US" sz="2000" b="1" dirty="0" err="1">
                  <a:solidFill>
                    <a:srgbClr val="1D6766"/>
                  </a:solidFill>
                  <a:latin typeface="Times New Roman" pitchFamily="18" charset="0"/>
                </a:rPr>
                <a:t>bài</a:t>
              </a:r>
              <a:r>
                <a:rPr lang="en-US" sz="2000" b="1" dirty="0">
                  <a:solidFill>
                    <a:srgbClr val="1D6766"/>
                  </a:solidFill>
                  <a:latin typeface="Times New Roman" pitchFamily="18" charset="0"/>
                </a:rPr>
                <a:t> </a:t>
              </a:r>
              <a:r>
                <a:rPr lang="en-US" sz="2000" b="1" dirty="0" err="1" smtClean="0">
                  <a:solidFill>
                    <a:srgbClr val="1D6766"/>
                  </a:solidFill>
                  <a:latin typeface="Times New Roman" pitchFamily="18" charset="0"/>
                </a:rPr>
                <a:t>tập</a:t>
              </a:r>
              <a:r>
                <a:rPr lang="en-US" sz="2000" b="1" dirty="0" smtClean="0">
                  <a:solidFill>
                    <a:srgbClr val="1D6766"/>
                  </a:solidFill>
                  <a:latin typeface="Times New Roman" pitchFamily="18" charset="0"/>
                </a:rPr>
                <a:t> </a:t>
              </a:r>
              <a:r>
                <a:rPr lang="en-US" sz="2000" b="1" dirty="0" err="1" smtClean="0">
                  <a:solidFill>
                    <a:srgbClr val="1D6766"/>
                  </a:solidFill>
                  <a:latin typeface="Times New Roman" pitchFamily="18" charset="0"/>
                </a:rPr>
                <a:t>đọc</a:t>
              </a:r>
              <a:r>
                <a:rPr lang="en-US" sz="2000" b="1" dirty="0" smtClean="0">
                  <a:solidFill>
                    <a:srgbClr val="1D6766"/>
                  </a:solidFill>
                  <a:latin typeface="Times New Roman" pitchFamily="18" charset="0"/>
                </a:rPr>
                <a:t>:</a:t>
              </a:r>
              <a:r>
                <a:rPr lang="en-US" sz="2000" b="1" dirty="0">
                  <a:solidFill>
                    <a:srgbClr val="1D6766"/>
                  </a:solidFill>
                  <a:latin typeface="Times New Roman" pitchFamily="18" charset="0"/>
                </a:rPr>
                <a:t> </a:t>
              </a:r>
              <a:r>
                <a:rPr lang="en-US" sz="2000" b="1" dirty="0" err="1" smtClean="0">
                  <a:solidFill>
                    <a:srgbClr val="1D6766"/>
                  </a:solidFill>
                  <a:latin typeface="Times New Roman" pitchFamily="18" charset="0"/>
                </a:rPr>
                <a:t>Nghìn</a:t>
              </a:r>
              <a:r>
                <a:rPr lang="en-US" sz="2000" b="1" dirty="0" smtClean="0">
                  <a:solidFill>
                    <a:srgbClr val="1D6766"/>
                  </a:solidFill>
                  <a:latin typeface="Times New Roman" pitchFamily="18" charset="0"/>
                </a:rPr>
                <a:t> </a:t>
              </a:r>
              <a:r>
                <a:rPr lang="en-US" sz="2000" b="1" dirty="0" err="1">
                  <a:solidFill>
                    <a:srgbClr val="1D6766"/>
                  </a:solidFill>
                  <a:latin typeface="Times New Roman" pitchFamily="18" charset="0"/>
                </a:rPr>
                <a:t>năm</a:t>
              </a:r>
              <a:r>
                <a:rPr lang="en-US" sz="2000" b="1" dirty="0">
                  <a:solidFill>
                    <a:srgbClr val="1D6766"/>
                  </a:solidFill>
                  <a:latin typeface="Times New Roman" pitchFamily="18" charset="0"/>
                </a:rPr>
                <a:t> </a:t>
              </a:r>
              <a:r>
                <a:rPr lang="en-US" sz="2000" b="1" dirty="0" err="1">
                  <a:solidFill>
                    <a:srgbClr val="1D6766"/>
                  </a:solidFill>
                  <a:latin typeface="Times New Roman" pitchFamily="18" charset="0"/>
                </a:rPr>
                <a:t>văn</a:t>
              </a:r>
              <a:r>
                <a:rPr lang="en-US" sz="2000" b="1" dirty="0">
                  <a:solidFill>
                    <a:srgbClr val="1D6766"/>
                  </a:solidFill>
                  <a:latin typeface="Times New Roman" pitchFamily="18" charset="0"/>
                </a:rPr>
                <a:t> </a:t>
              </a:r>
              <a:r>
                <a:rPr lang="en-US" sz="2000" b="1" dirty="0" err="1">
                  <a:solidFill>
                    <a:srgbClr val="1D6766"/>
                  </a:solidFill>
                  <a:latin typeface="Times New Roman" pitchFamily="18" charset="0"/>
                </a:rPr>
                <a:t>hiến</a:t>
              </a:r>
              <a:r>
                <a:rPr lang="en-US" sz="2000" dirty="0">
                  <a:solidFill>
                    <a:srgbClr val="FFFF00"/>
                  </a:solidFill>
                  <a:latin typeface="Times New Roman" pitchFamily="18" charset="0"/>
                </a:rPr>
                <a:t>.</a:t>
              </a:r>
            </a:p>
          </p:txBody>
        </p:sp>
        <p:sp>
          <p:nvSpPr>
            <p:cNvPr id="6" name="Rectangle 5"/>
            <p:cNvSpPr/>
            <p:nvPr/>
          </p:nvSpPr>
          <p:spPr>
            <a:xfrm>
              <a:off x="2619911" y="801384"/>
              <a:ext cx="3873357" cy="2157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7"/>
            <a:ext cx="1715784" cy="733272"/>
          </a:xfrm>
          <a:prstGeom prst="rect">
            <a:avLst/>
          </a:prstGeom>
        </p:spPr>
      </p:pic>
      <p:sp>
        <p:nvSpPr>
          <p:cNvPr id="10" name="TextBox 9"/>
          <p:cNvSpPr txBox="1"/>
          <p:nvPr/>
        </p:nvSpPr>
        <p:spPr>
          <a:xfrm>
            <a:off x="653282" y="84404"/>
            <a:ext cx="7942521" cy="1569660"/>
          </a:xfrm>
          <a:prstGeom prst="rect">
            <a:avLst/>
          </a:prstGeom>
          <a:noFill/>
        </p:spPr>
        <p:txBody>
          <a:bodyPr wrap="square" rtlCol="0">
            <a:spAutoFit/>
          </a:bodyPr>
          <a:lstStyle/>
          <a:p>
            <a:r>
              <a:rPr lang="en-US" sz="2400" b="1" dirty="0" err="1">
                <a:latin typeface="Times New Roman" pitchFamily="18" charset="0"/>
                <a:cs typeface="Times New Roman" pitchFamily="18" charset="0"/>
              </a:rPr>
              <a:t>Nếu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chọn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màu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sắc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để</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vẽ</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tranh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quê</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hương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mình</a:t>
            </a:r>
            <a:r>
              <a:rPr lang="en-US" sz="2400" b="1" dirty="0">
                <a:latin typeface="Times New Roman" pitchFamily="18" charset="0"/>
                <a:cs typeface="Times New Roman" pitchFamily="18" charset="0"/>
              </a:rPr>
              <a:t>:</a:t>
            </a:r>
            <a:r>
              <a:rPr lang="en-US" sz="2400" b="1" dirty="0" smtClean="0">
                <a:latin typeface="Times New Roman" pitchFamily="18" charset="0"/>
                <a:cs typeface="Times New Roman" pitchFamily="18" charset="0"/>
              </a:rPr>
              <a:t> </a:t>
            </a:r>
          </a:p>
          <a:p>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Bạn</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sẽ</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chọn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màu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sắc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nào</a:t>
            </a:r>
            <a:r>
              <a:rPr lang="en-US" sz="2400" b="1" dirty="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Màu</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sắc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nào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nổi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nhất</a:t>
            </a:r>
            <a:r>
              <a:rPr lang="en-US" sz="2400" b="1" dirty="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Đó</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màu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nào</a:t>
            </a:r>
            <a:r>
              <a:rPr lang="en-US" sz="2400" b="1" dirty="0">
                <a:latin typeface="Times New Roman" pitchFamily="18" charset="0"/>
                <a:cs typeface="Times New Roman" pitchFamily="18" charset="0"/>
              </a:rPr>
              <a:t>?</a:t>
            </a:r>
            <a:endParaRPr lang="vi-VN" sz="2400" b="1" dirty="0">
              <a:latin typeface="Times New Roman" pitchFamily="18" charset="0"/>
              <a:cs typeface="Times New Roman" pitchFamily="18" charset="0"/>
            </a:endParaRPr>
          </a:p>
        </p:txBody>
      </p:sp>
      <p:pic>
        <p:nvPicPr>
          <p:cNvPr id="20" name="Picture 19" descr="Những bức tranh phong cảnh đồng quê dễ vẽ- Amia Hà Nội"/>
          <p:cNvPicPr/>
          <p:nvPr/>
        </p:nvPicPr>
        <p:blipFill rotWithShape="1">
          <a:blip r:embed="rId3" cstate="print">
            <a:extLst>
              <a:ext uri="{28A0092B-C50C-407E-A947-70E740481C1C}">
                <a14:useLocalDpi xmlns:a14="http://schemas.microsoft.com/office/drawing/2010/main" val="0"/>
              </a:ext>
            </a:extLst>
          </a:blip>
          <a:srcRect l="7790" r="7119"/>
          <a:stretch/>
        </p:blipFill>
        <p:spPr>
          <a:xfrm>
            <a:off x="563323" y="1797290"/>
            <a:ext cx="2764667" cy="1605257"/>
          </a:xfrm>
          <a:prstGeom prst="rect">
            <a:avLst/>
          </a:prstGeom>
          <a:noFill/>
          <a:ln>
            <a:noFill/>
          </a:ln>
        </p:spPr>
      </p:pic>
      <p:pic>
        <p:nvPicPr>
          <p:cNvPr id="21" name="Picture 20" descr="dậy cách vẽ tranh đồng quê có gam màu xanh ấm áp tranh sơn dầu/ acrylic |  Tổng hợp những bức tranh đẹp nhất - #1 trang kiến thức học tập số 1 hiện nay"/>
          <p:cNvPicPr/>
          <p:nvPr/>
        </p:nvPicPr>
        <p:blipFill rotWithShape="1">
          <a:blip r:embed="rId4" cstate="print">
            <a:extLst>
              <a:ext uri="{28A0092B-C50C-407E-A947-70E740481C1C}">
                <a14:useLocalDpi xmlns:a14="http://schemas.microsoft.com/office/drawing/2010/main" val="0"/>
              </a:ext>
            </a:extLst>
          </a:blip>
          <a:srcRect t="4639" b="6783"/>
          <a:stretch/>
        </p:blipFill>
        <p:spPr>
          <a:xfrm>
            <a:off x="5283759" y="1797074"/>
            <a:ext cx="2765088" cy="1566092"/>
          </a:xfrm>
          <a:prstGeom prst="rect">
            <a:avLst/>
          </a:prstGeom>
          <a:noFill/>
          <a:ln>
            <a:noFill/>
          </a:ln>
        </p:spPr>
      </p:pic>
      <p:pic>
        <p:nvPicPr>
          <p:cNvPr id="24" name="Picture 23" descr="CẢM NHẬN BỨC TRANH THIÊN NHIÊN CỦA BÀI THƠ TRÀNG GIANG - HUY CẬN | My Aloha"/>
          <p:cNvPicPr/>
          <p:nvPr/>
        </p:nvPicPr>
        <p:blipFill>
          <a:blip r:embed="rId5" cstate="print">
            <a:extLst>
              <a:ext uri="{28A0092B-C50C-407E-A947-70E740481C1C}">
                <a14:useLocalDpi xmlns:a14="http://schemas.microsoft.com/office/drawing/2010/main" val="0"/>
              </a:ext>
            </a:extLst>
          </a:blip>
          <a:srcRect/>
          <a:stretch>
            <a:fillRect/>
          </a:stretch>
        </p:blipFill>
        <p:spPr>
          <a:xfrm>
            <a:off x="1404661" y="3488703"/>
            <a:ext cx="2678240" cy="1509084"/>
          </a:xfrm>
          <a:prstGeom prst="rect">
            <a:avLst/>
          </a:prstGeom>
          <a:noFill/>
          <a:ln>
            <a:noFill/>
          </a:ln>
        </p:spPr>
      </p:pic>
      <p:pic>
        <p:nvPicPr>
          <p:cNvPr id="25" name="Picture 24"/>
          <p:cNvPicPr/>
          <p:nvPr/>
        </p:nvPicPr>
        <p:blipFill>
          <a:blip r:embed="rId6" cstate="print">
            <a:extLst>
              <a:ext uri="{28A0092B-C50C-407E-A947-70E740481C1C}">
                <a14:useLocalDpi xmlns:a14="http://schemas.microsoft.com/office/drawing/2010/main" val="0"/>
              </a:ext>
            </a:extLst>
          </a:blip>
          <a:srcRect/>
          <a:stretch>
            <a:fillRect/>
          </a:stretch>
        </p:blipFill>
        <p:spPr>
          <a:xfrm>
            <a:off x="4655821" y="3468450"/>
            <a:ext cx="2701909" cy="1539970"/>
          </a:xfrm>
          <a:prstGeom prst="rect">
            <a:avLst/>
          </a:prstGeom>
          <a:noFill/>
          <a:ln>
            <a:noFill/>
          </a:ln>
        </p:spPr>
      </p:pic>
    </p:spTree>
    <p:extLst>
      <p:ext uri="{BB962C8B-B14F-4D97-AF65-F5344CB8AC3E}">
        <p14:creationId xmlns:p14="http://schemas.microsoft.com/office/powerpoint/2010/main" val="2014833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90000"/>
            <a:lum/>
          </a:blip>
          <a:srcRect/>
          <a:stretch>
            <a:fillRect l="-1000" r="-1000"/>
          </a:stretch>
        </a:blip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a:srcRect l="2419" t="2486" r="1835" b="3399"/>
          <a:stretch>
            <a:fillRect/>
          </a:stretch>
        </p:blipFill>
        <p:spPr>
          <a:xfrm>
            <a:off x="1145570" y="1943118"/>
            <a:ext cx="3647325" cy="2737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07"/>
            <a:ext cx="1715784" cy="733272"/>
          </a:xfrm>
          <a:prstGeom prst="rect">
            <a:avLst/>
          </a:prstGeom>
        </p:spPr>
      </p:pic>
      <p:sp>
        <p:nvSpPr>
          <p:cNvPr id="10" name="Rectangle 9"/>
          <p:cNvSpPr/>
          <p:nvPr/>
        </p:nvSpPr>
        <p:spPr>
          <a:xfrm>
            <a:off x="698641" y="159751"/>
            <a:ext cx="7736440" cy="1508105"/>
          </a:xfrm>
          <a:prstGeom prst="rect">
            <a:avLst/>
          </a:prstGeom>
          <a:noFill/>
        </p:spPr>
        <p:txBody>
          <a:bodyPr wrap="square" lIns="91440" tIns="45720" rIns="91440" bIns="45720">
            <a:spAutoFit/>
          </a:bodyPr>
          <a:lstStyle/>
          <a:p>
            <a:pPr algn="ctr"/>
            <a:r>
              <a:rPr lang="en-US" sz="2800" b="1" spc="0"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Tập</a:t>
            </a:r>
            <a:r>
              <a:rPr lang="en-US" sz="2800" b="1" spc="0" dirty="0"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 </a:t>
            </a:r>
            <a:r>
              <a:rPr lang="en-US" sz="2800" b="1" spc="0"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đọc</a:t>
            </a:r>
            <a:endParaRPr lang="en-US" sz="2800" b="1" spc="0" dirty="0"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endParaRPr>
          </a:p>
          <a:p>
            <a:pPr algn="ctr"/>
            <a:r>
              <a:rPr lang="en-US" sz="3600" b="1" spc="0"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Quang</a:t>
            </a:r>
            <a:r>
              <a:rPr lang="en-US" sz="3600" b="1" spc="0" dirty="0"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 </a:t>
            </a:r>
            <a:r>
              <a:rPr lang="en-US" sz="3600" b="1" spc="0"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cảnh</a:t>
            </a:r>
            <a:r>
              <a:rPr lang="en-US" sz="3600" b="1" spc="0" dirty="0"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 </a:t>
            </a:r>
            <a:r>
              <a:rPr lang="en-US" sz="3600" b="1" spc="0"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làng</a:t>
            </a:r>
            <a:r>
              <a:rPr lang="en-US" sz="3600" b="1" spc="0" dirty="0"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 </a:t>
            </a:r>
            <a:r>
              <a:rPr lang="en-US" sz="3600" b="1" spc="0"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mạc</a:t>
            </a:r>
            <a:r>
              <a:rPr lang="en-US" sz="3600" b="1" spc="0" dirty="0"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 </a:t>
            </a:r>
            <a:r>
              <a:rPr lang="en-US" sz="3600" b="1" spc="0"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ngày</a:t>
            </a:r>
            <a:r>
              <a:rPr lang="en-US" sz="3600" b="1" spc="0" dirty="0"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 </a:t>
            </a:r>
            <a:r>
              <a:rPr lang="en-US" sz="3600" b="1" spc="0"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rPr>
              <a:t>mùa</a:t>
            </a:r>
            <a:endParaRPr lang="en-US" sz="3600" b="1" spc="0" dirty="0"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ea typeface="Barlow Condensed" panose="00000506000000000000" charset="0"/>
              <a:cs typeface="Barlow Condensed" panose="00000506000000000000" charset="0"/>
            </a:endParaRPr>
          </a:p>
          <a:p>
            <a:pPr algn="r"/>
            <a:r>
              <a:rPr lang="en-US" sz="2800" b="1"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rPr>
              <a:t>Tô</a:t>
            </a:r>
            <a:r>
              <a:rPr lang="en-US" sz="2800" b="1" dirty="0"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rPr>
              <a:t> </a:t>
            </a:r>
            <a:r>
              <a:rPr lang="en-US" sz="2800" b="1" dirty="0" err="1" smtClean="0">
                <a:ln w="9000" cmpd="sng">
                  <a:solidFill>
                    <a:srgbClr val="1D6766"/>
                  </a:solidFill>
                  <a:prstDash val="solid"/>
                </a:ln>
                <a:solidFill>
                  <a:srgbClr val="1D6766"/>
                </a:solidFill>
                <a:effectLst>
                  <a:reflection blurRad="12700" stA="28000" endPos="45000" dist="1000" dir="5400000" sy="-100000" algn="bl" rotWithShape="0"/>
                </a:effectLst>
                <a:latin typeface="Barlow Condensed" panose="00000506000000000000" charset="0"/>
              </a:rPr>
              <a:t>Hoài</a:t>
            </a:r>
            <a:endParaRPr lang="vi-VN" sz="2800" b="1" spc="0" dirty="0">
              <a:ln w="9000" cmpd="sng">
                <a:solidFill>
                  <a:srgbClr val="1D6766"/>
                </a:solidFill>
                <a:prstDash val="solid"/>
              </a:ln>
              <a:solidFill>
                <a:srgbClr val="1D6766"/>
              </a:solidFill>
              <a:effectLst>
                <a:reflection blurRad="12700" stA="28000" endPos="45000" dist="1000" dir="5400000" sy="-100000" algn="bl" rotWithShape="0"/>
              </a:effectLst>
            </a:endParaRPr>
          </a:p>
        </p:txBody>
      </p:sp>
      <p:grpSp>
        <p:nvGrpSpPr>
          <p:cNvPr id="2" name="Group 1"/>
          <p:cNvGrpSpPr/>
          <p:nvPr/>
        </p:nvGrpSpPr>
        <p:grpSpPr>
          <a:xfrm>
            <a:off x="5117183" y="2291596"/>
            <a:ext cx="3638189" cy="2672290"/>
            <a:chOff x="5032903" y="1885862"/>
            <a:chExt cx="3638189" cy="2851904"/>
          </a:xfrm>
        </p:grpSpPr>
        <p:pic>
          <p:nvPicPr>
            <p:cNvPr id="12" name="Picture 11" descr="contents.png"/>
            <p:cNvPicPr>
              <a:picLocks noChangeAspect="1"/>
            </p:cNvPicPr>
            <p:nvPr/>
          </p:nvPicPr>
          <p:blipFill rotWithShape="1">
            <a:blip r:embed="rId5" cstate="print"/>
            <a:srcRect l="20291" r="24628"/>
            <a:stretch/>
          </p:blipFill>
          <p:spPr>
            <a:xfrm>
              <a:off x="5032903" y="1885862"/>
              <a:ext cx="3638189" cy="2851904"/>
            </a:xfrm>
            <a:prstGeom prst="rect">
              <a:avLst/>
            </a:prstGeom>
          </p:spPr>
        </p:pic>
        <p:grpSp>
          <p:nvGrpSpPr>
            <p:cNvPr id="13" name="Group 12"/>
            <p:cNvGrpSpPr/>
            <p:nvPr/>
          </p:nvGrpSpPr>
          <p:grpSpPr>
            <a:xfrm>
              <a:off x="5193264" y="1905677"/>
              <a:ext cx="2606015" cy="784830"/>
              <a:chOff x="5621976" y="1229282"/>
              <a:chExt cx="2606015" cy="784830"/>
            </a:xfrm>
          </p:grpSpPr>
          <p:pic>
            <p:nvPicPr>
              <p:cNvPr id="29" name="Picture 28" descr="bullets.png"/>
              <p:cNvPicPr>
                <a:picLocks noChangeAspect="1"/>
              </p:cNvPicPr>
              <p:nvPr/>
            </p:nvPicPr>
            <p:blipFill rotWithShape="1">
              <a:blip r:embed="rId6" cstate="print"/>
              <a:srcRect l="-1" r="-127" b="83927"/>
              <a:stretch/>
            </p:blipFill>
            <p:spPr>
              <a:xfrm>
                <a:off x="5622784" y="1475728"/>
                <a:ext cx="499422" cy="533825"/>
              </a:xfrm>
              <a:prstGeom prst="rect">
                <a:avLst/>
              </a:prstGeom>
            </p:spPr>
          </p:pic>
          <p:cxnSp>
            <p:nvCxnSpPr>
              <p:cNvPr id="30" name="Straight Connector 29"/>
              <p:cNvCxnSpPr/>
              <p:nvPr/>
            </p:nvCxnSpPr>
            <p:spPr>
              <a:xfrm>
                <a:off x="6292334" y="1892380"/>
                <a:ext cx="1935657" cy="0"/>
              </a:xfrm>
              <a:prstGeom prst="line">
                <a:avLst/>
              </a:prstGeom>
              <a:ln w="19050" cmpd="sng">
                <a:solidFill>
                  <a:srgbClr val="ECE54F"/>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621976" y="1229282"/>
                <a:ext cx="2606015" cy="784830"/>
              </a:xfrm>
              <a:prstGeom prst="rect">
                <a:avLst/>
              </a:prstGeom>
              <a:noFill/>
            </p:spPr>
            <p:txBody>
              <a:bodyPr wrap="square" rtlCol="0">
                <a:spAutoFit/>
              </a:bodyPr>
              <a:lstStyle/>
              <a:p>
                <a:pPr>
                  <a:lnSpc>
                    <a:spcPct val="150000"/>
                  </a:lnSpc>
                </a:pPr>
                <a:r>
                  <a:rPr lang="en-US" sz="3000" b="1" dirty="0" smtClean="0">
                    <a:solidFill>
                      <a:srgbClr val="1D6766"/>
                    </a:solidFill>
                    <a:latin typeface="Times New Roman" pitchFamily="18" charset="0"/>
                    <a:ea typeface="Barlow Condensed" panose="00000506000000000000" charset="0"/>
                    <a:cs typeface="Times New Roman" pitchFamily="18" charset="0"/>
                  </a:rPr>
                  <a:t>1</a:t>
                </a:r>
                <a:r>
                  <a:rPr lang="en-US" sz="3000" b="1" dirty="0" smtClean="0">
                    <a:solidFill>
                      <a:schemeClr val="bg1"/>
                    </a:solidFill>
                    <a:latin typeface="Times New Roman" pitchFamily="18" charset="0"/>
                    <a:ea typeface="Barlow Condensed" panose="00000506000000000000" charset="0"/>
                    <a:cs typeface="Times New Roman" pitchFamily="18" charset="0"/>
                  </a:rPr>
                  <a:t>    </a:t>
                </a:r>
                <a:r>
                  <a:rPr lang="en-US" sz="3000" b="1" dirty="0" err="1" smtClean="0">
                    <a:solidFill>
                      <a:schemeClr val="bg1"/>
                    </a:solidFill>
                    <a:latin typeface="Times New Roman" pitchFamily="18" charset="0"/>
                    <a:ea typeface="Barlow Condensed" panose="00000506000000000000" charset="0"/>
                    <a:cs typeface="Times New Roman" pitchFamily="18" charset="0"/>
                  </a:rPr>
                  <a:t>Luyện</a:t>
                </a:r>
                <a:r>
                  <a:rPr lang="en-US" sz="3000" b="1" dirty="0" smtClean="0">
                    <a:solidFill>
                      <a:schemeClr val="bg1"/>
                    </a:solidFill>
                    <a:latin typeface="Times New Roman" pitchFamily="18" charset="0"/>
                    <a:ea typeface="Barlow Condensed" panose="00000506000000000000" charset="0"/>
                    <a:cs typeface="Times New Roman" pitchFamily="18" charset="0"/>
                  </a:rPr>
                  <a:t> </a:t>
                </a:r>
                <a:r>
                  <a:rPr lang="en-US" sz="3000" b="1" dirty="0" err="1" smtClean="0">
                    <a:solidFill>
                      <a:schemeClr val="bg1"/>
                    </a:solidFill>
                    <a:latin typeface="Times New Roman" pitchFamily="18" charset="0"/>
                    <a:ea typeface="Barlow Condensed" panose="00000506000000000000" charset="0"/>
                    <a:cs typeface="Times New Roman" pitchFamily="18" charset="0"/>
                  </a:rPr>
                  <a:t>đọc</a:t>
                </a:r>
                <a:endParaRPr lang="en-US" sz="3000" b="1" dirty="0" smtClean="0">
                  <a:solidFill>
                    <a:schemeClr val="bg1"/>
                  </a:solidFill>
                  <a:latin typeface="Times New Roman" pitchFamily="18" charset="0"/>
                  <a:ea typeface="Barlow Condensed" panose="00000506000000000000" charset="0"/>
                  <a:cs typeface="Times New Roman" pitchFamily="18" charset="0"/>
                </a:endParaRPr>
              </a:p>
            </p:txBody>
          </p:sp>
        </p:grpSp>
        <p:grpSp>
          <p:nvGrpSpPr>
            <p:cNvPr id="14" name="Group 13"/>
            <p:cNvGrpSpPr/>
            <p:nvPr/>
          </p:nvGrpSpPr>
          <p:grpSpPr>
            <a:xfrm>
              <a:off x="5194072" y="2642842"/>
              <a:ext cx="2956139" cy="1394356"/>
              <a:chOff x="5622784" y="1966447"/>
              <a:chExt cx="2757607" cy="1394356"/>
            </a:xfrm>
          </p:grpSpPr>
          <p:cxnSp>
            <p:nvCxnSpPr>
              <p:cNvPr id="20" name="Straight Connector 19"/>
              <p:cNvCxnSpPr/>
              <p:nvPr/>
            </p:nvCxnSpPr>
            <p:spPr>
              <a:xfrm>
                <a:off x="6302967" y="2650444"/>
                <a:ext cx="2077424" cy="0"/>
              </a:xfrm>
              <a:prstGeom prst="line">
                <a:avLst/>
              </a:prstGeom>
              <a:ln w="19050" cmpd="sng">
                <a:solidFill>
                  <a:srgbClr val="ECE54F"/>
                </a:solidFill>
                <a:prstDash val="dash"/>
              </a:ln>
            </p:spPr>
            <p:style>
              <a:lnRef idx="1">
                <a:schemeClr val="accent1"/>
              </a:lnRef>
              <a:fillRef idx="0">
                <a:schemeClr val="accent1"/>
              </a:fillRef>
              <a:effectRef idx="0">
                <a:schemeClr val="accent1"/>
              </a:effectRef>
              <a:fontRef idx="minor">
                <a:schemeClr val="tx1"/>
              </a:fontRef>
            </p:style>
          </p:cxnSp>
          <p:pic>
            <p:nvPicPr>
              <p:cNvPr id="21" name="Picture 20" descr="bullets.png"/>
              <p:cNvPicPr>
                <a:picLocks noChangeAspect="1"/>
              </p:cNvPicPr>
              <p:nvPr/>
            </p:nvPicPr>
            <p:blipFill rotWithShape="1">
              <a:blip r:embed="rId6" cstate="print"/>
              <a:srcRect l="-1" r="-127" b="83927"/>
              <a:stretch/>
            </p:blipFill>
            <p:spPr>
              <a:xfrm>
                <a:off x="5622784" y="2197561"/>
                <a:ext cx="499422" cy="533825"/>
              </a:xfrm>
              <a:prstGeom prst="rect">
                <a:avLst/>
              </a:prstGeom>
            </p:spPr>
          </p:pic>
          <p:sp>
            <p:nvSpPr>
              <p:cNvPr id="28" name="TextBox 27"/>
              <p:cNvSpPr txBox="1"/>
              <p:nvPr/>
            </p:nvSpPr>
            <p:spPr>
              <a:xfrm>
                <a:off x="5634044" y="1966447"/>
                <a:ext cx="2746347" cy="1394356"/>
              </a:xfrm>
              <a:prstGeom prst="rect">
                <a:avLst/>
              </a:prstGeom>
              <a:noFill/>
            </p:spPr>
            <p:txBody>
              <a:bodyPr wrap="square" rtlCol="0">
                <a:spAutoFit/>
              </a:bodyPr>
              <a:lstStyle/>
              <a:p>
                <a:pPr>
                  <a:lnSpc>
                    <a:spcPct val="150000"/>
                  </a:lnSpc>
                </a:pPr>
                <a:r>
                  <a:rPr lang="en-US" sz="3000" b="1" dirty="0" smtClean="0">
                    <a:solidFill>
                      <a:srgbClr val="1D6766"/>
                    </a:solidFill>
                    <a:latin typeface="Times New Roman" pitchFamily="18" charset="0"/>
                    <a:ea typeface="Barlow Condensed" panose="00000506000000000000" charset="0"/>
                    <a:cs typeface="Times New Roman" pitchFamily="18" charset="0"/>
                  </a:rPr>
                  <a:t>2</a:t>
                </a:r>
                <a:r>
                  <a:rPr lang="en-US" sz="3000" b="1" dirty="0" smtClean="0">
                    <a:solidFill>
                      <a:schemeClr val="bg1"/>
                    </a:solidFill>
                    <a:latin typeface="Times New Roman" pitchFamily="18" charset="0"/>
                    <a:ea typeface="Barlow Condensed" panose="00000506000000000000" charset="0"/>
                    <a:cs typeface="Times New Roman" pitchFamily="18" charset="0"/>
                  </a:rPr>
                  <a:t>    </a:t>
                </a:r>
                <a:r>
                  <a:rPr lang="en-US" sz="3000" b="1" dirty="0" err="1" smtClean="0">
                    <a:solidFill>
                      <a:schemeClr val="bg1"/>
                    </a:solidFill>
                    <a:latin typeface="Times New Roman" pitchFamily="18" charset="0"/>
                    <a:ea typeface="Barlow Condensed" panose="00000506000000000000" charset="0"/>
                    <a:cs typeface="Times New Roman" pitchFamily="18" charset="0"/>
                  </a:rPr>
                  <a:t>Tìm</a:t>
                </a:r>
                <a:r>
                  <a:rPr lang="en-US" sz="3000" b="1" dirty="0" smtClean="0">
                    <a:solidFill>
                      <a:schemeClr val="bg1"/>
                    </a:solidFill>
                    <a:latin typeface="Times New Roman" pitchFamily="18" charset="0"/>
                    <a:ea typeface="Barlow Condensed" panose="00000506000000000000" charset="0"/>
                    <a:cs typeface="Times New Roman" pitchFamily="18" charset="0"/>
                  </a:rPr>
                  <a:t> </a:t>
                </a:r>
                <a:r>
                  <a:rPr lang="en-US" sz="3000" b="1" dirty="0" err="1" smtClean="0">
                    <a:solidFill>
                      <a:schemeClr val="bg1"/>
                    </a:solidFill>
                    <a:latin typeface="Times New Roman" pitchFamily="18" charset="0"/>
                    <a:ea typeface="Barlow Condensed" panose="00000506000000000000" charset="0"/>
                    <a:cs typeface="Times New Roman" pitchFamily="18" charset="0"/>
                  </a:rPr>
                  <a:t>hiểu</a:t>
                </a:r>
                <a:r>
                  <a:rPr lang="en-US" sz="3000" b="1" dirty="0" smtClean="0">
                    <a:solidFill>
                      <a:schemeClr val="bg1"/>
                    </a:solidFill>
                    <a:latin typeface="Times New Roman" pitchFamily="18" charset="0"/>
                    <a:ea typeface="Barlow Condensed" panose="00000506000000000000" charset="0"/>
                    <a:cs typeface="Times New Roman" pitchFamily="18" charset="0"/>
                  </a:rPr>
                  <a:t> </a:t>
                </a:r>
                <a:r>
                  <a:rPr lang="en-US" sz="3000" b="1" dirty="0" err="1" smtClean="0">
                    <a:solidFill>
                      <a:schemeClr val="bg1"/>
                    </a:solidFill>
                    <a:latin typeface="Times New Roman" pitchFamily="18" charset="0"/>
                    <a:ea typeface="Barlow Condensed" panose="00000506000000000000" charset="0"/>
                    <a:cs typeface="Times New Roman" pitchFamily="18" charset="0"/>
                  </a:rPr>
                  <a:t>bài</a:t>
                </a:r>
                <a:endParaRPr lang="en-US" sz="3000" b="1" dirty="0" smtClean="0">
                  <a:solidFill>
                    <a:schemeClr val="bg1"/>
                  </a:solidFill>
                  <a:latin typeface="Times New Roman" pitchFamily="18" charset="0"/>
                  <a:ea typeface="Barlow Condensed" panose="00000506000000000000" charset="0"/>
                  <a:cs typeface="Times New Roman" pitchFamily="18" charset="0"/>
                </a:endParaRPr>
              </a:p>
            </p:txBody>
          </p:sp>
        </p:grpSp>
        <p:grpSp>
          <p:nvGrpSpPr>
            <p:cNvPr id="15" name="Group 14"/>
            <p:cNvGrpSpPr/>
            <p:nvPr/>
          </p:nvGrpSpPr>
          <p:grpSpPr>
            <a:xfrm>
              <a:off x="5191935" y="3323634"/>
              <a:ext cx="3241941" cy="784830"/>
              <a:chOff x="5620647" y="2647239"/>
              <a:chExt cx="3241941" cy="784830"/>
            </a:xfrm>
          </p:grpSpPr>
          <p:cxnSp>
            <p:nvCxnSpPr>
              <p:cNvPr id="16" name="Straight Connector 15"/>
              <p:cNvCxnSpPr/>
              <p:nvPr/>
            </p:nvCxnSpPr>
            <p:spPr>
              <a:xfrm>
                <a:off x="6305839" y="3320097"/>
                <a:ext cx="2556749" cy="16290"/>
              </a:xfrm>
              <a:prstGeom prst="line">
                <a:avLst/>
              </a:prstGeom>
              <a:ln w="19050" cmpd="sng">
                <a:solidFill>
                  <a:srgbClr val="ECE54F"/>
                </a:solidFill>
                <a:prstDash val="dash"/>
              </a:ln>
            </p:spPr>
            <p:style>
              <a:lnRef idx="1">
                <a:schemeClr val="accent1"/>
              </a:lnRef>
              <a:fillRef idx="0">
                <a:schemeClr val="accent1"/>
              </a:fillRef>
              <a:effectRef idx="0">
                <a:schemeClr val="accent1"/>
              </a:effectRef>
              <a:fontRef idx="minor">
                <a:schemeClr val="tx1"/>
              </a:fontRef>
            </p:style>
          </p:cxnSp>
          <p:pic>
            <p:nvPicPr>
              <p:cNvPr id="17" name="Picture 16" descr="bullets.png"/>
              <p:cNvPicPr>
                <a:picLocks noChangeAspect="1"/>
              </p:cNvPicPr>
              <p:nvPr/>
            </p:nvPicPr>
            <p:blipFill rotWithShape="1">
              <a:blip r:embed="rId6" cstate="print"/>
              <a:srcRect l="-1" r="-127" b="83927"/>
              <a:stretch/>
            </p:blipFill>
            <p:spPr>
              <a:xfrm>
                <a:off x="5620647" y="2885298"/>
                <a:ext cx="499422" cy="533825"/>
              </a:xfrm>
              <a:prstGeom prst="rect">
                <a:avLst/>
              </a:prstGeom>
            </p:spPr>
          </p:pic>
          <p:sp>
            <p:nvSpPr>
              <p:cNvPr id="18" name="TextBox 17"/>
              <p:cNvSpPr txBox="1"/>
              <p:nvPr/>
            </p:nvSpPr>
            <p:spPr>
              <a:xfrm>
                <a:off x="5668008" y="2647239"/>
                <a:ext cx="3194580" cy="784830"/>
              </a:xfrm>
              <a:prstGeom prst="rect">
                <a:avLst/>
              </a:prstGeom>
              <a:noFill/>
            </p:spPr>
            <p:txBody>
              <a:bodyPr wrap="square" rtlCol="0">
                <a:spAutoFit/>
              </a:bodyPr>
              <a:lstStyle/>
              <a:p>
                <a:pPr>
                  <a:lnSpc>
                    <a:spcPct val="150000"/>
                  </a:lnSpc>
                </a:pPr>
                <a:r>
                  <a:rPr lang="en-US" sz="3000" b="1" dirty="0" smtClean="0">
                    <a:solidFill>
                      <a:srgbClr val="1D6766"/>
                    </a:solidFill>
                    <a:latin typeface="Times New Roman" pitchFamily="18" charset="0"/>
                    <a:ea typeface="Barlow Condensed" panose="00000506000000000000" charset="0"/>
                    <a:cs typeface="Times New Roman" pitchFamily="18" charset="0"/>
                  </a:rPr>
                  <a:t>3</a:t>
                </a:r>
                <a:r>
                  <a:rPr lang="en-US" sz="3000" b="1" dirty="0" smtClean="0">
                    <a:solidFill>
                      <a:schemeClr val="bg1"/>
                    </a:solidFill>
                    <a:latin typeface="Times New Roman" pitchFamily="18" charset="0"/>
                    <a:ea typeface="Barlow Condensed" panose="00000506000000000000" charset="0"/>
                    <a:cs typeface="Times New Roman" pitchFamily="18" charset="0"/>
                  </a:rPr>
                  <a:t>    </a:t>
                </a:r>
                <a:r>
                  <a:rPr lang="en-US" sz="3000" b="1" dirty="0" err="1" smtClean="0">
                    <a:solidFill>
                      <a:schemeClr val="bg1"/>
                    </a:solidFill>
                    <a:latin typeface="Times New Roman" pitchFamily="18" charset="0"/>
                    <a:ea typeface="Barlow Condensed" panose="00000506000000000000" charset="0"/>
                    <a:cs typeface="Times New Roman" pitchFamily="18" charset="0"/>
                  </a:rPr>
                  <a:t>Luyện</a:t>
                </a:r>
                <a:r>
                  <a:rPr lang="en-US" sz="3000" b="1" dirty="0" smtClean="0">
                    <a:solidFill>
                      <a:schemeClr val="bg1"/>
                    </a:solidFill>
                    <a:latin typeface="Times New Roman" pitchFamily="18" charset="0"/>
                    <a:ea typeface="Barlow Condensed" panose="00000506000000000000" charset="0"/>
                    <a:cs typeface="Times New Roman" pitchFamily="18" charset="0"/>
                  </a:rPr>
                  <a:t> </a:t>
                </a:r>
                <a:r>
                  <a:rPr lang="en-US" sz="3000" b="1" dirty="0" err="1" smtClean="0">
                    <a:solidFill>
                      <a:schemeClr val="bg1"/>
                    </a:solidFill>
                    <a:latin typeface="Times New Roman" pitchFamily="18" charset="0"/>
                    <a:ea typeface="Barlow Condensed" panose="00000506000000000000" charset="0"/>
                    <a:cs typeface="Times New Roman" pitchFamily="18" charset="0"/>
                  </a:rPr>
                  <a:t>đọc</a:t>
                </a:r>
                <a:r>
                  <a:rPr lang="en-US" sz="3000" b="1" dirty="0" smtClean="0">
                    <a:solidFill>
                      <a:schemeClr val="bg1"/>
                    </a:solidFill>
                    <a:latin typeface="Times New Roman" pitchFamily="18" charset="0"/>
                    <a:ea typeface="Barlow Condensed" panose="00000506000000000000" charset="0"/>
                    <a:cs typeface="Times New Roman" pitchFamily="18" charset="0"/>
                  </a:rPr>
                  <a:t> hay</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019488" y="387854"/>
            <a:ext cx="7657038" cy="3577975"/>
            <a:chOff x="1019488" y="387854"/>
            <a:chExt cx="7657038" cy="3577975"/>
          </a:xfrm>
        </p:grpSpPr>
        <p:pic>
          <p:nvPicPr>
            <p:cNvPr id="5" name="Picture 4" descr="cloud_ballon.png"/>
            <p:cNvPicPr>
              <a:picLocks noChangeAspect="1"/>
            </p:cNvPicPr>
            <p:nvPr/>
          </p:nvPicPr>
          <p:blipFill>
            <a:blip r:embed="rId2" cstate="print"/>
            <a:stretch>
              <a:fillRect/>
            </a:stretch>
          </p:blipFill>
          <p:spPr>
            <a:xfrm>
              <a:off x="7489847" y="387854"/>
              <a:ext cx="1186679" cy="971550"/>
            </a:xfrm>
            <a:prstGeom prst="rect">
              <a:avLst/>
            </a:prstGeom>
          </p:spPr>
        </p:pic>
        <p:pic>
          <p:nvPicPr>
            <p:cNvPr id="4" name="Picture 3" descr="slide3.png"/>
            <p:cNvPicPr>
              <a:picLocks noChangeAspect="1"/>
            </p:cNvPicPr>
            <p:nvPr/>
          </p:nvPicPr>
          <p:blipFill>
            <a:blip r:embed="rId3" cstate="print"/>
            <a:stretch>
              <a:fillRect/>
            </a:stretch>
          </p:blipFill>
          <p:spPr>
            <a:xfrm>
              <a:off x="1019488" y="1130804"/>
              <a:ext cx="7084476" cy="2835025"/>
            </a:xfrm>
            <a:prstGeom prst="rect">
              <a:avLst/>
            </a:prstGeom>
          </p:spPr>
        </p:pic>
        <p:cxnSp>
          <p:nvCxnSpPr>
            <p:cNvPr id="7" name="Straight Connector 6"/>
            <p:cNvCxnSpPr/>
            <p:nvPr/>
          </p:nvCxnSpPr>
          <p:spPr>
            <a:xfrm>
              <a:off x="1385818" y="2037040"/>
              <a:ext cx="2743200" cy="15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385818" y="2080584"/>
              <a:ext cx="2743200" cy="15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976743" y="2037040"/>
              <a:ext cx="2743200" cy="15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976743" y="2080584"/>
              <a:ext cx="2743200" cy="15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descr="yellow.png"/>
            <p:cNvPicPr>
              <a:picLocks noChangeAspect="1"/>
            </p:cNvPicPr>
            <p:nvPr/>
          </p:nvPicPr>
          <p:blipFill>
            <a:blip r:embed="rId4" cstate="print"/>
            <a:stretch>
              <a:fillRect/>
            </a:stretch>
          </p:blipFill>
          <p:spPr>
            <a:xfrm>
              <a:off x="4269577" y="1816604"/>
              <a:ext cx="586740" cy="609600"/>
            </a:xfrm>
            <a:prstGeom prst="rect">
              <a:avLst/>
            </a:prstGeom>
          </p:spPr>
        </p:pic>
        <p:sp>
          <p:nvSpPr>
            <p:cNvPr id="12" name="TextBox 11"/>
            <p:cNvSpPr txBox="1"/>
            <p:nvPr/>
          </p:nvSpPr>
          <p:spPr>
            <a:xfrm>
              <a:off x="2260315" y="1283204"/>
              <a:ext cx="4592549" cy="584775"/>
            </a:xfrm>
            <a:prstGeom prst="rect">
              <a:avLst/>
            </a:prstGeom>
            <a:noFill/>
          </p:spPr>
          <p:txBody>
            <a:bodyPr wrap="square" rtlCol="0">
              <a:spAutoFit/>
            </a:bodyPr>
            <a:lstStyle/>
            <a:p>
              <a:r>
                <a:rPr lang="en-US" sz="3200" b="1" dirty="0" err="1" smtClean="0">
                  <a:solidFill>
                    <a:srgbClr val="E5AC3C"/>
                  </a:solidFill>
                  <a:latin typeface="Times New Roman" pitchFamily="18" charset="0"/>
                  <a:ea typeface="Barlow Condensed" panose="00000506000000000000" charset="0"/>
                  <a:cs typeface="Times New Roman" pitchFamily="18" charset="0"/>
                </a:rPr>
                <a:t>Hướng</a:t>
              </a:r>
              <a:r>
                <a:rPr lang="en-US" sz="3200" b="1" dirty="0" smtClean="0">
                  <a:solidFill>
                    <a:srgbClr val="E5AC3C"/>
                  </a:solidFill>
                  <a:latin typeface="Times New Roman" pitchFamily="18" charset="0"/>
                  <a:ea typeface="Barlow Condensed" panose="00000506000000000000" charset="0"/>
                  <a:cs typeface="Times New Roman" pitchFamily="18" charset="0"/>
                </a:rPr>
                <a:t> </a:t>
              </a:r>
              <a:r>
                <a:rPr lang="en-US" sz="3200" b="1" dirty="0" err="1" smtClean="0">
                  <a:solidFill>
                    <a:srgbClr val="E5AC3C"/>
                  </a:solidFill>
                  <a:latin typeface="Times New Roman" pitchFamily="18" charset="0"/>
                  <a:ea typeface="Barlow Condensed" panose="00000506000000000000" charset="0"/>
                  <a:cs typeface="Times New Roman" pitchFamily="18" charset="0"/>
                </a:rPr>
                <a:t>dẫn</a:t>
              </a:r>
              <a:r>
                <a:rPr lang="en-US" sz="3200" b="1" dirty="0" smtClean="0">
                  <a:solidFill>
                    <a:srgbClr val="E5AC3C"/>
                  </a:solidFill>
                  <a:latin typeface="Times New Roman" pitchFamily="18" charset="0"/>
                  <a:ea typeface="Barlow Condensed" panose="00000506000000000000" charset="0"/>
                  <a:cs typeface="Times New Roman" pitchFamily="18" charset="0"/>
                </a:rPr>
                <a:t> </a:t>
              </a:r>
              <a:r>
                <a:rPr lang="en-US" sz="3200" b="1" dirty="0" err="1" smtClean="0">
                  <a:solidFill>
                    <a:srgbClr val="E5AC3C"/>
                  </a:solidFill>
                  <a:latin typeface="Times New Roman" pitchFamily="18" charset="0"/>
                  <a:ea typeface="Barlow Condensed" panose="00000506000000000000" charset="0"/>
                  <a:cs typeface="Times New Roman" pitchFamily="18" charset="0"/>
                </a:rPr>
                <a:t>đọc</a:t>
              </a:r>
              <a:r>
                <a:rPr lang="en-US" sz="3200" b="1" dirty="0" smtClean="0">
                  <a:solidFill>
                    <a:srgbClr val="E5AC3C"/>
                  </a:solidFill>
                  <a:latin typeface="Times New Roman" pitchFamily="18" charset="0"/>
                  <a:ea typeface="Barlow Condensed" panose="00000506000000000000" charset="0"/>
                  <a:cs typeface="Times New Roman" pitchFamily="18" charset="0"/>
                </a:rPr>
                <a:t> </a:t>
              </a:r>
              <a:r>
                <a:rPr lang="en-US" sz="3200" b="1" dirty="0" err="1" smtClean="0">
                  <a:solidFill>
                    <a:srgbClr val="E5AC3C"/>
                  </a:solidFill>
                  <a:latin typeface="Times New Roman" pitchFamily="18" charset="0"/>
                  <a:ea typeface="Barlow Condensed" panose="00000506000000000000" charset="0"/>
                  <a:cs typeface="Times New Roman" pitchFamily="18" charset="0"/>
                </a:rPr>
                <a:t>diễn</a:t>
              </a:r>
              <a:r>
                <a:rPr lang="en-US" sz="3200" b="1" dirty="0" smtClean="0">
                  <a:solidFill>
                    <a:srgbClr val="E5AC3C"/>
                  </a:solidFill>
                  <a:latin typeface="Times New Roman" pitchFamily="18" charset="0"/>
                  <a:ea typeface="Barlow Condensed" panose="00000506000000000000" charset="0"/>
                  <a:cs typeface="Times New Roman" pitchFamily="18" charset="0"/>
                </a:rPr>
                <a:t> </a:t>
              </a:r>
              <a:r>
                <a:rPr lang="en-US" sz="3200" b="1" dirty="0" err="1" smtClean="0">
                  <a:solidFill>
                    <a:srgbClr val="E5AC3C"/>
                  </a:solidFill>
                  <a:latin typeface="Times New Roman" pitchFamily="18" charset="0"/>
                  <a:ea typeface="Barlow Condensed" panose="00000506000000000000" charset="0"/>
                  <a:cs typeface="Times New Roman" pitchFamily="18" charset="0"/>
                </a:rPr>
                <a:t>cảm</a:t>
              </a:r>
              <a:endParaRPr lang="en-US" sz="3200" b="1" dirty="0">
                <a:solidFill>
                  <a:srgbClr val="E5AC3C"/>
                </a:solidFill>
                <a:latin typeface="Times New Roman" pitchFamily="18" charset="0"/>
                <a:ea typeface="Barlow Condensed" panose="00000506000000000000" charset="0"/>
                <a:cs typeface="Times New Roman" pitchFamily="18" charset="0"/>
              </a:endParaRPr>
            </a:p>
          </p:txBody>
        </p:sp>
        <p:sp>
          <p:nvSpPr>
            <p:cNvPr id="13" name="TextBox 12"/>
            <p:cNvSpPr txBox="1"/>
            <p:nvPr/>
          </p:nvSpPr>
          <p:spPr>
            <a:xfrm>
              <a:off x="1399426" y="2393548"/>
              <a:ext cx="6324600" cy="1384995"/>
            </a:xfrm>
            <a:prstGeom prst="rect">
              <a:avLst/>
            </a:prstGeom>
            <a:noFill/>
          </p:spPr>
          <p:txBody>
            <a:bodyPr wrap="square" rtlCol="0">
              <a:spAutoFit/>
            </a:bodyPr>
            <a:lstStyle/>
            <a:p>
              <a:pPr>
                <a:spcBef>
                  <a:spcPct val="50000"/>
                </a:spcBef>
              </a:pPr>
              <a:r>
                <a:rPr lang="en-GB" sz="2400" dirty="0" smtClean="0">
                  <a:solidFill>
                    <a:schemeClr val="bg1">
                      <a:lumMod val="95000"/>
                    </a:schemeClr>
                  </a:solidFill>
                  <a:latin typeface="Times New Roman" pitchFamily="18" charset="0"/>
                  <a:cs typeface="Times New Roman" pitchFamily="18" charset="0"/>
                </a:rPr>
                <a:t>-</a:t>
              </a:r>
              <a:r>
                <a:rPr lang="en-GB" sz="2400" dirty="0" err="1">
                  <a:solidFill>
                    <a:schemeClr val="bg1">
                      <a:lumMod val="95000"/>
                    </a:schemeClr>
                  </a:solidFill>
                  <a:latin typeface="Times New Roman" pitchFamily="18" charset="0"/>
                  <a:cs typeface="Times New Roman" pitchFamily="18" charset="0"/>
                </a:rPr>
                <a:t>Cần</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đọc</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với</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giọng</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chậm</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rãi</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dàn</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trải</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dịu</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dàng</a:t>
              </a:r>
              <a:r>
                <a:rPr lang="en-GB" sz="2400" dirty="0">
                  <a:solidFill>
                    <a:schemeClr val="bg1">
                      <a:lumMod val="95000"/>
                    </a:schemeClr>
                  </a:solidFill>
                  <a:latin typeface="Times New Roman" pitchFamily="18" charset="0"/>
                  <a:cs typeface="Times New Roman" pitchFamily="18" charset="0"/>
                </a:rPr>
                <a:t>.</a:t>
              </a:r>
            </a:p>
            <a:p>
              <a:pPr algn="just">
                <a:spcBef>
                  <a:spcPct val="50000"/>
                </a:spcBef>
              </a:pPr>
              <a:r>
                <a:rPr lang="en-GB" sz="2400" dirty="0">
                  <a:solidFill>
                    <a:schemeClr val="bg1">
                      <a:lumMod val="95000"/>
                    </a:schemeClr>
                  </a:solidFill>
                  <a:latin typeface="Times New Roman" pitchFamily="18" charset="0"/>
                  <a:cs typeface="Times New Roman" pitchFamily="18" charset="0"/>
                </a:rPr>
                <a:t>-</a:t>
              </a:r>
              <a:r>
                <a:rPr lang="en-GB" sz="2400" dirty="0" err="1">
                  <a:solidFill>
                    <a:schemeClr val="bg1">
                      <a:lumMod val="95000"/>
                    </a:schemeClr>
                  </a:solidFill>
                  <a:latin typeface="Times New Roman" pitchFamily="18" charset="0"/>
                  <a:cs typeface="Times New Roman" pitchFamily="18" charset="0"/>
                </a:rPr>
                <a:t>Nhấn</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giọng</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những</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từ</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ngữ</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tả</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những</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màu</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vàng</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rất</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khác</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nhau</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của</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cảnh</a:t>
              </a:r>
              <a:r>
                <a:rPr lang="en-GB" sz="2400" dirty="0">
                  <a:solidFill>
                    <a:schemeClr val="bg1">
                      <a:lumMod val="95000"/>
                    </a:schemeClr>
                  </a:solidFill>
                  <a:latin typeface="Times New Roman" pitchFamily="18" charset="0"/>
                  <a:cs typeface="Times New Roman" pitchFamily="18" charset="0"/>
                </a:rPr>
                <a:t> </a:t>
              </a:r>
              <a:r>
                <a:rPr lang="en-GB" sz="2400" dirty="0" err="1">
                  <a:solidFill>
                    <a:schemeClr val="bg1">
                      <a:lumMod val="95000"/>
                    </a:schemeClr>
                  </a:solidFill>
                  <a:latin typeface="Times New Roman" pitchFamily="18" charset="0"/>
                  <a:cs typeface="Times New Roman" pitchFamily="18" charset="0"/>
                </a:rPr>
                <a:t>vật</a:t>
              </a:r>
              <a:endParaRPr lang="en-US" sz="2400" i="1" dirty="0">
                <a:solidFill>
                  <a:schemeClr val="bg1">
                    <a:lumMod val="95000"/>
                  </a:schemeClr>
                </a:solidFill>
                <a:latin typeface="Times New Roman" pitchFamily="18" charset="0"/>
                <a:ea typeface="Barlow Condensed" panose="00000506000000000000" charset="0"/>
                <a:cs typeface="Times New Roman" pitchFamily="18" charset="0"/>
              </a:endParaRPr>
            </a:p>
          </p:txBody>
        </p:sp>
      </p:grpSp>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807"/>
            <a:ext cx="1715784" cy="733272"/>
          </a:xfrm>
          <a:prstGeom prst="rect">
            <a:avLst/>
          </a:prstGeom>
        </p:spPr>
      </p:pic>
      <p:grpSp>
        <p:nvGrpSpPr>
          <p:cNvPr id="15" name="Group 14"/>
          <p:cNvGrpSpPr/>
          <p:nvPr/>
        </p:nvGrpSpPr>
        <p:grpSpPr>
          <a:xfrm>
            <a:off x="33547" y="61644"/>
            <a:ext cx="3205688" cy="957831"/>
            <a:chOff x="6597207" y="3416151"/>
            <a:chExt cx="4615906" cy="1242186"/>
          </a:xfrm>
        </p:grpSpPr>
        <p:sp>
          <p:nvSpPr>
            <p:cNvPr id="16" name="BackShape"/>
            <p:cNvSpPr/>
            <p:nvPr/>
          </p:nvSpPr>
          <p:spPr bwMode="auto">
            <a:xfrm>
              <a:off x="6800538" y="3592604"/>
              <a:ext cx="4412575" cy="889280"/>
            </a:xfrm>
            <a:prstGeom prst="roundRect">
              <a:avLst>
                <a:gd name="adj" fmla="val 50000"/>
              </a:avLst>
            </a:prstGeom>
            <a:solidFill>
              <a:srgbClr val="1D6766"/>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sz="3200" b="1" dirty="0" smtClean="0">
                  <a:solidFill>
                    <a:prstClr val="white"/>
                  </a:solidFill>
                  <a:latin typeface="Times New Roman" pitchFamily="18" charset="0"/>
                  <a:ea typeface="Microsoft YaHei" panose="020B0503020204020204" charset="-122"/>
                  <a:cs typeface="Times New Roman" pitchFamily="18" charset="0"/>
                </a:rPr>
                <a:t>    </a:t>
              </a:r>
              <a:r>
                <a:rPr lang="en-US" sz="3200" b="1" dirty="0" err="1" smtClean="0">
                  <a:solidFill>
                    <a:prstClr val="white"/>
                  </a:solidFill>
                  <a:latin typeface="Times New Roman" pitchFamily="18" charset="0"/>
                  <a:ea typeface="Microsoft YaHei" panose="020B0503020204020204" charset="-122"/>
                  <a:cs typeface="Times New Roman" pitchFamily="18" charset="0"/>
                </a:rPr>
                <a:t>Luyện</a:t>
              </a:r>
              <a:r>
                <a:rPr lang="en-US" sz="3200" b="1" dirty="0" smtClean="0">
                  <a:solidFill>
                    <a:prstClr val="white"/>
                  </a:solidFill>
                  <a:latin typeface="Times New Roman" pitchFamily="18" charset="0"/>
                  <a:ea typeface="Microsoft YaHei" panose="020B0503020204020204" charset="-122"/>
                  <a:cs typeface="Times New Roman" pitchFamily="18" charset="0"/>
                </a:rPr>
                <a:t> </a:t>
              </a:r>
              <a:r>
                <a:rPr lang="en-US" sz="3200" b="1" dirty="0" err="1" smtClean="0">
                  <a:solidFill>
                    <a:prstClr val="white"/>
                  </a:solidFill>
                  <a:latin typeface="Times New Roman" pitchFamily="18" charset="0"/>
                  <a:ea typeface="Microsoft YaHei" panose="020B0503020204020204" charset="-122"/>
                  <a:cs typeface="Times New Roman" pitchFamily="18" charset="0"/>
                </a:rPr>
                <a:t>đọc</a:t>
              </a:r>
              <a:endParaRPr sz="3200" b="1" dirty="0">
                <a:solidFill>
                  <a:prstClr val="white"/>
                </a:solidFill>
                <a:latin typeface="Times New Roman" pitchFamily="18" charset="0"/>
                <a:ea typeface="Microsoft YaHei" panose="020B0503020204020204" charset="-122"/>
                <a:cs typeface="Times New Roman" pitchFamily="18" charset="0"/>
              </a:endParaRPr>
            </a:p>
          </p:txBody>
        </p:sp>
        <p:grpSp>
          <p:nvGrpSpPr>
            <p:cNvPr id="17" name="Group 16"/>
            <p:cNvGrpSpPr/>
            <p:nvPr/>
          </p:nvGrpSpPr>
          <p:grpSpPr>
            <a:xfrm>
              <a:off x="6597207" y="3416151"/>
              <a:ext cx="1401988" cy="1242186"/>
              <a:chOff x="3566423" y="3464262"/>
              <a:chExt cx="1401988" cy="1242186"/>
            </a:xfrm>
          </p:grpSpPr>
          <p:sp>
            <p:nvSpPr>
              <p:cNvPr id="18" name="椭圆 6"/>
              <p:cNvSpPr/>
              <p:nvPr/>
            </p:nvSpPr>
            <p:spPr>
              <a:xfrm>
                <a:off x="3759623" y="3615667"/>
                <a:ext cx="1063986" cy="939376"/>
              </a:xfrm>
              <a:prstGeom prst="ellipse">
                <a:avLst/>
              </a:prstGeom>
              <a:solidFill>
                <a:srgbClr val="E5AC3C"/>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dirty="0"/>
              </a:p>
            </p:txBody>
          </p:sp>
          <p:sp>
            <p:nvSpPr>
              <p:cNvPr id="19" name="文本框 7"/>
              <p:cNvSpPr txBox="1"/>
              <p:nvPr/>
            </p:nvSpPr>
            <p:spPr>
              <a:xfrm>
                <a:off x="3883962" y="3606290"/>
                <a:ext cx="821050" cy="806145"/>
              </a:xfrm>
              <a:prstGeom prst="rect">
                <a:avLst/>
              </a:prstGeom>
              <a:noFill/>
            </p:spPr>
            <p:txBody>
              <a:bodyPr wrap="none" rtlCol="0">
                <a:spAutoFit/>
                <a:scene3d>
                  <a:camera prst="orthographicFront"/>
                  <a:lightRig rig="threePt" dir="t"/>
                </a:scene3d>
                <a:sp3d contourW="50800"/>
              </a:bodyPr>
              <a:lstStyle/>
              <a:p>
                <a:pPr algn="ctr"/>
                <a:r>
                  <a:rPr lang="en-US" altLang="zh-CN" sz="4000" b="1" dirty="0" smtClean="0">
                    <a:solidFill>
                      <a:srgbClr val="1D6766"/>
                    </a:solidFill>
                    <a:effectLst>
                      <a:outerShdw blurRad="38100" dist="38100" dir="2700000" algn="tl">
                        <a:srgbClr val="000000">
                          <a:alpha val="43137"/>
                        </a:srgbClr>
                      </a:outerShdw>
                    </a:effectLst>
                    <a:latin typeface="Times New Roman" pitchFamily="18" charset="0"/>
                    <a:cs typeface="Times New Roman" pitchFamily="18" charset="0"/>
                  </a:rPr>
                  <a:t>01</a:t>
                </a:r>
                <a:endParaRPr lang="zh-CN" altLang="en-US" sz="4000" b="1" dirty="0">
                  <a:solidFill>
                    <a:srgbClr val="1D6766"/>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0" name="椭圆 9"/>
              <p:cNvSpPr/>
              <p:nvPr/>
            </p:nvSpPr>
            <p:spPr>
              <a:xfrm>
                <a:off x="3566423" y="3464262"/>
                <a:ext cx="1401988" cy="1242186"/>
              </a:xfrm>
              <a:prstGeom prst="ellipse">
                <a:avLst/>
              </a:prstGeom>
              <a:noFill/>
              <a:ln cap="rnd" cmpd="sng">
                <a:solidFill>
                  <a:schemeClr val="bg1"/>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7"/>
            <a:ext cx="1715784" cy="733272"/>
          </a:xfrm>
          <a:prstGeom prst="rect">
            <a:avLst/>
          </a:prstGeom>
        </p:spPr>
      </p:pic>
      <p:sp>
        <p:nvSpPr>
          <p:cNvPr id="2" name="Rectangle 1"/>
          <p:cNvSpPr>
            <a:spLocks noChangeArrowheads="1"/>
          </p:cNvSpPr>
          <p:nvPr/>
        </p:nvSpPr>
        <p:spPr bwMode="auto">
          <a:xfrm>
            <a:off x="92616" y="8476"/>
            <a:ext cx="8948643"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vi-VN" sz="2400" b="1" dirty="0">
                <a:solidFill>
                  <a:srgbClr val="00B050"/>
                </a:solidFill>
                <a:latin typeface="+mj-lt"/>
                <a:cs typeface="Times New Roman" pitchFamily="18" charset="0"/>
              </a:rPr>
              <a:t>Quang cảnh làng mạc ngày mùa</a:t>
            </a:r>
          </a:p>
          <a:p>
            <a:pPr algn="just"/>
            <a:r>
              <a:rPr lang="vi-VN" b="1" dirty="0">
                <a:latin typeface="+mj-lt"/>
                <a:cs typeface="Times New Roman" pitchFamily="18" charset="0"/>
              </a:rPr>
              <a:t>    </a:t>
            </a:r>
            <a:r>
              <a:rPr lang="vi-VN" b="1" dirty="0" smtClean="0">
                <a:latin typeface="+mj-lt"/>
                <a:cs typeface="Times New Roman" pitchFamily="18" charset="0"/>
              </a:rPr>
              <a:t>Mùa </a:t>
            </a:r>
            <a:r>
              <a:rPr lang="vi-VN" b="1" dirty="0">
                <a:latin typeface="+mj-lt"/>
                <a:cs typeface="Times New Roman" pitchFamily="18" charset="0"/>
              </a:rPr>
              <a:t>đông,  giữa ngày mùa, làng quê toàn màu </a:t>
            </a:r>
            <a:r>
              <a:rPr lang="vi-VN" b="1" dirty="0" smtClean="0">
                <a:latin typeface="+mj-lt"/>
                <a:cs typeface="Times New Roman" pitchFamily="18" charset="0"/>
              </a:rPr>
              <a:t>vàng - </a:t>
            </a:r>
            <a:r>
              <a:rPr lang="vi-VN" b="1" dirty="0">
                <a:latin typeface="+mj-lt"/>
                <a:cs typeface="Times New Roman" pitchFamily="18" charset="0"/>
              </a:rPr>
              <a:t>những màu vàng rất khác nhau.</a:t>
            </a:r>
          </a:p>
          <a:p>
            <a:pPr algn="just"/>
            <a:r>
              <a:rPr lang="vi-VN" b="1" dirty="0">
                <a:latin typeface="+mj-lt"/>
                <a:cs typeface="Times New Roman" pitchFamily="18" charset="0"/>
              </a:rPr>
              <a:t>    </a:t>
            </a:r>
            <a:r>
              <a:rPr lang="vi-VN" b="1" dirty="0" smtClean="0">
                <a:latin typeface="+mj-lt"/>
                <a:cs typeface="Times New Roman" pitchFamily="18" charset="0"/>
              </a:rPr>
              <a:t>Có </a:t>
            </a:r>
            <a:r>
              <a:rPr lang="vi-VN" b="1" dirty="0">
                <a:latin typeface="+mj-lt"/>
                <a:cs typeface="Times New Roman" pitchFamily="18" charset="0"/>
              </a:rPr>
              <a:t>lẽ bắt đầu từ những đêm sương sa thì bóng tối đã hơi cứng và sáng ngày ra thì trông thấy màu trời có vàng hơn thường khi.  Màu lúa chín dưới đồng vàng xuộm lại. Nắng nhạt ngả màu vàng hoe.  Trong vườn, lắc lư những chùm quả xoan vàng lịm không trông thấy cuống, như những chuỗi tràng hạt bồ đề treo lơ lửng. Từng chiếc lá mít vàng ối. Tàu đu đủ , chiếc lá sắn héo lại mở năm cánh vàng tươi. Buồng chuối đốm quả chín vàng. Những tàu lá chuối vàng ối xõa xuống như những đuôi áo, vạt áo. Nắng vườn chuối đương có gió lẫn với lá vàng  như những vạt áo nắng, đuôi áo nắng, vẫy vẫy. Bụi mía vàng xọng, đốt ngầu phấn trắng. Dưới sân, rơm và thóc vàng giòn. Quanh đó, con gà, con chó cũng vàng mượt. Mái nhà phủ một màu rơm vàng mới. Lác đác cây lụi có mấy chiếc lá đỏ. Qua khe dậu, ló ra mấy quả ớt đỏ chói. Tất cả đượm một màu vàng trù phú, đầm ấm lạ lùng. Không còn có cảm giác héo tàn hanh hao lúc sắp bước vào mùa đông. Hơi thở của đất trời, mặt nước thơm thơm, nhẹ nhẹ. Ngày  không nắng, không mưa, hồ như không ai tưởng đến ngày hay đêm, mà chỉ mải miết đi gặt, kéo đá, cắt rạ, chia thóc hợp tác xã. Ai cũng vậy, cứ buông bát đũa lại đi ngay, cứ trở dậy là ra đồng ngay.</a:t>
            </a:r>
          </a:p>
          <a:p>
            <a:r>
              <a:rPr lang="vi-VN" b="1" dirty="0">
                <a:latin typeface="+mj-lt"/>
              </a:rPr>
              <a:t>                                </a:t>
            </a:r>
            <a:r>
              <a:rPr lang="en-US" b="1" dirty="0">
                <a:latin typeface="+mj-lt"/>
              </a:rPr>
              <a:t>                              </a:t>
            </a:r>
            <a:r>
              <a:rPr lang="en-US" b="1" dirty="0" smtClean="0">
                <a:latin typeface="+mj-lt"/>
              </a:rPr>
              <a:t>                                                      </a:t>
            </a:r>
            <a:r>
              <a:rPr lang="en-US" b="1" dirty="0" err="1" smtClean="0">
                <a:latin typeface="Times New Roman" pitchFamily="18" charset="0"/>
                <a:cs typeface="Times New Roman" pitchFamily="18" charset="0"/>
              </a:rPr>
              <a:t>Tô</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Hoài</a:t>
            </a:r>
            <a:endParaRPr lang="vi-VN" b="1" dirty="0">
              <a:latin typeface="Times New Roman" pitchFamily="18" charset="0"/>
              <a:cs typeface="Times New Roman" pitchFamily="18" charset="0"/>
            </a:endParaRPr>
          </a:p>
        </p:txBody>
      </p:sp>
    </p:spTree>
    <p:extLst>
      <p:ext uri="{BB962C8B-B14F-4D97-AF65-F5344CB8AC3E}">
        <p14:creationId xmlns:p14="http://schemas.microsoft.com/office/powerpoint/2010/main" val="178676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19488" y="357032"/>
            <a:ext cx="7657038" cy="3906744"/>
            <a:chOff x="1019488" y="387854"/>
            <a:chExt cx="7657038" cy="3906744"/>
          </a:xfrm>
        </p:grpSpPr>
        <p:pic>
          <p:nvPicPr>
            <p:cNvPr id="5" name="Picture 4" descr="cloud_ballon.png"/>
            <p:cNvPicPr>
              <a:picLocks noChangeAspect="1"/>
            </p:cNvPicPr>
            <p:nvPr/>
          </p:nvPicPr>
          <p:blipFill>
            <a:blip r:embed="rId2" cstate="print"/>
            <a:stretch>
              <a:fillRect/>
            </a:stretch>
          </p:blipFill>
          <p:spPr>
            <a:xfrm>
              <a:off x="7489847" y="387854"/>
              <a:ext cx="1186679" cy="971550"/>
            </a:xfrm>
            <a:prstGeom prst="rect">
              <a:avLst/>
            </a:prstGeom>
          </p:spPr>
        </p:pic>
        <p:pic>
          <p:nvPicPr>
            <p:cNvPr id="4" name="Picture 3" descr="slide3.png"/>
            <p:cNvPicPr>
              <a:picLocks noChangeAspect="1"/>
            </p:cNvPicPr>
            <p:nvPr/>
          </p:nvPicPr>
          <p:blipFill>
            <a:blip r:embed="rId3" cstate="print"/>
            <a:stretch>
              <a:fillRect/>
            </a:stretch>
          </p:blipFill>
          <p:spPr>
            <a:xfrm>
              <a:off x="1019488" y="1130804"/>
              <a:ext cx="7084476" cy="3163794"/>
            </a:xfrm>
            <a:prstGeom prst="rect">
              <a:avLst/>
            </a:prstGeom>
          </p:spPr>
        </p:pic>
      </p:grpSp>
      <p:sp>
        <p:nvSpPr>
          <p:cNvPr id="12" name="TextBox 11"/>
          <p:cNvSpPr txBox="1"/>
          <p:nvPr/>
        </p:nvSpPr>
        <p:spPr>
          <a:xfrm>
            <a:off x="1389152" y="1149642"/>
            <a:ext cx="6480853" cy="523220"/>
          </a:xfrm>
          <a:prstGeom prst="rect">
            <a:avLst/>
          </a:prstGeom>
          <a:noFill/>
        </p:spPr>
        <p:txBody>
          <a:bodyPr wrap="square" rtlCol="0">
            <a:spAutoFit/>
          </a:bodyPr>
          <a:lstStyle/>
          <a:p>
            <a:r>
              <a:rPr lang="en-US" sz="2800" b="1" dirty="0" err="1" smtClean="0">
                <a:solidFill>
                  <a:srgbClr val="E5AC3C"/>
                </a:solidFill>
                <a:latin typeface="Times New Roman" pitchFamily="18" charset="0"/>
                <a:ea typeface="Barlow Condensed" panose="00000506000000000000" charset="0"/>
                <a:cs typeface="Times New Roman" pitchFamily="18" charset="0"/>
              </a:rPr>
              <a:t>Bài</a:t>
            </a:r>
            <a:r>
              <a:rPr lang="en-US" sz="2800" b="1" dirty="0" smtClean="0">
                <a:solidFill>
                  <a:srgbClr val="E5AC3C"/>
                </a:solidFill>
                <a:latin typeface="Times New Roman" pitchFamily="18" charset="0"/>
                <a:ea typeface="Barlow Condensed" panose="00000506000000000000" charset="0"/>
                <a:cs typeface="Times New Roman" pitchFamily="18" charset="0"/>
              </a:rPr>
              <a:t> </a:t>
            </a:r>
            <a:r>
              <a:rPr lang="en-US" sz="2800" b="1" dirty="0" err="1" smtClean="0">
                <a:solidFill>
                  <a:srgbClr val="E5AC3C"/>
                </a:solidFill>
                <a:latin typeface="Times New Roman" pitchFamily="18" charset="0"/>
                <a:ea typeface="Barlow Condensed" panose="00000506000000000000" charset="0"/>
                <a:cs typeface="Times New Roman" pitchFamily="18" charset="0"/>
              </a:rPr>
              <a:t>văn</a:t>
            </a:r>
            <a:r>
              <a:rPr lang="en-US" sz="2800" b="1" dirty="0" smtClean="0">
                <a:solidFill>
                  <a:srgbClr val="E5AC3C"/>
                </a:solidFill>
                <a:latin typeface="Times New Roman" pitchFamily="18" charset="0"/>
                <a:ea typeface="Barlow Condensed" panose="00000506000000000000" charset="0"/>
                <a:cs typeface="Times New Roman" pitchFamily="18" charset="0"/>
              </a:rPr>
              <a:t> </a:t>
            </a:r>
            <a:r>
              <a:rPr lang="en-US" sz="2800" b="1" dirty="0" err="1" smtClean="0">
                <a:solidFill>
                  <a:srgbClr val="E5AC3C"/>
                </a:solidFill>
                <a:latin typeface="Times New Roman" pitchFamily="18" charset="0"/>
                <a:ea typeface="Barlow Condensed" panose="00000506000000000000" charset="0"/>
                <a:cs typeface="Times New Roman" pitchFamily="18" charset="0"/>
              </a:rPr>
              <a:t>được</a:t>
            </a:r>
            <a:r>
              <a:rPr lang="en-US" sz="2800" b="1" dirty="0" smtClean="0">
                <a:solidFill>
                  <a:srgbClr val="E5AC3C"/>
                </a:solidFill>
                <a:latin typeface="Times New Roman" pitchFamily="18" charset="0"/>
                <a:ea typeface="Barlow Condensed" panose="00000506000000000000" charset="0"/>
                <a:cs typeface="Times New Roman" pitchFamily="18" charset="0"/>
              </a:rPr>
              <a:t> chia </a:t>
            </a:r>
            <a:r>
              <a:rPr lang="en-US" sz="2800" b="1" dirty="0" err="1" smtClean="0">
                <a:solidFill>
                  <a:srgbClr val="E5AC3C"/>
                </a:solidFill>
                <a:latin typeface="Times New Roman" pitchFamily="18" charset="0"/>
                <a:ea typeface="Barlow Condensed" panose="00000506000000000000" charset="0"/>
                <a:cs typeface="Times New Roman" pitchFamily="18" charset="0"/>
              </a:rPr>
              <a:t>thành</a:t>
            </a:r>
            <a:r>
              <a:rPr lang="en-US" sz="2800" b="1" dirty="0" smtClean="0">
                <a:solidFill>
                  <a:srgbClr val="E5AC3C"/>
                </a:solidFill>
                <a:latin typeface="Times New Roman" pitchFamily="18" charset="0"/>
                <a:ea typeface="Barlow Condensed" panose="00000506000000000000" charset="0"/>
                <a:cs typeface="Times New Roman" pitchFamily="18" charset="0"/>
              </a:rPr>
              <a:t> </a:t>
            </a:r>
            <a:r>
              <a:rPr lang="en-US" sz="2800" b="1" dirty="0" err="1" smtClean="0">
                <a:solidFill>
                  <a:srgbClr val="E5AC3C"/>
                </a:solidFill>
                <a:latin typeface="Times New Roman" pitchFamily="18" charset="0"/>
                <a:ea typeface="Barlow Condensed" panose="00000506000000000000" charset="0"/>
                <a:cs typeface="Times New Roman" pitchFamily="18" charset="0"/>
              </a:rPr>
              <a:t>mấy</a:t>
            </a:r>
            <a:r>
              <a:rPr lang="en-US" sz="2800" b="1" dirty="0" smtClean="0">
                <a:solidFill>
                  <a:srgbClr val="E5AC3C"/>
                </a:solidFill>
                <a:latin typeface="Times New Roman" pitchFamily="18" charset="0"/>
                <a:ea typeface="Barlow Condensed" panose="00000506000000000000" charset="0"/>
                <a:cs typeface="Times New Roman" pitchFamily="18" charset="0"/>
              </a:rPr>
              <a:t> </a:t>
            </a:r>
            <a:r>
              <a:rPr lang="en-US" sz="2800" b="1" dirty="0" err="1" smtClean="0">
                <a:solidFill>
                  <a:srgbClr val="E5AC3C"/>
                </a:solidFill>
                <a:latin typeface="Times New Roman" pitchFamily="18" charset="0"/>
                <a:ea typeface="Barlow Condensed" panose="00000506000000000000" charset="0"/>
                <a:cs typeface="Times New Roman" pitchFamily="18" charset="0"/>
              </a:rPr>
              <a:t>đoạn</a:t>
            </a:r>
            <a:r>
              <a:rPr lang="en-US" sz="2800" b="1" dirty="0" smtClean="0">
                <a:solidFill>
                  <a:srgbClr val="E5AC3C"/>
                </a:solidFill>
                <a:latin typeface="Times New Roman" pitchFamily="18" charset="0"/>
                <a:ea typeface="Barlow Condensed" panose="00000506000000000000" charset="0"/>
                <a:cs typeface="Times New Roman" pitchFamily="18" charset="0"/>
              </a:rPr>
              <a:t>?</a:t>
            </a:r>
            <a:endParaRPr lang="en-US" sz="2800" b="1" dirty="0">
              <a:solidFill>
                <a:srgbClr val="E5AC3C"/>
              </a:solidFill>
              <a:latin typeface="Times New Roman" pitchFamily="18" charset="0"/>
              <a:ea typeface="Barlow Condensed" panose="00000506000000000000" charset="0"/>
              <a:cs typeface="Times New Roman" pitchFamily="18" charset="0"/>
            </a:endParaRPr>
          </a:p>
        </p:txBody>
      </p:sp>
      <p:sp>
        <p:nvSpPr>
          <p:cNvPr id="13" name="TextBox 12"/>
          <p:cNvSpPr txBox="1"/>
          <p:nvPr/>
        </p:nvSpPr>
        <p:spPr>
          <a:xfrm>
            <a:off x="1407557" y="1570033"/>
            <a:ext cx="6637106" cy="2570704"/>
          </a:xfrm>
          <a:prstGeom prst="rect">
            <a:avLst/>
          </a:prstGeom>
          <a:noFill/>
        </p:spPr>
        <p:txBody>
          <a:bodyPr wrap="square" rtlCol="0">
            <a:spAutoFit/>
          </a:bodyPr>
          <a:lstStyle/>
          <a:p>
            <a:pPr>
              <a:lnSpc>
                <a:spcPct val="150000"/>
              </a:lnSpc>
            </a:pPr>
            <a:r>
              <a:rPr lang="en-GB" sz="2200" dirty="0" err="1">
                <a:solidFill>
                  <a:schemeClr val="bg1">
                    <a:lumMod val="95000"/>
                  </a:schemeClr>
                </a:solidFill>
                <a:latin typeface="Times New Roman" pitchFamily="18" charset="0"/>
                <a:cs typeface="Times New Roman" pitchFamily="18" charset="0"/>
              </a:rPr>
              <a:t>Bài</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văn</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gồm</a:t>
            </a:r>
            <a:r>
              <a:rPr lang="en-GB" sz="2200" dirty="0">
                <a:solidFill>
                  <a:schemeClr val="bg1">
                    <a:lumMod val="95000"/>
                  </a:schemeClr>
                </a:solidFill>
                <a:latin typeface="Times New Roman" pitchFamily="18" charset="0"/>
                <a:cs typeface="Times New Roman" pitchFamily="18" charset="0"/>
              </a:rPr>
              <a:t> 4 </a:t>
            </a:r>
            <a:r>
              <a:rPr lang="en-GB" sz="2200" dirty="0" err="1">
                <a:solidFill>
                  <a:schemeClr val="bg1">
                    <a:lumMod val="95000"/>
                  </a:schemeClr>
                </a:solidFill>
                <a:latin typeface="Times New Roman" pitchFamily="18" charset="0"/>
                <a:cs typeface="Times New Roman" pitchFamily="18" charset="0"/>
              </a:rPr>
              <a:t>đoạn</a:t>
            </a:r>
            <a:r>
              <a:rPr lang="en-GB" sz="2200" dirty="0">
                <a:solidFill>
                  <a:schemeClr val="bg1">
                    <a:lumMod val="95000"/>
                  </a:schemeClr>
                </a:solidFill>
                <a:latin typeface="Times New Roman" pitchFamily="18" charset="0"/>
                <a:cs typeface="Times New Roman" pitchFamily="18" charset="0"/>
              </a:rPr>
              <a:t>:</a:t>
            </a:r>
          </a:p>
          <a:p>
            <a:pPr>
              <a:lnSpc>
                <a:spcPct val="150000"/>
              </a:lnSpc>
            </a:pP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Đoạn</a:t>
            </a:r>
            <a:r>
              <a:rPr lang="en-GB" sz="2200" dirty="0">
                <a:solidFill>
                  <a:schemeClr val="bg1">
                    <a:lumMod val="95000"/>
                  </a:schemeClr>
                </a:solidFill>
                <a:latin typeface="Times New Roman" pitchFamily="18" charset="0"/>
                <a:cs typeface="Times New Roman" pitchFamily="18" charset="0"/>
              </a:rPr>
              <a:t> 1: </a:t>
            </a:r>
            <a:r>
              <a:rPr lang="en-GB" sz="2200" dirty="0" err="1">
                <a:solidFill>
                  <a:schemeClr val="bg1">
                    <a:lumMod val="95000"/>
                  </a:schemeClr>
                </a:solidFill>
                <a:latin typeface="Times New Roman" pitchFamily="18" charset="0"/>
                <a:cs typeface="Times New Roman" pitchFamily="18" charset="0"/>
              </a:rPr>
              <a:t>Từ</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đầu</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đến</a:t>
            </a:r>
            <a:r>
              <a:rPr lang="en-GB" sz="2200" dirty="0">
                <a:solidFill>
                  <a:schemeClr val="bg1">
                    <a:lumMod val="95000"/>
                  </a:schemeClr>
                </a:solidFill>
                <a:latin typeface="Times New Roman" pitchFamily="18" charset="0"/>
                <a:cs typeface="Times New Roman" pitchFamily="18" charset="0"/>
              </a:rPr>
              <a:t> </a:t>
            </a:r>
            <a:r>
              <a:rPr lang="en-GB" sz="2200" dirty="0" smtClean="0">
                <a:solidFill>
                  <a:schemeClr val="bg1">
                    <a:lumMod val="95000"/>
                  </a:schemeClr>
                </a:solidFill>
                <a:latin typeface="Times New Roman" pitchFamily="18" charset="0"/>
                <a:cs typeface="Times New Roman" pitchFamily="18" charset="0"/>
              </a:rPr>
              <a:t>“</a:t>
            </a:r>
            <a:r>
              <a:rPr lang="en-GB" sz="2200" dirty="0" err="1" smtClean="0">
                <a:solidFill>
                  <a:schemeClr val="bg1">
                    <a:lumMod val="95000"/>
                  </a:schemeClr>
                </a:solidFill>
                <a:latin typeface="Times New Roman" pitchFamily="18" charset="0"/>
                <a:cs typeface="Times New Roman" pitchFamily="18" charset="0"/>
              </a:rPr>
              <a:t>rất</a:t>
            </a:r>
            <a:r>
              <a:rPr lang="en-GB" sz="2200" dirty="0" smtClean="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khác</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nhau</a:t>
            </a:r>
            <a:r>
              <a:rPr lang="en-GB" sz="2200" dirty="0">
                <a:solidFill>
                  <a:schemeClr val="bg1">
                    <a:lumMod val="95000"/>
                  </a:schemeClr>
                </a:solidFill>
                <a:latin typeface="Times New Roman" pitchFamily="18" charset="0"/>
                <a:cs typeface="Times New Roman" pitchFamily="18" charset="0"/>
              </a:rPr>
              <a:t>”.</a:t>
            </a:r>
          </a:p>
          <a:p>
            <a:pPr>
              <a:lnSpc>
                <a:spcPct val="150000"/>
              </a:lnSpc>
            </a:pP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Đoạn</a:t>
            </a:r>
            <a:r>
              <a:rPr lang="en-GB" sz="2200" dirty="0">
                <a:solidFill>
                  <a:schemeClr val="bg1">
                    <a:lumMod val="95000"/>
                  </a:schemeClr>
                </a:solidFill>
                <a:latin typeface="Times New Roman" pitchFamily="18" charset="0"/>
                <a:cs typeface="Times New Roman" pitchFamily="18" charset="0"/>
              </a:rPr>
              <a:t> 2: </a:t>
            </a:r>
            <a:r>
              <a:rPr lang="en-GB" sz="2200" dirty="0" smtClean="0">
                <a:solidFill>
                  <a:schemeClr val="bg1">
                    <a:lumMod val="95000"/>
                  </a:schemeClr>
                </a:solidFill>
                <a:latin typeface="Times New Roman" pitchFamily="18" charset="0"/>
                <a:cs typeface="Times New Roman" pitchFamily="18" charset="0"/>
              </a:rPr>
              <a:t>“</a:t>
            </a:r>
            <a:r>
              <a:rPr lang="en-GB" sz="2200" dirty="0" err="1" smtClean="0">
                <a:solidFill>
                  <a:schemeClr val="bg1">
                    <a:lumMod val="95000"/>
                  </a:schemeClr>
                </a:solidFill>
                <a:latin typeface="Times New Roman" pitchFamily="18" charset="0"/>
                <a:cs typeface="Times New Roman" pitchFamily="18" charset="0"/>
              </a:rPr>
              <a:t>Có</a:t>
            </a:r>
            <a:r>
              <a:rPr lang="en-GB" sz="2200" dirty="0" smtClean="0">
                <a:solidFill>
                  <a:schemeClr val="bg1">
                    <a:lumMod val="95000"/>
                  </a:schemeClr>
                </a:solidFill>
                <a:latin typeface="Times New Roman" pitchFamily="18" charset="0"/>
                <a:cs typeface="Times New Roman" pitchFamily="18" charset="0"/>
              </a:rPr>
              <a:t> </a:t>
            </a:r>
            <a:r>
              <a:rPr lang="en-GB" sz="2200" dirty="0" err="1" smtClean="0">
                <a:solidFill>
                  <a:schemeClr val="bg1">
                    <a:lumMod val="95000"/>
                  </a:schemeClr>
                </a:solidFill>
                <a:latin typeface="Times New Roman" pitchFamily="18" charset="0"/>
                <a:cs typeface="Times New Roman" pitchFamily="18" charset="0"/>
              </a:rPr>
              <a:t>lẽ</a:t>
            </a:r>
            <a:r>
              <a:rPr lang="en-GB" sz="2200" dirty="0" smtClean="0">
                <a:solidFill>
                  <a:schemeClr val="bg1">
                    <a:lumMod val="95000"/>
                  </a:schemeClr>
                </a:solidFill>
                <a:latin typeface="Times New Roman" pitchFamily="18" charset="0"/>
                <a:cs typeface="Times New Roman" pitchFamily="18" charset="0"/>
              </a:rPr>
              <a:t> </a:t>
            </a:r>
            <a:r>
              <a:rPr lang="en-GB" sz="2200" dirty="0" err="1" smtClean="0">
                <a:solidFill>
                  <a:schemeClr val="bg1">
                    <a:lumMod val="95000"/>
                  </a:schemeClr>
                </a:solidFill>
                <a:latin typeface="Times New Roman" pitchFamily="18" charset="0"/>
                <a:cs typeface="Times New Roman" pitchFamily="18" charset="0"/>
              </a:rPr>
              <a:t>bắt</a:t>
            </a:r>
            <a:r>
              <a:rPr lang="en-GB" sz="2200" dirty="0" smtClean="0">
                <a:solidFill>
                  <a:schemeClr val="bg1">
                    <a:lumMod val="95000"/>
                  </a:schemeClr>
                </a:solidFill>
                <a:latin typeface="Times New Roman" pitchFamily="18" charset="0"/>
                <a:cs typeface="Times New Roman" pitchFamily="18" charset="0"/>
              </a:rPr>
              <a:t> </a:t>
            </a:r>
            <a:r>
              <a:rPr lang="en-GB" sz="2200" dirty="0" err="1" smtClean="0">
                <a:solidFill>
                  <a:schemeClr val="bg1">
                    <a:lumMod val="95000"/>
                  </a:schemeClr>
                </a:solidFill>
                <a:latin typeface="Times New Roman" pitchFamily="18" charset="0"/>
                <a:cs typeface="Times New Roman" pitchFamily="18" charset="0"/>
              </a:rPr>
              <a:t>đầu</a:t>
            </a:r>
            <a:r>
              <a:rPr lang="en-GB" sz="2200" dirty="0" smtClean="0">
                <a:solidFill>
                  <a:schemeClr val="bg1">
                    <a:lumMod val="95000"/>
                  </a:schemeClr>
                </a:solidFill>
                <a:latin typeface="Times New Roman" pitchFamily="18" charset="0"/>
                <a:cs typeface="Times New Roman" pitchFamily="18" charset="0"/>
              </a:rPr>
              <a:t> … </a:t>
            </a:r>
            <a:r>
              <a:rPr lang="en-GB" sz="2200" dirty="0" err="1" smtClean="0">
                <a:solidFill>
                  <a:schemeClr val="bg1">
                    <a:lumMod val="95000"/>
                  </a:schemeClr>
                </a:solidFill>
                <a:latin typeface="Times New Roman" pitchFamily="18" charset="0"/>
                <a:cs typeface="Times New Roman" pitchFamily="18" charset="0"/>
              </a:rPr>
              <a:t>treo</a:t>
            </a:r>
            <a:r>
              <a:rPr lang="en-GB" sz="2200" dirty="0" smtClean="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lơ</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lửng</a:t>
            </a:r>
            <a:r>
              <a:rPr lang="en-GB" sz="2200" dirty="0">
                <a:solidFill>
                  <a:schemeClr val="bg1">
                    <a:lumMod val="95000"/>
                  </a:schemeClr>
                </a:solidFill>
                <a:latin typeface="Times New Roman" pitchFamily="18" charset="0"/>
                <a:cs typeface="Times New Roman" pitchFamily="18" charset="0"/>
              </a:rPr>
              <a:t>”.</a:t>
            </a:r>
          </a:p>
          <a:p>
            <a:pPr>
              <a:lnSpc>
                <a:spcPct val="150000"/>
              </a:lnSpc>
            </a:pP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Đoạn</a:t>
            </a:r>
            <a:r>
              <a:rPr lang="en-GB" sz="2200" dirty="0">
                <a:solidFill>
                  <a:schemeClr val="bg1">
                    <a:lumMod val="95000"/>
                  </a:schemeClr>
                </a:solidFill>
                <a:latin typeface="Times New Roman" pitchFamily="18" charset="0"/>
                <a:cs typeface="Times New Roman" pitchFamily="18" charset="0"/>
              </a:rPr>
              <a:t> 3: </a:t>
            </a:r>
            <a:r>
              <a:rPr lang="en-GB" sz="2200" dirty="0" err="1" smtClean="0">
                <a:solidFill>
                  <a:schemeClr val="bg1">
                    <a:lumMod val="95000"/>
                  </a:schemeClr>
                </a:solidFill>
                <a:latin typeface="Times New Roman" pitchFamily="18" charset="0"/>
                <a:cs typeface="Times New Roman" pitchFamily="18" charset="0"/>
              </a:rPr>
              <a:t>Từng</a:t>
            </a:r>
            <a:r>
              <a:rPr lang="en-GB" sz="2200" dirty="0" smtClean="0">
                <a:solidFill>
                  <a:schemeClr val="bg1">
                    <a:lumMod val="95000"/>
                  </a:schemeClr>
                </a:solidFill>
                <a:latin typeface="Times New Roman" pitchFamily="18" charset="0"/>
                <a:cs typeface="Times New Roman" pitchFamily="18" charset="0"/>
              </a:rPr>
              <a:t> </a:t>
            </a:r>
            <a:r>
              <a:rPr lang="en-GB" sz="2200" dirty="0" err="1" smtClean="0">
                <a:solidFill>
                  <a:schemeClr val="bg1">
                    <a:lumMod val="95000"/>
                  </a:schemeClr>
                </a:solidFill>
                <a:latin typeface="Times New Roman" pitchFamily="18" charset="0"/>
                <a:cs typeface="Times New Roman" pitchFamily="18" charset="0"/>
              </a:rPr>
              <a:t>chiếc</a:t>
            </a:r>
            <a:r>
              <a:rPr lang="en-GB" sz="2200" dirty="0" smtClean="0">
                <a:solidFill>
                  <a:schemeClr val="bg1">
                    <a:lumMod val="95000"/>
                  </a:schemeClr>
                </a:solidFill>
                <a:latin typeface="Times New Roman" pitchFamily="18" charset="0"/>
                <a:cs typeface="Times New Roman" pitchFamily="18" charset="0"/>
              </a:rPr>
              <a:t> </a:t>
            </a:r>
            <a:r>
              <a:rPr lang="en-GB" sz="2200" dirty="0" err="1" smtClean="0">
                <a:solidFill>
                  <a:schemeClr val="bg1">
                    <a:lumMod val="95000"/>
                  </a:schemeClr>
                </a:solidFill>
                <a:latin typeface="Times New Roman" pitchFamily="18" charset="0"/>
                <a:cs typeface="Times New Roman" pitchFamily="18" charset="0"/>
              </a:rPr>
              <a:t>lá</a:t>
            </a:r>
            <a:r>
              <a:rPr lang="en-GB" sz="2200" dirty="0" smtClean="0">
                <a:solidFill>
                  <a:schemeClr val="bg1">
                    <a:lumMod val="95000"/>
                  </a:schemeClr>
                </a:solidFill>
                <a:latin typeface="Times New Roman" pitchFamily="18" charset="0"/>
                <a:cs typeface="Times New Roman" pitchFamily="18" charset="0"/>
              </a:rPr>
              <a:t> </a:t>
            </a:r>
            <a:r>
              <a:rPr lang="en-GB" sz="2200" dirty="0" err="1" smtClean="0">
                <a:solidFill>
                  <a:schemeClr val="bg1">
                    <a:lumMod val="95000"/>
                  </a:schemeClr>
                </a:solidFill>
                <a:latin typeface="Times New Roman" pitchFamily="18" charset="0"/>
                <a:cs typeface="Times New Roman" pitchFamily="18" charset="0"/>
              </a:rPr>
              <a:t>mít</a:t>
            </a:r>
            <a:r>
              <a:rPr lang="en-GB" sz="2200" dirty="0" smtClean="0">
                <a:solidFill>
                  <a:schemeClr val="bg1">
                    <a:lumMod val="95000"/>
                  </a:schemeClr>
                </a:solidFill>
                <a:latin typeface="Times New Roman" pitchFamily="18" charset="0"/>
                <a:cs typeface="Times New Roman" pitchFamily="18" charset="0"/>
              </a:rPr>
              <a:t> … </a:t>
            </a:r>
            <a:r>
              <a:rPr lang="en-GB" sz="2200" dirty="0" err="1" smtClean="0">
                <a:solidFill>
                  <a:schemeClr val="bg1">
                    <a:lumMod val="95000"/>
                  </a:schemeClr>
                </a:solidFill>
                <a:latin typeface="Times New Roman" pitchFamily="18" charset="0"/>
                <a:cs typeface="Times New Roman" pitchFamily="18" charset="0"/>
              </a:rPr>
              <a:t>mấy</a:t>
            </a:r>
            <a:r>
              <a:rPr lang="en-GB" sz="2200" dirty="0" smtClean="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quả</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ớt</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đỏ</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chói</a:t>
            </a:r>
            <a:r>
              <a:rPr lang="en-GB" sz="2200" dirty="0">
                <a:solidFill>
                  <a:schemeClr val="bg1">
                    <a:lumMod val="95000"/>
                  </a:schemeClr>
                </a:solidFill>
                <a:latin typeface="Times New Roman" pitchFamily="18" charset="0"/>
                <a:cs typeface="Times New Roman" pitchFamily="18" charset="0"/>
              </a:rPr>
              <a:t>”.</a:t>
            </a:r>
          </a:p>
          <a:p>
            <a:pPr>
              <a:lnSpc>
                <a:spcPct val="150000"/>
              </a:lnSpc>
            </a:pP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Đoạn</a:t>
            </a:r>
            <a:r>
              <a:rPr lang="en-GB" sz="2200" dirty="0">
                <a:solidFill>
                  <a:schemeClr val="bg1">
                    <a:lumMod val="95000"/>
                  </a:schemeClr>
                </a:solidFill>
                <a:latin typeface="Times New Roman" pitchFamily="18" charset="0"/>
                <a:cs typeface="Times New Roman" pitchFamily="18" charset="0"/>
              </a:rPr>
              <a:t> 4: </a:t>
            </a:r>
            <a:r>
              <a:rPr lang="en-GB" sz="2200" dirty="0" err="1">
                <a:solidFill>
                  <a:schemeClr val="bg1">
                    <a:lumMod val="95000"/>
                  </a:schemeClr>
                </a:solidFill>
                <a:latin typeface="Times New Roman" pitchFamily="18" charset="0"/>
                <a:cs typeface="Times New Roman" pitchFamily="18" charset="0"/>
              </a:rPr>
              <a:t>Còn</a:t>
            </a:r>
            <a:r>
              <a:rPr lang="en-GB" sz="2200" dirty="0">
                <a:solidFill>
                  <a:schemeClr val="bg1">
                    <a:lumMod val="95000"/>
                  </a:schemeClr>
                </a:solidFill>
                <a:latin typeface="Times New Roman" pitchFamily="18" charset="0"/>
                <a:cs typeface="Times New Roman" pitchFamily="18" charset="0"/>
              </a:rPr>
              <a:t> </a:t>
            </a:r>
            <a:r>
              <a:rPr lang="en-GB" sz="2200" dirty="0" err="1">
                <a:solidFill>
                  <a:schemeClr val="bg1">
                    <a:lumMod val="95000"/>
                  </a:schemeClr>
                </a:solidFill>
                <a:latin typeface="Times New Roman" pitchFamily="18" charset="0"/>
                <a:cs typeface="Times New Roman" pitchFamily="18" charset="0"/>
              </a:rPr>
              <a:t>lại</a:t>
            </a:r>
            <a:r>
              <a:rPr lang="en-GB" sz="2200" dirty="0">
                <a:solidFill>
                  <a:schemeClr val="bg1">
                    <a:lumMod val="95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114725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9"/>
          <p:cNvSpPr>
            <a:spLocks noChangeShapeType="1"/>
          </p:cNvSpPr>
          <p:nvPr/>
        </p:nvSpPr>
        <p:spPr bwMode="auto">
          <a:xfrm>
            <a:off x="2974731" y="806248"/>
            <a:ext cx="0" cy="3015737"/>
          </a:xfrm>
          <a:prstGeom prst="line">
            <a:avLst/>
          </a:prstGeom>
          <a:noFill/>
          <a:ln w="28575">
            <a:solidFill>
              <a:srgbClr val="1D67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6" name="Text Box 12"/>
          <p:cNvSpPr txBox="1">
            <a:spLocks noChangeArrowheads="1"/>
          </p:cNvSpPr>
          <p:nvPr/>
        </p:nvSpPr>
        <p:spPr bwMode="auto">
          <a:xfrm>
            <a:off x="603413" y="1340558"/>
            <a:ext cx="18716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2800" dirty="0" err="1">
                <a:latin typeface="Times New Roman" pitchFamily="18" charset="0"/>
                <a:cs typeface="Times New Roman" pitchFamily="18" charset="0"/>
              </a:rPr>
              <a:t>vàng</a:t>
            </a:r>
            <a:r>
              <a:rPr lang="en-GB" sz="2800" dirty="0">
                <a:latin typeface="Times New Roman" pitchFamily="18" charset="0"/>
                <a:cs typeface="Times New Roman" pitchFamily="18" charset="0"/>
              </a:rPr>
              <a:t> </a:t>
            </a:r>
            <a:r>
              <a:rPr lang="en-GB" sz="2800" dirty="0" err="1" smtClean="0">
                <a:latin typeface="Times New Roman" pitchFamily="18" charset="0"/>
                <a:cs typeface="Times New Roman" pitchFamily="18" charset="0"/>
              </a:rPr>
              <a:t>x</a:t>
            </a:r>
            <a:r>
              <a:rPr lang="en-GB" sz="2800" dirty="0" err="1" smtClean="0">
                <a:solidFill>
                  <a:srgbClr val="C00000"/>
                </a:solidFill>
                <a:latin typeface="Times New Roman" pitchFamily="18" charset="0"/>
                <a:cs typeface="Times New Roman" pitchFamily="18" charset="0"/>
              </a:rPr>
              <a:t>uộm</a:t>
            </a:r>
            <a:endParaRPr lang="en-GB" sz="2800" dirty="0">
              <a:latin typeface="Times New Roman" pitchFamily="18" charset="0"/>
              <a:cs typeface="Times New Roman" pitchFamily="18" charset="0"/>
            </a:endParaRPr>
          </a:p>
        </p:txBody>
      </p:sp>
      <p:sp>
        <p:nvSpPr>
          <p:cNvPr id="9" name="Text Box 15"/>
          <p:cNvSpPr txBox="1">
            <a:spLocks noChangeArrowheads="1"/>
          </p:cNvSpPr>
          <p:nvPr/>
        </p:nvSpPr>
        <p:spPr bwMode="auto">
          <a:xfrm>
            <a:off x="610163" y="2486897"/>
            <a:ext cx="15128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2800" dirty="0" err="1">
                <a:solidFill>
                  <a:srgbClr val="C00000"/>
                </a:solidFill>
                <a:latin typeface="Times New Roman" pitchFamily="18" charset="0"/>
                <a:cs typeface="Times New Roman" pitchFamily="18" charset="0"/>
              </a:rPr>
              <a:t>v</a:t>
            </a:r>
            <a:r>
              <a:rPr lang="en-GB" sz="2800" dirty="0" err="1">
                <a:latin typeface="Times New Roman" pitchFamily="18" charset="0"/>
                <a:cs typeface="Times New Roman" pitchFamily="18" charset="0"/>
              </a:rPr>
              <a:t>ẫy</a:t>
            </a:r>
            <a:r>
              <a:rPr lang="en-GB" sz="2800" dirty="0">
                <a:latin typeface="Times New Roman" pitchFamily="18" charset="0"/>
                <a:cs typeface="Times New Roman" pitchFamily="18" charset="0"/>
              </a:rPr>
              <a:t> </a:t>
            </a:r>
            <a:r>
              <a:rPr lang="en-GB" sz="2800" dirty="0" err="1" smtClean="0">
                <a:solidFill>
                  <a:srgbClr val="C00000"/>
                </a:solidFill>
                <a:latin typeface="Times New Roman" pitchFamily="18" charset="0"/>
                <a:cs typeface="Times New Roman" pitchFamily="18" charset="0"/>
              </a:rPr>
              <a:t>v</a:t>
            </a:r>
            <a:r>
              <a:rPr lang="en-GB" sz="2800" dirty="0" err="1" smtClean="0">
                <a:latin typeface="Times New Roman" pitchFamily="18" charset="0"/>
                <a:cs typeface="Times New Roman" pitchFamily="18" charset="0"/>
              </a:rPr>
              <a:t>ẫy</a:t>
            </a:r>
            <a:endParaRPr lang="en-GB" sz="2800" dirty="0">
              <a:latin typeface="Times New Roman" pitchFamily="18" charset="0"/>
              <a:cs typeface="Times New Roman" pitchFamily="18" charset="0"/>
            </a:endParaRPr>
          </a:p>
        </p:txBody>
      </p:sp>
      <p:sp>
        <p:nvSpPr>
          <p:cNvPr id="10" name="Text Box 16"/>
          <p:cNvSpPr txBox="1">
            <a:spLocks noChangeArrowheads="1"/>
          </p:cNvSpPr>
          <p:nvPr/>
        </p:nvSpPr>
        <p:spPr bwMode="auto">
          <a:xfrm>
            <a:off x="650783" y="3048931"/>
            <a:ext cx="136683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2800" dirty="0" err="1">
                <a:solidFill>
                  <a:srgbClr val="C00000"/>
                </a:solidFill>
                <a:latin typeface="Times New Roman" pitchFamily="18" charset="0"/>
                <a:cs typeface="Times New Roman" pitchFamily="18" charset="0"/>
              </a:rPr>
              <a:t>tr</a:t>
            </a:r>
            <a:r>
              <a:rPr lang="en-GB" sz="2800" dirty="0" err="1">
                <a:latin typeface="Times New Roman" pitchFamily="18" charset="0"/>
                <a:cs typeface="Times New Roman" pitchFamily="18" charset="0"/>
              </a:rPr>
              <a:t>ù</a:t>
            </a:r>
            <a:r>
              <a:rPr lang="en-GB" sz="2800" dirty="0">
                <a:latin typeface="Times New Roman" pitchFamily="18" charset="0"/>
                <a:cs typeface="Times New Roman" pitchFamily="18" charset="0"/>
              </a:rPr>
              <a:t> </a:t>
            </a:r>
            <a:r>
              <a:rPr lang="en-GB" sz="2800" dirty="0" err="1" smtClean="0">
                <a:latin typeface="Times New Roman" pitchFamily="18" charset="0"/>
                <a:cs typeface="Times New Roman" pitchFamily="18" charset="0"/>
              </a:rPr>
              <a:t>phú</a:t>
            </a:r>
            <a:endParaRPr lang="en-GB" sz="2800" dirty="0">
              <a:latin typeface="Times New Roman" pitchFamily="18" charset="0"/>
              <a:cs typeface="Times New Roman" pitchFamily="18" charset="0"/>
            </a:endParaRPr>
          </a:p>
        </p:txBody>
      </p:sp>
      <p:grpSp>
        <p:nvGrpSpPr>
          <p:cNvPr id="18" name="Group 17"/>
          <p:cNvGrpSpPr/>
          <p:nvPr/>
        </p:nvGrpSpPr>
        <p:grpSpPr>
          <a:xfrm>
            <a:off x="623272" y="1830084"/>
            <a:ext cx="1223963" cy="605443"/>
            <a:chOff x="2771775" y="1153897"/>
            <a:chExt cx="1223963" cy="605443"/>
          </a:xfrm>
        </p:grpSpPr>
        <p:sp>
          <p:nvSpPr>
            <p:cNvPr id="7" name="Text Box 13"/>
            <p:cNvSpPr txBox="1">
              <a:spLocks noChangeArrowheads="1"/>
            </p:cNvSpPr>
            <p:nvPr/>
          </p:nvSpPr>
          <p:spPr bwMode="auto">
            <a:xfrm>
              <a:off x="2771775" y="1236120"/>
              <a:ext cx="1223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2800" dirty="0" err="1" smtClean="0">
                  <a:latin typeface="Times New Roman" pitchFamily="18" charset="0"/>
                  <a:cs typeface="Times New Roman" pitchFamily="18" charset="0"/>
                </a:rPr>
                <a:t>chuỗi</a:t>
              </a:r>
              <a:endParaRPr lang="en-GB" sz="2800" dirty="0">
                <a:latin typeface="Times New Roman" pitchFamily="18" charset="0"/>
                <a:cs typeface="Times New Roman" pitchFamily="18" charset="0"/>
              </a:endParaRPr>
            </a:p>
          </p:txBody>
        </p:sp>
        <p:sp>
          <p:nvSpPr>
            <p:cNvPr id="17" name="TextBox 16"/>
            <p:cNvSpPr txBox="1"/>
            <p:nvPr/>
          </p:nvSpPr>
          <p:spPr>
            <a:xfrm>
              <a:off x="3322208" y="1153897"/>
              <a:ext cx="350713" cy="369332"/>
            </a:xfrm>
            <a:prstGeom prst="rect">
              <a:avLst/>
            </a:prstGeom>
            <a:noFill/>
            <a:ln w="12700">
              <a:noFill/>
            </a:ln>
          </p:spPr>
          <p:txBody>
            <a:bodyPr wrap="square" rtlCol="0">
              <a:spAutoFit/>
            </a:bodyPr>
            <a:lstStyle/>
            <a:p>
              <a:r>
                <a:rPr lang="vi-VN" dirty="0" smtClean="0">
                  <a:solidFill>
                    <a:srgbClr val="C00000"/>
                  </a:solidFill>
                </a:rPr>
                <a:t>~</a:t>
              </a:r>
              <a:endParaRPr lang="vi-VN" dirty="0">
                <a:solidFill>
                  <a:srgbClr val="C00000"/>
                </a:solidFill>
              </a:endParaRPr>
            </a:p>
          </p:txBody>
        </p:sp>
      </p:grpSp>
      <p:sp>
        <p:nvSpPr>
          <p:cNvPr id="23" name="Text Box 21"/>
          <p:cNvSpPr txBox="1">
            <a:spLocks noChangeArrowheads="1"/>
          </p:cNvSpPr>
          <p:nvPr/>
        </p:nvSpPr>
        <p:spPr bwMode="auto">
          <a:xfrm>
            <a:off x="3118357" y="1277695"/>
            <a:ext cx="593296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lnSpc>
                <a:spcPct val="150000"/>
              </a:lnSpc>
              <a:spcBef>
                <a:spcPct val="50000"/>
              </a:spcBef>
            </a:pPr>
            <a:r>
              <a:rPr lang="en-GB" sz="2800" dirty="0" err="1" smtClean="0">
                <a:latin typeface="Times New Roman" pitchFamily="18" charset="0"/>
                <a:cs typeface="Times New Roman" pitchFamily="18" charset="0"/>
              </a:rPr>
              <a:t>Trong</a:t>
            </a:r>
            <a:r>
              <a:rPr lang="en-GB" sz="2800" dirty="0" smtClean="0">
                <a:latin typeface="Times New Roman" pitchFamily="18" charset="0"/>
                <a:cs typeface="Times New Roman" pitchFamily="18" charset="0"/>
              </a:rPr>
              <a:t> </a:t>
            </a:r>
            <a:r>
              <a:rPr lang="en-GB" sz="2800" dirty="0" err="1">
                <a:latin typeface="Times New Roman" pitchFamily="18" charset="0"/>
                <a:cs typeface="Times New Roman" pitchFamily="18" charset="0"/>
              </a:rPr>
              <a:t>vườn</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lắc</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lư</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những</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chùm</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quả</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xoan</a:t>
            </a:r>
            <a:r>
              <a:rPr lang="en-GB" sz="2800" dirty="0">
                <a:latin typeface="Times New Roman" pitchFamily="18" charset="0"/>
                <a:cs typeface="Times New Roman" pitchFamily="18" charset="0"/>
              </a:rPr>
              <a:t> </a:t>
            </a:r>
            <a:r>
              <a:rPr lang="vi-VN"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không</a:t>
            </a:r>
            <a:r>
              <a:rPr lang="en-GB" sz="2800" dirty="0" smtClean="0">
                <a:latin typeface="Times New Roman" pitchFamily="18" charset="0"/>
                <a:cs typeface="Times New Roman" pitchFamily="18" charset="0"/>
              </a:rPr>
              <a:t> </a:t>
            </a:r>
            <a:r>
              <a:rPr lang="en-GB" sz="2800" dirty="0" err="1">
                <a:latin typeface="Times New Roman" pitchFamily="18" charset="0"/>
                <a:cs typeface="Times New Roman" pitchFamily="18" charset="0"/>
              </a:rPr>
              <a:t>trông</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thấy</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cuống</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như</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những</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chuỗi</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tràng</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hạt</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bồ</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đề</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treo</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lơ</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lửng</a:t>
            </a:r>
            <a:r>
              <a:rPr lang="en-GB" sz="2800" dirty="0">
                <a:latin typeface="Times New Roman" pitchFamily="18" charset="0"/>
                <a:cs typeface="Times New Roman" pitchFamily="18" charset="0"/>
              </a:rPr>
              <a:t>.</a:t>
            </a:r>
          </a:p>
        </p:txBody>
      </p:sp>
      <p:sp>
        <p:nvSpPr>
          <p:cNvPr id="26" name="Text Box 21"/>
          <p:cNvSpPr txBox="1">
            <a:spLocks noChangeArrowheads="1"/>
          </p:cNvSpPr>
          <p:nvPr/>
        </p:nvSpPr>
        <p:spPr bwMode="auto">
          <a:xfrm>
            <a:off x="3853683" y="2056000"/>
            <a:ext cx="158169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50000"/>
              </a:spcBef>
            </a:pPr>
            <a:r>
              <a:rPr lang="en-GB" sz="2800" dirty="0" err="1" smtClean="0">
                <a:latin typeface="Times New Roman" pitchFamily="18" charset="0"/>
                <a:cs typeface="Times New Roman" pitchFamily="18" charset="0"/>
              </a:rPr>
              <a:t>vàng</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lịm</a:t>
            </a:r>
            <a:endParaRPr lang="en-GB" sz="2800" dirty="0">
              <a:latin typeface="Times New Roman" pitchFamily="18" charset="0"/>
              <a:cs typeface="Times New Roman" pitchFamily="18" charset="0"/>
            </a:endParaRPr>
          </a:p>
        </p:txBody>
      </p:sp>
      <p:sp>
        <p:nvSpPr>
          <p:cNvPr id="24" name="Text Box 21"/>
          <p:cNvSpPr txBox="1">
            <a:spLocks noChangeArrowheads="1"/>
          </p:cNvSpPr>
          <p:nvPr/>
        </p:nvSpPr>
        <p:spPr bwMode="auto">
          <a:xfrm>
            <a:off x="3853682" y="2062780"/>
            <a:ext cx="158169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50000"/>
              </a:spcBef>
            </a:pPr>
            <a:r>
              <a:rPr lang="en-GB" sz="2800" dirty="0" err="1" smtClean="0">
                <a:solidFill>
                  <a:srgbClr val="C00000"/>
                </a:solidFill>
                <a:latin typeface="Times New Roman" pitchFamily="18" charset="0"/>
                <a:cs typeface="Times New Roman" pitchFamily="18" charset="0"/>
              </a:rPr>
              <a:t>vàng</a:t>
            </a:r>
            <a:r>
              <a:rPr lang="en-GB" sz="2800" dirty="0" smtClean="0">
                <a:solidFill>
                  <a:srgbClr val="C00000"/>
                </a:solidFill>
                <a:latin typeface="Times New Roman" pitchFamily="18" charset="0"/>
                <a:cs typeface="Times New Roman" pitchFamily="18" charset="0"/>
              </a:rPr>
              <a:t> </a:t>
            </a:r>
            <a:r>
              <a:rPr lang="en-GB" sz="2800" dirty="0" err="1" smtClean="0">
                <a:solidFill>
                  <a:srgbClr val="C00000"/>
                </a:solidFill>
                <a:latin typeface="Times New Roman" pitchFamily="18" charset="0"/>
                <a:cs typeface="Times New Roman" pitchFamily="18" charset="0"/>
              </a:rPr>
              <a:t>lịm</a:t>
            </a:r>
            <a:r>
              <a:rPr lang="vi-VN" sz="2800" b="1" dirty="0" smtClean="0">
                <a:solidFill>
                  <a:srgbClr val="C00000"/>
                </a:solidFill>
                <a:latin typeface="Times New Roman" pitchFamily="18" charset="0"/>
                <a:cs typeface="Times New Roman" pitchFamily="18" charset="0"/>
              </a:rPr>
              <a:t>/</a:t>
            </a:r>
            <a:endParaRPr lang="en-GB" sz="2800" b="1" dirty="0">
              <a:solidFill>
                <a:srgbClr val="C00000"/>
              </a:solidFill>
              <a:latin typeface="Times New Roman" pitchFamily="18" charset="0"/>
              <a:cs typeface="Times New Roman" pitchFamily="18" charset="0"/>
            </a:endParaRPr>
          </a:p>
        </p:txBody>
      </p:sp>
      <p:sp>
        <p:nvSpPr>
          <p:cNvPr id="31" name="Text Box 10"/>
          <p:cNvSpPr txBox="1">
            <a:spLocks noChangeArrowheads="1"/>
          </p:cNvSpPr>
          <p:nvPr/>
        </p:nvSpPr>
        <p:spPr bwMode="auto">
          <a:xfrm>
            <a:off x="4682698" y="543097"/>
            <a:ext cx="2804286" cy="584775"/>
          </a:xfrm>
          <a:prstGeom prst="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3200" b="1" dirty="0" err="1" smtClean="0">
                <a:solidFill>
                  <a:schemeClr val="bg1"/>
                </a:solidFill>
                <a:latin typeface="Times New Roman" pitchFamily="18" charset="0"/>
                <a:cs typeface="Times New Roman" pitchFamily="18" charset="0"/>
              </a:rPr>
              <a:t>Luyện</a:t>
            </a:r>
            <a:r>
              <a:rPr lang="en-GB" sz="3200" b="1" dirty="0" smtClean="0">
                <a:solidFill>
                  <a:schemeClr val="bg1"/>
                </a:solidFill>
                <a:latin typeface="Times New Roman" pitchFamily="18" charset="0"/>
                <a:cs typeface="Times New Roman" pitchFamily="18" charset="0"/>
              </a:rPr>
              <a:t> </a:t>
            </a:r>
            <a:r>
              <a:rPr lang="en-GB" sz="3200" b="1" dirty="0" err="1" smtClean="0">
                <a:solidFill>
                  <a:schemeClr val="bg1"/>
                </a:solidFill>
                <a:latin typeface="Times New Roman" pitchFamily="18" charset="0"/>
                <a:cs typeface="Times New Roman" pitchFamily="18" charset="0"/>
              </a:rPr>
              <a:t>đọc</a:t>
            </a:r>
            <a:r>
              <a:rPr lang="vi-VN" sz="3200" b="1" dirty="0" smtClean="0">
                <a:solidFill>
                  <a:schemeClr val="bg1"/>
                </a:solidFill>
                <a:latin typeface="Times New Roman" pitchFamily="18" charset="0"/>
                <a:cs typeface="Times New Roman" pitchFamily="18" charset="0"/>
              </a:rPr>
              <a:t> câu</a:t>
            </a:r>
            <a:endParaRPr lang="en-GB" sz="3200" b="1" dirty="0">
              <a:solidFill>
                <a:schemeClr val="bg1"/>
              </a:solidFill>
              <a:latin typeface="Times New Roman" pitchFamily="18" charset="0"/>
              <a:cs typeface="Times New Roman" pitchFamily="18"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7"/>
            <a:ext cx="1715784" cy="733272"/>
          </a:xfrm>
          <a:prstGeom prst="rect">
            <a:avLst/>
          </a:prstGeom>
        </p:spPr>
      </p:pic>
      <p:sp>
        <p:nvSpPr>
          <p:cNvPr id="4" name="Text Box 10"/>
          <p:cNvSpPr txBox="1">
            <a:spLocks noChangeArrowheads="1"/>
          </p:cNvSpPr>
          <p:nvPr/>
        </p:nvSpPr>
        <p:spPr bwMode="auto">
          <a:xfrm>
            <a:off x="218233" y="573920"/>
            <a:ext cx="2523389" cy="584775"/>
          </a:xfrm>
          <a:prstGeom prst="rect">
            <a:avLst/>
          </a:prstGeom>
          <a:solidFill>
            <a:schemeClr val="accent6">
              <a:lumMod val="75000"/>
            </a:schemeClr>
          </a:solidFill>
          <a:ln/>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sz="3200" b="1" dirty="0" err="1" smtClean="0">
                <a:solidFill>
                  <a:schemeClr val="bg1"/>
                </a:solidFill>
                <a:latin typeface="Times New Roman" pitchFamily="18" charset="0"/>
                <a:cs typeface="Times New Roman" pitchFamily="18" charset="0"/>
              </a:rPr>
              <a:t>Luyện</a:t>
            </a:r>
            <a:r>
              <a:rPr lang="en-GB" sz="3200" b="1" dirty="0" smtClean="0">
                <a:solidFill>
                  <a:schemeClr val="bg1"/>
                </a:solidFill>
                <a:latin typeface="Times New Roman" pitchFamily="18" charset="0"/>
                <a:cs typeface="Times New Roman" pitchFamily="18" charset="0"/>
              </a:rPr>
              <a:t> </a:t>
            </a:r>
            <a:r>
              <a:rPr lang="en-GB" sz="3200" b="1" dirty="0" err="1" smtClean="0">
                <a:solidFill>
                  <a:schemeClr val="bg1"/>
                </a:solidFill>
                <a:latin typeface="Times New Roman" pitchFamily="18" charset="0"/>
                <a:cs typeface="Times New Roman" pitchFamily="18" charset="0"/>
              </a:rPr>
              <a:t>đọc</a:t>
            </a:r>
            <a:r>
              <a:rPr lang="vi-VN" sz="3200" b="1" dirty="0" smtClean="0">
                <a:solidFill>
                  <a:schemeClr val="bg1"/>
                </a:solidFill>
                <a:latin typeface="Times New Roman" pitchFamily="18" charset="0"/>
                <a:cs typeface="Times New Roman" pitchFamily="18" charset="0"/>
              </a:rPr>
              <a:t> từ</a:t>
            </a:r>
            <a:r>
              <a:rPr lang="en-GB" sz="3200" dirty="0" smtClean="0">
                <a:solidFill>
                  <a:schemeClr val="bg1"/>
                </a:solidFill>
                <a:latin typeface="Times New Roman" pitchFamily="18" charset="0"/>
                <a:cs typeface="Times New Roman" pitchFamily="18" charset="0"/>
              </a:rPr>
              <a:t>                     </a:t>
            </a:r>
            <a:r>
              <a:rPr lang="vi-VN" sz="3200" dirty="0" smtClean="0">
                <a:solidFill>
                  <a:schemeClr val="bg1"/>
                </a:solidFill>
                <a:latin typeface="Times New Roman" pitchFamily="18" charset="0"/>
                <a:cs typeface="Times New Roman" pitchFamily="18" charset="0"/>
              </a:rPr>
              <a:t>       </a:t>
            </a:r>
            <a:endParaRPr lang="en-GB" sz="32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10663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wipe(down)">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23">
                                            <p:txEl>
                                              <p:pRg st="0" end="0"/>
                                            </p:txEl>
                                          </p:spTgt>
                                        </p:tgtEl>
                                        <p:attrNameLst>
                                          <p:attrName>style.visibility</p:attrName>
                                        </p:attrNameLst>
                                      </p:cBhvr>
                                      <p:to>
                                        <p:strVal val="visible"/>
                                      </p:to>
                                    </p:set>
                                    <p:animEffect transition="in" filter="circle(in)">
                                      <p:cBhvr>
                                        <p:cTn id="38" dur="500"/>
                                        <p:tgtEl>
                                          <p:spTgt spid="23">
                                            <p:txEl>
                                              <p:pRg st="0" end="0"/>
                                            </p:txEl>
                                          </p:spTgt>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circle(in)">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circle(in)">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9" grpId="0"/>
      <p:bldP spid="10" grpId="0"/>
      <p:bldP spid="23" grpId="0"/>
      <p:bldP spid="26"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7"/>
          <p:cNvSpPr txBox="1">
            <a:spLocks noChangeArrowheads="1"/>
          </p:cNvSpPr>
          <p:nvPr/>
        </p:nvSpPr>
        <p:spPr bwMode="auto">
          <a:xfrm>
            <a:off x="341519" y="899224"/>
            <a:ext cx="849425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50000"/>
              </a:spcBef>
            </a:pPr>
            <a:r>
              <a:rPr lang="en-US" sz="2800" b="1" dirty="0" err="1">
                <a:latin typeface="Times New Roman" pitchFamily="18" charset="0"/>
                <a:cs typeface="Times New Roman" pitchFamily="18" charset="0"/>
              </a:rPr>
              <a:t>Ghép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mỗi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từ</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ngữ</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dưới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đây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với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lời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giải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nghĩa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phù</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hợp</a:t>
            </a:r>
            <a:r>
              <a:rPr lang="en-US" sz="2800" b="1" dirty="0">
                <a:latin typeface="Times New Roman" pitchFamily="18" charset="0"/>
                <a:cs typeface="Times New Roman" pitchFamily="18" charset="0"/>
              </a:rPr>
              <a:t> : </a:t>
            </a:r>
            <a:endParaRPr lang="en-GB" sz="2400" b="1" dirty="0">
              <a:latin typeface="Times New Roman" pitchFamily="18" charset="0"/>
              <a:cs typeface="Times New Roman" pitchFamily="18"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7"/>
            <a:ext cx="1715784" cy="892766"/>
          </a:xfrm>
          <a:prstGeom prst="rect">
            <a:avLst/>
          </a:prstGeom>
        </p:spPr>
      </p:pic>
      <p:sp>
        <p:nvSpPr>
          <p:cNvPr id="6" name="Text Box 10"/>
          <p:cNvSpPr txBox="1">
            <a:spLocks noChangeArrowheads="1"/>
          </p:cNvSpPr>
          <p:nvPr/>
        </p:nvSpPr>
        <p:spPr bwMode="auto">
          <a:xfrm>
            <a:off x="115490" y="126338"/>
            <a:ext cx="2648259" cy="720000"/>
          </a:xfrm>
          <a:prstGeom prst="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vi-VN" sz="3200" b="1" dirty="0" smtClean="0">
                <a:solidFill>
                  <a:schemeClr val="bg1"/>
                </a:solidFill>
                <a:latin typeface="Times New Roman" pitchFamily="18" charset="0"/>
                <a:cs typeface="Times New Roman" pitchFamily="18" charset="0"/>
              </a:rPr>
              <a:t>Giải nghĩa từ</a:t>
            </a:r>
            <a:endParaRPr lang="en-GB" sz="3200" b="1" dirty="0">
              <a:solidFill>
                <a:schemeClr val="bg1"/>
              </a:solidFill>
              <a:latin typeface="Times New Roman" pitchFamily="18" charset="0"/>
              <a:cs typeface="Times New Roman" pitchFamily="18" charset="0"/>
            </a:endParaRPr>
          </a:p>
        </p:txBody>
      </p:sp>
      <p:sp>
        <p:nvSpPr>
          <p:cNvPr id="12" name="Text Box 17"/>
          <p:cNvSpPr txBox="1">
            <a:spLocks noChangeArrowheads="1"/>
          </p:cNvSpPr>
          <p:nvPr/>
        </p:nvSpPr>
        <p:spPr bwMode="auto">
          <a:xfrm>
            <a:off x="85905" y="1906090"/>
            <a:ext cx="2275727" cy="1893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lnSpc>
                <a:spcPct val="150000"/>
              </a:lnSpc>
              <a:spcBef>
                <a:spcPct val="50000"/>
              </a:spcBef>
            </a:pPr>
            <a:r>
              <a:rPr lang="en-US" sz="2200" b="1" dirty="0" smtClean="0">
                <a:latin typeface="Times New Roman" pitchFamily="18" charset="0"/>
                <a:cs typeface="Times New Roman" pitchFamily="18" charset="0"/>
              </a:rPr>
              <a:t>1. </a:t>
            </a:r>
            <a:r>
              <a:rPr lang="en-US" sz="2200" b="1" dirty="0" err="1" smtClean="0">
                <a:latin typeface="Times New Roman" pitchFamily="18" charset="0"/>
                <a:cs typeface="Times New Roman" pitchFamily="18" charset="0"/>
              </a:rPr>
              <a:t>kéo</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đá</a:t>
            </a:r>
            <a:endParaRPr lang="en-US" sz="2200" b="1" dirty="0" smtClean="0">
              <a:latin typeface="Times New Roman" pitchFamily="18" charset="0"/>
              <a:cs typeface="Times New Roman" pitchFamily="18" charset="0"/>
            </a:endParaRPr>
          </a:p>
          <a:p>
            <a:pPr algn="just" eaLnBrk="1" hangingPunct="1">
              <a:lnSpc>
                <a:spcPct val="150000"/>
              </a:lnSpc>
              <a:spcBef>
                <a:spcPct val="50000"/>
              </a:spcBef>
            </a:pPr>
            <a:r>
              <a:rPr lang="en-US" sz="2200" b="1" dirty="0" smtClean="0">
                <a:latin typeface="Times New Roman" pitchFamily="18" charset="0"/>
                <a:cs typeface="Times New Roman" pitchFamily="18" charset="0"/>
              </a:rPr>
              <a:t>2. </a:t>
            </a:r>
            <a:r>
              <a:rPr lang="en-US" sz="2200" b="1" dirty="0" err="1" smtClean="0">
                <a:latin typeface="Times New Roman" pitchFamily="18" charset="0"/>
                <a:cs typeface="Times New Roman" pitchFamily="18" charset="0"/>
              </a:rPr>
              <a:t>hợp</a:t>
            </a:r>
            <a:r>
              <a:rPr lang="en-US" sz="2200" b="1" dirty="0" smtClean="0">
                <a:latin typeface="Times New Roman" pitchFamily="18" charset="0"/>
                <a:cs typeface="Times New Roman" pitchFamily="18" charset="0"/>
              </a:rPr>
              <a:t> </a:t>
            </a:r>
            <a:r>
              <a:rPr lang="en-US" sz="2200" b="1" dirty="0" err="1">
                <a:latin typeface="Times New Roman" pitchFamily="18" charset="0"/>
                <a:cs typeface="Times New Roman" pitchFamily="18" charset="0"/>
              </a:rPr>
              <a:t>tác</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xã</a:t>
            </a:r>
            <a:endParaRPr lang="en-US" sz="2200" b="1" dirty="0" smtClean="0">
              <a:latin typeface="Times New Roman" pitchFamily="18" charset="0"/>
              <a:cs typeface="Times New Roman" pitchFamily="18" charset="0"/>
            </a:endParaRPr>
          </a:p>
          <a:p>
            <a:pPr algn="just" eaLnBrk="1" hangingPunct="1">
              <a:lnSpc>
                <a:spcPct val="150000"/>
              </a:lnSpc>
              <a:spcBef>
                <a:spcPct val="50000"/>
              </a:spcBef>
            </a:pPr>
            <a:r>
              <a:rPr lang="en-US" sz="2200" b="1" dirty="0" smtClean="0">
                <a:latin typeface="Times New Roman" pitchFamily="18" charset="0"/>
                <a:cs typeface="Times New Roman" pitchFamily="18" charset="0"/>
              </a:rPr>
              <a:t>3. </a:t>
            </a:r>
            <a:r>
              <a:rPr lang="en-US" sz="2200" b="1" dirty="0" err="1" smtClean="0">
                <a:latin typeface="Times New Roman" pitchFamily="18" charset="0"/>
                <a:cs typeface="Times New Roman" pitchFamily="18" charset="0"/>
              </a:rPr>
              <a:t>cây</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lụi</a:t>
            </a:r>
            <a:endParaRPr lang="en-GB" sz="2200" b="1" dirty="0">
              <a:latin typeface="Times New Roman" pitchFamily="18" charset="0"/>
              <a:cs typeface="Times New Roman" pitchFamily="18" charset="0"/>
            </a:endParaRPr>
          </a:p>
        </p:txBody>
      </p:sp>
      <p:sp>
        <p:nvSpPr>
          <p:cNvPr id="13" name="Text Box 17"/>
          <p:cNvSpPr txBox="1">
            <a:spLocks noChangeArrowheads="1"/>
          </p:cNvSpPr>
          <p:nvPr/>
        </p:nvSpPr>
        <p:spPr bwMode="auto">
          <a:xfrm>
            <a:off x="2476071" y="1540829"/>
            <a:ext cx="6452171"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50000"/>
              </a:spcBef>
            </a:pPr>
            <a:r>
              <a:rPr lang="en-US" sz="2200" b="1" dirty="0" smtClean="0">
                <a:latin typeface="Times New Roman" pitchFamily="18" charset="0"/>
                <a:cs typeface="Times New Roman" pitchFamily="18" charset="0"/>
              </a:rPr>
              <a:t>a) </a:t>
            </a:r>
            <a:r>
              <a:rPr lang="en-US" sz="2200" b="1" dirty="0" err="1">
                <a:latin typeface="Times New Roman" pitchFamily="18" charset="0"/>
                <a:cs typeface="Times New Roman" pitchFamily="18" charset="0"/>
              </a:rPr>
              <a:t>cây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cùng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loại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với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cây</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cau</a:t>
            </a:r>
            <a:r>
              <a:rPr lang="en-US" sz="2200" b="1" dirty="0">
                <a:latin typeface="Times New Roman" pitchFamily="18" charset="0"/>
                <a:cs typeface="Times New Roman" pitchFamily="18" charset="0"/>
              </a:rPr>
              <a:t> ; </a:t>
            </a:r>
            <a:r>
              <a:rPr lang="en-US" sz="2200" b="1" dirty="0" err="1">
                <a:latin typeface="Times New Roman" pitchFamily="18" charset="0"/>
                <a:cs typeface="Times New Roman" pitchFamily="18" charset="0"/>
              </a:rPr>
              <a:t>cao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một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hai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mét</a:t>
            </a:r>
            <a:r>
              <a:rPr lang="en-US" sz="2200" b="1" dirty="0">
                <a:latin typeface="Times New Roman" pitchFamily="18" charset="0"/>
                <a:cs typeface="Times New Roman" pitchFamily="18" charset="0"/>
              </a:rPr>
              <a:t> ; </a:t>
            </a:r>
            <a:r>
              <a:rPr lang="en-US" sz="2200" b="1" dirty="0" err="1">
                <a:latin typeface="Times New Roman" pitchFamily="18" charset="0"/>
                <a:cs typeface="Times New Roman" pitchFamily="18" charset="0"/>
              </a:rPr>
              <a:t>lá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xẻ</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hình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quạt</a:t>
            </a:r>
            <a:r>
              <a:rPr lang="en-US" sz="2200" b="1" dirty="0">
                <a:latin typeface="Times New Roman" pitchFamily="18" charset="0"/>
                <a:cs typeface="Times New Roman" pitchFamily="18" charset="0"/>
              </a:rPr>
              <a:t> ; </a:t>
            </a:r>
            <a:r>
              <a:rPr lang="en-US" sz="2200" b="1" dirty="0" err="1">
                <a:latin typeface="Times New Roman" pitchFamily="18" charset="0"/>
                <a:cs typeface="Times New Roman" pitchFamily="18" charset="0"/>
              </a:rPr>
              <a:t>thân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nhỏ</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thẳng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rắn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thường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dùng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gậy</a:t>
            </a:r>
            <a:r>
              <a:rPr lang="en-US" sz="2200" b="1" dirty="0">
                <a:latin typeface="Times New Roman" pitchFamily="18" charset="0"/>
                <a:cs typeface="Times New Roman" pitchFamily="18" charset="0"/>
              </a:rPr>
              <a:t>.</a:t>
            </a:r>
            <a:endParaRPr lang="en-US" sz="2200" b="1" dirty="0" smtClean="0">
              <a:latin typeface="Times New Roman" pitchFamily="18" charset="0"/>
              <a:cs typeface="Times New Roman" pitchFamily="18" charset="0"/>
            </a:endParaRPr>
          </a:p>
          <a:p>
            <a:pPr algn="just" eaLnBrk="1" hangingPunct="1">
              <a:spcBef>
                <a:spcPct val="50000"/>
              </a:spcBef>
            </a:pPr>
            <a:r>
              <a:rPr lang="en-US" sz="2200" b="1" dirty="0" smtClean="0">
                <a:latin typeface="Times New Roman" pitchFamily="18" charset="0"/>
                <a:cs typeface="Times New Roman" pitchFamily="18" charset="0"/>
              </a:rPr>
              <a:t>b) </a:t>
            </a:r>
            <a:r>
              <a:rPr lang="en-US" sz="2200" b="1" dirty="0" err="1">
                <a:latin typeface="Times New Roman" pitchFamily="18" charset="0"/>
                <a:cs typeface="Times New Roman" pitchFamily="18" charset="0"/>
              </a:rPr>
              <a:t>dùng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trâu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bò</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kéo</a:t>
            </a:r>
            <a:r>
              <a:rPr lang="en-US" sz="2200" b="1" dirty="0">
                <a:latin typeface="Times New Roman" pitchFamily="18" charset="0"/>
                <a:cs typeface="Times New Roman" pitchFamily="18" charset="0"/>
              </a:rPr>
              <a:t> con </a:t>
            </a:r>
            <a:r>
              <a:rPr lang="en-US" sz="2200" b="1" dirty="0" err="1">
                <a:latin typeface="Times New Roman" pitchFamily="18" charset="0"/>
                <a:cs typeface="Times New Roman" pitchFamily="18" charset="0"/>
              </a:rPr>
              <a:t>lăn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bằng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đá</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xiết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thóc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rụng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khỏi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thân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lúa</a:t>
            </a:r>
            <a:r>
              <a:rPr lang="en-US" sz="2200" b="1" dirty="0">
                <a:latin typeface="Times New Roman" pitchFamily="18" charset="0"/>
                <a:cs typeface="Times New Roman" pitchFamily="18" charset="0"/>
              </a:rPr>
              <a:t>.</a:t>
            </a:r>
            <a:endParaRPr lang="en-US" sz="2200" b="1" dirty="0" smtClean="0">
              <a:latin typeface="Times New Roman" pitchFamily="18" charset="0"/>
              <a:cs typeface="Times New Roman" pitchFamily="18" charset="0"/>
            </a:endParaRPr>
          </a:p>
          <a:p>
            <a:pPr algn="just" eaLnBrk="1" hangingPunct="1">
              <a:spcBef>
                <a:spcPct val="50000"/>
              </a:spcBef>
            </a:pPr>
            <a:r>
              <a:rPr lang="en-US" sz="2200" b="1" dirty="0" smtClean="0">
                <a:latin typeface="Times New Roman" pitchFamily="18" charset="0"/>
                <a:cs typeface="Times New Roman" pitchFamily="18" charset="0"/>
              </a:rPr>
              <a:t>c) </a:t>
            </a:r>
            <a:r>
              <a:rPr lang="en-US" sz="2200" b="1" dirty="0" err="1" smtClean="0">
                <a:latin typeface="Times New Roman" pitchFamily="18" charset="0"/>
                <a:cs typeface="Times New Roman" pitchFamily="18" charset="0"/>
              </a:rPr>
              <a:t>cơ</a:t>
            </a:r>
            <a:r>
              <a:rPr lang="en-US" sz="2200" b="1" dirty="0" smtClean="0">
                <a:latin typeface="Times New Roman" pitchFamily="18" charset="0"/>
                <a:cs typeface="Times New Roman" pitchFamily="18" charset="0"/>
              </a:rPr>
              <a:t> </a:t>
            </a:r>
            <a:r>
              <a:rPr lang="en-US" sz="2200" b="1" dirty="0" err="1">
                <a:latin typeface="Times New Roman" pitchFamily="18" charset="0"/>
                <a:cs typeface="Times New Roman" pitchFamily="18" charset="0"/>
              </a:rPr>
              <a:t>sở</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xuất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doanh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tập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thể</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trước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đây</a:t>
            </a:r>
            <a:r>
              <a:rPr lang="en-US" sz="2200" b="1" dirty="0">
                <a:latin typeface="Times New Roman" pitchFamily="18" charset="0"/>
                <a:cs typeface="Times New Roman" pitchFamily="18" charset="0"/>
              </a:rPr>
              <a:t>.</a:t>
            </a:r>
            <a:endParaRPr lang="en-US" sz="2200" b="1" dirty="0" smtClean="0">
              <a:latin typeface="Times New Roman" pitchFamily="18" charset="0"/>
              <a:cs typeface="Times New Roman" pitchFamily="18" charset="0"/>
            </a:endParaRPr>
          </a:p>
        </p:txBody>
      </p:sp>
      <p:cxnSp>
        <p:nvCxnSpPr>
          <p:cNvPr id="5" name="Straight Arrow Connector 4"/>
          <p:cNvCxnSpPr/>
          <p:nvPr/>
        </p:nvCxnSpPr>
        <p:spPr>
          <a:xfrm>
            <a:off x="1613043" y="3020602"/>
            <a:ext cx="955496" cy="750013"/>
          </a:xfrm>
          <a:prstGeom prst="straightConnector1">
            <a:avLst/>
          </a:prstGeom>
          <a:ln>
            <a:solidFill>
              <a:srgbClr val="FF9900"/>
            </a:solidFill>
            <a:tailEnd type="arrow"/>
          </a:ln>
        </p:spPr>
        <p:style>
          <a:lnRef idx="3">
            <a:schemeClr val="accent6"/>
          </a:lnRef>
          <a:fillRef idx="0">
            <a:schemeClr val="accent6"/>
          </a:fillRef>
          <a:effectRef idx="2">
            <a:schemeClr val="accent6"/>
          </a:effectRef>
          <a:fontRef idx="minor">
            <a:schemeClr val="tx1"/>
          </a:fontRef>
        </p:style>
      </p:cxnSp>
      <p:cxnSp>
        <p:nvCxnSpPr>
          <p:cNvPr id="17" name="Straight Arrow Connector 16"/>
          <p:cNvCxnSpPr/>
          <p:nvPr/>
        </p:nvCxnSpPr>
        <p:spPr>
          <a:xfrm flipV="1">
            <a:off x="1439619" y="1797979"/>
            <a:ext cx="1128920" cy="1770966"/>
          </a:xfrm>
          <a:prstGeom prst="straightConnector1">
            <a:avLst/>
          </a:prstGeom>
          <a:ln>
            <a:solidFill>
              <a:srgbClr val="FF9900"/>
            </a:solidFill>
            <a:tailEnd type="arrow"/>
          </a:ln>
        </p:spPr>
        <p:style>
          <a:lnRef idx="3">
            <a:schemeClr val="accent6"/>
          </a:lnRef>
          <a:fillRef idx="0">
            <a:schemeClr val="accent6"/>
          </a:fillRef>
          <a:effectRef idx="2">
            <a:schemeClr val="accent6"/>
          </a:effectRef>
          <a:fontRef idx="minor">
            <a:schemeClr val="tx1"/>
          </a:fontRef>
        </p:style>
      </p:cxnSp>
      <p:cxnSp>
        <p:nvCxnSpPr>
          <p:cNvPr id="22" name="Straight Arrow Connector 21"/>
          <p:cNvCxnSpPr/>
          <p:nvPr/>
        </p:nvCxnSpPr>
        <p:spPr>
          <a:xfrm>
            <a:off x="1243604" y="2273442"/>
            <a:ext cx="1324935" cy="651363"/>
          </a:xfrm>
          <a:prstGeom prst="straightConnector1">
            <a:avLst/>
          </a:prstGeom>
          <a:ln>
            <a:solidFill>
              <a:srgbClr val="FF9900"/>
            </a:solidFill>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80870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500"/>
                                        <p:tgtEl>
                                          <p:spTgt spid="12"/>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25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arn(inVertical)">
                                      <p:cBhvr>
                                        <p:cTn id="30" dur="25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inVertical)">
                                      <p:cBhvr>
                                        <p:cTn id="35" dur="2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animBg="1"/>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5970" y="1104802"/>
            <a:ext cx="3992215" cy="2308324"/>
          </a:xfrm>
          <a:prstGeom prst="rect">
            <a:avLst/>
          </a:prstGeom>
          <a:noFill/>
        </p:spPr>
        <p:txBody>
          <a:bodyPr wrap="square" rtlCol="0">
            <a:spAutoFit/>
          </a:bodyPr>
          <a:lstStyle/>
          <a:p>
            <a:pPr lvl="0"/>
            <a:r>
              <a:rPr lang="en-US" sz="2400" dirty="0" err="1" smtClean="0">
                <a:latin typeface="Times New Roman" pitchFamily="18" charset="0"/>
                <a:cs typeface="Times New Roman" pitchFamily="18" charset="0"/>
              </a:rPr>
              <a:t>lúa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xuộm</a:t>
            </a:r>
            <a:endParaRPr lang="en-US" sz="2400" dirty="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hoe</a:t>
            </a:r>
          </a:p>
          <a:p>
            <a:pPr lvl="0"/>
            <a:r>
              <a:rPr lang="en-US" sz="2400" dirty="0" err="1" smtClean="0">
                <a:latin typeface="Times New Roman" pitchFamily="18" charset="0"/>
                <a:cs typeface="Times New Roman" pitchFamily="18" charset="0"/>
              </a:rPr>
              <a:t>xoan</a:t>
            </a:r>
            <a:r>
              <a:rPr lang="en-US" sz="2400" dirty="0" smtClean="0">
                <a:latin typeface="Times New Roman" pitchFamily="18" charset="0"/>
                <a:cs typeface="Times New Roman" pitchFamily="18" charset="0"/>
              </a:rPr>
              <a:t>                 …………</a:t>
            </a:r>
          </a:p>
          <a:p>
            <a:pPr lvl="0"/>
            <a:r>
              <a:rPr lang="en-US" sz="2400" dirty="0" err="1" smtClean="0">
                <a:latin typeface="Times New Roman" pitchFamily="18" charset="0"/>
                <a:cs typeface="Times New Roman" pitchFamily="18" charset="0"/>
              </a:rPr>
              <a:t>tàu</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lá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chuối</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p>
          <a:p>
            <a:pPr lvl="0"/>
            <a:r>
              <a:rPr lang="en-US" sz="2400" dirty="0" err="1" smtClean="0">
                <a:latin typeface="Times New Roman" pitchFamily="18" charset="0"/>
                <a:cs typeface="Times New Roman" pitchFamily="18" charset="0"/>
              </a:rPr>
              <a:t>bụi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mía</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p>
          <a:p>
            <a:pPr lvl="0"/>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giòn</a:t>
            </a:r>
            <a:endParaRPr lang="en-US" sz="2400" dirty="0" smtClean="0">
              <a:latin typeface="Times New Roman" pitchFamily="18" charset="0"/>
              <a:cs typeface="Times New Roman" pitchFamily="18" charset="0"/>
            </a:endParaRPr>
          </a:p>
        </p:txBody>
      </p:sp>
      <p:sp>
        <p:nvSpPr>
          <p:cNvPr id="6" name="TextBox 5"/>
          <p:cNvSpPr txBox="1"/>
          <p:nvPr/>
        </p:nvSpPr>
        <p:spPr>
          <a:xfrm>
            <a:off x="4159006" y="1217247"/>
            <a:ext cx="4931594" cy="1938992"/>
          </a:xfrm>
          <a:prstGeom prst="rect">
            <a:avLst/>
          </a:prstGeom>
          <a:noFill/>
        </p:spPr>
        <p:txBody>
          <a:bodyPr wrap="square" rtlCol="0">
            <a:spAutoFit/>
          </a:bodyPr>
          <a:lstStyle/>
          <a:p>
            <a:pPr lvl="0"/>
            <a:r>
              <a:rPr lang="en-US" sz="2400" dirty="0" err="1" smtClean="0">
                <a:latin typeface="Times New Roman" pitchFamily="18" charset="0"/>
                <a:cs typeface="Times New Roman" pitchFamily="18" charset="0"/>
              </a:rPr>
              <a:t>lá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mít</a:t>
            </a:r>
            <a:r>
              <a:rPr lang="en-US" sz="2400" dirty="0" smtClean="0">
                <a:latin typeface="Times New Roman" pitchFamily="18" charset="0"/>
                <a:cs typeface="Times New Roman" pitchFamily="18" charset="0"/>
              </a:rPr>
              <a:t>                              ………..</a:t>
            </a:r>
          </a:p>
          <a:p>
            <a:pPr lvl="0"/>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tươi</a:t>
            </a:r>
            <a:endParaRPr lang="en-US" sz="2400" dirty="0" smtClean="0">
              <a:latin typeface="Times New Roman" pitchFamily="18" charset="0"/>
              <a:cs typeface="Times New Roman" pitchFamily="18" charset="0"/>
            </a:endParaRPr>
          </a:p>
          <a:p>
            <a:pPr lvl="0"/>
            <a:r>
              <a:rPr lang="en-US" sz="2400" dirty="0" err="1" smtClean="0">
                <a:latin typeface="Times New Roman" pitchFamily="18" charset="0"/>
                <a:cs typeface="Times New Roman" pitchFamily="18" charset="0"/>
              </a:rPr>
              <a:t>buồng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chuối</a:t>
            </a:r>
            <a:r>
              <a:rPr lang="en-US" sz="2400" dirty="0" smtClean="0">
                <a:latin typeface="Times New Roman" pitchFamily="18" charset="0"/>
                <a:cs typeface="Times New Roman" pitchFamily="18" charset="0"/>
              </a:rPr>
              <a:t>                   …………...</a:t>
            </a:r>
          </a:p>
          <a:p>
            <a:pPr lvl="0"/>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mượt</a:t>
            </a:r>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mới</a:t>
            </a:r>
            <a:r>
              <a:rPr lang="en-US" sz="2400" dirty="0" smtClean="0">
                <a:latin typeface="Times New Roman" pitchFamily="18" charset="0"/>
                <a:cs typeface="Times New Roman" pitchFamily="18" charset="0"/>
              </a:rPr>
              <a:t> </a:t>
            </a:r>
          </a:p>
        </p:txBody>
      </p:sp>
      <p:sp>
        <p:nvSpPr>
          <p:cNvPr id="7" name="TextBox 6"/>
          <p:cNvSpPr txBox="1"/>
          <p:nvPr/>
        </p:nvSpPr>
        <p:spPr>
          <a:xfrm>
            <a:off x="1458932" y="3703498"/>
            <a:ext cx="6308332" cy="523220"/>
          </a:xfrm>
          <a:prstGeom prst="rect">
            <a:avLst/>
          </a:prstGeom>
          <a:noFill/>
        </p:spPr>
        <p:txBody>
          <a:bodyPr wrap="square" rtlCol="0">
            <a:spAutoFit/>
          </a:bodyPr>
          <a:lstStyle/>
          <a:p>
            <a:r>
              <a:rPr lang="en-US" sz="2800" b="1" dirty="0" err="1" smtClean="0">
                <a:latin typeface="Times New Roman" pitchFamily="18" charset="0"/>
                <a:cs typeface="Times New Roman" pitchFamily="18" charset="0"/>
              </a:rPr>
              <a:t>Tất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một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màu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trù</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đầm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ấm</a:t>
            </a:r>
            <a:endParaRPr lang="vi-VN" sz="2800" b="1"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7"/>
            <a:ext cx="1715784" cy="774369"/>
          </a:xfrm>
          <a:prstGeom prst="rect">
            <a:avLst/>
          </a:prstGeom>
        </p:spPr>
      </p:pic>
      <p:sp>
        <p:nvSpPr>
          <p:cNvPr id="2" name="TextBox 1"/>
          <p:cNvSpPr txBox="1"/>
          <p:nvPr/>
        </p:nvSpPr>
        <p:spPr>
          <a:xfrm>
            <a:off x="3537124" y="14514"/>
            <a:ext cx="5672194" cy="954107"/>
          </a:xfrm>
          <a:prstGeom prst="rect">
            <a:avLst/>
          </a:prstGeom>
          <a:noFill/>
        </p:spPr>
        <p:txBody>
          <a:bodyPr wrap="square" rtlCol="0">
            <a:spAutoFit/>
          </a:bodyPr>
          <a:lstStyle/>
          <a:p>
            <a:r>
              <a:rPr lang="en-US" sz="2800" b="1" dirty="0">
                <a:solidFill>
                  <a:srgbClr val="FF9900"/>
                </a:solidFill>
                <a:latin typeface="Times New Roman" pitchFamily="18" charset="0"/>
                <a:ea typeface="Tahoma" pitchFamily="34" charset="0"/>
                <a:cs typeface="Times New Roman" pitchFamily="18" charset="0"/>
              </a:rPr>
              <a:t>1)  </a:t>
            </a:r>
            <a:r>
              <a:rPr lang="en-US" sz="2800" b="1" dirty="0" err="1">
                <a:solidFill>
                  <a:srgbClr val="FF9900"/>
                </a:solidFill>
                <a:latin typeface="Times New Roman" pitchFamily="18" charset="0"/>
                <a:ea typeface="Tahoma" pitchFamily="34" charset="0"/>
                <a:cs typeface="Times New Roman" pitchFamily="18" charset="0"/>
              </a:rPr>
              <a:t>Kể</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tên</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những</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sự</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vật</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trong</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bài</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có</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màu</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vàng</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và</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từ</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chỉ</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màu</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vàng</a:t>
            </a:r>
            <a:r>
              <a:rPr lang="en-US" sz="2800" b="1" dirty="0">
                <a:solidFill>
                  <a:srgbClr val="FF9900"/>
                </a:solidFill>
                <a:latin typeface="Times New Roman" pitchFamily="18" charset="0"/>
                <a:ea typeface="Tahoma" pitchFamily="34" charset="0"/>
                <a:cs typeface="Times New Roman" pitchFamily="18" charset="0"/>
              </a:rPr>
              <a:t> </a:t>
            </a:r>
            <a:r>
              <a:rPr lang="en-US" sz="2800" b="1" dirty="0" err="1">
                <a:solidFill>
                  <a:srgbClr val="FF9900"/>
                </a:solidFill>
                <a:latin typeface="Times New Roman" pitchFamily="18" charset="0"/>
                <a:ea typeface="Tahoma" pitchFamily="34" charset="0"/>
                <a:cs typeface="Times New Roman" pitchFamily="18" charset="0"/>
              </a:rPr>
              <a:t>đó</a:t>
            </a:r>
            <a:r>
              <a:rPr lang="en-US" sz="2800" b="1" dirty="0" smtClean="0">
                <a:solidFill>
                  <a:srgbClr val="FF9900"/>
                </a:solidFill>
                <a:latin typeface="Times New Roman" pitchFamily="18" charset="0"/>
                <a:ea typeface="Tahoma" pitchFamily="34" charset="0"/>
                <a:cs typeface="Times New Roman" pitchFamily="18" charset="0"/>
              </a:rPr>
              <a:t>?</a:t>
            </a:r>
            <a:endParaRPr lang="en-US" sz="2800" b="1" dirty="0">
              <a:solidFill>
                <a:srgbClr val="FF9900"/>
              </a:solidFill>
              <a:latin typeface="Times New Roman" pitchFamily="18" charset="0"/>
              <a:ea typeface="Tahoma" pitchFamily="34" charset="0"/>
              <a:cs typeface="Times New Roman" pitchFamily="18" charset="0"/>
            </a:endParaRPr>
          </a:p>
        </p:txBody>
      </p:sp>
      <p:sp>
        <p:nvSpPr>
          <p:cNvPr id="9" name="Right Brace 8"/>
          <p:cNvSpPr/>
          <p:nvPr/>
        </p:nvSpPr>
        <p:spPr>
          <a:xfrm rot="5400000">
            <a:off x="4370198" y="-548577"/>
            <a:ext cx="456681" cy="8342615"/>
          </a:xfrm>
          <a:prstGeom prst="rightBrace">
            <a:avLst>
              <a:gd name="adj1" fmla="val 86762"/>
              <a:gd name="adj2" fmla="val 49451"/>
            </a:avLst>
          </a:prstGeom>
          <a:ln w="38100">
            <a:solidFill>
              <a:srgbClr val="FF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nvGrpSpPr>
          <p:cNvPr id="10" name="Group 9"/>
          <p:cNvGrpSpPr/>
          <p:nvPr/>
        </p:nvGrpSpPr>
        <p:grpSpPr>
          <a:xfrm>
            <a:off x="-41748" y="20548"/>
            <a:ext cx="3667875" cy="957831"/>
            <a:chOff x="6639003" y="3416151"/>
            <a:chExt cx="5281416" cy="1242186"/>
          </a:xfrm>
        </p:grpSpPr>
        <p:sp>
          <p:nvSpPr>
            <p:cNvPr id="11" name="BackShape"/>
            <p:cNvSpPr/>
            <p:nvPr/>
          </p:nvSpPr>
          <p:spPr bwMode="auto">
            <a:xfrm>
              <a:off x="6800538" y="3592604"/>
              <a:ext cx="5119881" cy="889279"/>
            </a:xfrm>
            <a:prstGeom prst="roundRect">
              <a:avLst>
                <a:gd name="adj" fmla="val 50000"/>
              </a:avLst>
            </a:prstGeom>
            <a:solidFill>
              <a:srgbClr val="1D6766"/>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sz="3200" b="1" dirty="0" smtClean="0">
                  <a:solidFill>
                    <a:prstClr val="white"/>
                  </a:solidFill>
                  <a:latin typeface="Times New Roman" pitchFamily="18" charset="0"/>
                  <a:ea typeface="Microsoft YaHei" panose="020B0503020204020204" charset="-122"/>
                  <a:cs typeface="Times New Roman" pitchFamily="18" charset="0"/>
                </a:rPr>
                <a:t>       </a:t>
              </a:r>
              <a:r>
                <a:rPr lang="en-US" sz="3200" b="1" dirty="0" err="1" smtClean="0">
                  <a:solidFill>
                    <a:prstClr val="white"/>
                  </a:solidFill>
                  <a:latin typeface="Times New Roman" pitchFamily="18" charset="0"/>
                  <a:ea typeface="Microsoft YaHei" panose="020B0503020204020204" charset="-122"/>
                  <a:cs typeface="Times New Roman" pitchFamily="18" charset="0"/>
                </a:rPr>
                <a:t>Tìm</a:t>
              </a:r>
              <a:r>
                <a:rPr lang="en-US" sz="3200" b="1" dirty="0" smtClean="0">
                  <a:solidFill>
                    <a:prstClr val="white"/>
                  </a:solidFill>
                  <a:latin typeface="Times New Roman" pitchFamily="18" charset="0"/>
                  <a:ea typeface="Microsoft YaHei" panose="020B0503020204020204" charset="-122"/>
                  <a:cs typeface="Times New Roman" pitchFamily="18" charset="0"/>
                </a:rPr>
                <a:t> </a:t>
              </a:r>
              <a:r>
                <a:rPr lang="en-US" sz="3200" b="1" dirty="0" err="1" smtClean="0">
                  <a:solidFill>
                    <a:prstClr val="white"/>
                  </a:solidFill>
                  <a:latin typeface="Times New Roman" pitchFamily="18" charset="0"/>
                  <a:ea typeface="Microsoft YaHei" panose="020B0503020204020204" charset="-122"/>
                  <a:cs typeface="Times New Roman" pitchFamily="18" charset="0"/>
                </a:rPr>
                <a:t>hiểu</a:t>
              </a:r>
              <a:r>
                <a:rPr lang="en-US" sz="3200" b="1" dirty="0" smtClean="0">
                  <a:solidFill>
                    <a:prstClr val="white"/>
                  </a:solidFill>
                  <a:latin typeface="Times New Roman" pitchFamily="18" charset="0"/>
                  <a:ea typeface="Microsoft YaHei" panose="020B0503020204020204" charset="-122"/>
                  <a:cs typeface="Times New Roman" pitchFamily="18" charset="0"/>
                </a:rPr>
                <a:t> </a:t>
              </a:r>
              <a:r>
                <a:rPr lang="en-US" sz="3200" b="1" dirty="0" err="1" smtClean="0">
                  <a:solidFill>
                    <a:prstClr val="white"/>
                  </a:solidFill>
                  <a:latin typeface="Times New Roman" pitchFamily="18" charset="0"/>
                  <a:ea typeface="Microsoft YaHei" panose="020B0503020204020204" charset="-122"/>
                  <a:cs typeface="Times New Roman" pitchFamily="18" charset="0"/>
                </a:rPr>
                <a:t>bài</a:t>
              </a:r>
              <a:endParaRPr sz="3200" b="1" dirty="0">
                <a:solidFill>
                  <a:prstClr val="white"/>
                </a:solidFill>
                <a:latin typeface="Times New Roman" pitchFamily="18" charset="0"/>
                <a:ea typeface="Microsoft YaHei" panose="020B0503020204020204" charset="-122"/>
                <a:cs typeface="Times New Roman" pitchFamily="18" charset="0"/>
              </a:endParaRPr>
            </a:p>
          </p:txBody>
        </p:sp>
        <p:grpSp>
          <p:nvGrpSpPr>
            <p:cNvPr id="12" name="Group 11"/>
            <p:cNvGrpSpPr/>
            <p:nvPr/>
          </p:nvGrpSpPr>
          <p:grpSpPr>
            <a:xfrm>
              <a:off x="6639003" y="3416151"/>
              <a:ext cx="1401988" cy="1242186"/>
              <a:chOff x="3608219" y="3464262"/>
              <a:chExt cx="1401988" cy="1242186"/>
            </a:xfrm>
          </p:grpSpPr>
          <p:sp>
            <p:nvSpPr>
              <p:cNvPr id="13" name="椭圆 6"/>
              <p:cNvSpPr/>
              <p:nvPr/>
            </p:nvSpPr>
            <p:spPr>
              <a:xfrm>
                <a:off x="3759623" y="3615667"/>
                <a:ext cx="1063986" cy="939376"/>
              </a:xfrm>
              <a:prstGeom prst="ellipse">
                <a:avLst/>
              </a:prstGeom>
              <a:solidFill>
                <a:srgbClr val="E5AC3C"/>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zh-CN" altLang="en-US" dirty="0"/>
              </a:p>
            </p:txBody>
          </p:sp>
          <p:sp>
            <p:nvSpPr>
              <p:cNvPr id="14" name="文本框 7"/>
              <p:cNvSpPr txBox="1"/>
              <p:nvPr/>
            </p:nvSpPr>
            <p:spPr>
              <a:xfrm>
                <a:off x="3792225" y="3606290"/>
                <a:ext cx="1004523" cy="918039"/>
              </a:xfrm>
              <a:prstGeom prst="rect">
                <a:avLst/>
              </a:prstGeom>
              <a:noFill/>
            </p:spPr>
            <p:txBody>
              <a:bodyPr wrap="none" rtlCol="0">
                <a:spAutoFit/>
                <a:scene3d>
                  <a:camera prst="orthographicFront"/>
                  <a:lightRig rig="threePt" dir="t"/>
                </a:scene3d>
                <a:sp3d contourW="50800"/>
              </a:bodyPr>
              <a:lstStyle/>
              <a:p>
                <a:pPr algn="ctr"/>
                <a:r>
                  <a:rPr lang="en-US" altLang="zh-CN" sz="4000" b="1" dirty="0" smtClean="0">
                    <a:solidFill>
                      <a:srgbClr val="1D6766"/>
                    </a:solidFill>
                    <a:effectLst>
                      <a:outerShdw blurRad="38100" dist="38100" dir="2700000" algn="tl">
                        <a:srgbClr val="000000">
                          <a:alpha val="43137"/>
                        </a:srgbClr>
                      </a:outerShdw>
                    </a:effectLst>
                    <a:latin typeface="Times New Roman" pitchFamily="18" charset="0"/>
                    <a:cs typeface="Times New Roman" pitchFamily="18" charset="0"/>
                  </a:rPr>
                  <a:t>02</a:t>
                </a:r>
                <a:endParaRPr lang="zh-CN" altLang="en-US" sz="4000" b="1" dirty="0">
                  <a:solidFill>
                    <a:srgbClr val="1D6766"/>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5" name="椭圆 9"/>
              <p:cNvSpPr/>
              <p:nvPr/>
            </p:nvSpPr>
            <p:spPr>
              <a:xfrm>
                <a:off x="3608219" y="3464262"/>
                <a:ext cx="1401988" cy="1242186"/>
              </a:xfrm>
              <a:prstGeom prst="ellipse">
                <a:avLst/>
              </a:prstGeom>
              <a:noFill/>
              <a:ln cap="rnd" cmpd="sng">
                <a:solidFill>
                  <a:schemeClr val="bg1"/>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grpSp>
      </p:grpSp>
      <p:sp>
        <p:nvSpPr>
          <p:cNvPr id="16" name="TextBox 15"/>
          <p:cNvSpPr txBox="1"/>
          <p:nvPr/>
        </p:nvSpPr>
        <p:spPr>
          <a:xfrm>
            <a:off x="1748819" y="1088368"/>
            <a:ext cx="313364" cy="2308324"/>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a:t>
            </a:r>
          </a:p>
          <a:p>
            <a:r>
              <a:rPr lang="en-US" sz="2400" dirty="0">
                <a:latin typeface="Times New Roman" pitchFamily="18" charset="0"/>
                <a:cs typeface="Times New Roman" pitchFamily="18" charset="0"/>
              </a:rPr>
              <a:t>-</a:t>
            </a:r>
            <a:endParaRPr lang="vi-VN" sz="2400" dirty="0"/>
          </a:p>
        </p:txBody>
      </p:sp>
      <p:sp>
        <p:nvSpPr>
          <p:cNvPr id="17" name="TextBox 16"/>
          <p:cNvSpPr txBox="1"/>
          <p:nvPr/>
        </p:nvSpPr>
        <p:spPr>
          <a:xfrm>
            <a:off x="148271" y="1445961"/>
            <a:ext cx="893852" cy="461665"/>
          </a:xfrm>
          <a:prstGeom prst="rect">
            <a:avLst/>
          </a:prstGeom>
          <a:noFill/>
        </p:spPr>
        <p:txBody>
          <a:bodyPr wrap="square" rtlCol="0">
            <a:spAutoFit/>
          </a:bodyPr>
          <a:lstStyle/>
          <a:p>
            <a:r>
              <a:rPr lang="en-US" sz="2400" b="1" dirty="0" err="1">
                <a:solidFill>
                  <a:srgbClr val="FF9900"/>
                </a:solidFill>
                <a:latin typeface="Times New Roman" pitchFamily="18" charset="0"/>
                <a:cs typeface="Times New Roman" pitchFamily="18" charset="0"/>
              </a:rPr>
              <a:t>nắng</a:t>
            </a:r>
            <a:endParaRPr lang="vi-VN" sz="2400" b="1" dirty="0">
              <a:solidFill>
                <a:srgbClr val="FF9900"/>
              </a:solidFill>
            </a:endParaRPr>
          </a:p>
        </p:txBody>
      </p:sp>
      <p:sp>
        <p:nvSpPr>
          <p:cNvPr id="23" name="TextBox 22"/>
          <p:cNvSpPr txBox="1"/>
          <p:nvPr/>
        </p:nvSpPr>
        <p:spPr>
          <a:xfrm>
            <a:off x="1992719" y="1797173"/>
            <a:ext cx="1408027" cy="461665"/>
          </a:xfrm>
          <a:prstGeom prst="rect">
            <a:avLst/>
          </a:prstGeom>
          <a:noFill/>
        </p:spPr>
        <p:txBody>
          <a:bodyPr wrap="square" rtlCol="0">
            <a:spAutoFit/>
          </a:bodyPr>
          <a:lstStyle/>
          <a:p>
            <a:pPr lvl="0"/>
            <a:r>
              <a:rPr lang="en-US" sz="2400" b="1" dirty="0" err="1">
                <a:solidFill>
                  <a:srgbClr val="FF9900"/>
                </a:solidFill>
                <a:latin typeface="Times New Roman" pitchFamily="18" charset="0"/>
                <a:cs typeface="Times New Roman" pitchFamily="18" charset="0"/>
              </a:rPr>
              <a:t>vàng</a:t>
            </a:r>
            <a:r>
              <a:rPr lang="en-US" sz="2400" b="1" dirty="0">
                <a:solidFill>
                  <a:srgbClr val="FF9900"/>
                </a:solidFill>
                <a:latin typeface="Times New Roman" pitchFamily="18" charset="0"/>
                <a:cs typeface="Times New Roman" pitchFamily="18" charset="0"/>
              </a:rPr>
              <a:t> </a:t>
            </a:r>
            <a:r>
              <a:rPr lang="en-US" sz="2400" b="1" dirty="0" err="1" smtClean="0">
                <a:solidFill>
                  <a:srgbClr val="FF9900"/>
                </a:solidFill>
                <a:latin typeface="Times New Roman" pitchFamily="18" charset="0"/>
                <a:cs typeface="Times New Roman" pitchFamily="18" charset="0"/>
              </a:rPr>
              <a:t>lịm</a:t>
            </a:r>
            <a:endParaRPr lang="en-US" sz="2400" b="1" dirty="0">
              <a:solidFill>
                <a:srgbClr val="FF9900"/>
              </a:solidFill>
              <a:latin typeface="Times New Roman" pitchFamily="18" charset="0"/>
              <a:cs typeface="Times New Roman" pitchFamily="18" charset="0"/>
            </a:endParaRPr>
          </a:p>
        </p:txBody>
      </p:sp>
      <p:sp>
        <p:nvSpPr>
          <p:cNvPr id="25" name="TextBox 24"/>
          <p:cNvSpPr txBox="1"/>
          <p:nvPr/>
        </p:nvSpPr>
        <p:spPr>
          <a:xfrm>
            <a:off x="2028912" y="2544993"/>
            <a:ext cx="1568349" cy="461665"/>
          </a:xfrm>
          <a:prstGeom prst="rect">
            <a:avLst/>
          </a:prstGeom>
          <a:noFill/>
        </p:spPr>
        <p:txBody>
          <a:bodyPr wrap="square" rtlCol="0">
            <a:spAutoFit/>
          </a:bodyPr>
          <a:lstStyle/>
          <a:p>
            <a:pPr lvl="0"/>
            <a:r>
              <a:rPr lang="en-US" sz="2400" b="1" dirty="0" err="1">
                <a:solidFill>
                  <a:srgbClr val="FF9900"/>
                </a:solidFill>
                <a:latin typeface="Times New Roman" pitchFamily="18" charset="0"/>
                <a:cs typeface="Times New Roman" pitchFamily="18" charset="0"/>
              </a:rPr>
              <a:t>vàng</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xọng</a:t>
            </a:r>
            <a:endParaRPr lang="en-US" sz="2400" b="1" dirty="0">
              <a:solidFill>
                <a:srgbClr val="FF9900"/>
              </a:solidFill>
              <a:latin typeface="Times New Roman" pitchFamily="18" charset="0"/>
              <a:cs typeface="Times New Roman" pitchFamily="18" charset="0"/>
            </a:endParaRPr>
          </a:p>
        </p:txBody>
      </p:sp>
      <p:sp>
        <p:nvSpPr>
          <p:cNvPr id="27" name="TextBox 26"/>
          <p:cNvSpPr txBox="1"/>
          <p:nvPr/>
        </p:nvSpPr>
        <p:spPr>
          <a:xfrm>
            <a:off x="2028912" y="2156407"/>
            <a:ext cx="1294544" cy="461665"/>
          </a:xfrm>
          <a:prstGeom prst="rect">
            <a:avLst/>
          </a:prstGeom>
          <a:noFill/>
        </p:spPr>
        <p:txBody>
          <a:bodyPr wrap="square" rtlCol="0">
            <a:spAutoFit/>
          </a:bodyPr>
          <a:lstStyle/>
          <a:p>
            <a:pPr lvl="0"/>
            <a:r>
              <a:rPr lang="en-US" sz="2400" b="1" dirty="0" err="1">
                <a:solidFill>
                  <a:srgbClr val="FF9900"/>
                </a:solidFill>
                <a:latin typeface="Times New Roman" pitchFamily="18" charset="0"/>
                <a:cs typeface="Times New Roman" pitchFamily="18" charset="0"/>
              </a:rPr>
              <a:t>vàng</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ối</a:t>
            </a:r>
            <a:endParaRPr lang="en-US" sz="2400" b="1" dirty="0">
              <a:solidFill>
                <a:srgbClr val="FF9900"/>
              </a:solidFill>
              <a:latin typeface="Times New Roman" pitchFamily="18" charset="0"/>
              <a:cs typeface="Times New Roman" pitchFamily="18" charset="0"/>
            </a:endParaRPr>
          </a:p>
        </p:txBody>
      </p:sp>
      <p:sp>
        <p:nvSpPr>
          <p:cNvPr id="28" name="TextBox 27"/>
          <p:cNvSpPr txBox="1"/>
          <p:nvPr/>
        </p:nvSpPr>
        <p:spPr>
          <a:xfrm>
            <a:off x="137583" y="2911101"/>
            <a:ext cx="1559866" cy="461665"/>
          </a:xfrm>
          <a:prstGeom prst="rect">
            <a:avLst/>
          </a:prstGeom>
          <a:noFill/>
        </p:spPr>
        <p:txBody>
          <a:bodyPr wrap="square" rtlCol="0">
            <a:spAutoFit/>
          </a:bodyPr>
          <a:lstStyle/>
          <a:p>
            <a:r>
              <a:rPr lang="en-US" sz="2400" b="1" dirty="0" err="1">
                <a:solidFill>
                  <a:srgbClr val="FF9900"/>
                </a:solidFill>
                <a:latin typeface="Times New Roman" pitchFamily="18" charset="0"/>
                <a:cs typeface="Times New Roman" pitchFamily="18" charset="0"/>
              </a:rPr>
              <a:t>rơm</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thóc</a:t>
            </a:r>
            <a:endParaRPr lang="vi-VN" sz="2400" b="1" dirty="0">
              <a:solidFill>
                <a:srgbClr val="FF9900"/>
              </a:solidFill>
            </a:endParaRPr>
          </a:p>
        </p:txBody>
      </p:sp>
      <p:sp>
        <p:nvSpPr>
          <p:cNvPr id="31" name="TextBox 30"/>
          <p:cNvSpPr txBox="1"/>
          <p:nvPr/>
        </p:nvSpPr>
        <p:spPr>
          <a:xfrm>
            <a:off x="4169579" y="2628940"/>
            <a:ext cx="1904824" cy="461665"/>
          </a:xfrm>
          <a:prstGeom prst="rect">
            <a:avLst/>
          </a:prstGeom>
          <a:noFill/>
        </p:spPr>
        <p:txBody>
          <a:bodyPr wrap="square" rtlCol="0">
            <a:spAutoFit/>
          </a:bodyPr>
          <a:lstStyle/>
          <a:p>
            <a:r>
              <a:rPr lang="en-US" sz="2400" b="1" dirty="0" err="1">
                <a:solidFill>
                  <a:srgbClr val="FF9900"/>
                </a:solidFill>
                <a:latin typeface="Times New Roman" pitchFamily="18" charset="0"/>
                <a:cs typeface="Times New Roman" pitchFamily="18" charset="0"/>
              </a:rPr>
              <a:t>mái</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nhà</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rơm</a:t>
            </a:r>
            <a:endParaRPr lang="vi-VN" sz="2400" b="1" dirty="0">
              <a:solidFill>
                <a:srgbClr val="FF9900"/>
              </a:solidFill>
            </a:endParaRPr>
          </a:p>
        </p:txBody>
      </p:sp>
      <p:sp>
        <p:nvSpPr>
          <p:cNvPr id="34" name="TextBox 33"/>
          <p:cNvSpPr txBox="1"/>
          <p:nvPr/>
        </p:nvSpPr>
        <p:spPr>
          <a:xfrm>
            <a:off x="6916718" y="1242459"/>
            <a:ext cx="313364" cy="1938992"/>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a:t>
            </a:r>
          </a:p>
        </p:txBody>
      </p:sp>
      <p:sp>
        <p:nvSpPr>
          <p:cNvPr id="36" name="TextBox 35"/>
          <p:cNvSpPr txBox="1"/>
          <p:nvPr/>
        </p:nvSpPr>
        <p:spPr>
          <a:xfrm>
            <a:off x="4146221" y="1555292"/>
            <a:ext cx="2913561" cy="461665"/>
          </a:xfrm>
          <a:prstGeom prst="rect">
            <a:avLst/>
          </a:prstGeom>
          <a:noFill/>
        </p:spPr>
        <p:txBody>
          <a:bodyPr wrap="square" rtlCol="0">
            <a:spAutoFit/>
          </a:bodyPr>
          <a:lstStyle/>
          <a:p>
            <a:r>
              <a:rPr lang="en-US" sz="2400" b="1" dirty="0" err="1">
                <a:solidFill>
                  <a:srgbClr val="FF9900"/>
                </a:solidFill>
                <a:latin typeface="Times New Roman" pitchFamily="18" charset="0"/>
                <a:cs typeface="Times New Roman" pitchFamily="18" charset="0"/>
              </a:rPr>
              <a:t>tàu</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đu</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đủ</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lá</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sắn</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héo</a:t>
            </a:r>
            <a:endParaRPr lang="vi-VN" sz="2400" b="1" dirty="0">
              <a:solidFill>
                <a:srgbClr val="FF9900"/>
              </a:solidFill>
            </a:endParaRPr>
          </a:p>
        </p:txBody>
      </p:sp>
      <p:sp>
        <p:nvSpPr>
          <p:cNvPr id="38" name="TextBox 37"/>
          <p:cNvSpPr txBox="1"/>
          <p:nvPr/>
        </p:nvSpPr>
        <p:spPr>
          <a:xfrm>
            <a:off x="7134215" y="1185971"/>
            <a:ext cx="1152245" cy="461665"/>
          </a:xfrm>
          <a:prstGeom prst="rect">
            <a:avLst/>
          </a:prstGeom>
          <a:noFill/>
        </p:spPr>
        <p:txBody>
          <a:bodyPr wrap="square" rtlCol="0">
            <a:spAutoFit/>
          </a:bodyPr>
          <a:lstStyle/>
          <a:p>
            <a:pPr lvl="0"/>
            <a:r>
              <a:rPr lang="en-US" sz="2400" b="1" dirty="0" err="1">
                <a:solidFill>
                  <a:srgbClr val="FF9900"/>
                </a:solidFill>
                <a:latin typeface="Times New Roman" pitchFamily="18" charset="0"/>
                <a:cs typeface="Times New Roman" pitchFamily="18" charset="0"/>
              </a:rPr>
              <a:t>vàng</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ối</a:t>
            </a:r>
            <a:endParaRPr lang="en-US" sz="2400" b="1" dirty="0">
              <a:solidFill>
                <a:srgbClr val="FF9900"/>
              </a:solidFill>
              <a:latin typeface="Times New Roman" pitchFamily="18" charset="0"/>
              <a:cs typeface="Times New Roman" pitchFamily="18" charset="0"/>
            </a:endParaRPr>
          </a:p>
        </p:txBody>
      </p:sp>
      <p:sp>
        <p:nvSpPr>
          <p:cNvPr id="40" name="TextBox 39"/>
          <p:cNvSpPr txBox="1"/>
          <p:nvPr/>
        </p:nvSpPr>
        <p:spPr>
          <a:xfrm>
            <a:off x="4159305" y="2286355"/>
            <a:ext cx="1171081" cy="461665"/>
          </a:xfrm>
          <a:prstGeom prst="rect">
            <a:avLst/>
          </a:prstGeom>
          <a:noFill/>
        </p:spPr>
        <p:txBody>
          <a:bodyPr wrap="square" rtlCol="0">
            <a:spAutoFit/>
          </a:bodyPr>
          <a:lstStyle/>
          <a:p>
            <a:r>
              <a:rPr lang="en-US" sz="2400" b="1" dirty="0" err="1">
                <a:solidFill>
                  <a:srgbClr val="FF9900"/>
                </a:solidFill>
                <a:latin typeface="Times New Roman" pitchFamily="18" charset="0"/>
                <a:cs typeface="Times New Roman" pitchFamily="18" charset="0"/>
              </a:rPr>
              <a:t>gà</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chó</a:t>
            </a:r>
            <a:endParaRPr lang="vi-VN" sz="2400" b="1" dirty="0">
              <a:solidFill>
                <a:srgbClr val="FF9900"/>
              </a:solidFill>
            </a:endParaRPr>
          </a:p>
        </p:txBody>
      </p:sp>
      <p:sp>
        <p:nvSpPr>
          <p:cNvPr id="42" name="TextBox 41"/>
          <p:cNvSpPr txBox="1"/>
          <p:nvPr/>
        </p:nvSpPr>
        <p:spPr>
          <a:xfrm>
            <a:off x="7158525" y="1914814"/>
            <a:ext cx="1511841" cy="461665"/>
          </a:xfrm>
          <a:prstGeom prst="rect">
            <a:avLst/>
          </a:prstGeom>
          <a:noFill/>
        </p:spPr>
        <p:txBody>
          <a:bodyPr wrap="square" rtlCol="0">
            <a:spAutoFit/>
          </a:bodyPr>
          <a:lstStyle/>
          <a:p>
            <a:pPr lvl="0"/>
            <a:r>
              <a:rPr lang="en-US" sz="2400" b="1" dirty="0" err="1">
                <a:solidFill>
                  <a:srgbClr val="FF9900"/>
                </a:solidFill>
                <a:latin typeface="Times New Roman" pitchFamily="18" charset="0"/>
                <a:cs typeface="Times New Roman" pitchFamily="18" charset="0"/>
              </a:rPr>
              <a:t>chín</a:t>
            </a:r>
            <a:r>
              <a:rPr lang="en-US" sz="2400" b="1" dirty="0">
                <a:solidFill>
                  <a:srgbClr val="FF9900"/>
                </a:solidFill>
                <a:latin typeface="Times New Roman" pitchFamily="18" charset="0"/>
                <a:cs typeface="Times New Roman" pitchFamily="18" charset="0"/>
              </a:rPr>
              <a:t> </a:t>
            </a:r>
            <a:r>
              <a:rPr lang="en-US" sz="2400" b="1" dirty="0" err="1">
                <a:solidFill>
                  <a:srgbClr val="FF9900"/>
                </a:solidFill>
                <a:latin typeface="Times New Roman" pitchFamily="18" charset="0"/>
                <a:cs typeface="Times New Roman" pitchFamily="18" charset="0"/>
              </a:rPr>
              <a:t>vàng</a:t>
            </a:r>
            <a:endParaRPr lang="en-US" sz="2400" b="1" dirty="0">
              <a:solidFill>
                <a:srgbClr val="FF9900"/>
              </a:solidFill>
              <a:latin typeface="Times New Roman" pitchFamily="18" charset="0"/>
              <a:cs typeface="Times New Roman" pitchFamily="18" charset="0"/>
            </a:endParaRPr>
          </a:p>
        </p:txBody>
      </p:sp>
    </p:spTree>
    <p:extLst>
      <p:ext uri="{BB962C8B-B14F-4D97-AF65-F5344CB8AC3E}">
        <p14:creationId xmlns:p14="http://schemas.microsoft.com/office/powerpoint/2010/main" val="29594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500"/>
                                        <p:tgtEl>
                                          <p:spTgt spid="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500"/>
                                        <p:tgtEl>
                                          <p:spTgt spid="3"/>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500"/>
                                        <p:tgtEl>
                                          <p:spTgt spid="6"/>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500"/>
                                        <p:tgtEl>
                                          <p:spTgt spid="1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circle(in)">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ircle(in)">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circle(in)">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circle(in)">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circle(in)">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circle(in)">
                                      <p:cBhvr>
                                        <p:cTn id="52" dur="5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circle(in)">
                                      <p:cBhvr>
                                        <p:cTn id="57" dur="500"/>
                                        <p:tgtEl>
                                          <p:spTgt spid="36"/>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circle(in)">
                                      <p:cBhvr>
                                        <p:cTn id="62" dur="500"/>
                                        <p:tgtEl>
                                          <p:spTgt spid="42"/>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circle(in)">
                                      <p:cBhvr>
                                        <p:cTn id="67" dur="500"/>
                                        <p:tgtEl>
                                          <p:spTgt spid="40"/>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31"/>
                                        </p:tgtEl>
                                        <p:attrNameLst>
                                          <p:attrName>style.visibility</p:attrName>
                                        </p:attrNameLst>
                                      </p:cBhvr>
                                      <p:to>
                                        <p:strVal val="visible"/>
                                      </p:to>
                                    </p:set>
                                    <p:animEffect transition="in" filter="circle(in)">
                                      <p:cBhvr>
                                        <p:cTn id="72" dur="500"/>
                                        <p:tgtEl>
                                          <p:spTgt spid="31"/>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circle(in)">
                                      <p:cBhvr>
                                        <p:cTn id="77" dur="500"/>
                                        <p:tgtEl>
                                          <p:spTgt spid="9"/>
                                        </p:tgtEl>
                                      </p:cBhvr>
                                    </p:animEffect>
                                  </p:childTnLst>
                                </p:cTn>
                              </p:par>
                              <p:par>
                                <p:cTn id="78" presetID="6" presetClass="entr" presetSubtype="16" fill="hold" grpId="0" nodeType="with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circle(in)">
                                      <p:cBhvr>
                                        <p:cTn id="8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2" grpId="0"/>
      <p:bldP spid="9" grpId="0" animBg="1"/>
      <p:bldP spid="16" grpId="0"/>
      <p:bldP spid="17" grpId="0"/>
      <p:bldP spid="23" grpId="0"/>
      <p:bldP spid="25" grpId="0"/>
      <p:bldP spid="27" grpId="0"/>
      <p:bldP spid="28" grpId="0"/>
      <p:bldP spid="31" grpId="0"/>
      <p:bldP spid="34" grpId="0"/>
      <p:bldP spid="36" grpId="0"/>
      <p:bldP spid="38" grpId="0"/>
      <p:bldP spid="40" grpId="0"/>
      <p:bldP spid="42" grpId="0"/>
    </p:bldLst>
  </p:timing>
</p:sld>
</file>

<file path=ppt/theme/theme1.xml><?xml version="1.0" encoding="utf-8"?>
<a:theme xmlns:a="http://schemas.openxmlformats.org/drawingml/2006/main" name="0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Barlow Condensed"/>
        <a:ea typeface=""/>
        <a:cs typeface=""/>
        <a:font script="Jpan" typeface="ＭＳ Ｐゴシック"/>
        <a:font script="Hang" typeface="맑은 고딕"/>
        <a:font script="Hans" typeface="Barlow Condense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Barlow Condensed"/>
        <a:ea typeface=""/>
        <a:cs typeface=""/>
        <a:font script="Jpan" typeface="ＭＳ Ｐゴシック"/>
        <a:font script="Hang" typeface="맑은 고딕"/>
        <a:font script="Hans" typeface="Barlow Condensed"/>
        <a:font script="Hant" typeface="新細明體"/>
        <a:font script="Arab" typeface="Barlow Condensed"/>
        <a:font script="Hebr" typeface="Barlow Condense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Barlow Condensed"/>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Barlow Condensed"/>
        <a:ea typeface=""/>
        <a:cs typeface=""/>
        <a:font script="Jpan" typeface="ＭＳ Ｐゴシック"/>
        <a:font script="Hang" typeface="맑은 고딕"/>
        <a:font script="Hans" typeface="Barlow Condense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Barlow Condensed"/>
        <a:ea typeface=""/>
        <a:cs typeface=""/>
        <a:font script="Jpan" typeface="ＭＳ Ｐゴシック"/>
        <a:font script="Hang" typeface="맑은 고딕"/>
        <a:font script="Hans" typeface="Barlow Condensed"/>
        <a:font script="Hant" typeface="新細明體"/>
        <a:font script="Arab" typeface="Barlow Condensed"/>
        <a:font script="Hebr" typeface="Barlow Condense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Barlow Condensed"/>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Barlow Condense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arlow Condensed"/>
        <a:ea typeface=""/>
        <a:cs typeface=""/>
        <a:font script="Jpan" typeface="ＭＳ Ｐゴシック"/>
        <a:font script="Hang" typeface="맑은 고딕"/>
        <a:font script="Hans" typeface="Barlow Condensed"/>
        <a:font script="Hant" typeface="新細明體"/>
        <a:font script="Arab" typeface="Barlow Condensed"/>
        <a:font script="Hebr" typeface="Barlow Condense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Barlow Condense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04</Template>
  <TotalTime>648</TotalTime>
  <Words>948</Words>
  <Application>Microsoft Office PowerPoint</Application>
  <PresentationFormat>On-screen Show (16:9)</PresentationFormat>
  <Paragraphs>104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04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dreamsummit</dc:creator>
  <dc:description>典藏馆 hccthy.taobao.com</dc:description>
  <cp:lastModifiedBy>Trà My</cp:lastModifiedBy>
  <cp:revision>55</cp:revision>
  <dcterms:created xsi:type="dcterms:W3CDTF">2018-12-10T14:14:00Z</dcterms:created>
  <dcterms:modified xsi:type="dcterms:W3CDTF">2023-07-19T09:30:47Z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9EA60596E4224CE1A74B740F31518DAE</vt:lpwstr>
  </property>
  <property fmtid="{D5CDD505-2E9C-101B-9397-08002B2CF9AE}" pid="3" name="KSOProductBuildVer">
    <vt:lpwstr>2052-11.1.0.10463</vt:lpwstr>
  </property>
</Properties>
</file>