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theme/theme4.xml" ContentType="application/vnd.openxmlformats-officedocument.them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3" r:id="rId2"/>
    <p:sldMasterId id="2147483685" r:id="rId3"/>
  </p:sldMasterIdLst>
  <p:notesMasterIdLst>
    <p:notesMasterId r:id="rId29"/>
  </p:notesMasterIdLst>
  <p:sldIdLst>
    <p:sldId id="260" r:id="rId4"/>
    <p:sldId id="283" r:id="rId5"/>
    <p:sldId id="284" r:id="rId6"/>
    <p:sldId id="319" r:id="rId7"/>
    <p:sldId id="286" r:id="rId8"/>
    <p:sldId id="321" r:id="rId9"/>
    <p:sldId id="322" r:id="rId10"/>
    <p:sldId id="320" r:id="rId11"/>
    <p:sldId id="258" r:id="rId12"/>
    <p:sldId id="323" r:id="rId13"/>
    <p:sldId id="324" r:id="rId14"/>
    <p:sldId id="285" r:id="rId15"/>
    <p:sldId id="317" r:id="rId16"/>
    <p:sldId id="325" r:id="rId17"/>
    <p:sldId id="326" r:id="rId18"/>
    <p:sldId id="291" r:id="rId19"/>
    <p:sldId id="318" r:id="rId20"/>
    <p:sldId id="327" r:id="rId21"/>
    <p:sldId id="287" r:id="rId22"/>
    <p:sldId id="329" r:id="rId23"/>
    <p:sldId id="328" r:id="rId24"/>
    <p:sldId id="330" r:id="rId25"/>
    <p:sldId id="313" r:id="rId26"/>
    <p:sldId id="331" r:id="rId27"/>
    <p:sldId id="262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CECA"/>
    <a:srgbClr val="FDFCFC"/>
    <a:srgbClr val="84BDB6"/>
    <a:srgbClr val="F2F0EF"/>
    <a:srgbClr val="EC8B81"/>
    <a:srgbClr val="F0DFCC"/>
    <a:srgbClr val="E6E6E6"/>
    <a:srgbClr val="FADBC6"/>
    <a:srgbClr val="C63E64"/>
    <a:srgbClr val="FDF3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0200" autoAdjust="0"/>
  </p:normalViewPr>
  <p:slideViewPr>
    <p:cSldViewPr snapToGrid="0">
      <p:cViewPr>
        <p:scale>
          <a:sx n="75" d="100"/>
          <a:sy n="75" d="100"/>
        </p:scale>
        <p:origin x="936" y="3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4627A1-9D7A-45F4-B4EE-2A1789B06EE4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B7F139-72A1-48EC-BA87-8873E26EA8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7400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4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9.svg"/><Relationship Id="rId7" Type="http://schemas.openxmlformats.org/officeDocument/2006/relationships/image" Target="../media/image5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C9D2-98D1-4738-AFF0-D61086236F0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69D9-8A5C-4E50-B78A-1264BFFDE08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形 1">
            <a:extLst>
              <a:ext uri="{FF2B5EF4-FFF2-40B4-BE49-F238E27FC236}">
                <a16:creationId xmlns:a16="http://schemas.microsoft.com/office/drawing/2014/main" id="{4D48E095-BFE7-425B-BA82-3027E8E109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16200000">
            <a:off x="2711806" y="-2727513"/>
            <a:ext cx="6858000" cy="12313025"/>
          </a:xfrm>
          <a:prstGeom prst="rect">
            <a:avLst/>
          </a:prstGeom>
        </p:spPr>
      </p:pic>
      <p:pic>
        <p:nvPicPr>
          <p:cNvPr id="8" name="图形 2">
            <a:extLst>
              <a:ext uri="{FF2B5EF4-FFF2-40B4-BE49-F238E27FC236}">
                <a16:creationId xmlns:a16="http://schemas.microsoft.com/office/drawing/2014/main" id="{277CCE4A-44DA-4171-9F90-170D4E875F1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259" y="0"/>
            <a:ext cx="6858000" cy="6858000"/>
          </a:xfrm>
          <a:prstGeom prst="rect">
            <a:avLst/>
          </a:prstGeom>
        </p:spPr>
      </p:pic>
      <p:pic>
        <p:nvPicPr>
          <p:cNvPr id="9" name="图形 4">
            <a:extLst>
              <a:ext uri="{FF2B5EF4-FFF2-40B4-BE49-F238E27FC236}">
                <a16:creationId xmlns:a16="http://schemas.microsoft.com/office/drawing/2014/main" id="{37130AE5-B94D-4B84-9EFA-955D02D1E96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439319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017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C9D2-98D1-4738-AFF0-D61086236F0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69D9-8A5C-4E50-B78A-1264BFFDE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4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C9D2-98D1-4738-AFF0-D61086236F0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69D9-8A5C-4E50-B78A-1264BFFDE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237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D145-3A9E-455F-B450-299854106B7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9E54-082D-42F4-A1F9-F5BA7F57EC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2423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916C-C31D-4959-BD29-A098F79C1A5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591D-457C-451B-88AA-16E968DCF8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9869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0">
        <p:cover dir="d"/>
      </p:transition>
    </mc:Choice>
    <mc:Fallback xmlns="">
      <p:transition advTm="0">
        <p:cover dir="d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916C-C31D-4959-BD29-A098F79C1A5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591D-457C-451B-88AA-16E968DCF8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943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0">
        <p:cover dir="d"/>
      </p:transition>
    </mc:Choice>
    <mc:Fallback xmlns="">
      <p:transition advTm="0">
        <p:cover dir="d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916C-C31D-4959-BD29-A098F79C1A5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591D-457C-451B-88AA-16E968DCF8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144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0">
        <p:cover dir="d"/>
      </p:transition>
    </mc:Choice>
    <mc:Fallback xmlns="">
      <p:transition advTm="0">
        <p:cover dir="d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916C-C31D-4959-BD29-A098F79C1A5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591D-457C-451B-88AA-16E968DCF8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764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0">
        <p:cover dir="d"/>
      </p:transition>
    </mc:Choice>
    <mc:Fallback xmlns="">
      <p:transition advTm="0">
        <p:cover dir="d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916C-C31D-4959-BD29-A098F79C1A5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591D-457C-451B-88AA-16E968DCF8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936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0">
        <p:cover dir="d"/>
      </p:transition>
    </mc:Choice>
    <mc:Fallback xmlns="">
      <p:transition advTm="0">
        <p:cover dir="d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916C-C31D-4959-BD29-A098F79C1A5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591D-457C-451B-88AA-16E968DCF8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4936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0">
        <p:cover dir="d"/>
      </p:transition>
    </mc:Choice>
    <mc:Fallback xmlns="">
      <p:transition advTm="0">
        <p:cover dir="d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916C-C31D-4959-BD29-A098F79C1A5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591D-457C-451B-88AA-16E968DCF8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6340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0">
        <p:cover dir="d"/>
      </p:transition>
    </mc:Choice>
    <mc:Fallback xmlns="">
      <p:transition advTm="0">
        <p:cover dir="d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C9D2-98D1-4738-AFF0-D61086236F0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69D9-8A5C-4E50-B78A-1264BFFDE08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3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Date Placeholder 3"/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781C9D2-98D1-4738-AFF0-D61086236F07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DBC69D9-8A5C-4E50-B78A-1264BFFDE08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图形 1">
            <a:extLst>
              <a:ext uri="{FF2B5EF4-FFF2-40B4-BE49-F238E27FC236}">
                <a16:creationId xmlns:a16="http://schemas.microsoft.com/office/drawing/2014/main" id="{4D48E095-BFE7-425B-BA82-3027E8E109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16200000">
            <a:off x="2624401" y="-2667000"/>
            <a:ext cx="6858000" cy="12192000"/>
          </a:xfrm>
          <a:prstGeom prst="rect">
            <a:avLst/>
          </a:prstGeom>
        </p:spPr>
      </p:pic>
      <p:pic>
        <p:nvPicPr>
          <p:cNvPr id="14" name="图形 11">
            <a:extLst>
              <a:ext uri="{FF2B5EF4-FFF2-40B4-BE49-F238E27FC236}">
                <a16:creationId xmlns:a16="http://schemas.microsoft.com/office/drawing/2014/main" id="{AF446DEA-FDB6-4C86-A04F-D8E5D2EEA6F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17755" y="375326"/>
            <a:ext cx="11595126" cy="6242380"/>
          </a:xfrm>
          <a:prstGeom prst="rect">
            <a:avLst/>
          </a:prstGeom>
          <a:effectLst>
            <a:outerShdw blurRad="152400" dist="38100" dir="2700000" sx="101000" sy="101000" algn="tl" rotWithShape="0">
              <a:prstClr val="black">
                <a:alpha val="21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15970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916C-C31D-4959-BD29-A098F79C1A5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591D-457C-451B-88AA-16E968DCF8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7934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0">
        <p:cover dir="d"/>
      </p:transition>
    </mc:Choice>
    <mc:Fallback xmlns="">
      <p:transition advTm="0">
        <p:cover dir="d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916C-C31D-4959-BD29-A098F79C1A5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591D-457C-451B-88AA-16E968DCF8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6232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0">
        <p:cover dir="d"/>
      </p:transition>
    </mc:Choice>
    <mc:Fallback xmlns="">
      <p:transition advTm="0">
        <p:cover dir="d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916C-C31D-4959-BD29-A098F79C1A5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591D-457C-451B-88AA-16E968DCF8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529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0">
        <p:cover dir="d"/>
      </p:transition>
    </mc:Choice>
    <mc:Fallback xmlns="">
      <p:transition advTm="0">
        <p:cover dir="d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916C-C31D-4959-BD29-A098F79C1A5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591D-457C-451B-88AA-16E968DCF8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4650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0">
        <p:cover dir="d"/>
      </p:transition>
    </mc:Choice>
    <mc:Fallback xmlns="">
      <p:transition advTm="0">
        <p:cover dir="d"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916C-C31D-4959-BD29-A098F79C1A5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591D-457C-451B-88AA-16E968DCF8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4564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0">
        <p:cover dir="d"/>
      </p:transition>
    </mc:Choice>
    <mc:Fallback xmlns="">
      <p:transition advTm="0">
        <p:cover dir="d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916C-C31D-4959-BD29-A098F79C1A5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591D-457C-451B-88AA-16E968DCF8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2982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0">
        <p:cover dir="d"/>
      </p:transition>
    </mc:Choice>
    <mc:Fallback xmlns="">
      <p:transition advTm="0">
        <p:cover dir="d"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916C-C31D-4959-BD29-A098F79C1A5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591D-457C-451B-88AA-16E968DCF8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6442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0">
        <p:cover dir="d"/>
      </p:transition>
    </mc:Choice>
    <mc:Fallback xmlns="">
      <p:transition advTm="0">
        <p:cover dir="d"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916C-C31D-4959-BD29-A098F79C1A5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591D-457C-451B-88AA-16E968DCF8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2924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0">
        <p:cover dir="d"/>
      </p:transition>
    </mc:Choice>
    <mc:Fallback xmlns="">
      <p:transition advTm="0">
        <p:cover dir="d"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916C-C31D-4959-BD29-A098F79C1A5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591D-457C-451B-88AA-16E968DCF8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2728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0">
        <p:cover dir="d"/>
      </p:transition>
    </mc:Choice>
    <mc:Fallback xmlns="">
      <p:transition advTm="0">
        <p:cover dir="d"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916C-C31D-4959-BD29-A098F79C1A5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591D-457C-451B-88AA-16E968DCF8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6361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0">
        <p:cover dir="d"/>
      </p:transition>
    </mc:Choice>
    <mc:Fallback xmlns="">
      <p:transition advTm="0">
        <p:cover dir="d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C9D2-98D1-4738-AFF0-D61086236F0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69D9-8A5C-4E50-B78A-1264BFFDE08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形 1">
            <a:extLst>
              <a:ext uri="{FF2B5EF4-FFF2-40B4-BE49-F238E27FC236}">
                <a16:creationId xmlns:a16="http://schemas.microsoft.com/office/drawing/2014/main" id="{4D48E095-BFE7-425B-BA82-3027E8E109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16200000">
            <a:off x="2624401" y="-2667000"/>
            <a:ext cx="6858000" cy="12192000"/>
          </a:xfrm>
          <a:prstGeom prst="rect">
            <a:avLst/>
          </a:prstGeom>
        </p:spPr>
      </p:pic>
      <p:pic>
        <p:nvPicPr>
          <p:cNvPr id="8" name="图形 11">
            <a:extLst>
              <a:ext uri="{FF2B5EF4-FFF2-40B4-BE49-F238E27FC236}">
                <a16:creationId xmlns:a16="http://schemas.microsoft.com/office/drawing/2014/main" id="{AF446DEA-FDB6-4C86-A04F-D8E5D2EEA6F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32910" y="-1"/>
            <a:ext cx="12016491" cy="6663613"/>
          </a:xfrm>
          <a:prstGeom prst="rect">
            <a:avLst/>
          </a:prstGeom>
          <a:effectLst>
            <a:outerShdw blurRad="152400" dist="38100" dir="2700000" sx="101000" sy="101000" algn="tl" rotWithShape="0">
              <a:prstClr val="black">
                <a:alpha val="21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06673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916C-C31D-4959-BD29-A098F79C1A5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591D-457C-451B-88AA-16E968DCF8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282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0">
        <p:cover dir="d"/>
      </p:transition>
    </mc:Choice>
    <mc:Fallback xmlns="">
      <p:transition advTm="0">
        <p:cover dir="d"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916C-C31D-4959-BD29-A098F79C1A5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591D-457C-451B-88AA-16E968DCF8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8380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0">
        <p:cover dir="d"/>
      </p:transition>
    </mc:Choice>
    <mc:Fallback xmlns="">
      <p:transition advTm="0">
        <p:cover dir="d"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916C-C31D-4959-BD29-A098F79C1A5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591D-457C-451B-88AA-16E968DCF8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6510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0">
        <p:cover dir="d"/>
      </p:transition>
    </mc:Choice>
    <mc:Fallback xmlns="">
      <p:transition advTm="0">
        <p:cover dir="d"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916C-C31D-4959-BD29-A098F79C1A5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591D-457C-451B-88AA-16E968DCF8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2173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0">
        <p:cover dir="d"/>
      </p:transition>
    </mc:Choice>
    <mc:Fallback xmlns="">
      <p:transition advTm="0">
        <p:cover dir="d"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D916C-C31D-4959-BD29-A098F79C1A5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E591D-457C-451B-88AA-16E968DCF88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6651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0">
        <p:cover dir="d"/>
      </p:transition>
    </mc:Choice>
    <mc:Fallback xmlns="">
      <p:transition advTm="0">
        <p:cover dir="d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C9D2-98D1-4738-AFF0-D61086236F0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69D9-8A5C-4E50-B78A-1264BFFDE08A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图形 14">
            <a:extLst>
              <a:ext uri="{FF2B5EF4-FFF2-40B4-BE49-F238E27FC236}">
                <a16:creationId xmlns:a16="http://schemas.microsoft.com/office/drawing/2014/main" id="{FD37B3FD-991D-4B46-9B73-AA22F02CF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-1" y="5850220"/>
            <a:ext cx="12192000" cy="1007778"/>
          </a:xfrm>
          <a:prstGeom prst="rect">
            <a:avLst/>
          </a:prstGeom>
        </p:spPr>
      </p:pic>
      <p:pic>
        <p:nvPicPr>
          <p:cNvPr id="9" name="图形 1">
            <a:extLst>
              <a:ext uri="{FF2B5EF4-FFF2-40B4-BE49-F238E27FC236}">
                <a16:creationId xmlns:a16="http://schemas.microsoft.com/office/drawing/2014/main" id="{4D48E095-BFE7-425B-BA82-3027E8E1090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6200000">
            <a:off x="2624401" y="-2667000"/>
            <a:ext cx="6858000" cy="12192000"/>
          </a:xfrm>
          <a:prstGeom prst="rect">
            <a:avLst/>
          </a:prstGeom>
        </p:spPr>
      </p:pic>
      <p:pic>
        <p:nvPicPr>
          <p:cNvPr id="10" name="图形 2">
            <a:extLst>
              <a:ext uri="{FF2B5EF4-FFF2-40B4-BE49-F238E27FC236}">
                <a16:creationId xmlns:a16="http://schemas.microsoft.com/office/drawing/2014/main" id="{277CCE4A-44DA-4171-9F90-170D4E875F1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2224" y="0"/>
            <a:ext cx="6858000" cy="6858000"/>
          </a:xfrm>
          <a:prstGeom prst="rect">
            <a:avLst/>
          </a:prstGeom>
        </p:spPr>
      </p:pic>
      <p:pic>
        <p:nvPicPr>
          <p:cNvPr id="11" name="图形 4">
            <a:extLst>
              <a:ext uri="{FF2B5EF4-FFF2-40B4-BE49-F238E27FC236}">
                <a16:creationId xmlns:a16="http://schemas.microsoft.com/office/drawing/2014/main" id="{37130AE5-B94D-4B84-9EFA-955D02D1E96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439319" y="0"/>
            <a:ext cx="6858000" cy="6858000"/>
          </a:xfrm>
          <a:prstGeom prst="rect">
            <a:avLst/>
          </a:prstGeom>
        </p:spPr>
      </p:pic>
      <p:pic>
        <p:nvPicPr>
          <p:cNvPr id="12" name="图形 11">
            <a:extLst>
              <a:ext uri="{FF2B5EF4-FFF2-40B4-BE49-F238E27FC236}">
                <a16:creationId xmlns:a16="http://schemas.microsoft.com/office/drawing/2014/main" id="{AF446DEA-FDB6-4C86-A04F-D8E5D2EEA6F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217755" y="375326"/>
            <a:ext cx="11595126" cy="6242380"/>
          </a:xfrm>
          <a:prstGeom prst="rect">
            <a:avLst/>
          </a:prstGeom>
          <a:effectLst>
            <a:outerShdw blurRad="152400" dist="38100" dir="2700000" sx="101000" sy="101000" algn="tl" rotWithShape="0">
              <a:prstClr val="black">
                <a:alpha val="21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69103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C9D2-98D1-4738-AFF0-D61086236F0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69D9-8A5C-4E50-B78A-1264BFFDE08A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图形 1">
            <a:extLst>
              <a:ext uri="{FF2B5EF4-FFF2-40B4-BE49-F238E27FC236}">
                <a16:creationId xmlns:a16="http://schemas.microsoft.com/office/drawing/2014/main" id="{4D48E095-BFE7-425B-BA82-3027E8E109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16200000">
            <a:off x="2624401" y="-2667000"/>
            <a:ext cx="6858000" cy="12192000"/>
          </a:xfrm>
          <a:prstGeom prst="rect">
            <a:avLst/>
          </a:prstGeom>
        </p:spPr>
      </p:pic>
      <p:pic>
        <p:nvPicPr>
          <p:cNvPr id="11" name="图形 2">
            <a:extLst>
              <a:ext uri="{FF2B5EF4-FFF2-40B4-BE49-F238E27FC236}">
                <a16:creationId xmlns:a16="http://schemas.microsoft.com/office/drawing/2014/main" id="{277CCE4A-44DA-4171-9F90-170D4E875F1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224" y="0"/>
            <a:ext cx="6858000" cy="6858000"/>
          </a:xfrm>
          <a:prstGeom prst="rect">
            <a:avLst/>
          </a:prstGeom>
        </p:spPr>
      </p:pic>
      <p:pic>
        <p:nvPicPr>
          <p:cNvPr id="12" name="图形 4">
            <a:extLst>
              <a:ext uri="{FF2B5EF4-FFF2-40B4-BE49-F238E27FC236}">
                <a16:creationId xmlns:a16="http://schemas.microsoft.com/office/drawing/2014/main" id="{37130AE5-B94D-4B84-9EFA-955D02D1E96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439319" y="0"/>
            <a:ext cx="6858000" cy="6858000"/>
          </a:xfrm>
          <a:prstGeom prst="rect">
            <a:avLst/>
          </a:prstGeom>
        </p:spPr>
      </p:pic>
      <p:pic>
        <p:nvPicPr>
          <p:cNvPr id="13" name="图形 11">
            <a:extLst>
              <a:ext uri="{FF2B5EF4-FFF2-40B4-BE49-F238E27FC236}">
                <a16:creationId xmlns:a16="http://schemas.microsoft.com/office/drawing/2014/main" id="{AF446DEA-FDB6-4C86-A04F-D8E5D2EEA6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217755" y="375326"/>
            <a:ext cx="11595126" cy="6242380"/>
          </a:xfrm>
          <a:prstGeom prst="rect">
            <a:avLst/>
          </a:prstGeom>
          <a:effectLst>
            <a:outerShdw blurRad="152400" dist="38100" dir="2700000" sx="101000" sy="101000" algn="tl" rotWithShape="0">
              <a:prstClr val="black">
                <a:alpha val="21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44187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形 11">
            <a:extLst>
              <a:ext uri="{FF2B5EF4-FFF2-40B4-BE49-F238E27FC236}">
                <a16:creationId xmlns:a16="http://schemas.microsoft.com/office/drawing/2014/main" id="{AF446DEA-FDB6-4C86-A04F-D8E5D2EEA6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-352833" y="-98475"/>
            <a:ext cx="13195915" cy="7104185"/>
          </a:xfrm>
          <a:prstGeom prst="rect">
            <a:avLst/>
          </a:prstGeom>
          <a:effectLst>
            <a:outerShdw blurRad="152400" dist="38100" dir="2700000" sx="101000" sy="101000" algn="tl" rotWithShape="0">
              <a:prstClr val="black">
                <a:alpha val="21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8537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C9D2-98D1-4738-AFF0-D61086236F0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69D9-8A5C-4E50-B78A-1264BFFDE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853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C9D2-98D1-4738-AFF0-D61086236F0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69D9-8A5C-4E50-B78A-1264BFFDE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517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C9D2-98D1-4738-AFF0-D61086236F0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C69D9-8A5C-4E50-B78A-1264BFFDE0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211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ags" Target="../tags/tag3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6.jpe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ags" Target="../tags/tag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ags" Target="../tags/tag5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6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E38C52B9-1D90-43C7-A228-9972F4FD9F6A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1C9D2-98D1-4738-AFF0-D61086236F0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C69D9-8A5C-4E50-B78A-1264BFFDE08A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3D9930D-BA6A-4757-9F59-B83CB88DC499}"/>
              </a:ext>
            </a:extLst>
          </p:cNvPr>
          <p:cNvSpPr>
            <a:spLocks noChangeAspect="1"/>
          </p:cNvSpPr>
          <p:nvPr userDrawn="1">
            <p:custDataLst>
              <p:tags r:id="rId14"/>
            </p:custDataLst>
          </p:nvPr>
        </p:nvSpPr>
        <p:spPr>
          <a:xfrm>
            <a:off x="-1892300" y="0"/>
            <a:ext cx="1079500" cy="1079500"/>
          </a:xfrm>
          <a:prstGeom prst="ellipse">
            <a:avLst/>
          </a:prstGeom>
          <a:blipFill dpi="0" rotWithShape="0">
            <a:blip r:embed="rId16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4150A00-E0EF-4B8D-994D-05C0AF41DF9A}"/>
              </a:ext>
            </a:extLst>
          </p:cNvPr>
          <p:cNvSpPr>
            <a:spLocks noChangeAspect="1"/>
          </p:cNvSpPr>
          <p:nvPr userDrawn="1">
            <p:custDataLst>
              <p:tags r:id="rId15"/>
            </p:custDataLst>
          </p:nvPr>
        </p:nvSpPr>
        <p:spPr>
          <a:xfrm>
            <a:off x="-1200150" y="5692775"/>
            <a:ext cx="1079500" cy="1079500"/>
          </a:xfrm>
          <a:prstGeom prst="ellipse">
            <a:avLst/>
          </a:prstGeom>
          <a:blipFill dpi="0" rotWithShape="0">
            <a:blip r:embed="rId16" cstate="print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471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D4A6122F-BC81-42F8-8D39-12256F20717A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D916C-C31D-4959-BD29-A098F79C1A5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DE591D-457C-451B-88AA-16E968DCF88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CE126BB-0993-4634-A327-BE9EB370C6BC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>
          <a:xfrm>
            <a:off x="-1892300" y="0"/>
            <a:ext cx="1079500" cy="1079500"/>
          </a:xfrm>
          <a:prstGeom prst="ellipse">
            <a:avLst/>
          </a:prstGeom>
          <a:blipFill dpi="0" rotWithShape="0">
            <a:blip r:embed="rId16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1017EE1-718D-433B-A203-9EF82C1FAB43}"/>
              </a:ext>
            </a:extLst>
          </p:cNvPr>
          <p:cNvSpPr>
            <a:spLocks noChangeAspect="1"/>
          </p:cNvSpPr>
          <p:nvPr userDrawn="1">
            <p:custDataLst>
              <p:tags r:id="rId14"/>
            </p:custDataLst>
          </p:nvPr>
        </p:nvSpPr>
        <p:spPr>
          <a:xfrm>
            <a:off x="-1200150" y="5692775"/>
            <a:ext cx="1079500" cy="1079500"/>
          </a:xfrm>
          <a:prstGeom prst="ellipse">
            <a:avLst/>
          </a:prstGeom>
          <a:blipFill dpi="0" rotWithShape="0">
            <a:blip r:embed="rId16" cstate="print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575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mc:AlternateContent xmlns:mc="http://schemas.openxmlformats.org/markup-compatibility/2006" xmlns:p14="http://schemas.microsoft.com/office/powerpoint/2010/main">
    <mc:Choice Requires="p14">
      <p:transition advTm="0">
        <p:cover dir="d"/>
      </p:transition>
    </mc:Choice>
    <mc:Fallback xmlns="">
      <p:transition advTm="0">
        <p:cover dir="d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CA4574C0-295D-451B-B8E8-9E5B261D2E9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D916C-C31D-4959-BD29-A098F79C1A5B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DE591D-457C-451B-88AA-16E968DCF88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7BBD020-A5FB-440F-BA7E-6E861B2D23CE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>
          <a:xfrm>
            <a:off x="-1892300" y="0"/>
            <a:ext cx="1079500" cy="1079500"/>
          </a:xfrm>
          <a:prstGeom prst="ellipse">
            <a:avLst/>
          </a:prstGeom>
          <a:blipFill dpi="0" rotWithShape="0">
            <a:blip r:embed="rId15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886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mc:AlternateContent xmlns:mc="http://schemas.openxmlformats.org/markup-compatibility/2006" xmlns:p14="http://schemas.microsoft.com/office/powerpoint/2010/main">
    <mc:Choice Requires="p14">
      <p:transition advTm="0">
        <p:cover dir="d"/>
      </p:transition>
    </mc:Choice>
    <mc:Fallback xmlns="">
      <p:transition advTm="0">
        <p:cover dir="d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tags" Target="../tags/tag8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35.png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tags" Target="../tags/tag11.xml"/><Relationship Id="rId11" Type="http://schemas.openxmlformats.org/officeDocument/2006/relationships/image" Target="../media/image34.png"/><Relationship Id="rId5" Type="http://schemas.openxmlformats.org/officeDocument/2006/relationships/tags" Target="../tags/tag10.xml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4" Type="http://schemas.openxmlformats.org/officeDocument/2006/relationships/tags" Target="../tags/tag9.xml"/><Relationship Id="rId9" Type="http://schemas.microsoft.com/office/2007/relationships/hdphoto" Target="../media/hdphoto3.wdp"/><Relationship Id="rId1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5" Type="http://schemas.microsoft.com/office/2007/relationships/hdphoto" Target="../media/hdphoto1.wdp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7.wdp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tags" Target="../tags/tag14.xml"/><Relationship Id="rId7" Type="http://schemas.openxmlformats.org/officeDocument/2006/relationships/image" Target="../media/image43.png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35.png"/><Relationship Id="rId11" Type="http://schemas.microsoft.com/office/2007/relationships/hdphoto" Target="../media/hdphoto8.wdp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44.png"/><Relationship Id="rId4" Type="http://schemas.openxmlformats.org/officeDocument/2006/relationships/tags" Target="../tags/tag15.xml"/><Relationship Id="rId9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microsoft.com/office/2007/relationships/hdphoto" Target="../media/hdphoto8.wdp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image" Target="../media/image44.png"/><Relationship Id="rId5" Type="http://schemas.openxmlformats.org/officeDocument/2006/relationships/image" Target="../media/image36.pn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microsoft.com/office/2007/relationships/hdphoto" Target="../media/hdphoto8.wdp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2.mp3"/><Relationship Id="rId7" Type="http://schemas.openxmlformats.org/officeDocument/2006/relationships/image" Target="../media/image18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7.jpeg"/><Relationship Id="rId11" Type="http://schemas.openxmlformats.org/officeDocument/2006/relationships/image" Target="../media/image20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9.png"/><Relationship Id="rId4" Type="http://schemas.openxmlformats.org/officeDocument/2006/relationships/audio" Target="../media/media2.mp3"/><Relationship Id="rId9" Type="http://schemas.openxmlformats.org/officeDocument/2006/relationships/slide" Target="slide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slide" Target="slide22.xml"/><Relationship Id="rId18" Type="http://schemas.openxmlformats.org/officeDocument/2006/relationships/slide" Target="slide23.xml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2" Type="http://schemas.microsoft.com/office/2007/relationships/hdphoto" Target="../media/hdphoto9.wdp"/><Relationship Id="rId17" Type="http://schemas.microsoft.com/office/2007/relationships/hdphoto" Target="../media/hdphoto11.wdp"/><Relationship Id="rId2" Type="http://schemas.openxmlformats.org/officeDocument/2006/relationships/audio" Target="../media/audio3.wav"/><Relationship Id="rId16" Type="http://schemas.openxmlformats.org/officeDocument/2006/relationships/image" Target="../media/image55.png"/><Relationship Id="rId20" Type="http://schemas.openxmlformats.org/officeDocument/2006/relationships/image" Target="../media/image5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openxmlformats.org/officeDocument/2006/relationships/image" Target="../media/image53.png"/><Relationship Id="rId5" Type="http://schemas.openxmlformats.org/officeDocument/2006/relationships/image" Target="../media/image48.png"/><Relationship Id="rId15" Type="http://schemas.microsoft.com/office/2007/relationships/hdphoto" Target="../media/hdphoto10.wdp"/><Relationship Id="rId10" Type="http://schemas.openxmlformats.org/officeDocument/2006/relationships/slide" Target="slide21.xml"/><Relationship Id="rId19" Type="http://schemas.openxmlformats.org/officeDocument/2006/relationships/image" Target="../media/image2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Relationship Id="rId14" Type="http://schemas.openxmlformats.org/officeDocument/2006/relationships/image" Target="../media/image5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slide" Target="slide20.xml"/><Relationship Id="rId1" Type="http://schemas.openxmlformats.org/officeDocument/2006/relationships/slideLayout" Target="../slideLayouts/slideLayout5.xml"/><Relationship Id="rId4" Type="http://schemas.microsoft.com/office/2007/relationships/hdphoto" Target="../media/hdphoto12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slide" Target="slide20.xml"/><Relationship Id="rId1" Type="http://schemas.openxmlformats.org/officeDocument/2006/relationships/slideLayout" Target="../slideLayouts/slideLayout5.xml"/><Relationship Id="rId4" Type="http://schemas.microsoft.com/office/2007/relationships/hdphoto" Target="../media/hdphoto12.wdp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tags" Target="../tags/tag22.xml"/><Relationship Id="rId7" Type="http://schemas.openxmlformats.org/officeDocument/2006/relationships/image" Target="../media/image59.png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slide" Target="slide20.xml"/><Relationship Id="rId5" Type="http://schemas.openxmlformats.org/officeDocument/2006/relationships/image" Target="../media/image58.png"/><Relationship Id="rId10" Type="http://schemas.openxmlformats.org/officeDocument/2006/relationships/image" Target="../media/image60.pn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image" Target="../media/image37.png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65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7.xml"/><Relationship Id="rId7" Type="http://schemas.openxmlformats.org/officeDocument/2006/relationships/slide" Target="slide4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microsoft.com/office/2007/relationships/hdphoto" Target="../media/hdphoto2.wdp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microsoft.com/office/2007/relationships/hdphoto" Target="../media/hdphoto1.wdp"/><Relationship Id="rId18" Type="http://schemas.openxmlformats.org/officeDocument/2006/relationships/image" Target="../media/image29.jpeg"/><Relationship Id="rId3" Type="http://schemas.microsoft.com/office/2007/relationships/media" Target="../media/media4.mp3"/><Relationship Id="rId7" Type="http://schemas.openxmlformats.org/officeDocument/2006/relationships/audio" Target="../media/audio2.wav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audio" Target="../media/media3.wav"/><Relationship Id="rId16" Type="http://schemas.openxmlformats.org/officeDocument/2006/relationships/slide" Target="slide5.xml"/><Relationship Id="rId1" Type="http://schemas.microsoft.com/office/2007/relationships/media" Target="../media/media3.wav"/><Relationship Id="rId6" Type="http://schemas.openxmlformats.org/officeDocument/2006/relationships/audio" Target="../media/audio1.wav"/><Relationship Id="rId11" Type="http://schemas.openxmlformats.org/officeDocument/2006/relationships/image" Target="../media/image27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20.png"/><Relationship Id="rId10" Type="http://schemas.openxmlformats.org/officeDocument/2006/relationships/image" Target="../media/image26.png"/><Relationship Id="rId19" Type="http://schemas.openxmlformats.org/officeDocument/2006/relationships/image" Target="../media/image30.jpeg"/><Relationship Id="rId4" Type="http://schemas.openxmlformats.org/officeDocument/2006/relationships/audio" Target="../media/media4.mp3"/><Relationship Id="rId9" Type="http://schemas.openxmlformats.org/officeDocument/2006/relationships/image" Target="../media/image25.png"/><Relationship Id="rId1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microsoft.com/office/2007/relationships/hdphoto" Target="../media/hdphoto1.wdp"/><Relationship Id="rId18" Type="http://schemas.openxmlformats.org/officeDocument/2006/relationships/image" Target="../media/image29.jpeg"/><Relationship Id="rId3" Type="http://schemas.microsoft.com/office/2007/relationships/media" Target="../media/media4.mp3"/><Relationship Id="rId7" Type="http://schemas.openxmlformats.org/officeDocument/2006/relationships/audio" Target="../media/audio1.wav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audio" Target="../media/media3.wav"/><Relationship Id="rId16" Type="http://schemas.openxmlformats.org/officeDocument/2006/relationships/slide" Target="slide6.xml"/><Relationship Id="rId1" Type="http://schemas.microsoft.com/office/2007/relationships/media" Target="../media/media3.wav"/><Relationship Id="rId6" Type="http://schemas.openxmlformats.org/officeDocument/2006/relationships/audio" Target="../media/audio2.wav"/><Relationship Id="rId11" Type="http://schemas.openxmlformats.org/officeDocument/2006/relationships/image" Target="../media/image27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20.png"/><Relationship Id="rId10" Type="http://schemas.openxmlformats.org/officeDocument/2006/relationships/image" Target="../media/image26.png"/><Relationship Id="rId19" Type="http://schemas.openxmlformats.org/officeDocument/2006/relationships/image" Target="../media/image30.jpeg"/><Relationship Id="rId4" Type="http://schemas.openxmlformats.org/officeDocument/2006/relationships/audio" Target="../media/media4.mp3"/><Relationship Id="rId9" Type="http://schemas.openxmlformats.org/officeDocument/2006/relationships/image" Target="../media/image25.png"/><Relationship Id="rId1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microsoft.com/office/2007/relationships/hdphoto" Target="../media/hdphoto1.wdp"/><Relationship Id="rId18" Type="http://schemas.openxmlformats.org/officeDocument/2006/relationships/image" Target="../media/image29.jpeg"/><Relationship Id="rId3" Type="http://schemas.microsoft.com/office/2007/relationships/media" Target="../media/media4.mp3"/><Relationship Id="rId7" Type="http://schemas.openxmlformats.org/officeDocument/2006/relationships/audio" Target="../media/audio1.wav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audio" Target="../media/media3.wav"/><Relationship Id="rId16" Type="http://schemas.openxmlformats.org/officeDocument/2006/relationships/slide" Target="slide7.xml"/><Relationship Id="rId1" Type="http://schemas.microsoft.com/office/2007/relationships/media" Target="../media/media3.wav"/><Relationship Id="rId6" Type="http://schemas.openxmlformats.org/officeDocument/2006/relationships/audio" Target="../media/audio2.wav"/><Relationship Id="rId11" Type="http://schemas.openxmlformats.org/officeDocument/2006/relationships/image" Target="../media/image27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20.png"/><Relationship Id="rId10" Type="http://schemas.openxmlformats.org/officeDocument/2006/relationships/image" Target="../media/image26.png"/><Relationship Id="rId19" Type="http://schemas.openxmlformats.org/officeDocument/2006/relationships/image" Target="../media/image30.jpeg"/><Relationship Id="rId4" Type="http://schemas.openxmlformats.org/officeDocument/2006/relationships/audio" Target="../media/media4.mp3"/><Relationship Id="rId9" Type="http://schemas.openxmlformats.org/officeDocument/2006/relationships/image" Target="../media/image25.png"/><Relationship Id="rId1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microsoft.com/office/2007/relationships/hdphoto" Target="../media/hdphoto1.wdp"/><Relationship Id="rId18" Type="http://schemas.openxmlformats.org/officeDocument/2006/relationships/image" Target="../media/image29.jpeg"/><Relationship Id="rId3" Type="http://schemas.microsoft.com/office/2007/relationships/media" Target="../media/media4.mp3"/><Relationship Id="rId7" Type="http://schemas.openxmlformats.org/officeDocument/2006/relationships/audio" Target="../media/audio2.wav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audio" Target="../media/media3.wav"/><Relationship Id="rId16" Type="http://schemas.openxmlformats.org/officeDocument/2006/relationships/slide" Target="slide8.xml"/><Relationship Id="rId1" Type="http://schemas.microsoft.com/office/2007/relationships/media" Target="../media/media3.wav"/><Relationship Id="rId6" Type="http://schemas.openxmlformats.org/officeDocument/2006/relationships/audio" Target="../media/audio1.wav"/><Relationship Id="rId11" Type="http://schemas.openxmlformats.org/officeDocument/2006/relationships/image" Target="../media/image27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20.png"/><Relationship Id="rId10" Type="http://schemas.openxmlformats.org/officeDocument/2006/relationships/image" Target="../media/image26.png"/><Relationship Id="rId19" Type="http://schemas.openxmlformats.org/officeDocument/2006/relationships/image" Target="../media/image30.jpeg"/><Relationship Id="rId4" Type="http://schemas.openxmlformats.org/officeDocument/2006/relationships/audio" Target="../media/media4.mp3"/><Relationship Id="rId9" Type="http://schemas.openxmlformats.org/officeDocument/2006/relationships/image" Target="../media/image25.png"/><Relationship Id="rId1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7.xml"/><Relationship Id="rId7" Type="http://schemas.microsoft.com/office/2007/relationships/hdphoto" Target="../media/hdphoto1.wdp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8.png"/><Relationship Id="rId5" Type="http://schemas.microsoft.com/office/2007/relationships/hdphoto" Target="../media/hdphoto3.wdp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72492" y="908709"/>
            <a:ext cx="9047016" cy="5228078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2174" y="4140882"/>
            <a:ext cx="1802112" cy="1931446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"/>
          <a:stretch>
            <a:fillRect/>
          </a:stretch>
        </p:blipFill>
        <p:spPr>
          <a:xfrm>
            <a:off x="9530785" y="4435510"/>
            <a:ext cx="1878605" cy="3969323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2597727" y="623455"/>
            <a:ext cx="6975764" cy="5694218"/>
            <a:chOff x="2505024" y="623455"/>
            <a:chExt cx="7161909" cy="5694218"/>
          </a:xfrm>
        </p:grpSpPr>
        <p:sp>
          <p:nvSpPr>
            <p:cNvPr id="2" name="矩形: 圆角 1"/>
            <p:cNvSpPr/>
            <p:nvPr/>
          </p:nvSpPr>
          <p:spPr>
            <a:xfrm>
              <a:off x="2505024" y="623455"/>
              <a:ext cx="7147318" cy="5694218"/>
            </a:xfrm>
            <a:prstGeom prst="roundRect">
              <a:avLst>
                <a:gd name="adj" fmla="val 9189"/>
              </a:avLst>
            </a:prstGeom>
            <a:solidFill>
              <a:schemeClr val="bg1"/>
            </a:solidFill>
            <a:ln>
              <a:noFill/>
            </a:ln>
            <a:effectLst>
              <a:outerShdw blurRad="127000" dist="76200" dir="3600000" algn="ctr" rotWithShape="0">
                <a:schemeClr val="tx1">
                  <a:lumMod val="65000"/>
                  <a:lumOff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585217" y="727823"/>
              <a:ext cx="1141129" cy="869432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8525804" y="727823"/>
              <a:ext cx="1141129" cy="869432"/>
            </a:xfrm>
            <a:prstGeom prst="rect">
              <a:avLst/>
            </a:prstGeom>
          </p:spPr>
        </p:pic>
      </p:grpSp>
      <p:sp>
        <p:nvSpPr>
          <p:cNvPr id="6" name="椭圆 5"/>
          <p:cNvSpPr/>
          <p:nvPr/>
        </p:nvSpPr>
        <p:spPr>
          <a:xfrm>
            <a:off x="4312227" y="1122218"/>
            <a:ext cx="3532910" cy="3532910"/>
          </a:xfrm>
          <a:prstGeom prst="ellipse">
            <a:avLst/>
          </a:prstGeom>
          <a:solidFill>
            <a:srgbClr val="F6C4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4024745" y="838200"/>
            <a:ext cx="4100946" cy="4100946"/>
          </a:xfrm>
          <a:prstGeom prst="ellipse">
            <a:avLst/>
          </a:prstGeom>
          <a:noFill/>
          <a:ln>
            <a:solidFill>
              <a:srgbClr val="F6C4BB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77761" y="3501951"/>
            <a:ext cx="8243455" cy="2098533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7917" y="4581294"/>
            <a:ext cx="10116163" cy="193144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028" t="30909" r="70608" b="64545"/>
          <a:stretch>
            <a:fillRect/>
          </a:stretch>
        </p:blipFill>
        <p:spPr>
          <a:xfrm>
            <a:off x="4703616" y="3104441"/>
            <a:ext cx="290946" cy="31172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99018" y="1133162"/>
            <a:ext cx="415637" cy="436417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028" t="30909" r="70608" b="64545"/>
          <a:stretch>
            <a:fillRect/>
          </a:stretch>
        </p:blipFill>
        <p:spPr>
          <a:xfrm>
            <a:off x="7197437" y="2253169"/>
            <a:ext cx="209682" cy="22466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028" t="30909" r="70608" b="64545"/>
          <a:stretch>
            <a:fillRect/>
          </a:stretch>
        </p:blipFill>
        <p:spPr>
          <a:xfrm>
            <a:off x="7407275" y="3104515"/>
            <a:ext cx="170180" cy="18224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028" t="30909" r="70608" b="64545"/>
          <a:stretch>
            <a:fillRect/>
          </a:stretch>
        </p:blipFill>
        <p:spPr>
          <a:xfrm>
            <a:off x="4703445" y="2252980"/>
            <a:ext cx="170180" cy="182245"/>
          </a:xfrm>
          <a:prstGeom prst="rect">
            <a:avLst/>
          </a:prstGeom>
        </p:spPr>
      </p:pic>
      <p:sp>
        <p:nvSpPr>
          <p:cNvPr id="28" name="文本框 1">
            <a:extLst>
              <a:ext uri="{FF2B5EF4-FFF2-40B4-BE49-F238E27FC236}">
                <a16:creationId xmlns:a16="http://schemas.microsoft.com/office/drawing/2014/main" id="{2FFA5D56-5BD9-4851-90D8-880FC85FB30C}"/>
              </a:ext>
            </a:extLst>
          </p:cNvPr>
          <p:cNvSpPr txBox="1"/>
          <p:nvPr/>
        </p:nvSpPr>
        <p:spPr>
          <a:xfrm>
            <a:off x="4537299" y="1809981"/>
            <a:ext cx="3117401" cy="193899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>
                <a:solidFill>
                  <a:schemeClr val="bg1"/>
                </a:solidFill>
                <a:latin typeface="UTM Cooper Black" panose="02040603050506020204" pitchFamily="18" charset="0"/>
                <a:ea typeface="微软雅黑" panose="020B0503020204020204" pitchFamily="34" charset="-122"/>
              </a:rPr>
              <a:t>TOÁN</a:t>
            </a:r>
          </a:p>
          <a:p>
            <a:pPr algn="ctr"/>
            <a:r>
              <a:rPr lang="en-US" altLang="zh-CN" sz="6000" b="1">
                <a:solidFill>
                  <a:schemeClr val="bg1"/>
                </a:solidFill>
                <a:latin typeface="UTM Cooper Black" panose="02040603050506020204" pitchFamily="18" charset="0"/>
                <a:ea typeface="微软雅黑" panose="020B0503020204020204" pitchFamily="34" charset="-122"/>
              </a:rPr>
              <a:t>LỚP 5</a:t>
            </a:r>
            <a:endParaRPr lang="zh-CN" altLang="en-US" sz="6000" b="1" dirty="0">
              <a:solidFill>
                <a:schemeClr val="bg1"/>
              </a:solidFill>
              <a:latin typeface="UTM Cooper Black" panose="02040603050506020204" pitchFamily="18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8" grpId="0" animBg="1"/>
      <p:bldP spid="8" grpId="1" animBg="1"/>
      <p:bldP spid="2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222FC85-7136-4849-98AC-15EB637FD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6600" b="1">
                <a:solidFill>
                  <a:schemeClr val="accent5">
                    <a:lumMod val="75000"/>
                  </a:schemeClr>
                </a:solidFill>
                <a:latin typeface="UTM Cooper Black" panose="02040603050506020204" pitchFamily="18" charset="0"/>
                <a:ea typeface="微软雅黑" panose="020B0503020204020204" pitchFamily="34" charset="-122"/>
                <a:cs typeface="+mn-cs"/>
              </a:rPr>
              <a:t>MỤC TIÊU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03956D8-5F19-437D-9775-9044B4E1D8F4}"/>
              </a:ext>
            </a:extLst>
          </p:cNvPr>
          <p:cNvSpPr txBox="1"/>
          <p:nvPr/>
        </p:nvSpPr>
        <p:spPr>
          <a:xfrm>
            <a:off x="1756228" y="2014812"/>
            <a:ext cx="93326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UVN Bay Buom Hep Nang" panose="00000400000000000000" pitchFamily="2" charset="0"/>
                <a:cs typeface="Times New Roman" panose="02020603050405020304" pitchFamily="18" charset="0"/>
              </a:rPr>
              <a:t>- Củng cố về nhân một số thập phân với một số thập phân.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BAAD73-ECDD-42D3-AF12-A7C4E69CF3E8}"/>
              </a:ext>
            </a:extLst>
          </p:cNvPr>
          <p:cNvSpPr txBox="1"/>
          <p:nvPr/>
        </p:nvSpPr>
        <p:spPr>
          <a:xfrm>
            <a:off x="1886857" y="3822148"/>
            <a:ext cx="93326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UVN Bay Buom Hep Nang" panose="00000400000000000000" pitchFamily="2" charset="0"/>
                <a:cs typeface="Times New Roman" panose="02020603050405020304" pitchFamily="18" charset="0"/>
              </a:rPr>
              <a:t>- Nhận biết và áp dụng được tính chất kết hợp của phép nhân các số thập phân trong thực hành tính.</a:t>
            </a:r>
          </a:p>
        </p:txBody>
      </p:sp>
      <p:pic>
        <p:nvPicPr>
          <p:cNvPr id="12" name="Picture 4" descr="Premium Vector | Set of cupcake cartoon illustration">
            <a:extLst>
              <a:ext uri="{FF2B5EF4-FFF2-40B4-BE49-F238E27FC236}">
                <a16:creationId xmlns:a16="http://schemas.microsoft.com/office/drawing/2014/main" id="{71ED7BA7-03FF-4002-B24C-DB43BA343E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1" t="51430" r="50280" b="3863"/>
          <a:stretch/>
        </p:blipFill>
        <p:spPr bwMode="auto">
          <a:xfrm rot="1193808">
            <a:off x="946118" y="3200557"/>
            <a:ext cx="1620218" cy="1585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Premium Vector | Set of cupcake cartoon illustration">
            <a:extLst>
              <a:ext uri="{FF2B5EF4-FFF2-40B4-BE49-F238E27FC236}">
                <a16:creationId xmlns:a16="http://schemas.microsoft.com/office/drawing/2014/main" id="{73A32470-1748-44B0-A88E-D7D77A0A5D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2833" b="48382"/>
          <a:stretch/>
        </p:blipFill>
        <p:spPr bwMode="auto">
          <a:xfrm rot="1021458">
            <a:off x="772310" y="1168525"/>
            <a:ext cx="1549094" cy="1692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4421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 descr="Cute Chef girl smiling cartoon art holding label illustration logo. Premium  Vector Stock Vector | Adobe Stock">
            <a:extLst>
              <a:ext uri="{FF2B5EF4-FFF2-40B4-BE49-F238E27FC236}">
                <a16:creationId xmlns:a16="http://schemas.microsoft.com/office/drawing/2014/main" id="{1740BBCA-4DF1-4E25-9803-DC08536053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056" b="97222" l="5111" r="92222"/>
                    </a14:imgEffect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992" y="97275"/>
            <a:ext cx="9237831" cy="7390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2" descr="Cute Chef girl smiling cartoon art holding label illustration logo. Premium  Vector Stock Vector | Adobe Stock">
            <a:extLst>
              <a:ext uri="{FF2B5EF4-FFF2-40B4-BE49-F238E27FC236}">
                <a16:creationId xmlns:a16="http://schemas.microsoft.com/office/drawing/2014/main" id="{5AE6C800-F913-4683-8CC8-AC92295B40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056" b="97222" l="5111" r="92222"/>
                    </a14:imgEffect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658" t="67271" r="16184"/>
          <a:stretch/>
        </p:blipFill>
        <p:spPr bwMode="auto">
          <a:xfrm>
            <a:off x="-1" y="5068781"/>
            <a:ext cx="12192001" cy="2418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20BC7C9D-8001-435F-BF70-87598A312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34193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7200" b="1">
                <a:solidFill>
                  <a:srgbClr val="FDFCFC"/>
                </a:solidFill>
                <a:latin typeface="UTM Cooper Black" panose="02040603050506020204" pitchFamily="18" charset="0"/>
                <a:ea typeface="微软雅黑" panose="020B0503020204020204" pitchFamily="34" charset="-122"/>
                <a:cs typeface="+mn-cs"/>
              </a:rPr>
              <a:t>LUYỆN TẬP</a:t>
            </a:r>
          </a:p>
        </p:txBody>
      </p:sp>
      <p:pic>
        <p:nvPicPr>
          <p:cNvPr id="5" name="PA_图片 31">
            <a:extLst>
              <a:ext uri="{FF2B5EF4-FFF2-40B4-BE49-F238E27FC236}">
                <a16:creationId xmlns:a16="http://schemas.microsoft.com/office/drawing/2014/main" id="{41B9E2DC-9B08-4488-8642-EB1D16C839D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8667820" y="152727"/>
            <a:ext cx="1120729" cy="1245255"/>
          </a:xfrm>
          <a:prstGeom prst="rect">
            <a:avLst/>
          </a:prstGeom>
        </p:spPr>
      </p:pic>
      <p:pic>
        <p:nvPicPr>
          <p:cNvPr id="6" name="PA_图片 32">
            <a:extLst>
              <a:ext uri="{FF2B5EF4-FFF2-40B4-BE49-F238E27FC236}">
                <a16:creationId xmlns:a16="http://schemas.microsoft.com/office/drawing/2014/main" id="{1E443027-1373-41FB-8CFD-64FB4401CFC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760110" y="97275"/>
            <a:ext cx="1531255" cy="1211852"/>
          </a:xfrm>
          <a:prstGeom prst="rect">
            <a:avLst/>
          </a:prstGeom>
        </p:spPr>
      </p:pic>
      <p:pic>
        <p:nvPicPr>
          <p:cNvPr id="8" name="PA_图片 33">
            <a:extLst>
              <a:ext uri="{FF2B5EF4-FFF2-40B4-BE49-F238E27FC236}">
                <a16:creationId xmlns:a16="http://schemas.microsoft.com/office/drawing/2014/main" id="{B67E989F-3006-4442-B5A9-265CC484E54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0373827" y="1622664"/>
            <a:ext cx="1006732" cy="1629603"/>
          </a:xfrm>
          <a:prstGeom prst="rect">
            <a:avLst/>
          </a:prstGeom>
        </p:spPr>
      </p:pic>
      <p:pic>
        <p:nvPicPr>
          <p:cNvPr id="10" name="PA_图片 37">
            <a:extLst>
              <a:ext uri="{FF2B5EF4-FFF2-40B4-BE49-F238E27FC236}">
                <a16:creationId xmlns:a16="http://schemas.microsoft.com/office/drawing/2014/main" id="{818B7848-0236-462D-B6B7-6D2996EDA8B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314807" y="1796536"/>
            <a:ext cx="1292738" cy="1968679"/>
          </a:xfrm>
          <a:prstGeom prst="rect">
            <a:avLst/>
          </a:prstGeom>
        </p:spPr>
      </p:pic>
      <p:pic>
        <p:nvPicPr>
          <p:cNvPr id="11" name="PA_图片 34">
            <a:extLst>
              <a:ext uri="{FF2B5EF4-FFF2-40B4-BE49-F238E27FC236}">
                <a16:creationId xmlns:a16="http://schemas.microsoft.com/office/drawing/2014/main" id="{A21AB89E-3408-47EC-BB78-B6D277C89A0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10448949" y="4021435"/>
            <a:ext cx="1564068" cy="1780154"/>
          </a:xfrm>
          <a:prstGeom prst="rect">
            <a:avLst/>
          </a:prstGeom>
        </p:spPr>
      </p:pic>
      <p:pic>
        <p:nvPicPr>
          <p:cNvPr id="12" name="PA_图片 40">
            <a:extLst>
              <a:ext uri="{FF2B5EF4-FFF2-40B4-BE49-F238E27FC236}">
                <a16:creationId xmlns:a16="http://schemas.microsoft.com/office/drawing/2014/main" id="{AEFF8C91-220D-4816-8328-21511AE5104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24532" y="3669124"/>
            <a:ext cx="1430298" cy="2222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39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8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0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Rectangle 4">
            <a:extLst>
              <a:ext uri="{FF2B5EF4-FFF2-40B4-BE49-F238E27FC236}">
                <a16:creationId xmlns:a16="http://schemas.microsoft.com/office/drawing/2014/main" id="{558653E8-48AA-400A-9026-FEDEC3B275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069" y="275765"/>
            <a:ext cx="11345862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1.a) Tính rồi so sánh giá trị của (axb) x c và  a x (bxc):</a:t>
            </a:r>
          </a:p>
        </p:txBody>
      </p:sp>
      <p:graphicFrame>
        <p:nvGraphicFramePr>
          <p:cNvPr id="44134" name="Group 102">
            <a:extLst>
              <a:ext uri="{FF2B5EF4-FFF2-40B4-BE49-F238E27FC236}">
                <a16:creationId xmlns:a16="http://schemas.microsoft.com/office/drawing/2014/main" id="{B3D58EBA-D6C4-4DDC-806C-0BCF5F657556}"/>
              </a:ext>
            </a:extLst>
          </p:cNvPr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352173215"/>
              </p:ext>
            </p:extLst>
          </p:nvPr>
        </p:nvGraphicFramePr>
        <p:xfrm>
          <a:off x="971550" y="1120775"/>
          <a:ext cx="10248900" cy="5555788"/>
        </p:xfrm>
        <a:graphic>
          <a:graphicData uri="http://schemas.openxmlformats.org/drawingml/2006/table">
            <a:tbl>
              <a:tblPr/>
              <a:tblGrid>
                <a:gridCol w="11606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06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21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834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4819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0967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(axb) x c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 x (bxc)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24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538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497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4,8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</a:t>
                      </a:r>
                      <a:endParaRPr kumimoji="0" 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6420" name="Text Box 60">
            <a:extLst>
              <a:ext uri="{FF2B5EF4-FFF2-40B4-BE49-F238E27FC236}">
                <a16:creationId xmlns:a16="http://schemas.microsoft.com/office/drawing/2014/main" id="{50CEA158-3D13-4A37-8705-30412D519A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9450" y="3342020"/>
            <a:ext cx="2590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093" name="Text Box 61">
            <a:extLst>
              <a:ext uri="{FF2B5EF4-FFF2-40B4-BE49-F238E27FC236}">
                <a16:creationId xmlns:a16="http://schemas.microsoft.com/office/drawing/2014/main" id="{BCC0C304-46C8-46FE-8642-79CD8FEB96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9450" y="1779920"/>
            <a:ext cx="2700338" cy="519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(2,5 x 3,1) x 0,6</a:t>
            </a:r>
          </a:p>
        </p:txBody>
      </p:sp>
      <p:sp>
        <p:nvSpPr>
          <p:cNvPr id="44094" name="Text Box 62">
            <a:extLst>
              <a:ext uri="{FF2B5EF4-FFF2-40B4-BE49-F238E27FC236}">
                <a16:creationId xmlns:a16="http://schemas.microsoft.com/office/drawing/2014/main" id="{25C5F20B-C9ED-4252-A20F-216533B1BD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75588" y="1806908"/>
            <a:ext cx="2743200" cy="519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2,5 x (3,1 x 0,6)</a:t>
            </a:r>
          </a:p>
        </p:txBody>
      </p:sp>
      <p:sp>
        <p:nvSpPr>
          <p:cNvPr id="44095" name="Text Box 63">
            <a:extLst>
              <a:ext uri="{FF2B5EF4-FFF2-40B4-BE49-F238E27FC236}">
                <a16:creationId xmlns:a16="http://schemas.microsoft.com/office/drawing/2014/main" id="{646CD241-3011-4D49-87F6-CD9253FB21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9450" y="2251407"/>
            <a:ext cx="2514600" cy="51911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= 7,75    x 0,6</a:t>
            </a:r>
          </a:p>
        </p:txBody>
      </p:sp>
      <p:sp>
        <p:nvSpPr>
          <p:cNvPr id="44096" name="Text Box 64">
            <a:extLst>
              <a:ext uri="{FF2B5EF4-FFF2-40B4-BE49-F238E27FC236}">
                <a16:creationId xmlns:a16="http://schemas.microsoft.com/office/drawing/2014/main" id="{E8A56E6A-71DD-4250-B51A-B430E3FA4F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0869" y="2645106"/>
            <a:ext cx="1784350" cy="51911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=   4,65</a:t>
            </a:r>
          </a:p>
        </p:txBody>
      </p:sp>
      <p:sp>
        <p:nvSpPr>
          <p:cNvPr id="44097" name="Text Box 65">
            <a:extLst>
              <a:ext uri="{FF2B5EF4-FFF2-40B4-BE49-F238E27FC236}">
                <a16:creationId xmlns:a16="http://schemas.microsoft.com/office/drawing/2014/main" id="{92D402EF-998C-4AC2-B8DE-27E29863DB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9450" y="3342020"/>
            <a:ext cx="2590800" cy="5191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(1,6x4) x 2,5</a:t>
            </a: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4099" name="Text Box 67">
            <a:extLst>
              <a:ext uri="{FF2B5EF4-FFF2-40B4-BE49-F238E27FC236}">
                <a16:creationId xmlns:a16="http://schemas.microsoft.com/office/drawing/2014/main" id="{286ECEC6-01E4-4EA7-BE2B-55AA9F9F12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9450" y="3829383"/>
            <a:ext cx="2514600" cy="5794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= 6,4  x 2,5</a:t>
            </a:r>
          </a:p>
        </p:txBody>
      </p:sp>
      <p:sp>
        <p:nvSpPr>
          <p:cNvPr id="44112" name="Text Box 80">
            <a:extLst>
              <a:ext uri="{FF2B5EF4-FFF2-40B4-BE49-F238E27FC236}">
                <a16:creationId xmlns:a16="http://schemas.microsoft.com/office/drawing/2014/main" id="{01069516-C314-4831-ABA3-87EF43DCCB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4788" y="2340308"/>
            <a:ext cx="2971800" cy="519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= 2,5 x    1,86</a:t>
            </a:r>
          </a:p>
        </p:txBody>
      </p:sp>
      <p:sp>
        <p:nvSpPr>
          <p:cNvPr id="44113" name="Text Box 81">
            <a:extLst>
              <a:ext uri="{FF2B5EF4-FFF2-40B4-BE49-F238E27FC236}">
                <a16:creationId xmlns:a16="http://schemas.microsoft.com/office/drawing/2014/main" id="{98EE0348-BD20-4B38-A7E7-93AE10D2A3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1288" y="2735595"/>
            <a:ext cx="2362200" cy="51911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=     4,65</a:t>
            </a:r>
          </a:p>
        </p:txBody>
      </p:sp>
      <p:sp>
        <p:nvSpPr>
          <p:cNvPr id="44115" name="Text Box 83">
            <a:extLst>
              <a:ext uri="{FF2B5EF4-FFF2-40B4-BE49-F238E27FC236}">
                <a16:creationId xmlns:a16="http://schemas.microsoft.com/office/drawing/2014/main" id="{409D4188-86FA-4223-BB94-E1E7D2D4C7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8669" y="4331032"/>
            <a:ext cx="14287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=     16</a:t>
            </a:r>
          </a:p>
        </p:txBody>
      </p:sp>
      <p:sp>
        <p:nvSpPr>
          <p:cNvPr id="44116" name="Text Box 84">
            <a:extLst>
              <a:ext uri="{FF2B5EF4-FFF2-40B4-BE49-F238E27FC236}">
                <a16:creationId xmlns:a16="http://schemas.microsoft.com/office/drawing/2014/main" id="{F4116E58-CE20-4B70-8C1F-FEF2215D33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75588" y="3407108"/>
            <a:ext cx="2743200" cy="5191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1,6  x  (4 x 2,5)</a:t>
            </a: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4117" name="Text Box 85">
            <a:extLst>
              <a:ext uri="{FF2B5EF4-FFF2-40B4-BE49-F238E27FC236}">
                <a16:creationId xmlns:a16="http://schemas.microsoft.com/office/drawing/2014/main" id="{86DF9036-B481-4F8C-9C66-3F31B39698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75588" y="3864307"/>
            <a:ext cx="2667000" cy="5794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= 1,6 x     10</a:t>
            </a:r>
          </a:p>
        </p:txBody>
      </p:sp>
      <p:sp>
        <p:nvSpPr>
          <p:cNvPr id="44118" name="Text Box 86">
            <a:extLst>
              <a:ext uri="{FF2B5EF4-FFF2-40B4-BE49-F238E27FC236}">
                <a16:creationId xmlns:a16="http://schemas.microsoft.com/office/drawing/2014/main" id="{4080B51B-1ED3-4679-AA9A-23EF21C776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37487" y="4270707"/>
            <a:ext cx="174033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=    16</a:t>
            </a:r>
          </a:p>
        </p:txBody>
      </p:sp>
      <p:sp>
        <p:nvSpPr>
          <p:cNvPr id="44132" name="Text Box 100">
            <a:extLst>
              <a:ext uri="{FF2B5EF4-FFF2-40B4-BE49-F238E27FC236}">
                <a16:creationId xmlns:a16="http://schemas.microsoft.com/office/drawing/2014/main" id="{21134230-1987-4020-9578-937793348D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9450" y="4977145"/>
            <a:ext cx="2895600" cy="57943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(4,8 x 2,5) x 1,3</a:t>
            </a: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4133" name="Text Box 101">
            <a:extLst>
              <a:ext uri="{FF2B5EF4-FFF2-40B4-BE49-F238E27FC236}">
                <a16:creationId xmlns:a16="http://schemas.microsoft.com/office/drawing/2014/main" id="{23A2620B-2AA0-407F-B51E-DCD6521C6E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9450" y="5540709"/>
            <a:ext cx="2667000" cy="5794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=  12    x 1,3</a:t>
            </a:r>
          </a:p>
        </p:txBody>
      </p:sp>
      <p:sp>
        <p:nvSpPr>
          <p:cNvPr id="44135" name="Text Box 103">
            <a:extLst>
              <a:ext uri="{FF2B5EF4-FFF2-40B4-BE49-F238E27FC236}">
                <a16:creationId xmlns:a16="http://schemas.microsoft.com/office/drawing/2014/main" id="{C8526B40-1F81-4A04-8AD2-117AACA70C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5169" y="6033626"/>
            <a:ext cx="19685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=     15,6</a:t>
            </a:r>
          </a:p>
        </p:txBody>
      </p:sp>
      <p:sp>
        <p:nvSpPr>
          <p:cNvPr id="44136" name="Text Box 104">
            <a:extLst>
              <a:ext uri="{FF2B5EF4-FFF2-40B4-BE49-F238E27FC236}">
                <a16:creationId xmlns:a16="http://schemas.microsoft.com/office/drawing/2014/main" id="{62AA75F6-1E1C-4502-8525-BA3AFD5A4A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75588" y="5007307"/>
            <a:ext cx="2895600" cy="57943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4,8 x (2,5 x 1,3)</a:t>
            </a: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4137" name="Text Box 105">
            <a:extLst>
              <a:ext uri="{FF2B5EF4-FFF2-40B4-BE49-F238E27FC236}">
                <a16:creationId xmlns:a16="http://schemas.microsoft.com/office/drawing/2014/main" id="{04AFCC97-EB86-4EA2-ADAD-C50317E98A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75588" y="5464507"/>
            <a:ext cx="2895600" cy="57943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= 4,8 x   3,25</a:t>
            </a:r>
          </a:p>
        </p:txBody>
      </p:sp>
      <p:sp>
        <p:nvSpPr>
          <p:cNvPr id="44138" name="Text Box 106">
            <a:extLst>
              <a:ext uri="{FF2B5EF4-FFF2-40B4-BE49-F238E27FC236}">
                <a16:creationId xmlns:a16="http://schemas.microsoft.com/office/drawing/2014/main" id="{2DF6E1D0-F33D-492F-9638-B07CEF5D3A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2088" y="5997907"/>
            <a:ext cx="2286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=     15,6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283845-D38F-4FB8-911D-4670C45C0C25}"/>
              </a:ext>
            </a:extLst>
          </p:cNvPr>
          <p:cNvSpPr txBox="1"/>
          <p:nvPr/>
        </p:nvSpPr>
        <p:spPr>
          <a:xfrm>
            <a:off x="546100" y="-1581074"/>
            <a:ext cx="10477500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000" b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 x b) x c = a x (b x c) </a:t>
            </a:r>
          </a:p>
        </p:txBody>
      </p:sp>
      <p:pic>
        <p:nvPicPr>
          <p:cNvPr id="24" name="Picture 10" descr="Cute chef girl smiling in uniform mascot gesturing ok sign cartoon art  illustration 2335552 Vector Art at Vecteezy">
            <a:extLst>
              <a:ext uri="{FF2B5EF4-FFF2-40B4-BE49-F238E27FC236}">
                <a16:creationId xmlns:a16="http://schemas.microsoft.com/office/drawing/2014/main" id="{889DAF97-6AF0-4B75-A3DB-792D0EB659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DDFD4"/>
              </a:clrFrom>
              <a:clrTo>
                <a:srgbClr val="FDDFD4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846" b="91298" l="19509" r="91044">
                        <a14:foregroundMark x1="52310" y1="7846" x2="52310" y2="7846"/>
                        <a14:foregroundMark x1="49401" y1="91298" x2="49401" y2="91298"/>
                        <a14:backgroundMark x1="71592" y1="26106" x2="72904" y2="58702"/>
                        <a14:backgroundMark x1="26469" y1="23181" x2="22875" y2="37233"/>
                        <a14:backgroundMark x1="22875" y1="37233" x2="23788" y2="57632"/>
                        <a14:backgroundMark x1="23788" y1="57632" x2="41643" y2="84379"/>
                        <a14:backgroundMark x1="41643" y1="84379" x2="41072" y2="87019"/>
                        <a14:backgroundMark x1="57273" y1="85735" x2="55448" y2="932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678" t="-1268"/>
          <a:stretch/>
        </p:blipFill>
        <p:spPr bwMode="auto">
          <a:xfrm>
            <a:off x="-432233" y="4684839"/>
            <a:ext cx="2526145" cy="2291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4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4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4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4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4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4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6" dur="500" fill="hold"/>
                                        <p:tgtEl>
                                          <p:spTgt spid="440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440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440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0" dur="500" fill="hold"/>
                                        <p:tgtEl>
                                          <p:spTgt spid="441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441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441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4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4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4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4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6" dur="500" fill="hold"/>
                                        <p:tgtEl>
                                          <p:spTgt spid="441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441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441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90" dur="500" fill="hold"/>
                                        <p:tgtEl>
                                          <p:spTgt spid="441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1" dur="500" fill="hold"/>
                                        <p:tgtEl>
                                          <p:spTgt spid="441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441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44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44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44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44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44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44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6" dur="500" fill="hold"/>
                                        <p:tgtEl>
                                          <p:spTgt spid="441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7" dur="500" fill="hold"/>
                                        <p:tgtEl>
                                          <p:spTgt spid="441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441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30" dur="500" fill="hold"/>
                                        <p:tgtEl>
                                          <p:spTgt spid="441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1" dur="500" fill="hold"/>
                                        <p:tgtEl>
                                          <p:spTgt spid="441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2" dur="500" fill="hold"/>
                                        <p:tgtEl>
                                          <p:spTgt spid="441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6" grpId="0" autoUpdateAnimBg="0"/>
      <p:bldP spid="44093" grpId="0"/>
      <p:bldP spid="44094" grpId="0"/>
      <p:bldP spid="44095" grpId="0"/>
      <p:bldP spid="44096" grpId="0"/>
      <p:bldP spid="44096" grpId="1"/>
      <p:bldP spid="44097" grpId="0" animBg="1"/>
      <p:bldP spid="44099" grpId="0" animBg="1"/>
      <p:bldP spid="44112" grpId="0"/>
      <p:bldP spid="44113" grpId="0"/>
      <p:bldP spid="44113" grpId="1"/>
      <p:bldP spid="44115" grpId="0"/>
      <p:bldP spid="44115" grpId="1"/>
      <p:bldP spid="44116" grpId="0" animBg="1"/>
      <p:bldP spid="44117" grpId="0" animBg="1"/>
      <p:bldP spid="44118" grpId="0"/>
      <p:bldP spid="44118" grpId="1"/>
      <p:bldP spid="44132" grpId="0" animBg="1"/>
      <p:bldP spid="44133" grpId="0" animBg="1"/>
      <p:bldP spid="44135" grpId="0"/>
      <p:bldP spid="44135" grpId="1"/>
      <p:bldP spid="44136" grpId="0" animBg="1"/>
      <p:bldP spid="44137" grpId="0" animBg="1"/>
      <p:bldP spid="44138" grpId="0"/>
      <p:bldP spid="44138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3" name="Text Box 5">
            <a:extLst>
              <a:ext uri="{FF2B5EF4-FFF2-40B4-BE49-F238E27FC236}">
                <a16:creationId xmlns:a16="http://schemas.microsoft.com/office/drawing/2014/main" id="{ADE99652-3925-4597-A209-0A0C0001EE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000" y="1071029"/>
            <a:ext cx="1024890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kumimoji="0" lang="en-US" altLang="en-US" sz="4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altLang="en-US" sz="4400" b="1" i="0" u="none" strike="noStrike" kern="1200" cap="none" spc="0" normalizeH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em đã gặp </a:t>
            </a:r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(a x b) x c = a x (b x c)  khi học tính chất nào của phép nhân các số tự nhiên?</a:t>
            </a:r>
            <a:r>
              <a:rPr kumimoji="0" lang="en-US" altLang="en-US" sz="4400" b="1" i="0" u="none" strike="noStrike" kern="1200" cap="none" spc="0" normalizeH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altLang="en-US" sz="44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D0969004-9778-4797-A013-1EFCD98D43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8300" y="3562987"/>
            <a:ext cx="89154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Colossalis" panose="02040603050506020204" pitchFamily="18" charset="0"/>
              </a:rPr>
              <a:t>- Tính chất kết hợp</a:t>
            </a:r>
          </a:p>
        </p:txBody>
      </p:sp>
      <p:pic>
        <p:nvPicPr>
          <p:cNvPr id="4" name="Picture 10" descr="Cute chef girl smiling in uniform mascot gesturing ok sign cartoon art  illustration 2335552 Vector Art at Vecteezy">
            <a:extLst>
              <a:ext uri="{FF2B5EF4-FFF2-40B4-BE49-F238E27FC236}">
                <a16:creationId xmlns:a16="http://schemas.microsoft.com/office/drawing/2014/main" id="{34104FCB-6CA6-4800-A5FF-D0B2CB12F2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DDFD4"/>
              </a:clrFrom>
              <a:clrTo>
                <a:srgbClr val="FDDFD4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846" b="91298" l="19509" r="91044">
                        <a14:foregroundMark x1="52310" y1="7846" x2="52310" y2="7846"/>
                        <a14:foregroundMark x1="49401" y1="91298" x2="49401" y2="91298"/>
                        <a14:backgroundMark x1="71592" y1="26106" x2="72904" y2="58702"/>
                        <a14:backgroundMark x1="26469" y1="23181" x2="22875" y2="37233"/>
                        <a14:backgroundMark x1="22875" y1="37233" x2="23788" y2="57632"/>
                        <a14:backgroundMark x1="23788" y1="57632" x2="41643" y2="84379"/>
                        <a14:backgroundMark x1="41643" y1="84379" x2="41072" y2="87019"/>
                        <a14:backgroundMark x1="57273" y1="85735" x2="55448" y2="932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655" t="2582" r="27144"/>
          <a:stretch/>
        </p:blipFill>
        <p:spPr bwMode="auto">
          <a:xfrm>
            <a:off x="-165100" y="3194687"/>
            <a:ext cx="2501900" cy="3884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Premium Vector | Set of cupcake cartoon illustration">
            <a:extLst>
              <a:ext uri="{FF2B5EF4-FFF2-40B4-BE49-F238E27FC236}">
                <a16:creationId xmlns:a16="http://schemas.microsoft.com/office/drawing/2014/main" id="{FAA8CC11-A609-44D6-A3BD-2D8159D87B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695" t="49237" r="4686" b="6056"/>
          <a:stretch/>
        </p:blipFill>
        <p:spPr bwMode="auto">
          <a:xfrm rot="21323900">
            <a:off x="9167604" y="4773977"/>
            <a:ext cx="2176382" cy="2129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Premium Vector | Set of cupcake cartoon illustration">
            <a:extLst>
              <a:ext uri="{FF2B5EF4-FFF2-40B4-BE49-F238E27FC236}">
                <a16:creationId xmlns:a16="http://schemas.microsoft.com/office/drawing/2014/main" id="{25DEEBB2-AEBB-454B-B3DE-5AC07C8094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1" t="51430" r="50280" b="3863"/>
          <a:stretch/>
        </p:blipFill>
        <p:spPr bwMode="auto">
          <a:xfrm rot="1193808">
            <a:off x="10069223" y="4577426"/>
            <a:ext cx="2472357" cy="2419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2" presetClass="emph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3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>
            <a:extLst>
              <a:ext uri="{FF2B5EF4-FFF2-40B4-BE49-F238E27FC236}">
                <a16:creationId xmlns:a16="http://schemas.microsoft.com/office/drawing/2014/main" id="{D0969004-9778-4797-A013-1EFCD98D43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" y="2792909"/>
            <a:ext cx="11182350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4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 nhân các số thập phân cũng có tính chất kết hợp vì khi thay chữ bằng các số thập phân thì ta cũng có:</a:t>
            </a:r>
          </a:p>
          <a:p>
            <a:pPr lvl="0"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4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(a x b) x c = a x (b x c).</a:t>
            </a:r>
            <a:endParaRPr kumimoji="0" lang="en-US" altLang="en-US" sz="48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CB4FF16F-CEA2-4C57-B733-CB474421B3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" y="825203"/>
            <a:ext cx="109347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Vậy phép nhân các số thập phân có tính chất kết hợp không? Vì sao?</a:t>
            </a:r>
            <a:endParaRPr kumimoji="0" lang="en-US" altLang="en-US" sz="4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0" descr="Cute chef girl smiling in uniform mascot gesturing ok sign cartoon art  illustration 2335552 Vector Art at Vecteezy">
            <a:extLst>
              <a:ext uri="{FF2B5EF4-FFF2-40B4-BE49-F238E27FC236}">
                <a16:creationId xmlns:a16="http://schemas.microsoft.com/office/drawing/2014/main" id="{3E77518D-F934-4877-983C-859D50BEC4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DDFD4"/>
              </a:clrFrom>
              <a:clrTo>
                <a:srgbClr val="FDDFD4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846" b="91298" l="19509" r="91044">
                        <a14:foregroundMark x1="52310" y1="7846" x2="52310" y2="7846"/>
                        <a14:foregroundMark x1="49401" y1="91298" x2="49401" y2="91298"/>
                        <a14:backgroundMark x1="71592" y1="26106" x2="72904" y2="58702"/>
                        <a14:backgroundMark x1="26469" y1="23181" x2="22875" y2="37233"/>
                        <a14:backgroundMark x1="22875" y1="37233" x2="23788" y2="57632"/>
                        <a14:backgroundMark x1="23788" y1="57632" x2="41643" y2="84379"/>
                        <a14:backgroundMark x1="41643" y1="84379" x2="41072" y2="87019"/>
                        <a14:backgroundMark x1="57273" y1="85735" x2="55448" y2="932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655" t="2582" r="27144"/>
          <a:stretch/>
        </p:blipFill>
        <p:spPr bwMode="auto">
          <a:xfrm flipH="1">
            <a:off x="10528213" y="4483099"/>
            <a:ext cx="1663787" cy="2582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60486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>
            <a:extLst>
              <a:ext uri="{FF2B5EF4-FFF2-40B4-BE49-F238E27FC236}">
                <a16:creationId xmlns:a16="http://schemas.microsoft.com/office/drawing/2014/main" id="{C8B2C6B6-F099-49D1-99C1-AA7C4E9665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" y="575259"/>
            <a:ext cx="109347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4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 phát biểu tính chất kết hợp của phép nhân các số thập phân.</a:t>
            </a:r>
            <a:endParaRPr kumimoji="0" lang="en-US" altLang="en-US" sz="44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6BDE363B-5694-4C19-8C0E-7462897670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" y="2179324"/>
            <a:ext cx="109347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kumimoji="0" lang="en-US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Phép nhân các số thập phân có tính chất kết hợp: </a:t>
            </a:r>
            <a:r>
              <a:rPr kumimoji="0" lang="en-US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Khi nhân một tích hai số với số thứ ba, ta có thể nhân số thứ nhất với tích của hai số còn lại. </a:t>
            </a:r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id="{6C03C97F-14BB-4841-897A-B6452CBD1F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6037" y="5137606"/>
            <a:ext cx="6629400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(a x b) x c = a x (b x c)</a:t>
            </a:r>
          </a:p>
        </p:txBody>
      </p:sp>
      <p:pic>
        <p:nvPicPr>
          <p:cNvPr id="7" name="Picture 4" descr="Premium Vector | Set of cupcake cartoon illustration">
            <a:extLst>
              <a:ext uri="{FF2B5EF4-FFF2-40B4-BE49-F238E27FC236}">
                <a16:creationId xmlns:a16="http://schemas.microsoft.com/office/drawing/2014/main" id="{385B82E9-6384-4879-BC1C-99884F02D3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2833" b="48382"/>
          <a:stretch/>
        </p:blipFill>
        <p:spPr bwMode="auto">
          <a:xfrm rot="20538176">
            <a:off x="-346564" y="4954815"/>
            <a:ext cx="1955366" cy="2136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Premium Vector | Set of cupcake cartoon illustration">
            <a:extLst>
              <a:ext uri="{FF2B5EF4-FFF2-40B4-BE49-F238E27FC236}">
                <a16:creationId xmlns:a16="http://schemas.microsoft.com/office/drawing/2014/main" id="{BE3153B3-31EC-4DF9-B014-F718D3111A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244" t="-1360" r="2589" b="49742"/>
          <a:stretch/>
        </p:blipFill>
        <p:spPr bwMode="auto">
          <a:xfrm rot="568457">
            <a:off x="9528117" y="4730848"/>
            <a:ext cx="2000190" cy="218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Cute chef girl smiling in uniform mascot gesturing ok sign cartoon art  illustration 2335552 Vector Art at Vecteezy">
            <a:extLst>
              <a:ext uri="{FF2B5EF4-FFF2-40B4-BE49-F238E27FC236}">
                <a16:creationId xmlns:a16="http://schemas.microsoft.com/office/drawing/2014/main" id="{F76F9943-8E9F-48BC-A29E-42EC87475E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DDFD4"/>
              </a:clrFrom>
              <a:clrTo>
                <a:srgbClr val="FDDFD4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846" b="91298" l="19509" r="91044">
                        <a14:foregroundMark x1="52310" y1="7846" x2="52310" y2="7846"/>
                        <a14:foregroundMark x1="49401" y1="91298" x2="49401" y2="91298"/>
                        <a14:backgroundMark x1="71592" y1="26106" x2="72904" y2="58702"/>
                        <a14:backgroundMark x1="26469" y1="23181" x2="22875" y2="37233"/>
                        <a14:backgroundMark x1="22875" y1="37233" x2="23788" y2="57632"/>
                        <a14:backgroundMark x1="23788" y1="57632" x2="41643" y2="84379"/>
                        <a14:backgroundMark x1="41643" y1="84379" x2="41072" y2="87019"/>
                        <a14:backgroundMark x1="57273" y1="85735" x2="55448" y2="932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655" t="2582" r="27144"/>
          <a:stretch/>
        </p:blipFill>
        <p:spPr bwMode="auto">
          <a:xfrm flipH="1">
            <a:off x="10458009" y="4265248"/>
            <a:ext cx="1804116" cy="2800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66600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3" name="Rectangle 5">
            <a:extLst>
              <a:ext uri="{FF2B5EF4-FFF2-40B4-BE49-F238E27FC236}">
                <a16:creationId xmlns:a16="http://schemas.microsoft.com/office/drawing/2014/main" id="{BB5B61CF-0B0C-41D1-A1B3-93FA8CA49EA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04850" y="517525"/>
            <a:ext cx="10515600" cy="4351338"/>
          </a:xfrm>
          <a:noFill/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en-US" altLang="en-US" sz="5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1:   </a:t>
            </a:r>
          </a:p>
          <a:p>
            <a:pPr eaLnBrk="1" hangingPunct="1">
              <a:buFontTx/>
              <a:buNone/>
            </a:pPr>
            <a:r>
              <a:rPr lang="en-US" altLang="en-US" sz="5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lang="en-US" altLang="en-US" sz="54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Tính bằng cách thuận tiện nhất:</a:t>
            </a:r>
          </a:p>
        </p:txBody>
      </p:sp>
      <p:sp>
        <p:nvSpPr>
          <p:cNvPr id="53257" name="Text Box 9">
            <a:extLst>
              <a:ext uri="{FF2B5EF4-FFF2-40B4-BE49-F238E27FC236}">
                <a16:creationId xmlns:a16="http://schemas.microsoft.com/office/drawing/2014/main" id="{D20F9275-EF63-4155-BB76-BD8B93C9A6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4850" y="2398884"/>
            <a:ext cx="5300662" cy="216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9,65 x 0,4  x 2,5</a:t>
            </a:r>
          </a:p>
          <a:p>
            <a:pPr lvl="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5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0,25 x 40 x 9,84 </a:t>
            </a:r>
            <a:endParaRPr kumimoji="0" lang="en-US" altLang="en-US" sz="5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6A7E8A-8AEF-45D0-A9C4-3C024C611C42}"/>
              </a:ext>
            </a:extLst>
          </p:cNvPr>
          <p:cNvSpPr txBox="1"/>
          <p:nvPr/>
        </p:nvSpPr>
        <p:spPr>
          <a:xfrm>
            <a:off x="5986461" y="2398884"/>
            <a:ext cx="6096000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7,38 x 1,25  x 80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34,3 x 5 x  0,4</a:t>
            </a:r>
          </a:p>
        </p:txBody>
      </p:sp>
      <p:pic>
        <p:nvPicPr>
          <p:cNvPr id="13" name="PA_图片 33">
            <a:extLst>
              <a:ext uri="{FF2B5EF4-FFF2-40B4-BE49-F238E27FC236}">
                <a16:creationId xmlns:a16="http://schemas.microsoft.com/office/drawing/2014/main" id="{D4E2705E-D19E-49D0-B4DF-77A2381EAC4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 rot="1398517">
            <a:off x="10526830" y="3995330"/>
            <a:ext cx="1704786" cy="2759549"/>
          </a:xfrm>
          <a:prstGeom prst="rect">
            <a:avLst/>
          </a:prstGeom>
        </p:spPr>
      </p:pic>
      <p:pic>
        <p:nvPicPr>
          <p:cNvPr id="15" name="PA_图片 39">
            <a:extLst>
              <a:ext uri="{FF2B5EF4-FFF2-40B4-BE49-F238E27FC236}">
                <a16:creationId xmlns:a16="http://schemas.microsoft.com/office/drawing/2014/main" id="{8EEFC176-C1AE-462A-95FD-E327D939B27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569427" y="5424697"/>
            <a:ext cx="1651023" cy="1306304"/>
          </a:xfrm>
          <a:prstGeom prst="rect">
            <a:avLst/>
          </a:prstGeom>
        </p:spPr>
      </p:pic>
      <p:pic>
        <p:nvPicPr>
          <p:cNvPr id="16" name="PA_图片 40">
            <a:extLst>
              <a:ext uri="{FF2B5EF4-FFF2-40B4-BE49-F238E27FC236}">
                <a16:creationId xmlns:a16="http://schemas.microsoft.com/office/drawing/2014/main" id="{2007DE12-2C61-4386-A383-EAA2330D61D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-43768" y="4568709"/>
            <a:ext cx="1473200" cy="2289291"/>
          </a:xfrm>
          <a:prstGeom prst="rect">
            <a:avLst/>
          </a:prstGeom>
        </p:spPr>
      </p:pic>
      <p:pic>
        <p:nvPicPr>
          <p:cNvPr id="14" name="PA_图片 37">
            <a:extLst>
              <a:ext uri="{FF2B5EF4-FFF2-40B4-BE49-F238E27FC236}">
                <a16:creationId xmlns:a16="http://schemas.microsoft.com/office/drawing/2014/main" id="{F67427BE-2BB8-4C34-89B0-44CAC2A32B0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044575" y="5036853"/>
            <a:ext cx="1243692" cy="1893988"/>
          </a:xfrm>
          <a:prstGeom prst="rect">
            <a:avLst/>
          </a:prstGeom>
        </p:spPr>
      </p:pic>
      <p:pic>
        <p:nvPicPr>
          <p:cNvPr id="17" name="Picture 10" descr="Cute chef girl smiling in uniform mascot gesturing ok sign cartoon art  illustration 2335552 Vector Art at Vecteezy">
            <a:extLst>
              <a:ext uri="{FF2B5EF4-FFF2-40B4-BE49-F238E27FC236}">
                <a16:creationId xmlns:a16="http://schemas.microsoft.com/office/drawing/2014/main" id="{C48E57E6-E75F-4FC9-BA58-358D6D489D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DDFD4"/>
              </a:clrFrom>
              <a:clrTo>
                <a:srgbClr val="FDDFD4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7846" b="91298" l="19509" r="91044">
                        <a14:foregroundMark x1="52310" y1="7846" x2="52310" y2="7846"/>
                        <a14:foregroundMark x1="49401" y1="91298" x2="49401" y2="91298"/>
                        <a14:backgroundMark x1="71592" y1="26106" x2="72904" y2="58702"/>
                        <a14:backgroundMark x1="26469" y1="23181" x2="22875" y2="37233"/>
                        <a14:backgroundMark x1="22875" y1="37233" x2="23788" y2="57632"/>
                        <a14:backgroundMark x1="23788" y1="57632" x2="41643" y2="84379"/>
                        <a14:backgroundMark x1="41643" y1="84379" x2="41072" y2="87019"/>
                        <a14:backgroundMark x1="57273" y1="85735" x2="55448" y2="932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655" t="2582" r="27144"/>
          <a:stretch/>
        </p:blipFill>
        <p:spPr bwMode="auto">
          <a:xfrm flipH="1">
            <a:off x="10706732" y="-38309"/>
            <a:ext cx="1560836" cy="2423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584874" y="2398884"/>
            <a:ext cx="4015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574397" y="3633945"/>
            <a:ext cx="4015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32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32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3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32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3" grpId="0"/>
      <p:bldP spid="53257" grpId="0" uiExpand="1" build="p"/>
      <p:bldP spid="12" grpId="0" build="p"/>
      <p:bldP spid="2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>
            <a:extLst>
              <a:ext uri="{FF2B5EF4-FFF2-40B4-BE49-F238E27FC236}">
                <a16:creationId xmlns:a16="http://schemas.microsoft.com/office/drawing/2014/main" id="{0ADFC152-F8C9-4353-B777-2F86C73D76D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445295"/>
            <a:ext cx="10515600" cy="964406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altLang="en-US" sz="4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b)Tính bằng cách thuận tiện nhất:</a:t>
            </a:r>
          </a:p>
        </p:txBody>
      </p:sp>
      <p:sp>
        <p:nvSpPr>
          <p:cNvPr id="49173" name="Text Box 21">
            <a:extLst>
              <a:ext uri="{FF2B5EF4-FFF2-40B4-BE49-F238E27FC236}">
                <a16:creationId xmlns:a16="http://schemas.microsoft.com/office/drawing/2014/main" id="{74ABB628-852B-478A-8088-97B0902427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600201"/>
            <a:ext cx="4572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9,65 x 0,4  x 2,5 =</a:t>
            </a:r>
          </a:p>
        </p:txBody>
      </p:sp>
      <p:sp>
        <p:nvSpPr>
          <p:cNvPr id="49174" name="Rectangle 22">
            <a:extLst>
              <a:ext uri="{FF2B5EF4-FFF2-40B4-BE49-F238E27FC236}">
                <a16:creationId xmlns:a16="http://schemas.microsoft.com/office/drawing/2014/main" id="{FBF77B5E-C607-445E-B5E3-009E68AFE7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4319" y="1590746"/>
            <a:ext cx="40799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9,65 x (0,4  x 2,5) </a:t>
            </a:r>
          </a:p>
        </p:txBody>
      </p:sp>
      <p:sp>
        <p:nvSpPr>
          <p:cNvPr id="49175" name="Rectangle 23">
            <a:extLst>
              <a:ext uri="{FF2B5EF4-FFF2-40B4-BE49-F238E27FC236}">
                <a16:creationId xmlns:a16="http://schemas.microsoft.com/office/drawing/2014/main" id="{726AA23A-8F9F-49F4-B29D-3B01992A27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2315195"/>
            <a:ext cx="437038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9,65 x         1 </a:t>
            </a:r>
          </a:p>
        </p:txBody>
      </p:sp>
      <p:sp>
        <p:nvSpPr>
          <p:cNvPr id="49176" name="Rectangle 24">
            <a:extLst>
              <a:ext uri="{FF2B5EF4-FFF2-40B4-BE49-F238E27FC236}">
                <a16:creationId xmlns:a16="http://schemas.microsoft.com/office/drawing/2014/main" id="{D84CF853-6AE4-4716-85C2-B9B5D75CFD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2836864"/>
            <a:ext cx="3429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9,65 </a:t>
            </a:r>
          </a:p>
        </p:txBody>
      </p:sp>
      <p:sp>
        <p:nvSpPr>
          <p:cNvPr id="20487" name="Text Box 25">
            <a:extLst>
              <a:ext uri="{FF2B5EF4-FFF2-40B4-BE49-F238E27FC236}">
                <a16:creationId xmlns:a16="http://schemas.microsoft.com/office/drawing/2014/main" id="{E665CF33-F6A8-4AB5-8636-9C9A759AAB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657601"/>
            <a:ext cx="495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16">
            <a:extLst>
              <a:ext uri="{FF2B5EF4-FFF2-40B4-BE49-F238E27FC236}">
                <a16:creationId xmlns:a16="http://schemas.microsoft.com/office/drawing/2014/main" id="{8F5F045F-8599-4C2D-9DD2-F66EF829D0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3500" y="3587585"/>
            <a:ext cx="4800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0,25 x 40 x 9,84  =</a:t>
            </a:r>
          </a:p>
        </p:txBody>
      </p:sp>
      <p:sp>
        <p:nvSpPr>
          <p:cNvPr id="13" name="Text Box 17">
            <a:extLst>
              <a:ext uri="{FF2B5EF4-FFF2-40B4-BE49-F238E27FC236}">
                <a16:creationId xmlns:a16="http://schemas.microsoft.com/office/drawing/2014/main" id="{04F4F585-21C0-4BFE-8721-665952E5E6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5500" y="3587585"/>
            <a:ext cx="4495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(0,25 x 40) x 9,84  </a:t>
            </a:r>
          </a:p>
        </p:txBody>
      </p:sp>
      <p:sp>
        <p:nvSpPr>
          <p:cNvPr id="14" name="Text Box 18">
            <a:extLst>
              <a:ext uri="{FF2B5EF4-FFF2-40B4-BE49-F238E27FC236}">
                <a16:creationId xmlns:a16="http://schemas.microsoft.com/office/drawing/2014/main" id="{A46BEAC4-2B5C-49E4-9473-F2BA97B7D3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4100" y="4262108"/>
            <a:ext cx="5105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=        10        x 9,84  </a:t>
            </a:r>
          </a:p>
        </p:txBody>
      </p:sp>
      <p:sp>
        <p:nvSpPr>
          <p:cNvPr id="15" name="Text Box 19">
            <a:extLst>
              <a:ext uri="{FF2B5EF4-FFF2-40B4-BE49-F238E27FC236}">
                <a16:creationId xmlns:a16="http://schemas.microsoft.com/office/drawing/2014/main" id="{C21D065B-34D3-4861-B6F8-CC8F49BBA2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0300" y="4942812"/>
            <a:ext cx="4343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=                  98,4  </a:t>
            </a:r>
          </a:p>
        </p:txBody>
      </p:sp>
      <p:pic>
        <p:nvPicPr>
          <p:cNvPr id="19" name="PA_图片 40">
            <a:extLst>
              <a:ext uri="{FF2B5EF4-FFF2-40B4-BE49-F238E27FC236}">
                <a16:creationId xmlns:a16="http://schemas.microsoft.com/office/drawing/2014/main" id="{587BFA91-11BB-4D4E-A874-DC644DD9ACA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-43768" y="4568709"/>
            <a:ext cx="1473200" cy="2289291"/>
          </a:xfrm>
          <a:prstGeom prst="rect">
            <a:avLst/>
          </a:prstGeom>
        </p:spPr>
      </p:pic>
      <p:pic>
        <p:nvPicPr>
          <p:cNvPr id="20" name="PA_图片 37">
            <a:extLst>
              <a:ext uri="{FF2B5EF4-FFF2-40B4-BE49-F238E27FC236}">
                <a16:creationId xmlns:a16="http://schemas.microsoft.com/office/drawing/2014/main" id="{4A83DE39-85A1-4088-8F97-EABFED50A12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044575" y="5036853"/>
            <a:ext cx="1243692" cy="1893988"/>
          </a:xfrm>
          <a:prstGeom prst="rect">
            <a:avLst/>
          </a:prstGeom>
        </p:spPr>
      </p:pic>
      <p:pic>
        <p:nvPicPr>
          <p:cNvPr id="21" name="Picture 10" descr="Cute chef girl smiling in uniform mascot gesturing ok sign cartoon art  illustration 2335552 Vector Art at Vecteezy">
            <a:extLst>
              <a:ext uri="{FF2B5EF4-FFF2-40B4-BE49-F238E27FC236}">
                <a16:creationId xmlns:a16="http://schemas.microsoft.com/office/drawing/2014/main" id="{7627E2C2-5BBC-41BC-A3CB-2FE25A5E44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DDFD4"/>
              </a:clrFrom>
              <a:clrTo>
                <a:srgbClr val="FDDFD4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846" b="91298" l="19509" r="91044">
                        <a14:foregroundMark x1="52310" y1="7846" x2="52310" y2="7846"/>
                        <a14:foregroundMark x1="49401" y1="91298" x2="49401" y2="91298"/>
                        <a14:backgroundMark x1="71592" y1="26106" x2="72904" y2="58702"/>
                        <a14:backgroundMark x1="26469" y1="23181" x2="22875" y2="37233"/>
                        <a14:backgroundMark x1="22875" y1="37233" x2="23788" y2="57632"/>
                        <a14:backgroundMark x1="23788" y1="57632" x2="41643" y2="84379"/>
                        <a14:backgroundMark x1="41643" y1="84379" x2="41072" y2="87019"/>
                        <a14:backgroundMark x1="57273" y1="85735" x2="55448" y2="932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655" t="2582" r="27144"/>
          <a:stretch/>
        </p:blipFill>
        <p:spPr bwMode="auto">
          <a:xfrm flipH="1">
            <a:off x="10706732" y="-38309"/>
            <a:ext cx="1560836" cy="2423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678FC24-D496-44CE-B459-2DD7BD3D7732}"/>
              </a:ext>
            </a:extLst>
          </p:cNvPr>
          <p:cNvCxnSpPr/>
          <p:nvPr/>
        </p:nvCxnSpPr>
        <p:spPr>
          <a:xfrm>
            <a:off x="3327400" y="2227264"/>
            <a:ext cx="8128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3D97579-6F2D-4292-8C6B-46ED982FD0C8}"/>
              </a:ext>
            </a:extLst>
          </p:cNvPr>
          <p:cNvCxnSpPr/>
          <p:nvPr/>
        </p:nvCxnSpPr>
        <p:spPr>
          <a:xfrm>
            <a:off x="4622800" y="2227264"/>
            <a:ext cx="8128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Left Bracket 10">
            <a:extLst>
              <a:ext uri="{FF2B5EF4-FFF2-40B4-BE49-F238E27FC236}">
                <a16:creationId xmlns:a16="http://schemas.microsoft.com/office/drawing/2014/main" id="{987A7318-7058-448D-A9B0-ACF258703052}"/>
              </a:ext>
            </a:extLst>
          </p:cNvPr>
          <p:cNvSpPr/>
          <p:nvPr/>
        </p:nvSpPr>
        <p:spPr>
          <a:xfrm rot="5400000" flipV="1">
            <a:off x="4111754" y="873968"/>
            <a:ext cx="382427" cy="1452466"/>
          </a:xfrm>
          <a:prstGeom prst="leftBracket">
            <a:avLst>
              <a:gd name="adj" fmla="val 189901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Left Brace 25">
            <a:extLst>
              <a:ext uri="{FF2B5EF4-FFF2-40B4-BE49-F238E27FC236}">
                <a16:creationId xmlns:a16="http://schemas.microsoft.com/office/drawing/2014/main" id="{57A76D85-4DED-47F8-9158-DFE39BE75BAD}"/>
              </a:ext>
            </a:extLst>
          </p:cNvPr>
          <p:cNvSpPr/>
          <p:nvPr/>
        </p:nvSpPr>
        <p:spPr>
          <a:xfrm rot="16200000">
            <a:off x="8262402" y="1178979"/>
            <a:ext cx="295346" cy="2306050"/>
          </a:xfrm>
          <a:prstGeom prst="leftBrace">
            <a:avLst>
              <a:gd name="adj1" fmla="val 24938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786849E-49C4-4905-9F6A-25164465B97C}"/>
              </a:ext>
            </a:extLst>
          </p:cNvPr>
          <p:cNvCxnSpPr/>
          <p:nvPr/>
        </p:nvCxnSpPr>
        <p:spPr>
          <a:xfrm>
            <a:off x="1854200" y="4235024"/>
            <a:ext cx="8128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D03927F-FC3C-4677-A58C-6283BAABA028}"/>
              </a:ext>
            </a:extLst>
          </p:cNvPr>
          <p:cNvCxnSpPr/>
          <p:nvPr/>
        </p:nvCxnSpPr>
        <p:spPr>
          <a:xfrm>
            <a:off x="3149600" y="4235024"/>
            <a:ext cx="8128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Left Bracket 32">
            <a:extLst>
              <a:ext uri="{FF2B5EF4-FFF2-40B4-BE49-F238E27FC236}">
                <a16:creationId xmlns:a16="http://schemas.microsoft.com/office/drawing/2014/main" id="{46C06BE3-34BF-4B1A-983B-0AD302202436}"/>
              </a:ext>
            </a:extLst>
          </p:cNvPr>
          <p:cNvSpPr/>
          <p:nvPr/>
        </p:nvSpPr>
        <p:spPr>
          <a:xfrm rot="5400000" flipV="1">
            <a:off x="2638554" y="2881728"/>
            <a:ext cx="382427" cy="1452466"/>
          </a:xfrm>
          <a:prstGeom prst="leftBracket">
            <a:avLst>
              <a:gd name="adj" fmla="val 189901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Left Brace 33">
            <a:extLst>
              <a:ext uri="{FF2B5EF4-FFF2-40B4-BE49-F238E27FC236}">
                <a16:creationId xmlns:a16="http://schemas.microsoft.com/office/drawing/2014/main" id="{D3CB9437-E2F4-4117-8ADD-5BA47A9FD443}"/>
              </a:ext>
            </a:extLst>
          </p:cNvPr>
          <p:cNvSpPr/>
          <p:nvPr/>
        </p:nvSpPr>
        <p:spPr>
          <a:xfrm rot="16200000">
            <a:off x="7269127" y="3170866"/>
            <a:ext cx="295346" cy="2369550"/>
          </a:xfrm>
          <a:prstGeom prst="leftBrace">
            <a:avLst>
              <a:gd name="adj1" fmla="val 24938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9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9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9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9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0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73" grpId="0"/>
      <p:bldP spid="49174" grpId="0"/>
      <p:bldP spid="49175" grpId="0"/>
      <p:bldP spid="49176" grpId="0"/>
      <p:bldP spid="12" grpId="0"/>
      <p:bldP spid="13" grpId="0"/>
      <p:bldP spid="14" grpId="0"/>
      <p:bldP spid="15" grpId="0"/>
      <p:bldP spid="11" grpId="0" animBg="1"/>
      <p:bldP spid="26" grpId="0" animBg="1"/>
      <p:bldP spid="33" grpId="0" animBg="1"/>
      <p:bldP spid="3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>
            <a:extLst>
              <a:ext uri="{FF2B5EF4-FFF2-40B4-BE49-F238E27FC236}">
                <a16:creationId xmlns:a16="http://schemas.microsoft.com/office/drawing/2014/main" id="{0ADFC152-F8C9-4353-B777-2F86C73D76D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47700" y="646112"/>
            <a:ext cx="10515600" cy="954088"/>
          </a:xfrm>
          <a:prstGeom prst="rect">
            <a:avLst/>
          </a:prstGeom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altLang="en-US" sz="4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b)Tính bằng cách thuận tiện nhất:</a:t>
            </a:r>
          </a:p>
        </p:txBody>
      </p:sp>
      <p:sp>
        <p:nvSpPr>
          <p:cNvPr id="8" name="Text Box 26">
            <a:extLst>
              <a:ext uri="{FF2B5EF4-FFF2-40B4-BE49-F238E27FC236}">
                <a16:creationId xmlns:a16="http://schemas.microsoft.com/office/drawing/2014/main" id="{3D1684C1-EA7D-4111-A6CC-9230738BD5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8700" y="1774826"/>
            <a:ext cx="4648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7,38 x 1,25  x 80 =</a:t>
            </a:r>
          </a:p>
        </p:txBody>
      </p:sp>
      <p:sp>
        <p:nvSpPr>
          <p:cNvPr id="9" name="Text Box 27">
            <a:extLst>
              <a:ext uri="{FF2B5EF4-FFF2-40B4-BE49-F238E27FC236}">
                <a16:creationId xmlns:a16="http://schemas.microsoft.com/office/drawing/2014/main" id="{15AA0298-9595-4EF2-8880-89CFF8FF1D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5594" y="1714501"/>
            <a:ext cx="4876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7,38 x (1,25  x 80)</a:t>
            </a:r>
          </a:p>
        </p:txBody>
      </p:sp>
      <p:sp>
        <p:nvSpPr>
          <p:cNvPr id="10" name="Rectangle 28">
            <a:extLst>
              <a:ext uri="{FF2B5EF4-FFF2-40B4-BE49-F238E27FC236}">
                <a16:creationId xmlns:a16="http://schemas.microsoft.com/office/drawing/2014/main" id="{B222758E-1168-4B24-83F3-0B6E83DEDF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5169" y="2476501"/>
            <a:ext cx="513238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7,38  x      100</a:t>
            </a:r>
          </a:p>
        </p:txBody>
      </p:sp>
      <p:sp>
        <p:nvSpPr>
          <p:cNvPr id="11" name="Rectangle 29">
            <a:extLst>
              <a:ext uri="{FF2B5EF4-FFF2-40B4-BE49-F238E27FC236}">
                <a16:creationId xmlns:a16="http://schemas.microsoft.com/office/drawing/2014/main" id="{22D63DA8-0BCD-4021-BAE2-ABDFA025E5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8100" y="3162301"/>
            <a:ext cx="3810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738 </a:t>
            </a:r>
          </a:p>
        </p:txBody>
      </p:sp>
      <p:sp>
        <p:nvSpPr>
          <p:cNvPr id="12" name="Text Box 20">
            <a:extLst>
              <a:ext uri="{FF2B5EF4-FFF2-40B4-BE49-F238E27FC236}">
                <a16:creationId xmlns:a16="http://schemas.microsoft.com/office/drawing/2014/main" id="{2A78FF17-4860-46BD-AC99-9A048BC13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6200" y="4046538"/>
            <a:ext cx="4038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34,3 x 5 x  0,4  =</a:t>
            </a:r>
          </a:p>
        </p:txBody>
      </p:sp>
      <p:sp>
        <p:nvSpPr>
          <p:cNvPr id="13" name="Text Box 21">
            <a:extLst>
              <a:ext uri="{FF2B5EF4-FFF2-40B4-BE49-F238E27FC236}">
                <a16:creationId xmlns:a16="http://schemas.microsoft.com/office/drawing/2014/main" id="{1AC56B98-E336-44BB-A696-91C5857D87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3150" y="4016375"/>
            <a:ext cx="4038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34,3 x (5 x  0,4)</a:t>
            </a:r>
          </a:p>
        </p:txBody>
      </p:sp>
      <p:sp>
        <p:nvSpPr>
          <p:cNvPr id="14" name="Text Box 22">
            <a:extLst>
              <a:ext uri="{FF2B5EF4-FFF2-40B4-BE49-F238E27FC236}">
                <a16:creationId xmlns:a16="http://schemas.microsoft.com/office/drawing/2014/main" id="{67F291AA-38F0-4634-A391-99607A3B99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0800" y="4748213"/>
            <a:ext cx="4648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=   34,3 x     2       </a:t>
            </a:r>
          </a:p>
        </p:txBody>
      </p:sp>
      <p:sp>
        <p:nvSpPr>
          <p:cNvPr id="15" name="Text Box 23">
            <a:extLst>
              <a:ext uri="{FF2B5EF4-FFF2-40B4-BE49-F238E27FC236}">
                <a16:creationId xmlns:a16="http://schemas.microsoft.com/office/drawing/2014/main" id="{0799A44A-7C08-4E2A-A407-9AD9D7AC04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1800" y="5510213"/>
            <a:ext cx="3276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=         68,6</a:t>
            </a:r>
          </a:p>
        </p:txBody>
      </p:sp>
      <p:pic>
        <p:nvPicPr>
          <p:cNvPr id="18" name="PA_图片 33">
            <a:extLst>
              <a:ext uri="{FF2B5EF4-FFF2-40B4-BE49-F238E27FC236}">
                <a16:creationId xmlns:a16="http://schemas.microsoft.com/office/drawing/2014/main" id="{3BA6FEA7-A3D7-4C08-B54F-CA3047C361A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 rot="1398517">
            <a:off x="10366426" y="4088645"/>
            <a:ext cx="1704786" cy="2759549"/>
          </a:xfrm>
          <a:prstGeom prst="rect">
            <a:avLst/>
          </a:prstGeom>
        </p:spPr>
      </p:pic>
      <p:pic>
        <p:nvPicPr>
          <p:cNvPr id="19" name="PA_图片 39">
            <a:extLst>
              <a:ext uri="{FF2B5EF4-FFF2-40B4-BE49-F238E27FC236}">
                <a16:creationId xmlns:a16="http://schemas.microsoft.com/office/drawing/2014/main" id="{C3CCEEA0-14C4-4758-BE15-7314F72C86A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409023" y="5518012"/>
            <a:ext cx="1651023" cy="1306304"/>
          </a:xfrm>
          <a:prstGeom prst="rect">
            <a:avLst/>
          </a:prstGeom>
        </p:spPr>
      </p:pic>
      <p:pic>
        <p:nvPicPr>
          <p:cNvPr id="20" name="Picture 10" descr="Cute chef girl smiling in uniform mascot gesturing ok sign cartoon art  illustration 2335552 Vector Art at Vecteezy">
            <a:extLst>
              <a:ext uri="{FF2B5EF4-FFF2-40B4-BE49-F238E27FC236}">
                <a16:creationId xmlns:a16="http://schemas.microsoft.com/office/drawing/2014/main" id="{BEA34E1B-BBA7-4A96-9609-4BD2165A3B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DDFD4"/>
              </a:clrFrom>
              <a:clrTo>
                <a:srgbClr val="FDDFD4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846" b="91298" l="19509" r="91044">
                        <a14:foregroundMark x1="52310" y1="7846" x2="52310" y2="7846"/>
                        <a14:foregroundMark x1="49401" y1="91298" x2="49401" y2="91298"/>
                        <a14:backgroundMark x1="71592" y1="26106" x2="72904" y2="58702"/>
                        <a14:backgroundMark x1="26469" y1="23181" x2="22875" y2="37233"/>
                        <a14:backgroundMark x1="22875" y1="37233" x2="23788" y2="57632"/>
                        <a14:backgroundMark x1="23788" y1="57632" x2="41643" y2="84379"/>
                        <a14:backgroundMark x1="41643" y1="84379" x2="41072" y2="87019"/>
                        <a14:backgroundMark x1="57273" y1="85735" x2="55448" y2="932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655" t="2582" r="27144"/>
          <a:stretch/>
        </p:blipFill>
        <p:spPr bwMode="auto">
          <a:xfrm>
            <a:off x="-132718" y="33566"/>
            <a:ext cx="1560836" cy="2423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76B463A-B125-4E91-9750-834DEBFF4205}"/>
              </a:ext>
            </a:extLst>
          </p:cNvPr>
          <p:cNvCxnSpPr/>
          <p:nvPr/>
        </p:nvCxnSpPr>
        <p:spPr>
          <a:xfrm>
            <a:off x="2797355" y="2388316"/>
            <a:ext cx="8128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F3E4B4D-60EF-4E57-8757-76CEBFCAFBAC}"/>
              </a:ext>
            </a:extLst>
          </p:cNvPr>
          <p:cNvCxnSpPr/>
          <p:nvPr/>
        </p:nvCxnSpPr>
        <p:spPr>
          <a:xfrm>
            <a:off x="4092755" y="2388316"/>
            <a:ext cx="8128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Left Bracket 22">
            <a:extLst>
              <a:ext uri="{FF2B5EF4-FFF2-40B4-BE49-F238E27FC236}">
                <a16:creationId xmlns:a16="http://schemas.microsoft.com/office/drawing/2014/main" id="{D9ACDC44-EDF3-4125-A893-00B58D1C38E6}"/>
              </a:ext>
            </a:extLst>
          </p:cNvPr>
          <p:cNvSpPr/>
          <p:nvPr/>
        </p:nvSpPr>
        <p:spPr>
          <a:xfrm rot="5400000" flipV="1">
            <a:off x="3581709" y="1035020"/>
            <a:ext cx="382427" cy="1452466"/>
          </a:xfrm>
          <a:prstGeom prst="leftBracket">
            <a:avLst>
              <a:gd name="adj" fmla="val 189901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Left Brace 23">
            <a:extLst>
              <a:ext uri="{FF2B5EF4-FFF2-40B4-BE49-F238E27FC236}">
                <a16:creationId xmlns:a16="http://schemas.microsoft.com/office/drawing/2014/main" id="{92B6653F-9F3D-4D19-996E-89C5706FFB1D}"/>
              </a:ext>
            </a:extLst>
          </p:cNvPr>
          <p:cNvSpPr/>
          <p:nvPr/>
        </p:nvSpPr>
        <p:spPr>
          <a:xfrm rot="16200000">
            <a:off x="7785109" y="1282202"/>
            <a:ext cx="295346" cy="2369550"/>
          </a:xfrm>
          <a:prstGeom prst="leftBrace">
            <a:avLst>
              <a:gd name="adj1" fmla="val 24938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A8C6A03-4D57-42D3-A899-6AA856054E21}"/>
              </a:ext>
            </a:extLst>
          </p:cNvPr>
          <p:cNvCxnSpPr>
            <a:cxnSpLocks/>
          </p:cNvCxnSpPr>
          <p:nvPr/>
        </p:nvCxnSpPr>
        <p:spPr>
          <a:xfrm>
            <a:off x="2815186" y="4710810"/>
            <a:ext cx="52491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D343BCB-37A9-41C9-A392-0E7CB0C154CB}"/>
              </a:ext>
            </a:extLst>
          </p:cNvPr>
          <p:cNvCxnSpPr/>
          <p:nvPr/>
        </p:nvCxnSpPr>
        <p:spPr>
          <a:xfrm>
            <a:off x="3894686" y="4710810"/>
            <a:ext cx="8128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Left Bracket 26">
            <a:extLst>
              <a:ext uri="{FF2B5EF4-FFF2-40B4-BE49-F238E27FC236}">
                <a16:creationId xmlns:a16="http://schemas.microsoft.com/office/drawing/2014/main" id="{68A25E7A-F008-4BA5-9561-B5C53CF23EB5}"/>
              </a:ext>
            </a:extLst>
          </p:cNvPr>
          <p:cNvSpPr/>
          <p:nvPr/>
        </p:nvSpPr>
        <p:spPr>
          <a:xfrm rot="5400000" flipV="1">
            <a:off x="3599540" y="3282902"/>
            <a:ext cx="382427" cy="1452466"/>
          </a:xfrm>
          <a:prstGeom prst="leftBracket">
            <a:avLst>
              <a:gd name="adj" fmla="val 189901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Left Brace 27">
            <a:extLst>
              <a:ext uri="{FF2B5EF4-FFF2-40B4-BE49-F238E27FC236}">
                <a16:creationId xmlns:a16="http://schemas.microsoft.com/office/drawing/2014/main" id="{F2E4493A-0D02-4A88-AC9B-0E3792FFB0AA}"/>
              </a:ext>
            </a:extLst>
          </p:cNvPr>
          <p:cNvSpPr/>
          <p:nvPr/>
        </p:nvSpPr>
        <p:spPr>
          <a:xfrm rot="16200000">
            <a:off x="7512791" y="3940935"/>
            <a:ext cx="249256" cy="1743162"/>
          </a:xfrm>
          <a:prstGeom prst="leftBrace">
            <a:avLst>
              <a:gd name="adj1" fmla="val 24938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6698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8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23" grpId="0" animBg="1"/>
      <p:bldP spid="24" grpId="0" animBg="1"/>
      <p:bldP spid="27" grpId="0" animBg="1"/>
      <p:bldP spid="2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>
            <a:extLst>
              <a:ext uri="{FF2B5EF4-FFF2-40B4-BE49-F238E27FC236}">
                <a16:creationId xmlns:a16="http://schemas.microsoft.com/office/drawing/2014/main" id="{6D506A8D-8270-435C-B507-CE42B7F83C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8806" y="315121"/>
            <a:ext cx="5157787" cy="8239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4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2.</a:t>
            </a:r>
            <a:r>
              <a:rPr lang="en-US" altLang="en-US" sz="4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Tính:</a:t>
            </a:r>
          </a:p>
        </p:txBody>
      </p:sp>
      <p:sp>
        <p:nvSpPr>
          <p:cNvPr id="21507" name="Text Box 4">
            <a:extLst>
              <a:ext uri="{FF2B5EF4-FFF2-40B4-BE49-F238E27FC236}">
                <a16:creationId xmlns:a16="http://schemas.microsoft.com/office/drawing/2014/main" id="{4599BAAC-8BCF-4421-B951-6D9E0706D2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806" y="1204143"/>
            <a:ext cx="5562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a) (28,7 + 34,5) x 2,4</a:t>
            </a:r>
          </a:p>
        </p:txBody>
      </p:sp>
      <p:sp>
        <p:nvSpPr>
          <p:cNvPr id="21508" name="Text Box 6">
            <a:extLst>
              <a:ext uri="{FF2B5EF4-FFF2-40B4-BE49-F238E27FC236}">
                <a16:creationId xmlns:a16="http://schemas.microsoft.com/office/drawing/2014/main" id="{4DE21D7F-3707-44E7-904F-CE02D80814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4018" y="1229349"/>
            <a:ext cx="5257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b)  28,7 + 34,5 x  2,4   </a:t>
            </a:r>
          </a:p>
        </p:txBody>
      </p:sp>
      <p:pic>
        <p:nvPicPr>
          <p:cNvPr id="6" name="Picture 10" descr="Cute chef girl smiling in uniform mascot gesturing ok sign cartoon art  illustration 2335552 Vector Art at Vecteezy">
            <a:extLst>
              <a:ext uri="{FF2B5EF4-FFF2-40B4-BE49-F238E27FC236}">
                <a16:creationId xmlns:a16="http://schemas.microsoft.com/office/drawing/2014/main" id="{A151887E-3946-4059-B5AA-690376E215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DDFD4"/>
              </a:clrFrom>
              <a:clrTo>
                <a:srgbClr val="FDDFD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8" t="-1268"/>
          <a:stretch/>
        </p:blipFill>
        <p:spPr bwMode="auto">
          <a:xfrm>
            <a:off x="338187" y="1970928"/>
            <a:ext cx="5625499" cy="5102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38DEAEC5-236D-4A86-819C-BAEC5DA9D7EB}"/>
              </a:ext>
            </a:extLst>
          </p:cNvPr>
          <p:cNvGrpSpPr/>
          <p:nvPr/>
        </p:nvGrpSpPr>
        <p:grpSpPr>
          <a:xfrm>
            <a:off x="5104764" y="1905818"/>
            <a:ext cx="6296510" cy="4057531"/>
            <a:chOff x="4302936" y="40954"/>
            <a:chExt cx="6296510" cy="4057531"/>
          </a:xfrm>
        </p:grpSpPr>
        <p:sp>
          <p:nvSpPr>
            <p:cNvPr id="8" name="Speech Bubble: Oval 7">
              <a:extLst>
                <a:ext uri="{FF2B5EF4-FFF2-40B4-BE49-F238E27FC236}">
                  <a16:creationId xmlns:a16="http://schemas.microsoft.com/office/drawing/2014/main" id="{B31C72C9-7E04-43C8-B988-8B3059DA4751}"/>
                </a:ext>
              </a:extLst>
            </p:cNvPr>
            <p:cNvSpPr/>
            <p:nvPr/>
          </p:nvSpPr>
          <p:spPr>
            <a:xfrm rot="10989257">
              <a:off x="4302936" y="40954"/>
              <a:ext cx="6296510" cy="4057531"/>
            </a:xfrm>
            <a:prstGeom prst="wedgeEllipseCallout">
              <a:avLst>
                <a:gd name="adj1" fmla="val 65538"/>
                <a:gd name="adj2" fmla="val -21096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7620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0FF4788-9391-4FDD-9F24-EBB9FDEFDEEE}"/>
                </a:ext>
              </a:extLst>
            </p:cNvPr>
            <p:cNvSpPr txBox="1"/>
            <p:nvPr/>
          </p:nvSpPr>
          <p:spPr>
            <a:xfrm>
              <a:off x="4417871" y="657721"/>
              <a:ext cx="5892801" cy="295465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4800" b="1">
                  <a:ln w="31750">
                    <a:solidFill>
                      <a:srgbClr val="002060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iCiel Cadena" panose="02000503000000020004" pitchFamily="50" charset="0"/>
                </a:rPr>
                <a:t>Chúng mình cùng</a:t>
              </a:r>
            </a:p>
            <a:p>
              <a:pPr algn="ctr"/>
              <a:r>
                <a:rPr lang="en-US" sz="4800" b="1">
                  <a:ln w="31750">
                    <a:solidFill>
                      <a:srgbClr val="002060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iCiel Cadena" panose="02000503000000020004" pitchFamily="50" charset="0"/>
                </a:rPr>
                <a:t>trồng táo để có nguyên liệu làm bánh nào!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 build="p"/>
      <p:bldP spid="21507" grpId="0"/>
      <p:bldP spid="2150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E4E3"/>
          </a:solidFill>
          <a:ln>
            <a:solidFill>
              <a:srgbClr val="FCCC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F1DC2B-4C73-4C6E-A1CD-DCB5C17F395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075" y="1400782"/>
            <a:ext cx="6821850" cy="545721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C681497-31AD-483D-9BB8-2692E4A1AB15}"/>
              </a:ext>
            </a:extLst>
          </p:cNvPr>
          <p:cNvSpPr/>
          <p:nvPr/>
        </p:nvSpPr>
        <p:spPr>
          <a:xfrm>
            <a:off x="809136" y="-159709"/>
            <a:ext cx="10573728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500" b="1" cap="none" spc="0">
                <a:ln w="76200">
                  <a:solidFill>
                    <a:srgbClr val="FF006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114300" dist="114300" dir="2700000" algn="tl" rotWithShape="0">
                    <a:srgbClr val="FF0066"/>
                  </a:outerShdw>
                </a:effectLst>
                <a:latin typeface="iCiel Cadena" panose="02000503000000020004" pitchFamily="2" charset="0"/>
              </a:rPr>
              <a:t>Bé tập làm bánh</a:t>
            </a:r>
          </a:p>
        </p:txBody>
      </p:sp>
      <p:pic>
        <p:nvPicPr>
          <p:cNvPr id="6" name="Picture 4" descr="Premium Vector | Set of cupcake cartoon illustration">
            <a:extLst>
              <a:ext uri="{FF2B5EF4-FFF2-40B4-BE49-F238E27FC236}">
                <a16:creationId xmlns:a16="http://schemas.microsoft.com/office/drawing/2014/main" id="{B82117AD-0C84-4015-90BE-AD04F01E52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2833" b="48382"/>
          <a:stretch/>
        </p:blipFill>
        <p:spPr bwMode="auto">
          <a:xfrm rot="20538176">
            <a:off x="-323848" y="3875045"/>
            <a:ext cx="2790061" cy="3048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Premium Vector | Set of cupcake cartoon illustration">
            <a:extLst>
              <a:ext uri="{FF2B5EF4-FFF2-40B4-BE49-F238E27FC236}">
                <a16:creationId xmlns:a16="http://schemas.microsoft.com/office/drawing/2014/main" id="{2DFD83F8-B216-4A17-9B44-88FA49F99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244" t="-1360" r="2589" b="49742"/>
          <a:stretch/>
        </p:blipFill>
        <p:spPr bwMode="auto">
          <a:xfrm rot="568457">
            <a:off x="1352807" y="1445430"/>
            <a:ext cx="2854022" cy="3118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Premium Vector | Set of cupcake cartoon illustration">
            <a:extLst>
              <a:ext uri="{FF2B5EF4-FFF2-40B4-BE49-F238E27FC236}">
                <a16:creationId xmlns:a16="http://schemas.microsoft.com/office/drawing/2014/main" id="{BDCD1043-4E77-44D5-BD1B-A7435A1065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695" t="49237" r="4686" b="6056"/>
          <a:stretch/>
        </p:blipFill>
        <p:spPr bwMode="auto">
          <a:xfrm rot="21323900">
            <a:off x="9788120" y="1983682"/>
            <a:ext cx="2454333" cy="2401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Premium Vector | Set of cupcake cartoon illustration">
            <a:extLst>
              <a:ext uri="{FF2B5EF4-FFF2-40B4-BE49-F238E27FC236}">
                <a16:creationId xmlns:a16="http://schemas.microsoft.com/office/drawing/2014/main" id="{E944A605-295A-49F2-9D77-E018473F4F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1" t="51430" r="50280" b="3863"/>
          <a:stretch/>
        </p:blipFill>
        <p:spPr bwMode="auto">
          <a:xfrm rot="1193808">
            <a:off x="7907271" y="3905928"/>
            <a:ext cx="2788108" cy="2728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hlinkClick r:id="rId9" action="ppaction://hlinksldjump"/>
            <a:extLst>
              <a:ext uri="{FF2B5EF4-FFF2-40B4-BE49-F238E27FC236}">
                <a16:creationId xmlns:a16="http://schemas.microsoft.com/office/drawing/2014/main" id="{E79CB5B0-95C6-4B24-8EF7-350A306FBB3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434" y="6019681"/>
            <a:ext cx="1960807" cy="743187"/>
          </a:xfrm>
          <a:prstGeom prst="rect">
            <a:avLst/>
          </a:prstGeom>
        </p:spPr>
      </p:pic>
      <p:pic>
        <p:nvPicPr>
          <p:cNvPr id="13" name="tiếng trò chơi xuất hiện">
            <a:hlinkClick r:id="" action="ppaction://media"/>
            <a:extLst>
              <a:ext uri="{FF2B5EF4-FFF2-40B4-BE49-F238E27FC236}">
                <a16:creationId xmlns:a16="http://schemas.microsoft.com/office/drawing/2014/main" id="{1C1B2736-534B-442E-83E7-BBFE7D41724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071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923925" y="6188075"/>
            <a:ext cx="406400" cy="406400"/>
          </a:xfrm>
          <a:prstGeom prst="rect">
            <a:avLst/>
          </a:prstGeom>
        </p:spPr>
      </p:pic>
      <p:pic>
        <p:nvPicPr>
          <p:cNvPr id="14" name="17950329">
            <a:hlinkClick r:id="" action="ppaction://media"/>
            <a:extLst>
              <a:ext uri="{FF2B5EF4-FFF2-40B4-BE49-F238E27FC236}">
                <a16:creationId xmlns:a16="http://schemas.microsoft.com/office/drawing/2014/main" id="{1CE2A81E-506A-4FEA-B642-90712B480EA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711543" y="42302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268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4.07407E-6 L -4.16667E-7 0.02847 " pathEditMode="relative" rAng="0" ptsTypes="AA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744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numSld="7" showWhenStopped="0">
                <p:cTn id="1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7">
            <a:extLst>
              <a:ext uri="{FF2B5EF4-FFF2-40B4-BE49-F238E27FC236}">
                <a16:creationId xmlns:a16="http://schemas.microsoft.com/office/drawing/2014/main" id="{2CA4636C-B4E1-439F-B5EF-9E77BB12FFA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88"/>
            <a:ext cx="12192000" cy="6858000"/>
          </a:xfrm>
          <a:prstGeom prst="rect">
            <a:avLst/>
          </a:prstGeom>
        </p:spPr>
      </p:pic>
      <p:pic>
        <p:nvPicPr>
          <p:cNvPr id="14" name="图片 16">
            <a:extLst>
              <a:ext uri="{FF2B5EF4-FFF2-40B4-BE49-F238E27FC236}">
                <a16:creationId xmlns:a16="http://schemas.microsoft.com/office/drawing/2014/main" id="{DFC323FB-1123-403B-8271-EFF40DAF3AD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82041" y="2719705"/>
            <a:ext cx="2222803" cy="3545172"/>
          </a:xfrm>
          <a:prstGeom prst="rect">
            <a:avLst/>
          </a:prstGeom>
        </p:spPr>
      </p:pic>
      <p:pic>
        <p:nvPicPr>
          <p:cNvPr id="15" name="图片 11">
            <a:extLst>
              <a:ext uri="{FF2B5EF4-FFF2-40B4-BE49-F238E27FC236}">
                <a16:creationId xmlns:a16="http://schemas.microsoft.com/office/drawing/2014/main" id="{3BB51CC3-51D5-4756-98A8-31882F48237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263081" cy="1643027"/>
          </a:xfrm>
          <a:prstGeom prst="rect">
            <a:avLst/>
          </a:prstGeom>
        </p:spPr>
      </p:pic>
      <p:grpSp>
        <p:nvGrpSpPr>
          <p:cNvPr id="16" name="组合 1">
            <a:extLst>
              <a:ext uri="{FF2B5EF4-FFF2-40B4-BE49-F238E27FC236}">
                <a16:creationId xmlns:a16="http://schemas.microsoft.com/office/drawing/2014/main" id="{F0398A0C-A508-4E6C-85B3-AB3237AE39D1}"/>
              </a:ext>
            </a:extLst>
          </p:cNvPr>
          <p:cNvGrpSpPr/>
          <p:nvPr/>
        </p:nvGrpSpPr>
        <p:grpSpPr>
          <a:xfrm>
            <a:off x="1267" y="4423720"/>
            <a:ext cx="12215448" cy="2445422"/>
            <a:chOff x="-23447" y="4479679"/>
            <a:chExt cx="12215448" cy="2387174"/>
          </a:xfrm>
        </p:grpSpPr>
        <p:pic>
          <p:nvPicPr>
            <p:cNvPr id="17" name="图片 7">
              <a:extLst>
                <a:ext uri="{FF2B5EF4-FFF2-40B4-BE49-F238E27FC236}">
                  <a16:creationId xmlns:a16="http://schemas.microsoft.com/office/drawing/2014/main" id="{D5A0FD74-9A5B-4635-AE8D-4C458034CE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93677" y="5216647"/>
              <a:ext cx="4063658" cy="1594462"/>
            </a:xfrm>
            <a:prstGeom prst="rect">
              <a:avLst/>
            </a:prstGeom>
          </p:spPr>
        </p:pic>
        <p:pic>
          <p:nvPicPr>
            <p:cNvPr id="18" name="图片 8">
              <a:extLst>
                <a:ext uri="{FF2B5EF4-FFF2-40B4-BE49-F238E27FC236}">
                  <a16:creationId xmlns:a16="http://schemas.microsoft.com/office/drawing/2014/main" id="{DEB56ABB-1DF4-48EB-A3FC-004371B9948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414" y="4971764"/>
              <a:ext cx="3311839" cy="1612130"/>
            </a:xfrm>
            <a:prstGeom prst="rect">
              <a:avLst/>
            </a:prstGeom>
          </p:spPr>
        </p:pic>
        <p:pic>
          <p:nvPicPr>
            <p:cNvPr id="19" name="图片 9">
              <a:extLst>
                <a:ext uri="{FF2B5EF4-FFF2-40B4-BE49-F238E27FC236}">
                  <a16:creationId xmlns:a16="http://schemas.microsoft.com/office/drawing/2014/main" id="{EDF1B994-1053-4B33-A2DB-8139ADAE940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" y="5796243"/>
              <a:ext cx="12192000" cy="1070610"/>
            </a:xfrm>
            <a:prstGeom prst="rect">
              <a:avLst/>
            </a:prstGeom>
          </p:spPr>
        </p:pic>
        <p:pic>
          <p:nvPicPr>
            <p:cNvPr id="20" name="图片 12">
              <a:extLst>
                <a:ext uri="{FF2B5EF4-FFF2-40B4-BE49-F238E27FC236}">
                  <a16:creationId xmlns:a16="http://schemas.microsoft.com/office/drawing/2014/main" id="{8B1F46E2-5F28-46B3-9122-23D1D7131B5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3447" y="4479679"/>
              <a:ext cx="12203723" cy="2383540"/>
            </a:xfrm>
            <a:prstGeom prst="rect">
              <a:avLst/>
            </a:prstGeom>
          </p:spPr>
        </p:pic>
      </p:grpSp>
      <p:pic>
        <p:nvPicPr>
          <p:cNvPr id="1026" name="a - 9Slide.vn" descr="Hình ảnh Vẽ Tay Cây Non, Cây Non, Lễ Trồng Cây, Cây Nhỏ trong suốt PNG và  Vector để tải xuống miễn phí">
            <a:hlinkClick r:id="rId10" action="ppaction://hlinksldjump"/>
            <a:extLst>
              <a:ext uri="{FF2B5EF4-FFF2-40B4-BE49-F238E27FC236}">
                <a16:creationId xmlns:a16="http://schemas.microsoft.com/office/drawing/2014/main" id="{09A31B78-53DB-4DDF-A064-45CD9573D3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2500" b="90625" l="31094" r="68125">
                        <a14:foregroundMark x1="45781" y1="12656" x2="45781" y2="12656"/>
                        <a14:foregroundMark x1="68125" y1="88125" x2="68125" y2="88125"/>
                        <a14:foregroundMark x1="31094" y1="88906" x2="31094" y2="889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083" t="6933" r="27709"/>
          <a:stretch/>
        </p:blipFill>
        <p:spPr bwMode="auto">
          <a:xfrm>
            <a:off x="4051300" y="3924300"/>
            <a:ext cx="1905000" cy="2654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b - 9Slide.vn" descr="Hình ảnh Vẽ Tay Cây Non, Cây Non, Lễ Trồng Cây, Cây Nhỏ trong suốt PNG và  Vector để tải xuống miễn phí">
            <a:hlinkClick r:id="rId13" action="ppaction://hlinksldjump"/>
            <a:extLst>
              <a:ext uri="{FF2B5EF4-FFF2-40B4-BE49-F238E27FC236}">
                <a16:creationId xmlns:a16="http://schemas.microsoft.com/office/drawing/2014/main" id="{C4482A3D-D7B7-424D-883B-DC685EADBF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2500" b="90625" l="31094" r="68125">
                        <a14:foregroundMark x1="45781" y1="12656" x2="45781" y2="12656"/>
                        <a14:foregroundMark x1="68125" y1="88125" x2="68125" y2="88125"/>
                        <a14:foregroundMark x1="31094" y1="88906" x2="31094" y2="889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083" t="6933" r="27709"/>
          <a:stretch/>
        </p:blipFill>
        <p:spPr bwMode="auto">
          <a:xfrm>
            <a:off x="8580556" y="3986033"/>
            <a:ext cx="2006600" cy="2654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2">
            <a:extLst>
              <a:ext uri="{FF2B5EF4-FFF2-40B4-BE49-F238E27FC236}">
                <a16:creationId xmlns:a16="http://schemas.microsoft.com/office/drawing/2014/main" id="{0E31AB1A-544B-4901-9E41-357787416998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4692" b="83294" l="61600" r="97000">
                        <a14:foregroundMark x1="63667" y1="48341" x2="63667" y2="48341"/>
                        <a14:foregroundMark x1="63600" y1="46564" x2="62967" y2="53140"/>
                        <a14:foregroundMark x1="61633" y1="52725" x2="61633" y2="52725"/>
                        <a14:foregroundMark x1="76300" y1="18187" x2="81533" y2="17062"/>
                        <a14:foregroundMark x1="81533" y1="17062" x2="83033" y2="17062"/>
                        <a14:foregroundMark x1="80567" y1="14810" x2="80333" y2="14692"/>
                        <a14:foregroundMark x1="85067" y1="16351" x2="85067" y2="16351"/>
                        <a14:foregroundMark x1="94167" y1="36730" x2="95100" y2="40344"/>
                        <a14:foregroundMark x1="94800" y1="44550" x2="95033" y2="52844"/>
                        <a14:foregroundMark x1="95033" y1="52844" x2="95033" y2="52844"/>
                        <a14:foregroundMark x1="97000" y1="51007" x2="97000" y2="51007"/>
                        <a14:foregroundMark x1="79233" y1="82346" x2="83100" y2="83294"/>
                        <a14:backgroundMark x1="65633" y1="64100" x2="73067" y2="74171"/>
                        <a14:backgroundMark x1="78267" y1="59716" x2="78267" y2="59716"/>
                        <a14:backgroundMark x1="85867" y1="59479" x2="85867" y2="594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313" t="11683" r="2176" b="11753"/>
          <a:stretch/>
        </p:blipFill>
        <p:spPr>
          <a:xfrm>
            <a:off x="2628900" y="1231854"/>
            <a:ext cx="4572000" cy="5250731"/>
          </a:xfrm>
          <a:prstGeom prst="rect">
            <a:avLst/>
          </a:prstGeom>
        </p:spPr>
      </p:pic>
      <p:pic>
        <p:nvPicPr>
          <p:cNvPr id="8" name="图片 22">
            <a:extLst>
              <a:ext uri="{FF2B5EF4-FFF2-40B4-BE49-F238E27FC236}">
                <a16:creationId xmlns:a16="http://schemas.microsoft.com/office/drawing/2014/main" id="{1E734A66-4763-4552-8080-062864CB6914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4692" b="83294" l="61600" r="97000">
                        <a14:foregroundMark x1="63667" y1="48341" x2="63667" y2="48341"/>
                        <a14:foregroundMark x1="63600" y1="46564" x2="62967" y2="53140"/>
                        <a14:foregroundMark x1="61633" y1="52725" x2="61633" y2="52725"/>
                        <a14:foregroundMark x1="76300" y1="18187" x2="81533" y2="17062"/>
                        <a14:foregroundMark x1="81533" y1="17062" x2="83033" y2="17062"/>
                        <a14:foregroundMark x1="80567" y1="14810" x2="80333" y2="14692"/>
                        <a14:foregroundMark x1="85067" y1="16351" x2="85067" y2="16351"/>
                        <a14:foregroundMark x1="94167" y1="36730" x2="95100" y2="40344"/>
                        <a14:foregroundMark x1="94800" y1="44550" x2="95033" y2="52844"/>
                        <a14:foregroundMark x1="95033" y1="52844" x2="95033" y2="52844"/>
                        <a14:foregroundMark x1="97000" y1="51007" x2="97000" y2="51007"/>
                        <a14:foregroundMark x1="79233" y1="82346" x2="83100" y2="83294"/>
                        <a14:backgroundMark x1="65633" y1="64100" x2="73067" y2="74171"/>
                        <a14:backgroundMark x1="78267" y1="59716" x2="78267" y2="59716"/>
                        <a14:backgroundMark x1="85867" y1="59479" x2="85867" y2="594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313" t="11683" r="2176" b="11753"/>
          <a:stretch/>
        </p:blipFill>
        <p:spPr>
          <a:xfrm>
            <a:off x="7150869" y="1279861"/>
            <a:ext cx="4572000" cy="52507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7A416EB-A66C-4DFE-86E5-651EB6A90BED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5178" b="80325" l="19535" r="89651">
                        <a14:foregroundMark x1="53605" y1="5769" x2="53605" y2="5769"/>
                        <a14:foregroundMark x1="58721" y1="5178" x2="58721" y2="5178"/>
                        <a14:foregroundMark x1="45465" y1="43639" x2="45465" y2="43639"/>
                        <a14:foregroundMark x1="84070" y1="67456" x2="84070" y2="67456"/>
                        <a14:foregroundMark x1="78488" y1="59320" x2="78488" y2="59320"/>
                        <a14:foregroundMark x1="77674" y1="64645" x2="77674" y2="64645"/>
                        <a14:foregroundMark x1="89767" y1="62278" x2="89767" y2="62278"/>
                        <a14:foregroundMark x1="86512" y1="75148" x2="80233" y2="72337"/>
                        <a14:foregroundMark x1="80233" y1="72337" x2="75349" y2="66272"/>
                        <a14:foregroundMark x1="75349" y1="66272" x2="74884" y2="64053"/>
                        <a14:foregroundMark x1="81744" y1="80325" x2="86047" y2="79142"/>
                        <a14:foregroundMark x1="57326" y1="5917" x2="57326" y2="5917"/>
                      </a14:backgroundRemoval>
                    </a14:imgEffect>
                  </a14:imgLayer>
                </a14:imgProps>
              </a:ext>
            </a:extLst>
          </a:blip>
          <a:srcRect l="18652" r="4337" b="16173"/>
          <a:stretch/>
        </p:blipFill>
        <p:spPr>
          <a:xfrm flipH="1">
            <a:off x="157770" y="2398204"/>
            <a:ext cx="4424907" cy="4459796"/>
          </a:xfrm>
          <a:prstGeom prst="rect">
            <a:avLst/>
          </a:prstGeom>
        </p:spPr>
      </p:pic>
      <p:sp>
        <p:nvSpPr>
          <p:cNvPr id="12" name="Title 6">
            <a:extLst>
              <a:ext uri="{FF2B5EF4-FFF2-40B4-BE49-F238E27FC236}">
                <a16:creationId xmlns:a16="http://schemas.microsoft.com/office/drawing/2014/main" id="{E44F046C-293F-42BE-B4AA-721007155E0B}"/>
              </a:ext>
            </a:extLst>
          </p:cNvPr>
          <p:cNvSpPr txBox="1">
            <a:spLocks/>
          </p:cNvSpPr>
          <p:nvPr/>
        </p:nvSpPr>
        <p:spPr>
          <a:xfrm>
            <a:off x="838200" y="379413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>
                <a:solidFill>
                  <a:schemeClr val="accent5">
                    <a:lumMod val="75000"/>
                  </a:schemeClr>
                </a:solidFill>
                <a:latin typeface="UTM Cooper Black" panose="02040603050506020204" pitchFamily="18" charset="0"/>
                <a:ea typeface="微软雅黑" panose="020B0503020204020204" pitchFamily="34" charset="-122"/>
                <a:cs typeface="+mn-cs"/>
              </a:rPr>
              <a:t>TRỒNG CÂY TÁO</a:t>
            </a:r>
          </a:p>
        </p:txBody>
      </p:sp>
      <p:pic>
        <p:nvPicPr>
          <p:cNvPr id="13" name="Picture 12">
            <a:hlinkClick r:id="rId18" action="ppaction://hlinksldjump"/>
            <a:extLst>
              <a:ext uri="{FF2B5EF4-FFF2-40B4-BE49-F238E27FC236}">
                <a16:creationId xmlns:a16="http://schemas.microsoft.com/office/drawing/2014/main" id="{79B6E7D6-FB42-4EAB-B916-5A1904242029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489149" y="87517"/>
            <a:ext cx="627889" cy="627889"/>
          </a:xfrm>
          <a:prstGeom prst="rect">
            <a:avLst/>
          </a:prstGeom>
        </p:spPr>
      </p:pic>
      <p:pic>
        <p:nvPicPr>
          <p:cNvPr id="1028" name="Picture 4" descr="Winner Gif Png - Find-our-Love">
            <a:extLst>
              <a:ext uri="{FF2B5EF4-FFF2-40B4-BE49-F238E27FC236}">
                <a16:creationId xmlns:a16="http://schemas.microsoft.com/office/drawing/2014/main" id="{782BDBD4-2E79-4BF9-A381-1B267222A00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1692" y="278721"/>
            <a:ext cx="6775760" cy="677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F81C2DF-27A9-474A-BACE-7A7DA1DE6A52}"/>
              </a:ext>
            </a:extLst>
          </p:cNvPr>
          <p:cNvSpPr txBox="1"/>
          <p:nvPr/>
        </p:nvSpPr>
        <p:spPr>
          <a:xfrm>
            <a:off x="-3200401" y="1704976"/>
            <a:ext cx="2925811" cy="35394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Click vào cây nhỏ để qua slide bài tập (theo thứ tự)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Click vào ông cụ để ra chữ Win.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Click vào dấu &gt; để qua slide BT3.</a:t>
            </a:r>
          </a:p>
        </p:txBody>
      </p:sp>
    </p:spTree>
    <p:extLst>
      <p:ext uri="{BB962C8B-B14F-4D97-AF65-F5344CB8AC3E}">
        <p14:creationId xmlns:p14="http://schemas.microsoft.com/office/powerpoint/2010/main" val="1097273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1.48148E-6 L 0.41406 0.00856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703" y="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>
            <a:extLst>
              <a:ext uri="{FF2B5EF4-FFF2-40B4-BE49-F238E27FC236}">
                <a16:creationId xmlns:a16="http://schemas.microsoft.com/office/drawing/2014/main" id="{6D506A8D-8270-435C-B507-CE42B7F83C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50106" y="738190"/>
            <a:ext cx="5157787" cy="8239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4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2.</a:t>
            </a:r>
            <a:r>
              <a:rPr lang="en-US" altLang="en-US" sz="4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Tính:</a:t>
            </a:r>
          </a:p>
        </p:txBody>
      </p:sp>
      <p:sp>
        <p:nvSpPr>
          <p:cNvPr id="21507" name="Text Box 4">
            <a:extLst>
              <a:ext uri="{FF2B5EF4-FFF2-40B4-BE49-F238E27FC236}">
                <a16:creationId xmlns:a16="http://schemas.microsoft.com/office/drawing/2014/main" id="{4599BAAC-8BCF-4421-B951-6D9E0706D2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1879600"/>
            <a:ext cx="5562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a) (28,7 + 34,5) x 2,4</a:t>
            </a:r>
          </a:p>
        </p:txBody>
      </p:sp>
      <p:sp>
        <p:nvSpPr>
          <p:cNvPr id="48146" name="Text Box 18">
            <a:extLst>
              <a:ext uri="{FF2B5EF4-FFF2-40B4-BE49-F238E27FC236}">
                <a16:creationId xmlns:a16="http://schemas.microsoft.com/office/drawing/2014/main" id="{2F5FE10F-B4EE-46C7-AFF5-D636FBBC00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2625725"/>
            <a:ext cx="5562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=         63,2       x 2,4</a:t>
            </a:r>
          </a:p>
        </p:txBody>
      </p:sp>
      <p:sp>
        <p:nvSpPr>
          <p:cNvPr id="48147" name="Text Box 19">
            <a:extLst>
              <a:ext uri="{FF2B5EF4-FFF2-40B4-BE49-F238E27FC236}">
                <a16:creationId xmlns:a16="http://schemas.microsoft.com/office/drawing/2014/main" id="{CD362FBF-A75E-41F9-B007-6BBE6C8E43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3311525"/>
            <a:ext cx="5562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=              151,68</a:t>
            </a:r>
          </a:p>
        </p:txBody>
      </p:sp>
      <p:pic>
        <p:nvPicPr>
          <p:cNvPr id="9" name="Picture 10" descr="Cute chef girl smiling in uniform mascot gesturing ok sign cartoon art  illustration 2335552 Vector Art at Vecteezy">
            <a:hlinkClick r:id="rId2" action="ppaction://hlinksldjump"/>
            <a:extLst>
              <a:ext uri="{FF2B5EF4-FFF2-40B4-BE49-F238E27FC236}">
                <a16:creationId xmlns:a16="http://schemas.microsoft.com/office/drawing/2014/main" id="{F1570ED3-8DD4-425A-B332-CF7C2913B2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DDFD4"/>
              </a:clrFrom>
              <a:clrTo>
                <a:srgbClr val="FDDFD4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846" b="91298" l="19509" r="91044">
                        <a14:foregroundMark x1="52310" y1="7846" x2="52310" y2="7846"/>
                        <a14:foregroundMark x1="49401" y1="91298" x2="49401" y2="91298"/>
                        <a14:backgroundMark x1="71592" y1="26106" x2="72904" y2="58702"/>
                        <a14:backgroundMark x1="26469" y1="23181" x2="22875" y2="37233"/>
                        <a14:backgroundMark x1="22875" y1="37233" x2="23788" y2="57632"/>
                        <a14:backgroundMark x1="23788" y1="57632" x2="41643" y2="84379"/>
                        <a14:backgroundMark x1="41643" y1="84379" x2="41072" y2="87019"/>
                        <a14:backgroundMark x1="57273" y1="85735" x2="55448" y2="932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678" t="-1268"/>
          <a:stretch/>
        </p:blipFill>
        <p:spPr bwMode="auto">
          <a:xfrm flipH="1">
            <a:off x="7620012" y="2118057"/>
            <a:ext cx="5189546" cy="4706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48A76DB-404C-4ECC-B160-47F2554B0A43}"/>
              </a:ext>
            </a:extLst>
          </p:cNvPr>
          <p:cNvGrpSpPr/>
          <p:nvPr/>
        </p:nvGrpSpPr>
        <p:grpSpPr>
          <a:xfrm flipH="1">
            <a:off x="1773228" y="1133534"/>
            <a:ext cx="6296510" cy="4057531"/>
            <a:chOff x="4302936" y="40954"/>
            <a:chExt cx="6296510" cy="4057531"/>
          </a:xfrm>
        </p:grpSpPr>
        <p:sp>
          <p:nvSpPr>
            <p:cNvPr id="12" name="Speech Bubble: Oval 11">
              <a:extLst>
                <a:ext uri="{FF2B5EF4-FFF2-40B4-BE49-F238E27FC236}">
                  <a16:creationId xmlns:a16="http://schemas.microsoft.com/office/drawing/2014/main" id="{C37C3C3F-97D1-43F2-8F52-D3E64194BEF2}"/>
                </a:ext>
              </a:extLst>
            </p:cNvPr>
            <p:cNvSpPr/>
            <p:nvPr/>
          </p:nvSpPr>
          <p:spPr>
            <a:xfrm rot="10989257">
              <a:off x="4302936" y="40954"/>
              <a:ext cx="6296510" cy="4057531"/>
            </a:xfrm>
            <a:prstGeom prst="wedgeEllipseCallout">
              <a:avLst>
                <a:gd name="adj1" fmla="val 65538"/>
                <a:gd name="adj2" fmla="val -21096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7620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6AB61FA-E2D6-4A5A-9EEB-F8EA0C28DCF2}"/>
                </a:ext>
              </a:extLst>
            </p:cNvPr>
            <p:cNvSpPr txBox="1"/>
            <p:nvPr/>
          </p:nvSpPr>
          <p:spPr>
            <a:xfrm>
              <a:off x="4417871" y="657721"/>
              <a:ext cx="5892801" cy="270843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4400" b="1">
                  <a:ln w="31750">
                    <a:solidFill>
                      <a:srgbClr val="002060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iCiel Cadena" panose="02000503000000020004" pitchFamily="50" charset="0"/>
                </a:rPr>
                <a:t>Hãy nêu thứ tự thực hiện các phép tính trong một biểu thức có chứa dấu ngoặc.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3A6A65E-9265-4D26-B3A4-4B75A5D61F3B}"/>
              </a:ext>
            </a:extLst>
          </p:cNvPr>
          <p:cNvGrpSpPr/>
          <p:nvPr/>
        </p:nvGrpSpPr>
        <p:grpSpPr>
          <a:xfrm>
            <a:off x="1489044" y="968866"/>
            <a:ext cx="7121556" cy="4833198"/>
            <a:chOff x="7723451" y="-1172761"/>
            <a:chExt cx="7121556" cy="4833198"/>
          </a:xfrm>
        </p:grpSpPr>
        <p:sp>
          <p:nvSpPr>
            <p:cNvPr id="16" name="Speech Bubble: Oval 15">
              <a:extLst>
                <a:ext uri="{FF2B5EF4-FFF2-40B4-BE49-F238E27FC236}">
                  <a16:creationId xmlns:a16="http://schemas.microsoft.com/office/drawing/2014/main" id="{D543837D-17E8-481A-BE94-997C14214724}"/>
                </a:ext>
              </a:extLst>
            </p:cNvPr>
            <p:cNvSpPr/>
            <p:nvPr/>
          </p:nvSpPr>
          <p:spPr>
            <a:xfrm rot="10610743" flipH="1">
              <a:off x="7723451" y="-1172761"/>
              <a:ext cx="7121556" cy="4833198"/>
            </a:xfrm>
            <a:prstGeom prst="wedgeEllipseCallout">
              <a:avLst>
                <a:gd name="adj1" fmla="val 65538"/>
                <a:gd name="adj2" fmla="val -21096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7620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1FA0BDE-9387-47F6-BD72-4EADCCEE6D41}"/>
                </a:ext>
              </a:extLst>
            </p:cNvPr>
            <p:cNvSpPr txBox="1"/>
            <p:nvPr/>
          </p:nvSpPr>
          <p:spPr>
            <a:xfrm flipH="1">
              <a:off x="8236252" y="-610385"/>
              <a:ext cx="5892801" cy="406265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4400" b="1">
                  <a:ln w="31750">
                    <a:solidFill>
                      <a:srgbClr val="002060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iCiel Cadena" panose="02000503000000020004" pitchFamily="50" charset="0"/>
                </a:rPr>
                <a:t>Thực hiện phép tính trong dấu ngoặc trước rồi thực hiện các phép tính còn lại theo thứ tự nhân, chia trước, cộng trừ sau.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62913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8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8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/>
      <p:bldP spid="48146" grpId="0"/>
      <p:bldP spid="4814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>
            <a:extLst>
              <a:ext uri="{FF2B5EF4-FFF2-40B4-BE49-F238E27FC236}">
                <a16:creationId xmlns:a16="http://schemas.microsoft.com/office/drawing/2014/main" id="{6D506A8D-8270-435C-B507-CE42B7F83C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50106" y="738190"/>
            <a:ext cx="5157787" cy="8239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4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2.</a:t>
            </a:r>
            <a:r>
              <a:rPr lang="en-US" altLang="en-US" sz="4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Tính:</a:t>
            </a:r>
          </a:p>
        </p:txBody>
      </p:sp>
      <p:sp>
        <p:nvSpPr>
          <p:cNvPr id="21508" name="Text Box 6">
            <a:extLst>
              <a:ext uri="{FF2B5EF4-FFF2-40B4-BE49-F238E27FC236}">
                <a16:creationId xmlns:a16="http://schemas.microsoft.com/office/drawing/2014/main" id="{4DE21D7F-3707-44E7-904F-CE02D80814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7100" y="1876426"/>
            <a:ext cx="5257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b)  28,7 + 34,5 x  2,4   </a:t>
            </a:r>
          </a:p>
        </p:txBody>
      </p:sp>
      <p:sp>
        <p:nvSpPr>
          <p:cNvPr id="48148" name="Text Box 20">
            <a:extLst>
              <a:ext uri="{FF2B5EF4-FFF2-40B4-BE49-F238E27FC236}">
                <a16:creationId xmlns:a16="http://schemas.microsoft.com/office/drawing/2014/main" id="{A0F90225-5C6A-4470-ABAF-F300A3CB70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7100" y="2638426"/>
            <a:ext cx="5257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=  28,7 +      82,80   </a:t>
            </a:r>
          </a:p>
        </p:txBody>
      </p:sp>
      <p:sp>
        <p:nvSpPr>
          <p:cNvPr id="48149" name="Text Box 21">
            <a:extLst>
              <a:ext uri="{FF2B5EF4-FFF2-40B4-BE49-F238E27FC236}">
                <a16:creationId xmlns:a16="http://schemas.microsoft.com/office/drawing/2014/main" id="{9716077F-23FA-4385-B00E-080EEF99C7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7100" y="3324226"/>
            <a:ext cx="5257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=        111,5   </a:t>
            </a:r>
          </a:p>
        </p:txBody>
      </p:sp>
      <p:pic>
        <p:nvPicPr>
          <p:cNvPr id="9" name="Picture 10" descr="Cute chef girl smiling in uniform mascot gesturing ok sign cartoon art  illustration 2335552 Vector Art at Vecteezy">
            <a:hlinkClick r:id="rId2" action="ppaction://hlinksldjump"/>
            <a:extLst>
              <a:ext uri="{FF2B5EF4-FFF2-40B4-BE49-F238E27FC236}">
                <a16:creationId xmlns:a16="http://schemas.microsoft.com/office/drawing/2014/main" id="{BE142FAA-943A-49C4-9961-11B761A704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DDFD4"/>
              </a:clrFrom>
              <a:clrTo>
                <a:srgbClr val="FDDFD4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846" b="91298" l="19509" r="91044">
                        <a14:foregroundMark x1="52310" y1="7846" x2="52310" y2="7846"/>
                        <a14:foregroundMark x1="49401" y1="91298" x2="49401" y2="91298"/>
                        <a14:backgroundMark x1="71592" y1="26106" x2="72904" y2="58702"/>
                        <a14:backgroundMark x1="26469" y1="23181" x2="22875" y2="37233"/>
                        <a14:backgroundMark x1="22875" y1="37233" x2="23788" y2="57632"/>
                        <a14:backgroundMark x1="23788" y1="57632" x2="41643" y2="84379"/>
                        <a14:backgroundMark x1="41643" y1="84379" x2="41072" y2="87019"/>
                        <a14:backgroundMark x1="57273" y1="85735" x2="55448" y2="932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678" t="-1268"/>
          <a:stretch/>
        </p:blipFill>
        <p:spPr bwMode="auto">
          <a:xfrm>
            <a:off x="-508000" y="2028079"/>
            <a:ext cx="5189546" cy="4706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B19F2CF8-DA1D-4394-B36D-D28705273A6C}"/>
              </a:ext>
            </a:extLst>
          </p:cNvPr>
          <p:cNvGrpSpPr/>
          <p:nvPr/>
        </p:nvGrpSpPr>
        <p:grpSpPr>
          <a:xfrm>
            <a:off x="3035854" y="1087497"/>
            <a:ext cx="6296510" cy="4057531"/>
            <a:chOff x="4302936" y="40954"/>
            <a:chExt cx="6296510" cy="4057531"/>
          </a:xfrm>
        </p:grpSpPr>
        <p:sp>
          <p:nvSpPr>
            <p:cNvPr id="11" name="Speech Bubble: Oval 10">
              <a:extLst>
                <a:ext uri="{FF2B5EF4-FFF2-40B4-BE49-F238E27FC236}">
                  <a16:creationId xmlns:a16="http://schemas.microsoft.com/office/drawing/2014/main" id="{CEC9AB53-8E98-4BCE-82ED-3B01B539F308}"/>
                </a:ext>
              </a:extLst>
            </p:cNvPr>
            <p:cNvSpPr/>
            <p:nvPr/>
          </p:nvSpPr>
          <p:spPr>
            <a:xfrm rot="10989257">
              <a:off x="4302936" y="40954"/>
              <a:ext cx="6296510" cy="4057531"/>
            </a:xfrm>
            <a:prstGeom prst="wedgeEllipseCallout">
              <a:avLst>
                <a:gd name="adj1" fmla="val 65538"/>
                <a:gd name="adj2" fmla="val -21096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7620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2C19971-9CB7-4A83-9707-D4B1CCACE9A7}"/>
                </a:ext>
              </a:extLst>
            </p:cNvPr>
            <p:cNvSpPr txBox="1"/>
            <p:nvPr/>
          </p:nvSpPr>
          <p:spPr>
            <a:xfrm>
              <a:off x="4417871" y="657721"/>
              <a:ext cx="5892801" cy="270843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4400" b="1">
                  <a:ln w="31750">
                    <a:solidFill>
                      <a:srgbClr val="002060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iCiel Cadena" panose="02000503000000020004" pitchFamily="50" charset="0"/>
                </a:rPr>
                <a:t>Hãy nêu thứ tự thực hiện các phép tính trong một biểu thức không có dấu ngoặc.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CA8ECE3-E5A7-4138-AEBD-E758809FA2C0}"/>
              </a:ext>
            </a:extLst>
          </p:cNvPr>
          <p:cNvGrpSpPr/>
          <p:nvPr/>
        </p:nvGrpSpPr>
        <p:grpSpPr>
          <a:xfrm flipH="1">
            <a:off x="2928991" y="1201089"/>
            <a:ext cx="6452766" cy="4218601"/>
            <a:chOff x="7493479" y="-1329009"/>
            <a:chExt cx="7347226" cy="4995778"/>
          </a:xfrm>
        </p:grpSpPr>
        <p:sp>
          <p:nvSpPr>
            <p:cNvPr id="14" name="Speech Bubble: Oval 13">
              <a:extLst>
                <a:ext uri="{FF2B5EF4-FFF2-40B4-BE49-F238E27FC236}">
                  <a16:creationId xmlns:a16="http://schemas.microsoft.com/office/drawing/2014/main" id="{08E9BDBE-C04F-4D51-8411-65AD044B47C5}"/>
                </a:ext>
              </a:extLst>
            </p:cNvPr>
            <p:cNvSpPr/>
            <p:nvPr/>
          </p:nvSpPr>
          <p:spPr>
            <a:xfrm rot="10610743" flipH="1">
              <a:off x="7493479" y="-1329009"/>
              <a:ext cx="7347226" cy="4995778"/>
            </a:xfrm>
            <a:prstGeom prst="wedgeEllipseCallout">
              <a:avLst>
                <a:gd name="adj1" fmla="val 65538"/>
                <a:gd name="adj2" fmla="val -21096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7620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506E936-0017-4CDD-93B9-DA00DA2C2ACA}"/>
                </a:ext>
              </a:extLst>
            </p:cNvPr>
            <p:cNvSpPr txBox="1"/>
            <p:nvPr/>
          </p:nvSpPr>
          <p:spPr>
            <a:xfrm flipH="1">
              <a:off x="8118994" y="-478310"/>
              <a:ext cx="5892801" cy="20313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4400" b="1">
                  <a:ln w="31750">
                    <a:solidFill>
                      <a:srgbClr val="002060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iCiel Cadena" panose="02000503000000020004" pitchFamily="50" charset="0"/>
                </a:rPr>
                <a:t>Thực hiện phép tính theo thứ tự nhân, chia trước, cộng trừ sau.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81505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8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8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/>
      <p:bldP spid="48148" grpId="0"/>
      <p:bldP spid="4814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A_图片 38">
            <a:extLst>
              <a:ext uri="{FF2B5EF4-FFF2-40B4-BE49-F238E27FC236}">
                <a16:creationId xmlns:a16="http://schemas.microsoft.com/office/drawing/2014/main" id="{5A975360-EAC1-46E8-B5B0-E2ACF5F5ED7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0782010" y="5075548"/>
            <a:ext cx="1910245" cy="130872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5AB3517-A7AB-45F5-A769-3F37444EC1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04801"/>
            <a:ext cx="117856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3. Một người đi xe đạp mỗi giờ đi được 12,5km. Hỏi 2,5 giờ người đó đi được bao nhiêu ki-lô-mét?</a:t>
            </a:r>
            <a:endParaRPr kumimoji="0" lang="en-US" altLang="en-US" sz="3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11">
            <a:extLst>
              <a:ext uri="{FF2B5EF4-FFF2-40B4-BE49-F238E27FC236}">
                <a16:creationId xmlns:a16="http://schemas.microsoft.com/office/drawing/2014/main" id="{3B368ECD-851D-448A-B6B5-70E9FD399C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099" y="3018676"/>
            <a:ext cx="8089900" cy="1295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72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Trong 2,5 giờ người đó đi được số</a:t>
            </a:r>
            <a:r>
              <a:rPr kumimoji="0" lang="en-US" altLang="en-US" sz="4000" b="1" i="0" u="none" strike="noStrike" kern="1200" cap="none" spc="0" normalizeH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72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ki-lô-mét</a:t>
            </a: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là</a:t>
            </a:r>
            <a:r>
              <a:rPr kumimoji="0" lang="en-US" altLang="en-US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  </a:t>
            </a:r>
            <a:r>
              <a:rPr kumimoji="0" lang="en-US" altLang="en-US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kumimoji="0" lang="en-US" altLang="en-US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22">
            <a:extLst>
              <a:ext uri="{FF2B5EF4-FFF2-40B4-BE49-F238E27FC236}">
                <a16:creationId xmlns:a16="http://schemas.microsoft.com/office/drawing/2014/main" id="{FD835ACA-9515-4119-8FF1-AC3C8CC0A7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08900" y="2206805"/>
            <a:ext cx="2362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 giải</a:t>
            </a: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7" name="Text Box 24">
            <a:extLst>
              <a:ext uri="{FF2B5EF4-FFF2-40B4-BE49-F238E27FC236}">
                <a16:creationId xmlns:a16="http://schemas.microsoft.com/office/drawing/2014/main" id="{E3384AB7-70AC-4D07-A0EE-514EBC8D2D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3100" y="4156163"/>
            <a:ext cx="60325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12,5   x   2,5  =  31,25 (km)</a:t>
            </a:r>
          </a:p>
        </p:txBody>
      </p:sp>
      <p:sp>
        <p:nvSpPr>
          <p:cNvPr id="8" name="Text Box 28">
            <a:extLst>
              <a:ext uri="{FF2B5EF4-FFF2-40B4-BE49-F238E27FC236}">
                <a16:creationId xmlns:a16="http://schemas.microsoft.com/office/drawing/2014/main" id="{C73E4B21-719E-4149-82CE-8CB2B72ACF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9501" y="4905643"/>
            <a:ext cx="5181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Đáp số : 31,25 km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9DAEECA-8F40-4E72-861A-B5D0EE695F59}"/>
              </a:ext>
            </a:extLst>
          </p:cNvPr>
          <p:cNvCxnSpPr/>
          <p:nvPr/>
        </p:nvCxnSpPr>
        <p:spPr>
          <a:xfrm>
            <a:off x="4419600" y="1981200"/>
            <a:ext cx="0" cy="46482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Box 22">
            <a:extLst>
              <a:ext uri="{FF2B5EF4-FFF2-40B4-BE49-F238E27FC236}">
                <a16:creationId xmlns:a16="http://schemas.microsoft.com/office/drawing/2014/main" id="{BDD5A7D7-616F-49A2-88BD-B18E3C2125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9515" y="1749105"/>
            <a:ext cx="2362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kumimoji="0" lang="en-US" altLang="en-US" sz="4000" b="1" i="0" u="sng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tắt:</a:t>
            </a:r>
            <a:endParaRPr kumimoji="0" lang="en-US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9AC8FF0-1609-40A2-B27F-5DCCC3B4E469}"/>
              </a:ext>
            </a:extLst>
          </p:cNvPr>
          <p:cNvCxnSpPr/>
          <p:nvPr/>
        </p:nvCxnSpPr>
        <p:spPr>
          <a:xfrm>
            <a:off x="4737100" y="873395"/>
            <a:ext cx="13589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9AFB78B-2268-465C-BB05-D55D384CD392}"/>
              </a:ext>
            </a:extLst>
          </p:cNvPr>
          <p:cNvCxnSpPr>
            <a:cxnSpLocks/>
          </p:cNvCxnSpPr>
          <p:nvPr/>
        </p:nvCxnSpPr>
        <p:spPr>
          <a:xfrm>
            <a:off x="7969250" y="847995"/>
            <a:ext cx="13589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FC8FC4B-768A-422D-BCC8-D0CF531A7FBE}"/>
              </a:ext>
            </a:extLst>
          </p:cNvPr>
          <p:cNvCxnSpPr>
            <a:cxnSpLocks/>
          </p:cNvCxnSpPr>
          <p:nvPr/>
        </p:nvCxnSpPr>
        <p:spPr>
          <a:xfrm>
            <a:off x="10242550" y="873395"/>
            <a:ext cx="13589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4402D9E-D8C7-4CB0-A359-C912C47544DB}"/>
              </a:ext>
            </a:extLst>
          </p:cNvPr>
          <p:cNvCxnSpPr>
            <a:cxnSpLocks/>
          </p:cNvCxnSpPr>
          <p:nvPr/>
        </p:nvCxnSpPr>
        <p:spPr>
          <a:xfrm>
            <a:off x="1974850" y="1413325"/>
            <a:ext cx="13589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7FD875D-7C11-47B6-A76C-EC21C70A96E2}"/>
              </a:ext>
            </a:extLst>
          </p:cNvPr>
          <p:cNvCxnSpPr>
            <a:cxnSpLocks/>
          </p:cNvCxnSpPr>
          <p:nvPr/>
        </p:nvCxnSpPr>
        <p:spPr>
          <a:xfrm>
            <a:off x="3587750" y="1429650"/>
            <a:ext cx="381635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8FA216B2-3BEB-45E7-865F-5281001A9B13}"/>
              </a:ext>
            </a:extLst>
          </p:cNvPr>
          <p:cNvSpPr txBox="1"/>
          <p:nvPr/>
        </p:nvSpPr>
        <p:spPr>
          <a:xfrm>
            <a:off x="125416" y="2771055"/>
            <a:ext cx="164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1 giờ: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3E89B72-C808-4229-8379-3F6400A76C8A}"/>
              </a:ext>
            </a:extLst>
          </p:cNvPr>
          <p:cNvSpPr txBox="1"/>
          <p:nvPr/>
        </p:nvSpPr>
        <p:spPr>
          <a:xfrm>
            <a:off x="2033590" y="2804862"/>
            <a:ext cx="21780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12,5km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4DABEEB-BCA6-428B-8ACC-3BE9FFA70974}"/>
              </a:ext>
            </a:extLst>
          </p:cNvPr>
          <p:cNvSpPr txBox="1"/>
          <p:nvPr/>
        </p:nvSpPr>
        <p:spPr>
          <a:xfrm>
            <a:off x="119064" y="3751770"/>
            <a:ext cx="19812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2,5 giờ: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D9EC05A-E3FD-44CE-BDBD-54B9832AD738}"/>
              </a:ext>
            </a:extLst>
          </p:cNvPr>
          <p:cNvSpPr txBox="1"/>
          <p:nvPr/>
        </p:nvSpPr>
        <p:spPr>
          <a:xfrm>
            <a:off x="2052638" y="3751770"/>
            <a:ext cx="21780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 km ?</a:t>
            </a:r>
          </a:p>
        </p:txBody>
      </p:sp>
      <p:pic>
        <p:nvPicPr>
          <p:cNvPr id="24" name="Picture 10" descr="Cute chef girl smiling in uniform mascot gesturing ok sign cartoon art  illustration 2335552 Vector Art at Vecteezy">
            <a:hlinkClick r:id="rId6" action="ppaction://hlinksldjump"/>
            <a:extLst>
              <a:ext uri="{FF2B5EF4-FFF2-40B4-BE49-F238E27FC236}">
                <a16:creationId xmlns:a16="http://schemas.microsoft.com/office/drawing/2014/main" id="{5B5F49BE-DF54-4F1A-AED7-F57EBC952C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DDFD4"/>
              </a:clrFrom>
              <a:clrTo>
                <a:srgbClr val="FDDFD4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846" b="91298" l="19509" r="91044">
                        <a14:foregroundMark x1="52310" y1="7846" x2="52310" y2="7846"/>
                        <a14:foregroundMark x1="49401" y1="91298" x2="49401" y2="91298"/>
                        <a14:backgroundMark x1="71592" y1="26106" x2="72904" y2="58702"/>
                        <a14:backgroundMark x1="26469" y1="23181" x2="22875" y2="37233"/>
                        <a14:backgroundMark x1="22875" y1="37233" x2="23788" y2="57632"/>
                        <a14:backgroundMark x1="23788" y1="57632" x2="41643" y2="84379"/>
                        <a14:backgroundMark x1="41643" y1="84379" x2="41072" y2="87019"/>
                        <a14:backgroundMark x1="57273" y1="85735" x2="55448" y2="932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678" t="-1268"/>
          <a:stretch/>
        </p:blipFill>
        <p:spPr bwMode="auto">
          <a:xfrm>
            <a:off x="-588166" y="4529964"/>
            <a:ext cx="2699782" cy="2448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A_图片 32">
            <a:extLst>
              <a:ext uri="{FF2B5EF4-FFF2-40B4-BE49-F238E27FC236}">
                <a16:creationId xmlns:a16="http://schemas.microsoft.com/office/drawing/2014/main" id="{351CA6ED-8FFD-4789-A9FA-D58C084B09A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/>
          <a:stretch>
            <a:fillRect/>
          </a:stretch>
        </p:blipFill>
        <p:spPr>
          <a:xfrm rot="511195">
            <a:off x="10446389" y="5953441"/>
            <a:ext cx="1324979" cy="1048603"/>
          </a:xfrm>
          <a:prstGeom prst="rect">
            <a:avLst/>
          </a:prstGeom>
        </p:spPr>
      </p:pic>
      <p:pic>
        <p:nvPicPr>
          <p:cNvPr id="26" name="PA_图片 35">
            <a:extLst>
              <a:ext uri="{FF2B5EF4-FFF2-40B4-BE49-F238E27FC236}">
                <a16:creationId xmlns:a16="http://schemas.microsoft.com/office/drawing/2014/main" id="{6A0088BE-96E6-4178-A33F-5588D11A660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1435744" y="5754295"/>
            <a:ext cx="1324979" cy="125994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5393C73-F435-4E26-B611-BEAF9B0BBE2B}"/>
              </a:ext>
            </a:extLst>
          </p:cNvPr>
          <p:cNvSpPr txBox="1"/>
          <p:nvPr/>
        </p:nvSpPr>
        <p:spPr>
          <a:xfrm>
            <a:off x="5128181" y="6384269"/>
            <a:ext cx="3544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NÀY NGOÀI CHUẨN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1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7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1" grpId="0"/>
      <p:bldP spid="20" grpId="0"/>
      <p:bldP spid="21" grpId="0"/>
      <p:bldP spid="22" grpId="0"/>
      <p:bldP spid="2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>
            <a:extLst>
              <a:ext uri="{FF2B5EF4-FFF2-40B4-BE49-F238E27FC236}">
                <a16:creationId xmlns:a16="http://schemas.microsoft.com/office/drawing/2014/main" id="{6E2268F2-7F99-4F74-8B48-18F1C939439F}"/>
              </a:ext>
            </a:extLst>
          </p:cNvPr>
          <p:cNvSpPr txBox="1">
            <a:spLocks/>
          </p:cNvSpPr>
          <p:nvPr/>
        </p:nvSpPr>
        <p:spPr>
          <a:xfrm>
            <a:off x="609600" y="5810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>
                <a:solidFill>
                  <a:schemeClr val="accent5">
                    <a:lumMod val="75000"/>
                  </a:schemeClr>
                </a:solidFill>
                <a:latin typeface="UTM Cooper Black" panose="02040603050506020204" pitchFamily="18" charset="0"/>
                <a:ea typeface="微软雅黑" panose="020B0503020204020204" pitchFamily="34" charset="-122"/>
                <a:cs typeface="+mn-cs"/>
              </a:rPr>
              <a:t>CỦNG CỐ</a:t>
            </a: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EE9C5E3E-106D-4A0A-9524-156B025A21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7300" y="1629359"/>
            <a:ext cx="102870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Hãy phát biểu tính chất kết hợp của phép nhân các số thập phân.</a:t>
            </a:r>
            <a:endParaRPr kumimoji="0" lang="en-US" altLang="en-US" sz="44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6F679F-818E-45AB-A433-E1F0E20C3E5F}"/>
              </a:ext>
            </a:extLst>
          </p:cNvPr>
          <p:cNvSpPr txBox="1"/>
          <p:nvPr/>
        </p:nvSpPr>
        <p:spPr>
          <a:xfrm>
            <a:off x="1257300" y="3571938"/>
            <a:ext cx="1028700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 Hãy nêu thứ tự thực hiện các phép tính trong một biểu thức có chứa dấu ngoặc hoặc không chứa dấu ngoặc.</a:t>
            </a:r>
          </a:p>
        </p:txBody>
      </p:sp>
      <p:pic>
        <p:nvPicPr>
          <p:cNvPr id="6" name="PA_图片 31">
            <a:extLst>
              <a:ext uri="{FF2B5EF4-FFF2-40B4-BE49-F238E27FC236}">
                <a16:creationId xmlns:a16="http://schemas.microsoft.com/office/drawing/2014/main" id="{0FEF53B5-47EA-4ECF-BCB6-EF56C18E637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949912" y="1133329"/>
            <a:ext cx="1097375" cy="1219305"/>
          </a:xfrm>
          <a:prstGeom prst="rect">
            <a:avLst/>
          </a:prstGeom>
        </p:spPr>
      </p:pic>
      <p:pic>
        <p:nvPicPr>
          <p:cNvPr id="7" name="PA_图片 34">
            <a:extLst>
              <a:ext uri="{FF2B5EF4-FFF2-40B4-BE49-F238E27FC236}">
                <a16:creationId xmlns:a16="http://schemas.microsoft.com/office/drawing/2014/main" id="{DED81DEA-660D-4588-88A5-EBA28A0EC7F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11724" y="3075909"/>
            <a:ext cx="1235563" cy="140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995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矩形: 圆角 10"/>
          <p:cNvSpPr/>
          <p:nvPr/>
        </p:nvSpPr>
        <p:spPr>
          <a:xfrm>
            <a:off x="426720" y="2032000"/>
            <a:ext cx="11338560" cy="4523740"/>
          </a:xfrm>
          <a:prstGeom prst="roundRect">
            <a:avLst>
              <a:gd name="adj" fmla="val 12652"/>
            </a:avLst>
          </a:prstGeom>
          <a:solidFill>
            <a:schemeClr val="bg1"/>
          </a:solidFill>
          <a:ln>
            <a:noFill/>
          </a:ln>
          <a:effectLst>
            <a:outerShdw blurRad="127000" dist="76200" dir="3600000" algn="ctr" rotWithShape="0">
              <a:schemeClr val="tx1">
                <a:lumMod val="65000"/>
                <a:lumOff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344622">
            <a:off x="3415382" y="139532"/>
            <a:ext cx="4952282" cy="286181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028" t="30909" r="70608" b="64545"/>
          <a:stretch>
            <a:fillRect/>
          </a:stretch>
        </p:blipFill>
        <p:spPr>
          <a:xfrm>
            <a:off x="2288711" y="1365176"/>
            <a:ext cx="290946" cy="31172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99170" y="262255"/>
            <a:ext cx="629285" cy="659765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3895300" y="1020485"/>
            <a:ext cx="377859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6000" b="1">
                <a:solidFill>
                  <a:srgbClr val="9ACECA"/>
                </a:solidFill>
                <a:latin typeface="UTM Cooper Black" panose="02040603050506020204" pitchFamily="18" charset="0"/>
                <a:ea typeface="微软雅黑" panose="020B0503020204020204" pitchFamily="34" charset="-122"/>
              </a:rPr>
              <a:t>DẶN  DÒ</a:t>
            </a:r>
            <a:endParaRPr lang="zh-CN" altLang="en-US" sz="6000" b="1">
              <a:solidFill>
                <a:srgbClr val="9ACECA"/>
              </a:solidFill>
              <a:latin typeface="UTM Cooper Black" panose="02040603050506020204" pitchFamily="18" charset="0"/>
              <a:ea typeface="微软雅黑" panose="020B0503020204020204" pitchFamily="34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620242" y="2948641"/>
            <a:ext cx="7256780" cy="2982595"/>
            <a:chOff x="972" y="4892"/>
            <a:chExt cx="8603" cy="4697"/>
          </a:xfrm>
        </p:grpSpPr>
        <p:grpSp>
          <p:nvGrpSpPr>
            <p:cNvPr id="10" name="组合 9"/>
            <p:cNvGrpSpPr/>
            <p:nvPr/>
          </p:nvGrpSpPr>
          <p:grpSpPr>
            <a:xfrm>
              <a:off x="972" y="4892"/>
              <a:ext cx="8603" cy="4697"/>
              <a:chOff x="228519" y="3782291"/>
              <a:chExt cx="10391162" cy="4115471"/>
            </a:xfrm>
          </p:grpSpPr>
          <p:pic>
            <p:nvPicPr>
              <p:cNvPr id="5" name="图片 4"/>
              <p:cNvPicPr>
                <a:picLocks noChangeAspect="1"/>
              </p:cNvPicPr>
              <p:nvPr/>
            </p:nvPicPr>
            <p:blipFill rotWithShape="1"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-7"/>
              <a:stretch>
                <a:fillRect/>
              </a:stretch>
            </p:blipFill>
            <p:spPr>
              <a:xfrm>
                <a:off x="8741076" y="3928439"/>
                <a:ext cx="1878605" cy="3969323"/>
              </a:xfrm>
              <a:prstGeom prst="rect">
                <a:avLst/>
              </a:prstGeom>
            </p:spPr>
          </p:pic>
          <p:grpSp>
            <p:nvGrpSpPr>
              <p:cNvPr id="9" name="组合 8"/>
              <p:cNvGrpSpPr/>
              <p:nvPr/>
            </p:nvGrpSpPr>
            <p:grpSpPr>
              <a:xfrm>
                <a:off x="228519" y="3782291"/>
                <a:ext cx="10158601" cy="2193156"/>
                <a:chOff x="228519" y="3782291"/>
                <a:chExt cx="10158601" cy="2193156"/>
              </a:xfrm>
            </p:grpSpPr>
            <p:pic>
              <p:nvPicPr>
                <p:cNvPr id="8" name="图片 7"/>
                <p:cNvPicPr>
                  <a:picLocks noChangeAspect="1"/>
                </p:cNvPicPr>
                <p:nvPr/>
              </p:nvPicPr>
              <p:blipFill rotWithShape="1">
                <a:blip r:embed="rId6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228519" y="3782291"/>
                  <a:ext cx="2306864" cy="1754221"/>
                </a:xfrm>
                <a:prstGeom prst="rect">
                  <a:avLst/>
                </a:prstGeom>
              </p:spPr>
            </p:pic>
            <p:pic>
              <p:nvPicPr>
                <p:cNvPr id="6" name="图片 5"/>
                <p:cNvPicPr>
                  <a:picLocks noChangeAspect="1"/>
                </p:cNvPicPr>
                <p:nvPr/>
              </p:nvPicPr>
              <p:blipFill rotWithShape="1">
                <a:blip r:embed="rId7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270957" y="4044000"/>
                  <a:ext cx="10116163" cy="1931447"/>
                </a:xfrm>
                <a:prstGeom prst="rect">
                  <a:avLst/>
                </a:prstGeom>
              </p:spPr>
            </p:pic>
          </p:grpSp>
        </p:grpSp>
        <p:sp>
          <p:nvSpPr>
            <p:cNvPr id="15" name="文本框 14"/>
            <p:cNvSpPr txBox="1"/>
            <p:nvPr/>
          </p:nvSpPr>
          <p:spPr>
            <a:xfrm rot="21360000">
              <a:off x="2878" y="5592"/>
              <a:ext cx="4217" cy="12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27号-布丁体" panose="00000500000000000000" charset="-122"/>
                  <a:cs typeface="Times New Roman" panose="02020603050405020304" pitchFamily="18" charset="0"/>
                </a:rPr>
                <a:t>Ôn </a:t>
              </a:r>
              <a:r>
                <a:rPr lang="en-US" altLang="zh-CN" sz="4400" b="1">
                  <a:solidFill>
                    <a:prstClr val="white"/>
                  </a:solidFill>
                  <a:latin typeface="Times New Roman" panose="02020603050405020304" pitchFamily="18" charset="0"/>
                  <a:ea typeface="字魂27号-布丁体" panose="00000500000000000000" charset="-122"/>
                  <a:cs typeface="Times New Roman" panose="02020603050405020304" pitchFamily="18" charset="0"/>
                </a:rPr>
                <a:t>lại bài học</a:t>
              </a:r>
              <a:endPara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 panose="00000500000000000000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5156556" y="4627365"/>
            <a:ext cx="6608724" cy="2982595"/>
            <a:chOff x="972" y="4892"/>
            <a:chExt cx="8603" cy="4697"/>
          </a:xfrm>
        </p:grpSpPr>
        <p:grpSp>
          <p:nvGrpSpPr>
            <p:cNvPr id="18" name="组合 17"/>
            <p:cNvGrpSpPr/>
            <p:nvPr/>
          </p:nvGrpSpPr>
          <p:grpSpPr>
            <a:xfrm>
              <a:off x="972" y="4892"/>
              <a:ext cx="8603" cy="4697"/>
              <a:chOff x="228519" y="3782291"/>
              <a:chExt cx="10391162" cy="4115471"/>
            </a:xfrm>
          </p:grpSpPr>
          <p:pic>
            <p:nvPicPr>
              <p:cNvPr id="19" name="图片 18"/>
              <p:cNvPicPr>
                <a:picLocks noChangeAspect="1"/>
              </p:cNvPicPr>
              <p:nvPr/>
            </p:nvPicPr>
            <p:blipFill rotWithShape="1"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-7"/>
              <a:stretch>
                <a:fillRect/>
              </a:stretch>
            </p:blipFill>
            <p:spPr>
              <a:xfrm>
                <a:off x="8741076" y="3928439"/>
                <a:ext cx="1878605" cy="3969323"/>
              </a:xfrm>
              <a:prstGeom prst="rect">
                <a:avLst/>
              </a:prstGeom>
            </p:spPr>
          </p:pic>
          <p:grpSp>
            <p:nvGrpSpPr>
              <p:cNvPr id="20" name="组合 19"/>
              <p:cNvGrpSpPr/>
              <p:nvPr/>
            </p:nvGrpSpPr>
            <p:grpSpPr>
              <a:xfrm>
                <a:off x="228519" y="3782291"/>
                <a:ext cx="10158601" cy="2193156"/>
                <a:chOff x="228519" y="3782291"/>
                <a:chExt cx="10158601" cy="2193156"/>
              </a:xfrm>
            </p:grpSpPr>
            <p:pic>
              <p:nvPicPr>
                <p:cNvPr id="23" name="图片 22"/>
                <p:cNvPicPr>
                  <a:picLocks noChangeAspect="1"/>
                </p:cNvPicPr>
                <p:nvPr/>
              </p:nvPicPr>
              <p:blipFill rotWithShape="1">
                <a:blip r:embed="rId6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228519" y="3782291"/>
                  <a:ext cx="2306864" cy="1754221"/>
                </a:xfrm>
                <a:prstGeom prst="rect">
                  <a:avLst/>
                </a:prstGeom>
              </p:spPr>
            </p:pic>
            <p:pic>
              <p:nvPicPr>
                <p:cNvPr id="24" name="图片 23"/>
                <p:cNvPicPr>
                  <a:picLocks noChangeAspect="1"/>
                </p:cNvPicPr>
                <p:nvPr/>
              </p:nvPicPr>
              <p:blipFill rotWithShape="1">
                <a:blip r:embed="rId7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270957" y="4044000"/>
                  <a:ext cx="10116163" cy="1931447"/>
                </a:xfrm>
                <a:prstGeom prst="rect">
                  <a:avLst/>
                </a:prstGeom>
              </p:spPr>
            </p:pic>
          </p:grpSp>
        </p:grpSp>
        <p:sp>
          <p:nvSpPr>
            <p:cNvPr id="25" name="文本框 24"/>
            <p:cNvSpPr txBox="1"/>
            <p:nvPr/>
          </p:nvSpPr>
          <p:spPr>
            <a:xfrm rot="21360000">
              <a:off x="2230" y="5628"/>
              <a:ext cx="5733" cy="12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27号-布丁体" panose="00000500000000000000" charset="-122"/>
                  <a:cs typeface="Times New Roman" panose="02020603050405020304" pitchFamily="18" charset="0"/>
                </a:rPr>
                <a:t>Chuẩn bị bài mới</a:t>
              </a:r>
              <a:endPara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 panose="00000500000000000000" charset="-122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 advTm="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14" grpId="0"/>
      <p:bldP spid="1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E4E3"/>
          </a:solidFill>
          <a:ln>
            <a:solidFill>
              <a:srgbClr val="FCCC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0" descr="Cute chef girl smiling in uniform mascot gesturing ok sign cartoon art  illustration 2335552 Vector Art at Vecteezy">
            <a:extLst>
              <a:ext uri="{FF2B5EF4-FFF2-40B4-BE49-F238E27FC236}">
                <a16:creationId xmlns:a16="http://schemas.microsoft.com/office/drawing/2014/main" id="{74B64A5D-95C6-495A-AB98-4C5150545B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DDFD4"/>
              </a:clrFrom>
              <a:clrTo>
                <a:srgbClr val="FDDFD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8" t="-1268"/>
          <a:stretch/>
        </p:blipFill>
        <p:spPr bwMode="auto">
          <a:xfrm>
            <a:off x="0" y="953311"/>
            <a:ext cx="6510236" cy="5904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30DFE44-7051-4AF9-9A9B-B138D6069350}"/>
              </a:ext>
            </a:extLst>
          </p:cNvPr>
          <p:cNvGrpSpPr/>
          <p:nvPr/>
        </p:nvGrpSpPr>
        <p:grpSpPr>
          <a:xfrm>
            <a:off x="5812738" y="585863"/>
            <a:ext cx="5842000" cy="2843137"/>
            <a:chOff x="5036310" y="257023"/>
            <a:chExt cx="5842000" cy="2843137"/>
          </a:xfrm>
        </p:grpSpPr>
        <p:sp>
          <p:nvSpPr>
            <p:cNvPr id="6" name="Speech Bubble: Oval 5">
              <a:extLst>
                <a:ext uri="{FF2B5EF4-FFF2-40B4-BE49-F238E27FC236}">
                  <a16:creationId xmlns:a16="http://schemas.microsoft.com/office/drawing/2014/main" id="{5B1FF689-9819-441C-B3A9-570A54425CE3}"/>
                </a:ext>
              </a:extLst>
            </p:cNvPr>
            <p:cNvSpPr/>
            <p:nvPr/>
          </p:nvSpPr>
          <p:spPr>
            <a:xfrm rot="10989257">
              <a:off x="5036310" y="257023"/>
              <a:ext cx="5842000" cy="2843137"/>
            </a:xfrm>
            <a:prstGeom prst="wedgeEllipseCallout">
              <a:avLst>
                <a:gd name="adj1" fmla="val 65538"/>
                <a:gd name="adj2" fmla="val -21096"/>
              </a:avLst>
            </a:prstGeom>
            <a:solidFill>
              <a:schemeClr val="bg1"/>
            </a:solidFill>
            <a:ln w="7620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FC2F408-8F2C-42A8-B866-7937F5930BEE}"/>
                </a:ext>
              </a:extLst>
            </p:cNvPr>
            <p:cNvSpPr txBox="1"/>
            <p:nvPr/>
          </p:nvSpPr>
          <p:spPr>
            <a:xfrm>
              <a:off x="5346820" y="432096"/>
              <a:ext cx="5220980" cy="24929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5400" b="1">
                  <a:ln w="31750">
                    <a:solidFill>
                      <a:srgbClr val="002060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iCiel Cadena" panose="02000503000000020004" pitchFamily="50" charset="0"/>
                </a:rPr>
                <a:t>Chúng mình cùng</a:t>
              </a:r>
            </a:p>
            <a:p>
              <a:pPr algn="ctr"/>
              <a:r>
                <a:rPr lang="en-US" sz="5400" b="1">
                  <a:ln w="31750">
                    <a:solidFill>
                      <a:srgbClr val="002060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iCiel Cadena" panose="02000503000000020004" pitchFamily="50" charset="0"/>
                </a:rPr>
                <a:t>làm bánh</a:t>
              </a:r>
            </a:p>
            <a:p>
              <a:pPr algn="ctr"/>
              <a:r>
                <a:rPr lang="en-US" sz="5400" b="1">
                  <a:ln w="31750">
                    <a:solidFill>
                      <a:srgbClr val="002060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iCiel Cadena" panose="02000503000000020004" pitchFamily="50" charset="0"/>
                </a:rPr>
                <a:t>tặng Mẹ nhé!</a:t>
              </a:r>
            </a:p>
          </p:txBody>
        </p:sp>
      </p:grpSp>
      <p:pic>
        <p:nvPicPr>
          <p:cNvPr id="1026" name="Picture 2" descr="Bakery Rye bread Baking, bread, food, baking png | PNGEgg">
            <a:extLst>
              <a:ext uri="{FF2B5EF4-FFF2-40B4-BE49-F238E27FC236}">
                <a16:creationId xmlns:a16="http://schemas.microsoft.com/office/drawing/2014/main" id="{41F2BF77-A7E3-46A7-8179-D656119687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52000" y1="41483" x2="64889" y2="48580"/>
                        <a14:foregroundMark x1="46333" y1="47634" x2="86889" y2="51893"/>
                        <a14:foregroundMark x1="43778" y1="50946" x2="59667" y2="61199"/>
                        <a14:foregroundMark x1="10000" y1="62776" x2="15000" y2="62776"/>
                        <a14:foregroundMark x1="56444" y1="34700" x2="61444" y2="41325"/>
                        <a14:foregroundMark x1="27556" y1="40221" x2="35000" y2="45110"/>
                        <a14:foregroundMark x1="56667" y1="55205" x2="72222" y2="58044"/>
                        <a14:foregroundMark x1="56222" y1="53470" x2="68222" y2="55205"/>
                        <a14:foregroundMark x1="8778" y1="66088" x2="11111" y2="66562"/>
                        <a14:backgroundMark x1="61111" y1="33596" x2="64000" y2="35016"/>
                        <a14:backgroundMark x1="62000" y1="32492" x2="64222" y2="33912"/>
                        <a14:backgroundMark x1="8889" y1="69085" x2="10333" y2="69243"/>
                        <a14:backgroundMark x1="12333" y1="67981" x2="12333" y2="67981"/>
                        <a14:backgroundMark x1="12111" y1="67981" x2="12889" y2="679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9587" y="3587573"/>
            <a:ext cx="5039590" cy="3550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hlinkClick r:id="rId7" action="ppaction://hlinksldjump"/>
            <a:extLst>
              <a:ext uri="{FF2B5EF4-FFF2-40B4-BE49-F238E27FC236}">
                <a16:creationId xmlns:a16="http://schemas.microsoft.com/office/drawing/2014/main" id="{51C4527F-226A-4707-A75F-FA5C77647F7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489149" y="87517"/>
            <a:ext cx="627889" cy="627889"/>
          </a:xfrm>
          <a:prstGeom prst="rect">
            <a:avLst/>
          </a:prstGeom>
        </p:spPr>
      </p:pic>
      <p:pic>
        <p:nvPicPr>
          <p:cNvPr id="12" name="tiếng trò chơi xuất hiện">
            <a:hlinkClick r:id="" action="ppaction://media"/>
            <a:extLst>
              <a:ext uri="{FF2B5EF4-FFF2-40B4-BE49-F238E27FC236}">
                <a16:creationId xmlns:a16="http://schemas.microsoft.com/office/drawing/2014/main" id="{FE48E4D3-AF5C-4D5D-B9DF-7099AC3C053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071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923925" y="618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03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744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E4E3"/>
          </a:solidFill>
          <a:ln>
            <a:solidFill>
              <a:srgbClr val="FCCC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BB1D247-55C8-4FC2-A0AF-8ECF74306018}"/>
              </a:ext>
            </a:extLst>
          </p:cNvPr>
          <p:cNvSpPr/>
          <p:nvPr/>
        </p:nvSpPr>
        <p:spPr>
          <a:xfrm>
            <a:off x="509756" y="353292"/>
            <a:ext cx="9982200" cy="2286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F467D3-3613-4797-93F5-7BEE87561738}"/>
              </a:ext>
            </a:extLst>
          </p:cNvPr>
          <p:cNvSpPr txBox="1"/>
          <p:nvPr/>
        </p:nvSpPr>
        <p:spPr>
          <a:xfrm>
            <a:off x="694783" y="791840"/>
            <a:ext cx="8395528" cy="166199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6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VN Thay Giao Nang" panose="02090805050506020203" pitchFamily="18" charset="0"/>
                <a:cs typeface="Times New Roman" panose="02020603050405020304" pitchFamily="18" charset="0"/>
              </a:rPr>
              <a:t>1. Muốn nhân một số thập phân với 0,1; 0,01, 0,001;...ta làm thế nào?</a:t>
            </a:r>
          </a:p>
          <a:p>
            <a:pPr algn="ctr"/>
            <a:endParaRPr lang="en-US" sz="3600" b="1">
              <a:ln w="31750">
                <a:solidFill>
                  <a:srgbClr val="002060"/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VN Thay Giao Nang" panose="02090805050506020203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8" descr="Cute Bakery chef girl welcome smiling cartoon art illustration 1936523  Vector Art at Vecteezy">
            <a:extLst>
              <a:ext uri="{FF2B5EF4-FFF2-40B4-BE49-F238E27FC236}">
                <a16:creationId xmlns:a16="http://schemas.microsoft.com/office/drawing/2014/main" id="{A591D19F-7944-44B0-B5C8-4A3CAB6267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DE0DC"/>
              </a:clrFrom>
              <a:clrTo>
                <a:srgbClr val="FDE0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6629" y="-70321"/>
            <a:ext cx="4011444" cy="3209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74787AE-977C-484F-A4D3-134D488C068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776" y="5084830"/>
            <a:ext cx="5139373" cy="140220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C0B3826-757F-4822-8375-6E691C2A02A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71" y="2997648"/>
            <a:ext cx="5581366" cy="182569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233E4C5-F9D7-4880-82FF-12646D09C42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302" y="2982891"/>
            <a:ext cx="5386207" cy="1826728"/>
          </a:xfrm>
          <a:prstGeom prst="rect">
            <a:avLst/>
          </a:prstGeom>
        </p:spPr>
      </p:pic>
      <p:pic>
        <p:nvPicPr>
          <p:cNvPr id="14" name="Picture 4" descr="Premium Vector | Set of cupcake cartoon illustration">
            <a:extLst>
              <a:ext uri="{FF2B5EF4-FFF2-40B4-BE49-F238E27FC236}">
                <a16:creationId xmlns:a16="http://schemas.microsoft.com/office/drawing/2014/main" id="{B0BA4015-244D-45D0-BAA1-4908952BA8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1" t="51430" r="50280" b="3863"/>
          <a:stretch/>
        </p:blipFill>
        <p:spPr bwMode="auto">
          <a:xfrm rot="1193808">
            <a:off x="10534301" y="5237312"/>
            <a:ext cx="1620218" cy="1585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D134283-56F9-4B69-AB8A-21DE4AF931A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45" y="5059497"/>
            <a:ext cx="5581366" cy="1402202"/>
          </a:xfrm>
          <a:prstGeom prst="rect">
            <a:avLst/>
          </a:prstGeom>
        </p:spPr>
      </p:pic>
      <p:pic>
        <p:nvPicPr>
          <p:cNvPr id="11" name="Picture 4" descr="Premium Vector | Set of cupcake cartoon illustration">
            <a:extLst>
              <a:ext uri="{FF2B5EF4-FFF2-40B4-BE49-F238E27FC236}">
                <a16:creationId xmlns:a16="http://schemas.microsoft.com/office/drawing/2014/main" id="{11EE26D2-5BE8-4B6C-B41A-922E5EE12B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2833" b="48382"/>
          <a:stretch/>
        </p:blipFill>
        <p:spPr bwMode="auto">
          <a:xfrm rot="1021458">
            <a:off x="10713717" y="3398101"/>
            <a:ext cx="1549094" cy="1692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Premium Vector | Set of cupcake cartoon illustration">
            <a:extLst>
              <a:ext uri="{FF2B5EF4-FFF2-40B4-BE49-F238E27FC236}">
                <a16:creationId xmlns:a16="http://schemas.microsoft.com/office/drawing/2014/main" id="{89A01C87-476F-4EC6-91C9-6708E28ED7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244" t="-1360" r="2589" b="49742"/>
          <a:stretch/>
        </p:blipFill>
        <p:spPr bwMode="auto">
          <a:xfrm rot="568457">
            <a:off x="5082853" y="3027389"/>
            <a:ext cx="1658522" cy="1812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Premium Vector | Set of cupcake cartoon illustration">
            <a:extLst>
              <a:ext uri="{FF2B5EF4-FFF2-40B4-BE49-F238E27FC236}">
                <a16:creationId xmlns:a16="http://schemas.microsoft.com/office/drawing/2014/main" id="{694158C1-79A2-4BE2-BA2C-3EB5C04D86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695" t="49237" r="4686" b="6056"/>
          <a:stretch/>
        </p:blipFill>
        <p:spPr bwMode="auto">
          <a:xfrm rot="847047">
            <a:off x="4655129" y="5185398"/>
            <a:ext cx="1426256" cy="1395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E421AB93-982B-4089-859C-98A062CB9C2B}"/>
              </a:ext>
            </a:extLst>
          </p:cNvPr>
          <p:cNvSpPr txBox="1"/>
          <p:nvPr/>
        </p:nvSpPr>
        <p:spPr>
          <a:xfrm>
            <a:off x="1414978" y="3248064"/>
            <a:ext cx="3860463" cy="129266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en-US" sz="2800" b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Chuyển dấu phẩy của số đó lần lượt sang bên trái một, hai, ba,... chữ số.</a:t>
            </a:r>
            <a:endParaRPr lang="en-US" sz="2800" b="1">
              <a:ln w="0"/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9BDEAAE-089C-4E31-BD81-F8B1855AC1F6}"/>
              </a:ext>
            </a:extLst>
          </p:cNvPr>
          <p:cNvSpPr txBox="1"/>
          <p:nvPr/>
        </p:nvSpPr>
        <p:spPr>
          <a:xfrm>
            <a:off x="1582515" y="5545154"/>
            <a:ext cx="2124429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800" b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Cả A và B sai.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487F48E-DA84-45DC-BD9F-46E2D7318CEC}"/>
              </a:ext>
            </a:extLst>
          </p:cNvPr>
          <p:cNvSpPr txBox="1"/>
          <p:nvPr/>
        </p:nvSpPr>
        <p:spPr>
          <a:xfrm>
            <a:off x="7476977" y="3102790"/>
            <a:ext cx="4012172" cy="129266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en-US" sz="2800" b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Chuyển dấu phẩy của số đó lần lượt sang bên phải một, hai, ba,... chữ số.</a:t>
            </a:r>
            <a:endParaRPr lang="en-US" sz="2800" b="1">
              <a:ln w="0"/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40E9AAC-5E65-4464-AEF4-A2113D3E9490}"/>
              </a:ext>
            </a:extLst>
          </p:cNvPr>
          <p:cNvSpPr txBox="1"/>
          <p:nvPr/>
        </p:nvSpPr>
        <p:spPr>
          <a:xfrm>
            <a:off x="7826189" y="5556048"/>
            <a:ext cx="2486707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800" b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Cả A và B đúng.</a:t>
            </a:r>
          </a:p>
        </p:txBody>
      </p:sp>
      <p:pic>
        <p:nvPicPr>
          <p:cNvPr id="34" name="AmthanhThua">
            <a:hlinkClick r:id="" action="ppaction://media"/>
            <a:extLst>
              <a:ext uri="{FF2B5EF4-FFF2-40B4-BE49-F238E27FC236}">
                <a16:creationId xmlns:a16="http://schemas.microsoft.com/office/drawing/2014/main" id="{90BF4F3A-CED4-446B-B1E6-D5D0614B9C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45012" y="4688448"/>
            <a:ext cx="487363" cy="487363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7E2DF8A1-59F4-4F66-B687-F79555C50E6E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E392F84-F2F5-4BBC-AD06-1D8DD356EF98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  <p:pic>
        <p:nvPicPr>
          <p:cNvPr id="37" name="59c3c5f047238">
            <a:hlinkClick r:id="" action="ppaction://media"/>
            <a:extLst>
              <a:ext uri="{FF2B5EF4-FFF2-40B4-BE49-F238E27FC236}">
                <a16:creationId xmlns:a16="http://schemas.microsoft.com/office/drawing/2014/main" id="{13761E0A-87F5-4495-A58E-66FBEFF4931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45012" y="1348650"/>
            <a:ext cx="487363" cy="487363"/>
          </a:xfrm>
          <a:prstGeom prst="rect">
            <a:avLst/>
          </a:prstGeom>
        </p:spPr>
      </p:pic>
      <p:pic>
        <p:nvPicPr>
          <p:cNvPr id="38" name="AmthanhThua">
            <a:hlinkClick r:id="" action="ppaction://media"/>
            <a:extLst>
              <a:ext uri="{FF2B5EF4-FFF2-40B4-BE49-F238E27FC236}">
                <a16:creationId xmlns:a16="http://schemas.microsoft.com/office/drawing/2014/main" id="{57B5F1A1-40BD-4BF0-8F2C-5670EBD764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52490" y="5312367"/>
            <a:ext cx="487363" cy="487363"/>
          </a:xfrm>
          <a:prstGeom prst="rect">
            <a:avLst/>
          </a:prstGeom>
        </p:spPr>
      </p:pic>
      <p:pic>
        <p:nvPicPr>
          <p:cNvPr id="39" name="AmthanhThua">
            <a:hlinkClick r:id="" action="ppaction://media"/>
            <a:extLst>
              <a:ext uri="{FF2B5EF4-FFF2-40B4-BE49-F238E27FC236}">
                <a16:creationId xmlns:a16="http://schemas.microsoft.com/office/drawing/2014/main" id="{1B41B71D-98CC-47DF-A190-E2EEFB9018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37935" y="5936240"/>
            <a:ext cx="487363" cy="487363"/>
          </a:xfrm>
          <a:prstGeom prst="rect">
            <a:avLst/>
          </a:prstGeom>
        </p:spPr>
      </p:pic>
      <p:pic>
        <p:nvPicPr>
          <p:cNvPr id="40" name="Picture 39">
            <a:hlinkClick r:id="rId16" action="ppaction://hlinksldjump"/>
            <a:extLst>
              <a:ext uri="{FF2B5EF4-FFF2-40B4-BE49-F238E27FC236}">
                <a16:creationId xmlns:a16="http://schemas.microsoft.com/office/drawing/2014/main" id="{67F41AD4-DED0-4CF7-BAF6-826FE6731888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489149" y="87517"/>
            <a:ext cx="627889" cy="627889"/>
          </a:xfrm>
          <a:prstGeom prst="rect">
            <a:avLst/>
          </a:prstGeom>
        </p:spPr>
      </p:pic>
      <p:pic>
        <p:nvPicPr>
          <p:cNvPr id="25" name="CẤM BUÔN BÁN, CẤM REUP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5274616" y="363228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34472" y="532440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1283724" y="387711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840337" y="552884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" descr="Premium Vector | Set of cupcake cartoon illustration">
            <a:extLst>
              <a:ext uri="{FF2B5EF4-FFF2-40B4-BE49-F238E27FC236}">
                <a16:creationId xmlns:a16="http://schemas.microsoft.com/office/drawing/2014/main" id="{C6E0F3ED-95B5-4C81-966A-41622AA1E6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244" t="-1360" r="2589" b="49742"/>
          <a:stretch/>
        </p:blipFill>
        <p:spPr bwMode="auto">
          <a:xfrm rot="568457">
            <a:off x="3430937" y="-316949"/>
            <a:ext cx="6145714" cy="6714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9855A3C-8A3C-427A-BCF4-AD714A028B55}"/>
              </a:ext>
            </a:extLst>
          </p:cNvPr>
          <p:cNvSpPr txBox="1"/>
          <p:nvPr/>
        </p:nvSpPr>
        <p:spPr>
          <a:xfrm>
            <a:off x="12865100" y="457200"/>
            <a:ext cx="2933700" cy="310854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-Click vào A/B/C/D để ra đáp án.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Click vào cô bé để ra phần quà.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click vào &gt; để qua slide tiếp theo.</a:t>
            </a:r>
          </a:p>
        </p:txBody>
      </p:sp>
    </p:spTree>
    <p:extLst>
      <p:ext uri="{BB962C8B-B14F-4D97-AF65-F5344CB8AC3E}">
        <p14:creationId xmlns:p14="http://schemas.microsoft.com/office/powerpoint/2010/main" val="898069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8000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30" grpId="0"/>
      <p:bldP spid="31" grpId="0"/>
      <p:bldP spid="32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E4E3"/>
          </a:solidFill>
          <a:ln>
            <a:solidFill>
              <a:srgbClr val="FCCC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BB1D247-55C8-4FC2-A0AF-8ECF74306018}"/>
              </a:ext>
            </a:extLst>
          </p:cNvPr>
          <p:cNvSpPr/>
          <p:nvPr/>
        </p:nvSpPr>
        <p:spPr>
          <a:xfrm>
            <a:off x="509756" y="353292"/>
            <a:ext cx="9982200" cy="2286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F467D3-3613-4797-93F5-7BEE87561738}"/>
              </a:ext>
            </a:extLst>
          </p:cNvPr>
          <p:cNvSpPr txBox="1"/>
          <p:nvPr/>
        </p:nvSpPr>
        <p:spPr>
          <a:xfrm>
            <a:off x="617294" y="797730"/>
            <a:ext cx="8831506" cy="123110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0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VN Thay Giao Nang" panose="02090805050506020203" pitchFamily="18" charset="0"/>
                <a:cs typeface="Times New Roman" panose="02020603050405020304" pitchFamily="18" charset="0"/>
              </a:rPr>
              <a:t>2. Viết số thích hợp vào chỗ chấm:</a:t>
            </a:r>
          </a:p>
          <a:p>
            <a:pPr algn="ctr"/>
            <a:r>
              <a:rPr lang="en-US" sz="40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VN Thay Giao Nang" panose="02090805050506020203" pitchFamily="18" charset="0"/>
                <a:cs typeface="Times New Roman" panose="02020603050405020304" pitchFamily="18" charset="0"/>
              </a:rPr>
              <a:t>67,19 x 0,01 = ...</a:t>
            </a:r>
          </a:p>
        </p:txBody>
      </p:sp>
      <p:pic>
        <p:nvPicPr>
          <p:cNvPr id="5" name="Picture 8" descr="Cute Bakery chef girl welcome smiling cartoon art illustration 1936523  Vector Art at Vecteezy">
            <a:extLst>
              <a:ext uri="{FF2B5EF4-FFF2-40B4-BE49-F238E27FC236}">
                <a16:creationId xmlns:a16="http://schemas.microsoft.com/office/drawing/2014/main" id="{A591D19F-7944-44B0-B5C8-4A3CAB6267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DE0DC"/>
              </a:clrFrom>
              <a:clrTo>
                <a:srgbClr val="FDE0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8579" y="-33803"/>
            <a:ext cx="4011444" cy="3209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74787AE-977C-484F-A4D3-134D488C068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776" y="4804305"/>
            <a:ext cx="5139373" cy="140220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C0B3826-757F-4822-8375-6E691C2A02A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66" y="2951432"/>
            <a:ext cx="5139373" cy="140220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233E4C5-F9D7-4880-82FF-12646D09C42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408" y="2951314"/>
            <a:ext cx="5139373" cy="1402202"/>
          </a:xfrm>
          <a:prstGeom prst="rect">
            <a:avLst/>
          </a:prstGeom>
        </p:spPr>
      </p:pic>
      <p:pic>
        <p:nvPicPr>
          <p:cNvPr id="14" name="Picture 4" descr="Premium Vector | Set of cupcake cartoon illustration">
            <a:extLst>
              <a:ext uri="{FF2B5EF4-FFF2-40B4-BE49-F238E27FC236}">
                <a16:creationId xmlns:a16="http://schemas.microsoft.com/office/drawing/2014/main" id="{B0BA4015-244D-45D0-BAA1-4908952BA8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1" t="51430" r="50280" b="3863"/>
          <a:stretch/>
        </p:blipFill>
        <p:spPr bwMode="auto">
          <a:xfrm rot="1193808">
            <a:off x="10534301" y="4956787"/>
            <a:ext cx="1620218" cy="1585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D134283-56F9-4B69-AB8A-21DE4AF931A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83" y="4778972"/>
            <a:ext cx="5139373" cy="1402202"/>
          </a:xfrm>
          <a:prstGeom prst="rect">
            <a:avLst/>
          </a:prstGeom>
        </p:spPr>
      </p:pic>
      <p:pic>
        <p:nvPicPr>
          <p:cNvPr id="11" name="Picture 4" descr="Premium Vector | Set of cupcake cartoon illustration">
            <a:extLst>
              <a:ext uri="{FF2B5EF4-FFF2-40B4-BE49-F238E27FC236}">
                <a16:creationId xmlns:a16="http://schemas.microsoft.com/office/drawing/2014/main" id="{11EE26D2-5BE8-4B6C-B41A-922E5EE12B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2833" b="48382"/>
          <a:stretch/>
        </p:blipFill>
        <p:spPr bwMode="auto">
          <a:xfrm rot="1021458">
            <a:off x="10612996" y="2950766"/>
            <a:ext cx="1549094" cy="1692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Premium Vector | Set of cupcake cartoon illustration">
            <a:extLst>
              <a:ext uri="{FF2B5EF4-FFF2-40B4-BE49-F238E27FC236}">
                <a16:creationId xmlns:a16="http://schemas.microsoft.com/office/drawing/2014/main" id="{89A01C87-476F-4EC6-91C9-6708E28ED7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244" t="-1360" r="2589" b="49742"/>
          <a:stretch/>
        </p:blipFill>
        <p:spPr bwMode="auto">
          <a:xfrm rot="568457">
            <a:off x="4786652" y="2844406"/>
            <a:ext cx="1658522" cy="1812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Premium Vector | Set of cupcake cartoon illustration">
            <a:extLst>
              <a:ext uri="{FF2B5EF4-FFF2-40B4-BE49-F238E27FC236}">
                <a16:creationId xmlns:a16="http://schemas.microsoft.com/office/drawing/2014/main" id="{694158C1-79A2-4BE2-BA2C-3EB5C04D86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695" t="49237" r="4686" b="6056"/>
          <a:stretch/>
        </p:blipFill>
        <p:spPr bwMode="auto">
          <a:xfrm rot="847047">
            <a:off x="4655129" y="4904873"/>
            <a:ext cx="1426256" cy="1395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E421AB93-982B-4089-859C-98A062CB9C2B}"/>
              </a:ext>
            </a:extLst>
          </p:cNvPr>
          <p:cNvSpPr txBox="1"/>
          <p:nvPr/>
        </p:nvSpPr>
        <p:spPr>
          <a:xfrm>
            <a:off x="2560158" y="3378483"/>
            <a:ext cx="1384995" cy="7386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800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6,719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9BDEAAE-089C-4E31-BD81-F8B1855AC1F6}"/>
              </a:ext>
            </a:extLst>
          </p:cNvPr>
          <p:cNvSpPr txBox="1"/>
          <p:nvPr/>
        </p:nvSpPr>
        <p:spPr>
          <a:xfrm>
            <a:off x="2404600" y="5249703"/>
            <a:ext cx="1231107" cy="7386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800" b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6719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487F48E-DA84-45DC-BD9F-46E2D7318CEC}"/>
              </a:ext>
            </a:extLst>
          </p:cNvPr>
          <p:cNvSpPr txBox="1"/>
          <p:nvPr/>
        </p:nvSpPr>
        <p:spPr>
          <a:xfrm>
            <a:off x="8424710" y="3396279"/>
            <a:ext cx="1384995" cy="7386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800" b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671,9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40E9AAC-5E65-4464-AEF4-A2113D3E9490}"/>
              </a:ext>
            </a:extLst>
          </p:cNvPr>
          <p:cNvSpPr txBox="1"/>
          <p:nvPr/>
        </p:nvSpPr>
        <p:spPr>
          <a:xfrm>
            <a:off x="8309751" y="5207910"/>
            <a:ext cx="1692772" cy="7386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800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0,6719</a:t>
            </a:r>
          </a:p>
        </p:txBody>
      </p:sp>
      <p:pic>
        <p:nvPicPr>
          <p:cNvPr id="34" name="AmthanhThua">
            <a:hlinkClick r:id="" action="ppaction://media"/>
            <a:extLst>
              <a:ext uri="{FF2B5EF4-FFF2-40B4-BE49-F238E27FC236}">
                <a16:creationId xmlns:a16="http://schemas.microsoft.com/office/drawing/2014/main" id="{90BF4F3A-CED4-446B-B1E6-D5D0614B9C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7E2DF8A1-59F4-4F66-B687-F79555C50E6E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E392F84-F2F5-4BBC-AD06-1D8DD356EF98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  <p:pic>
        <p:nvPicPr>
          <p:cNvPr id="37" name="59c3c5f047238">
            <a:hlinkClick r:id="" action="ppaction://media"/>
            <a:extLst>
              <a:ext uri="{FF2B5EF4-FFF2-40B4-BE49-F238E27FC236}">
                <a16:creationId xmlns:a16="http://schemas.microsoft.com/office/drawing/2014/main" id="{13761E0A-87F5-4495-A58E-66FBEFF4931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45012" y="1348650"/>
            <a:ext cx="487363" cy="487363"/>
          </a:xfrm>
          <a:prstGeom prst="rect">
            <a:avLst/>
          </a:prstGeom>
        </p:spPr>
      </p:pic>
      <p:pic>
        <p:nvPicPr>
          <p:cNvPr id="38" name="AmthanhThua">
            <a:hlinkClick r:id="" action="ppaction://media"/>
            <a:extLst>
              <a:ext uri="{FF2B5EF4-FFF2-40B4-BE49-F238E27FC236}">
                <a16:creationId xmlns:a16="http://schemas.microsoft.com/office/drawing/2014/main" id="{57B5F1A1-40BD-4BF0-8F2C-5670EBD764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52490" y="5031842"/>
            <a:ext cx="487363" cy="487363"/>
          </a:xfrm>
          <a:prstGeom prst="rect">
            <a:avLst/>
          </a:prstGeom>
        </p:spPr>
      </p:pic>
      <p:pic>
        <p:nvPicPr>
          <p:cNvPr id="39" name="AmthanhThua">
            <a:hlinkClick r:id="" action="ppaction://media"/>
            <a:extLst>
              <a:ext uri="{FF2B5EF4-FFF2-40B4-BE49-F238E27FC236}">
                <a16:creationId xmlns:a16="http://schemas.microsoft.com/office/drawing/2014/main" id="{1B41B71D-98CC-47DF-A190-E2EEFB9018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37935" y="5655715"/>
            <a:ext cx="487363" cy="487363"/>
          </a:xfrm>
          <a:prstGeom prst="rect">
            <a:avLst/>
          </a:prstGeom>
        </p:spPr>
      </p:pic>
      <p:pic>
        <p:nvPicPr>
          <p:cNvPr id="40" name="Picture 39">
            <a:hlinkClick r:id="rId16" action="ppaction://hlinksldjump"/>
            <a:extLst>
              <a:ext uri="{FF2B5EF4-FFF2-40B4-BE49-F238E27FC236}">
                <a16:creationId xmlns:a16="http://schemas.microsoft.com/office/drawing/2014/main" id="{67F41AD4-DED0-4CF7-BAF6-826FE6731888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489149" y="87517"/>
            <a:ext cx="627889" cy="627889"/>
          </a:xfrm>
          <a:prstGeom prst="rect">
            <a:avLst/>
          </a:prstGeom>
        </p:spPr>
      </p:pic>
      <p:pic>
        <p:nvPicPr>
          <p:cNvPr id="25" name="CẤM BUÔN BÁN, CẤM REUP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819350" y="5208737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34472" y="504387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887056" y="336958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798310" y="325594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" descr="Premium Vector | Set of cupcake cartoon illustration">
            <a:extLst>
              <a:ext uri="{FF2B5EF4-FFF2-40B4-BE49-F238E27FC236}">
                <a16:creationId xmlns:a16="http://schemas.microsoft.com/office/drawing/2014/main" id="{D0EAB8B9-D29A-4175-AE33-3D5A25154B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1" t="51430" r="50280" b="3863"/>
          <a:stretch/>
        </p:blipFill>
        <p:spPr bwMode="auto">
          <a:xfrm rot="1193808">
            <a:off x="3093147" y="920713"/>
            <a:ext cx="5527844" cy="5408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4E15507A-161B-4BAE-A449-54B200461FAF}"/>
              </a:ext>
            </a:extLst>
          </p:cNvPr>
          <p:cNvSpPr txBox="1"/>
          <p:nvPr/>
        </p:nvSpPr>
        <p:spPr>
          <a:xfrm>
            <a:off x="12865100" y="457200"/>
            <a:ext cx="2933700" cy="310854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-Click vào A/B/C/D để ra đáp án.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Click vào cô bé để ra phần quà.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click vào &gt; để qua slide tiếp theo.</a:t>
            </a:r>
          </a:p>
        </p:txBody>
      </p:sp>
    </p:spTree>
    <p:extLst>
      <p:ext uri="{BB962C8B-B14F-4D97-AF65-F5344CB8AC3E}">
        <p14:creationId xmlns:p14="http://schemas.microsoft.com/office/powerpoint/2010/main" val="407522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8000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5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30" grpId="0"/>
      <p:bldP spid="31" grpId="0"/>
      <p:bldP spid="32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E4E3"/>
          </a:solidFill>
          <a:ln>
            <a:solidFill>
              <a:srgbClr val="FCCC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BB1D247-55C8-4FC2-A0AF-8ECF74306018}"/>
              </a:ext>
            </a:extLst>
          </p:cNvPr>
          <p:cNvSpPr/>
          <p:nvPr/>
        </p:nvSpPr>
        <p:spPr>
          <a:xfrm>
            <a:off x="509756" y="353292"/>
            <a:ext cx="9982200" cy="2286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F467D3-3613-4797-93F5-7BEE87561738}"/>
              </a:ext>
            </a:extLst>
          </p:cNvPr>
          <p:cNvSpPr txBox="1"/>
          <p:nvPr/>
        </p:nvSpPr>
        <p:spPr>
          <a:xfrm>
            <a:off x="617294" y="797730"/>
            <a:ext cx="8831506" cy="123110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0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VN Thay Giao Nang" panose="02090805050506020203" pitchFamily="18" charset="0"/>
                <a:cs typeface="Times New Roman" panose="02020603050405020304" pitchFamily="18" charset="0"/>
              </a:rPr>
              <a:t>3. Viết số thích hợp vào chỗ chấm:</a:t>
            </a:r>
          </a:p>
          <a:p>
            <a:pPr lvl="0" algn="ctr" eaLnBrk="0" hangingPunct="0">
              <a:defRPr/>
            </a:pPr>
            <a:r>
              <a:rPr lang="en-US" sz="40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VN Thay Giao Nang" panose="02090805050506020203" pitchFamily="18" charset="0"/>
                <a:cs typeface="Times New Roman" panose="02020603050405020304" pitchFamily="18" charset="0"/>
              </a:rPr>
              <a:t>20,27 x 0,001 =</a:t>
            </a:r>
            <a:r>
              <a:rPr lang="en-US" sz="4000" b="1" spc="5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/>
              </a:rPr>
              <a:t> </a:t>
            </a:r>
            <a:endParaRPr lang="en-US" sz="4000" b="1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/>
            </a:endParaRPr>
          </a:p>
        </p:txBody>
      </p:sp>
      <p:pic>
        <p:nvPicPr>
          <p:cNvPr id="5" name="Picture 8" descr="Cute Bakery chef girl welcome smiling cartoon art illustration 1936523  Vector Art at Vecteezy">
            <a:extLst>
              <a:ext uri="{FF2B5EF4-FFF2-40B4-BE49-F238E27FC236}">
                <a16:creationId xmlns:a16="http://schemas.microsoft.com/office/drawing/2014/main" id="{A591D19F-7944-44B0-B5C8-4A3CAB6267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DE0DC"/>
              </a:clrFrom>
              <a:clrTo>
                <a:srgbClr val="FDE0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8579" y="-33803"/>
            <a:ext cx="4011444" cy="3209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74787AE-977C-484F-A4D3-134D488C068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776" y="4804305"/>
            <a:ext cx="5139373" cy="140220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C0B3826-757F-4822-8375-6E691C2A02A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66" y="2951432"/>
            <a:ext cx="5139373" cy="140220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233E4C5-F9D7-4880-82FF-12646D09C42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408" y="2951314"/>
            <a:ext cx="5139373" cy="1402202"/>
          </a:xfrm>
          <a:prstGeom prst="rect">
            <a:avLst/>
          </a:prstGeom>
        </p:spPr>
      </p:pic>
      <p:pic>
        <p:nvPicPr>
          <p:cNvPr id="14" name="Picture 4" descr="Premium Vector | Set of cupcake cartoon illustration">
            <a:extLst>
              <a:ext uri="{FF2B5EF4-FFF2-40B4-BE49-F238E27FC236}">
                <a16:creationId xmlns:a16="http://schemas.microsoft.com/office/drawing/2014/main" id="{B0BA4015-244D-45D0-BAA1-4908952BA8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1" t="51430" r="50280" b="3863"/>
          <a:stretch/>
        </p:blipFill>
        <p:spPr bwMode="auto">
          <a:xfrm rot="1193808">
            <a:off x="10534301" y="4956787"/>
            <a:ext cx="1620218" cy="1585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D134283-56F9-4B69-AB8A-21DE4AF931A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83" y="4778972"/>
            <a:ext cx="5139373" cy="1402202"/>
          </a:xfrm>
          <a:prstGeom prst="rect">
            <a:avLst/>
          </a:prstGeom>
        </p:spPr>
      </p:pic>
      <p:pic>
        <p:nvPicPr>
          <p:cNvPr id="11" name="Picture 4" descr="Premium Vector | Set of cupcake cartoon illustration">
            <a:extLst>
              <a:ext uri="{FF2B5EF4-FFF2-40B4-BE49-F238E27FC236}">
                <a16:creationId xmlns:a16="http://schemas.microsoft.com/office/drawing/2014/main" id="{11EE26D2-5BE8-4B6C-B41A-922E5EE12B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2833" b="48382"/>
          <a:stretch/>
        </p:blipFill>
        <p:spPr bwMode="auto">
          <a:xfrm rot="1021458">
            <a:off x="10612996" y="2950766"/>
            <a:ext cx="1549094" cy="1692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Premium Vector | Set of cupcake cartoon illustration">
            <a:extLst>
              <a:ext uri="{FF2B5EF4-FFF2-40B4-BE49-F238E27FC236}">
                <a16:creationId xmlns:a16="http://schemas.microsoft.com/office/drawing/2014/main" id="{89A01C87-476F-4EC6-91C9-6708E28ED7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244" t="-1360" r="2589" b="49742"/>
          <a:stretch/>
        </p:blipFill>
        <p:spPr bwMode="auto">
          <a:xfrm rot="568457">
            <a:off x="4786652" y="2844406"/>
            <a:ext cx="1658522" cy="1812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Premium Vector | Set of cupcake cartoon illustration">
            <a:extLst>
              <a:ext uri="{FF2B5EF4-FFF2-40B4-BE49-F238E27FC236}">
                <a16:creationId xmlns:a16="http://schemas.microsoft.com/office/drawing/2014/main" id="{694158C1-79A2-4BE2-BA2C-3EB5C04D86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695" t="49237" r="4686" b="6056"/>
          <a:stretch/>
        </p:blipFill>
        <p:spPr bwMode="auto">
          <a:xfrm rot="847047">
            <a:off x="4655129" y="4904873"/>
            <a:ext cx="1426256" cy="1395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E421AB93-982B-4089-859C-98A062CB9C2B}"/>
              </a:ext>
            </a:extLst>
          </p:cNvPr>
          <p:cNvSpPr txBox="1"/>
          <p:nvPr/>
        </p:nvSpPr>
        <p:spPr>
          <a:xfrm>
            <a:off x="2406270" y="3378483"/>
            <a:ext cx="1692771" cy="7386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800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0,2027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9BDEAAE-089C-4E31-BD81-F8B1855AC1F6}"/>
              </a:ext>
            </a:extLst>
          </p:cNvPr>
          <p:cNvSpPr txBox="1"/>
          <p:nvPr/>
        </p:nvSpPr>
        <p:spPr>
          <a:xfrm>
            <a:off x="2019880" y="5249703"/>
            <a:ext cx="2000549" cy="7386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800" b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0,02027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487F48E-DA84-45DC-BD9F-46E2D7318CEC}"/>
              </a:ext>
            </a:extLst>
          </p:cNvPr>
          <p:cNvSpPr txBox="1"/>
          <p:nvPr/>
        </p:nvSpPr>
        <p:spPr>
          <a:xfrm>
            <a:off x="8424709" y="3396279"/>
            <a:ext cx="1384996" cy="7386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800" b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2,027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40E9AAC-5E65-4464-AEF4-A2113D3E9490}"/>
              </a:ext>
            </a:extLst>
          </p:cNvPr>
          <p:cNvSpPr txBox="1"/>
          <p:nvPr/>
        </p:nvSpPr>
        <p:spPr>
          <a:xfrm>
            <a:off x="8386696" y="5207910"/>
            <a:ext cx="1538883" cy="7386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800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20270</a:t>
            </a:r>
          </a:p>
        </p:txBody>
      </p:sp>
      <p:pic>
        <p:nvPicPr>
          <p:cNvPr id="34" name="AmthanhThua">
            <a:hlinkClick r:id="" action="ppaction://media"/>
            <a:extLst>
              <a:ext uri="{FF2B5EF4-FFF2-40B4-BE49-F238E27FC236}">
                <a16:creationId xmlns:a16="http://schemas.microsoft.com/office/drawing/2014/main" id="{90BF4F3A-CED4-446B-B1E6-D5D0614B9C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7E2DF8A1-59F4-4F66-B687-F79555C50E6E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E392F84-F2F5-4BBC-AD06-1D8DD356EF98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  <p:pic>
        <p:nvPicPr>
          <p:cNvPr id="37" name="59c3c5f047238">
            <a:hlinkClick r:id="" action="ppaction://media"/>
            <a:extLst>
              <a:ext uri="{FF2B5EF4-FFF2-40B4-BE49-F238E27FC236}">
                <a16:creationId xmlns:a16="http://schemas.microsoft.com/office/drawing/2014/main" id="{13761E0A-87F5-4495-A58E-66FBEFF4931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45012" y="1348650"/>
            <a:ext cx="487363" cy="487363"/>
          </a:xfrm>
          <a:prstGeom prst="rect">
            <a:avLst/>
          </a:prstGeom>
        </p:spPr>
      </p:pic>
      <p:pic>
        <p:nvPicPr>
          <p:cNvPr id="38" name="AmthanhThua">
            <a:hlinkClick r:id="" action="ppaction://media"/>
            <a:extLst>
              <a:ext uri="{FF2B5EF4-FFF2-40B4-BE49-F238E27FC236}">
                <a16:creationId xmlns:a16="http://schemas.microsoft.com/office/drawing/2014/main" id="{57B5F1A1-40BD-4BF0-8F2C-5670EBD764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52490" y="5031842"/>
            <a:ext cx="487363" cy="487363"/>
          </a:xfrm>
          <a:prstGeom prst="rect">
            <a:avLst/>
          </a:prstGeom>
        </p:spPr>
      </p:pic>
      <p:pic>
        <p:nvPicPr>
          <p:cNvPr id="39" name="AmthanhThua">
            <a:hlinkClick r:id="" action="ppaction://media"/>
            <a:extLst>
              <a:ext uri="{FF2B5EF4-FFF2-40B4-BE49-F238E27FC236}">
                <a16:creationId xmlns:a16="http://schemas.microsoft.com/office/drawing/2014/main" id="{1B41B71D-98CC-47DF-A190-E2EEFB9018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37935" y="5655715"/>
            <a:ext cx="487363" cy="487363"/>
          </a:xfrm>
          <a:prstGeom prst="rect">
            <a:avLst/>
          </a:prstGeom>
        </p:spPr>
      </p:pic>
      <p:pic>
        <p:nvPicPr>
          <p:cNvPr id="40" name="Picture 39">
            <a:hlinkClick r:id="rId16" action="ppaction://hlinksldjump"/>
            <a:extLst>
              <a:ext uri="{FF2B5EF4-FFF2-40B4-BE49-F238E27FC236}">
                <a16:creationId xmlns:a16="http://schemas.microsoft.com/office/drawing/2014/main" id="{67F41AD4-DED0-4CF7-BAF6-826FE6731888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489149" y="87517"/>
            <a:ext cx="627889" cy="627889"/>
          </a:xfrm>
          <a:prstGeom prst="rect">
            <a:avLst/>
          </a:prstGeom>
        </p:spPr>
      </p:pic>
      <p:pic>
        <p:nvPicPr>
          <p:cNvPr id="25" name="CẤM BUÔN BÁN, CẤM REUP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678926" y="5179058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850130" y="5275523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887056" y="336958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798310" y="325594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" descr="Premium Vector | Set of cupcake cartoon illustration">
            <a:extLst>
              <a:ext uri="{FF2B5EF4-FFF2-40B4-BE49-F238E27FC236}">
                <a16:creationId xmlns:a16="http://schemas.microsoft.com/office/drawing/2014/main" id="{7BC6A274-BF95-446E-BCDD-11800EB578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695" t="49237" r="4686" b="6056"/>
          <a:stretch/>
        </p:blipFill>
        <p:spPr bwMode="auto">
          <a:xfrm rot="847047">
            <a:off x="3237609" y="460373"/>
            <a:ext cx="6468796" cy="6329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836935C6-BD52-443C-A84C-78CF37C3072D}"/>
              </a:ext>
            </a:extLst>
          </p:cNvPr>
          <p:cNvSpPr txBox="1"/>
          <p:nvPr/>
        </p:nvSpPr>
        <p:spPr>
          <a:xfrm>
            <a:off x="12865100" y="457200"/>
            <a:ext cx="2933700" cy="310854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-Click vào A/B/C/D để ra đáp án.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Click vào cô bé để ra phần quà.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click vào &gt; để qua slide tiếp theo.</a:t>
            </a:r>
          </a:p>
        </p:txBody>
      </p:sp>
    </p:spTree>
    <p:extLst>
      <p:ext uri="{BB962C8B-B14F-4D97-AF65-F5344CB8AC3E}">
        <p14:creationId xmlns:p14="http://schemas.microsoft.com/office/powerpoint/2010/main" val="74372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8000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6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30" grpId="0"/>
      <p:bldP spid="31" grpId="0"/>
      <p:bldP spid="32" grpId="0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E4E3"/>
          </a:solidFill>
          <a:ln>
            <a:solidFill>
              <a:srgbClr val="FCCC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BB1D247-55C8-4FC2-A0AF-8ECF74306018}"/>
              </a:ext>
            </a:extLst>
          </p:cNvPr>
          <p:cNvSpPr/>
          <p:nvPr/>
        </p:nvSpPr>
        <p:spPr>
          <a:xfrm>
            <a:off x="509756" y="353292"/>
            <a:ext cx="9982200" cy="2286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F467D3-3613-4797-93F5-7BEE87561738}"/>
              </a:ext>
            </a:extLst>
          </p:cNvPr>
          <p:cNvSpPr txBox="1"/>
          <p:nvPr/>
        </p:nvSpPr>
        <p:spPr>
          <a:xfrm>
            <a:off x="617294" y="797730"/>
            <a:ext cx="8831506" cy="123110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0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VN Thay Giao Nang" panose="02090805050506020203" pitchFamily="18" charset="0"/>
                <a:cs typeface="Times New Roman" panose="02020603050405020304" pitchFamily="18" charset="0"/>
              </a:rPr>
              <a:t>3. Viết số thích hợp vào chỗ chấm:</a:t>
            </a:r>
          </a:p>
          <a:p>
            <a:pPr lvl="0" algn="ctr" eaLnBrk="0" hangingPunct="0">
              <a:defRPr/>
            </a:pPr>
            <a:r>
              <a:rPr lang="en-US" sz="4000" b="1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VN Thay Giao Nang" panose="02090805050506020203" pitchFamily="18" charset="0"/>
                <a:cs typeface="Times New Roman" panose="02020603050405020304" pitchFamily="18" charset="0"/>
              </a:rPr>
              <a:t>71,5x 0,1 =</a:t>
            </a:r>
            <a:r>
              <a:rPr lang="en-US" sz="4000" b="1" spc="5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/>
              </a:rPr>
              <a:t> </a:t>
            </a:r>
            <a:endParaRPr lang="en-US" sz="4000" b="1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/>
            </a:endParaRPr>
          </a:p>
        </p:txBody>
      </p:sp>
      <p:pic>
        <p:nvPicPr>
          <p:cNvPr id="5" name="Picture 8" descr="Cute Bakery chef girl welcome smiling cartoon art illustration 1936523  Vector Art at Vecteezy">
            <a:extLst>
              <a:ext uri="{FF2B5EF4-FFF2-40B4-BE49-F238E27FC236}">
                <a16:creationId xmlns:a16="http://schemas.microsoft.com/office/drawing/2014/main" id="{A591D19F-7944-44B0-B5C8-4A3CAB6267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DE0DC"/>
              </a:clrFrom>
              <a:clrTo>
                <a:srgbClr val="FDE0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8579" y="-33803"/>
            <a:ext cx="4011444" cy="3209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74787AE-977C-484F-A4D3-134D488C068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776" y="4804305"/>
            <a:ext cx="5139373" cy="140220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C0B3826-757F-4822-8375-6E691C2A02A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66" y="2951432"/>
            <a:ext cx="5139373" cy="140220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233E4C5-F9D7-4880-82FF-12646D09C42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408" y="2951314"/>
            <a:ext cx="5139373" cy="1402202"/>
          </a:xfrm>
          <a:prstGeom prst="rect">
            <a:avLst/>
          </a:prstGeom>
        </p:spPr>
      </p:pic>
      <p:pic>
        <p:nvPicPr>
          <p:cNvPr id="14" name="Picture 4" descr="Premium Vector | Set of cupcake cartoon illustration">
            <a:extLst>
              <a:ext uri="{FF2B5EF4-FFF2-40B4-BE49-F238E27FC236}">
                <a16:creationId xmlns:a16="http://schemas.microsoft.com/office/drawing/2014/main" id="{B0BA4015-244D-45D0-BAA1-4908952BA8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1" t="51430" r="50280" b="3863"/>
          <a:stretch/>
        </p:blipFill>
        <p:spPr bwMode="auto">
          <a:xfrm rot="1193808">
            <a:off x="10534301" y="4956787"/>
            <a:ext cx="1620218" cy="1585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D134283-56F9-4B69-AB8A-21DE4AF931A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83" y="4778972"/>
            <a:ext cx="5139373" cy="1402202"/>
          </a:xfrm>
          <a:prstGeom prst="rect">
            <a:avLst/>
          </a:prstGeom>
        </p:spPr>
      </p:pic>
      <p:pic>
        <p:nvPicPr>
          <p:cNvPr id="11" name="Picture 4" descr="Premium Vector | Set of cupcake cartoon illustration">
            <a:extLst>
              <a:ext uri="{FF2B5EF4-FFF2-40B4-BE49-F238E27FC236}">
                <a16:creationId xmlns:a16="http://schemas.microsoft.com/office/drawing/2014/main" id="{11EE26D2-5BE8-4B6C-B41A-922E5EE12B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2833" b="48382"/>
          <a:stretch/>
        </p:blipFill>
        <p:spPr bwMode="auto">
          <a:xfrm rot="1021458">
            <a:off x="10612996" y="2950766"/>
            <a:ext cx="1549094" cy="1692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Premium Vector | Set of cupcake cartoon illustration">
            <a:extLst>
              <a:ext uri="{FF2B5EF4-FFF2-40B4-BE49-F238E27FC236}">
                <a16:creationId xmlns:a16="http://schemas.microsoft.com/office/drawing/2014/main" id="{89A01C87-476F-4EC6-91C9-6708E28ED7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244" t="-1360" r="2589" b="49742"/>
          <a:stretch/>
        </p:blipFill>
        <p:spPr bwMode="auto">
          <a:xfrm rot="568457">
            <a:off x="4786652" y="2844406"/>
            <a:ext cx="1658522" cy="1812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Premium Vector | Set of cupcake cartoon illustration">
            <a:extLst>
              <a:ext uri="{FF2B5EF4-FFF2-40B4-BE49-F238E27FC236}">
                <a16:creationId xmlns:a16="http://schemas.microsoft.com/office/drawing/2014/main" id="{694158C1-79A2-4BE2-BA2C-3EB5C04D86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695" t="49237" r="4686" b="6056"/>
          <a:stretch/>
        </p:blipFill>
        <p:spPr bwMode="auto">
          <a:xfrm rot="847047">
            <a:off x="4655129" y="4904873"/>
            <a:ext cx="1426256" cy="1395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E421AB93-982B-4089-859C-98A062CB9C2B}"/>
              </a:ext>
            </a:extLst>
          </p:cNvPr>
          <p:cNvSpPr txBox="1"/>
          <p:nvPr/>
        </p:nvSpPr>
        <p:spPr>
          <a:xfrm>
            <a:off x="2560158" y="3378483"/>
            <a:ext cx="1384996" cy="7386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800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0,715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9BDEAAE-089C-4E31-BD81-F8B1855AC1F6}"/>
              </a:ext>
            </a:extLst>
          </p:cNvPr>
          <p:cNvSpPr txBox="1"/>
          <p:nvPr/>
        </p:nvSpPr>
        <p:spPr>
          <a:xfrm>
            <a:off x="2558490" y="5249703"/>
            <a:ext cx="923330" cy="7386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800" b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715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487F48E-DA84-45DC-BD9F-46E2D7318CEC}"/>
              </a:ext>
            </a:extLst>
          </p:cNvPr>
          <p:cNvSpPr txBox="1"/>
          <p:nvPr/>
        </p:nvSpPr>
        <p:spPr>
          <a:xfrm>
            <a:off x="8578598" y="3396279"/>
            <a:ext cx="1077218" cy="7386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800" b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7,15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40E9AAC-5E65-4464-AEF4-A2113D3E9490}"/>
              </a:ext>
            </a:extLst>
          </p:cNvPr>
          <p:cNvSpPr txBox="1"/>
          <p:nvPr/>
        </p:nvSpPr>
        <p:spPr>
          <a:xfrm>
            <a:off x="8309753" y="5207910"/>
            <a:ext cx="1692771" cy="7386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800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0,0715</a:t>
            </a:r>
          </a:p>
        </p:txBody>
      </p:sp>
      <p:pic>
        <p:nvPicPr>
          <p:cNvPr id="34" name="AmthanhThua">
            <a:hlinkClick r:id="" action="ppaction://media"/>
            <a:extLst>
              <a:ext uri="{FF2B5EF4-FFF2-40B4-BE49-F238E27FC236}">
                <a16:creationId xmlns:a16="http://schemas.microsoft.com/office/drawing/2014/main" id="{90BF4F3A-CED4-446B-B1E6-D5D0614B9C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7E2DF8A1-59F4-4F66-B687-F79555C50E6E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E392F84-F2F5-4BBC-AD06-1D8DD356EF98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  <p:pic>
        <p:nvPicPr>
          <p:cNvPr id="37" name="59c3c5f047238">
            <a:hlinkClick r:id="" action="ppaction://media"/>
            <a:extLst>
              <a:ext uri="{FF2B5EF4-FFF2-40B4-BE49-F238E27FC236}">
                <a16:creationId xmlns:a16="http://schemas.microsoft.com/office/drawing/2014/main" id="{13761E0A-87F5-4495-A58E-66FBEFF4931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45012" y="1348650"/>
            <a:ext cx="487363" cy="487363"/>
          </a:xfrm>
          <a:prstGeom prst="rect">
            <a:avLst/>
          </a:prstGeom>
        </p:spPr>
      </p:pic>
      <p:pic>
        <p:nvPicPr>
          <p:cNvPr id="38" name="AmthanhThua">
            <a:hlinkClick r:id="" action="ppaction://media"/>
            <a:extLst>
              <a:ext uri="{FF2B5EF4-FFF2-40B4-BE49-F238E27FC236}">
                <a16:creationId xmlns:a16="http://schemas.microsoft.com/office/drawing/2014/main" id="{57B5F1A1-40BD-4BF0-8F2C-5670EBD764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52490" y="5031842"/>
            <a:ext cx="487363" cy="487363"/>
          </a:xfrm>
          <a:prstGeom prst="rect">
            <a:avLst/>
          </a:prstGeom>
        </p:spPr>
      </p:pic>
      <p:pic>
        <p:nvPicPr>
          <p:cNvPr id="39" name="AmthanhThua">
            <a:hlinkClick r:id="" action="ppaction://media"/>
            <a:extLst>
              <a:ext uri="{FF2B5EF4-FFF2-40B4-BE49-F238E27FC236}">
                <a16:creationId xmlns:a16="http://schemas.microsoft.com/office/drawing/2014/main" id="{1B41B71D-98CC-47DF-A190-E2EEFB9018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37935" y="5655715"/>
            <a:ext cx="487363" cy="487363"/>
          </a:xfrm>
          <a:prstGeom prst="rect">
            <a:avLst/>
          </a:prstGeom>
        </p:spPr>
      </p:pic>
      <p:pic>
        <p:nvPicPr>
          <p:cNvPr id="40" name="Picture 39">
            <a:hlinkClick r:id="rId16" action="ppaction://hlinksldjump"/>
            <a:extLst>
              <a:ext uri="{FF2B5EF4-FFF2-40B4-BE49-F238E27FC236}">
                <a16:creationId xmlns:a16="http://schemas.microsoft.com/office/drawing/2014/main" id="{67F41AD4-DED0-4CF7-BAF6-826FE6731888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489149" y="87517"/>
            <a:ext cx="627889" cy="627889"/>
          </a:xfrm>
          <a:prstGeom prst="rect">
            <a:avLst/>
          </a:prstGeom>
        </p:spPr>
      </p:pic>
      <p:pic>
        <p:nvPicPr>
          <p:cNvPr id="25" name="CẤM BUÔN BÁN, CẤM REUP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850748" y="3487374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725684" y="531180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887056" y="336958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602315" y="513138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" descr="Premium Vector | Set of cupcake cartoon illustration">
            <a:extLst>
              <a:ext uri="{FF2B5EF4-FFF2-40B4-BE49-F238E27FC236}">
                <a16:creationId xmlns:a16="http://schemas.microsoft.com/office/drawing/2014/main" id="{FE10E0FE-5CBD-4AE1-B86F-068983E5A8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2833" b="48382"/>
          <a:stretch/>
        </p:blipFill>
        <p:spPr bwMode="auto">
          <a:xfrm rot="1021458">
            <a:off x="2959351" y="1070"/>
            <a:ext cx="5810400" cy="6348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AAE1123D-6B01-4446-8BD3-0443F00350E2}"/>
              </a:ext>
            </a:extLst>
          </p:cNvPr>
          <p:cNvSpPr txBox="1"/>
          <p:nvPr/>
        </p:nvSpPr>
        <p:spPr>
          <a:xfrm>
            <a:off x="12865100" y="457200"/>
            <a:ext cx="2933700" cy="310854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-Click vào A/B/C/D để ra đáp án.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Click vào cô bé để ra phần quà.</a:t>
            </a:r>
          </a:p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click vào &gt; để qua slide tiếp theo.</a:t>
            </a:r>
          </a:p>
        </p:txBody>
      </p:sp>
    </p:spTree>
    <p:extLst>
      <p:ext uri="{BB962C8B-B14F-4D97-AF65-F5344CB8AC3E}">
        <p14:creationId xmlns:p14="http://schemas.microsoft.com/office/powerpoint/2010/main" val="10439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8000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30" grpId="0"/>
      <p:bldP spid="31" grpId="0"/>
      <p:bldP spid="32" grpId="0"/>
      <p:bldP spid="3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E4E3"/>
          </a:solidFill>
          <a:ln>
            <a:solidFill>
              <a:srgbClr val="FCCC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2" descr="Cute Chef girl smiling cartoon art holding label illustration logo. Premium  Vector Stock Vector | Adobe Stock">
            <a:extLst>
              <a:ext uri="{FF2B5EF4-FFF2-40B4-BE49-F238E27FC236}">
                <a16:creationId xmlns:a16="http://schemas.microsoft.com/office/drawing/2014/main" id="{7A5ACB37-27E5-4471-838B-1F43A379A8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056" b="97222" l="5111" r="92222"/>
                    </a14:imgEffect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176" y="97275"/>
            <a:ext cx="9237831" cy="7390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B08EFC5-B057-4387-8694-800B9985BB9B}"/>
              </a:ext>
            </a:extLst>
          </p:cNvPr>
          <p:cNvGrpSpPr/>
          <p:nvPr/>
        </p:nvGrpSpPr>
        <p:grpSpPr>
          <a:xfrm>
            <a:off x="162871" y="222700"/>
            <a:ext cx="5610733" cy="2843137"/>
            <a:chOff x="5539527" y="-288430"/>
            <a:chExt cx="5610733" cy="2843137"/>
          </a:xfrm>
        </p:grpSpPr>
        <p:sp>
          <p:nvSpPr>
            <p:cNvPr id="8" name="Speech Bubble: Oval 7">
              <a:extLst>
                <a:ext uri="{FF2B5EF4-FFF2-40B4-BE49-F238E27FC236}">
                  <a16:creationId xmlns:a16="http://schemas.microsoft.com/office/drawing/2014/main" id="{7A7C5CDC-326B-489F-9D81-59FB47876ABC}"/>
                </a:ext>
              </a:extLst>
            </p:cNvPr>
            <p:cNvSpPr/>
            <p:nvPr/>
          </p:nvSpPr>
          <p:spPr>
            <a:xfrm rot="10989257">
              <a:off x="5539527" y="-288430"/>
              <a:ext cx="5610733" cy="2843137"/>
            </a:xfrm>
            <a:prstGeom prst="wedgeEllipseCallout">
              <a:avLst>
                <a:gd name="adj1" fmla="val -24952"/>
                <a:gd name="adj2" fmla="val -77089"/>
              </a:avLst>
            </a:prstGeom>
            <a:solidFill>
              <a:schemeClr val="bg1"/>
            </a:solidFill>
            <a:ln w="7620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50E73AF-DA31-4980-8944-8C7C1A877759}"/>
                </a:ext>
              </a:extLst>
            </p:cNvPr>
            <p:cNvSpPr txBox="1"/>
            <p:nvPr/>
          </p:nvSpPr>
          <p:spPr>
            <a:xfrm>
              <a:off x="5729549" y="420305"/>
              <a:ext cx="5374868" cy="166199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5400" b="1">
                  <a:ln w="31750">
                    <a:solidFill>
                      <a:srgbClr val="002060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iCiel Cadena" panose="02000503000000020004" pitchFamily="50" charset="0"/>
                </a:rPr>
                <a:t>Những chiếc bánh</a:t>
              </a:r>
            </a:p>
            <a:p>
              <a:pPr algn="ctr"/>
              <a:r>
                <a:rPr lang="en-US" sz="5400" b="1">
                  <a:ln w="31750">
                    <a:solidFill>
                      <a:srgbClr val="002060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iCiel Cadena" panose="02000503000000020004" pitchFamily="50" charset="0"/>
                </a:rPr>
                <a:t>thật là ngon !</a:t>
              </a:r>
            </a:p>
          </p:txBody>
        </p:sp>
      </p:grpSp>
      <p:pic>
        <p:nvPicPr>
          <p:cNvPr id="12" name="Picture 12" descr="Cute Chef girl smiling cartoon art holding label illustration logo. Premium  Vector Stock Vector | Adobe Stock">
            <a:extLst>
              <a:ext uri="{FF2B5EF4-FFF2-40B4-BE49-F238E27FC236}">
                <a16:creationId xmlns:a16="http://schemas.microsoft.com/office/drawing/2014/main" id="{D5A6B07A-C7E8-471C-9612-CAF952A4AC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056" b="97222" l="5111" r="92222"/>
                    </a14:imgEffect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658" t="67271" r="16184"/>
          <a:stretch/>
        </p:blipFill>
        <p:spPr bwMode="auto">
          <a:xfrm>
            <a:off x="-1" y="5068781"/>
            <a:ext cx="12192001" cy="2418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Premium Vector | Set of cupcake cartoon illustration">
            <a:extLst>
              <a:ext uri="{FF2B5EF4-FFF2-40B4-BE49-F238E27FC236}">
                <a16:creationId xmlns:a16="http://schemas.microsoft.com/office/drawing/2014/main" id="{47D67241-0058-4E6F-89F2-2E1095322A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2833" b="48382"/>
          <a:stretch/>
        </p:blipFill>
        <p:spPr bwMode="auto">
          <a:xfrm rot="20538176">
            <a:off x="-497213" y="3840576"/>
            <a:ext cx="2790061" cy="3048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Premium Vector | Set of cupcake cartoon illustration">
            <a:extLst>
              <a:ext uri="{FF2B5EF4-FFF2-40B4-BE49-F238E27FC236}">
                <a16:creationId xmlns:a16="http://schemas.microsoft.com/office/drawing/2014/main" id="{11752D3F-563A-473A-9697-31AB0816E5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244" t="-1360" r="2589" b="49742"/>
          <a:stretch/>
        </p:blipFill>
        <p:spPr bwMode="auto">
          <a:xfrm rot="568457">
            <a:off x="1690313" y="3526010"/>
            <a:ext cx="2854022" cy="3118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Premium Vector | Set of cupcake cartoon illustration">
            <a:extLst>
              <a:ext uri="{FF2B5EF4-FFF2-40B4-BE49-F238E27FC236}">
                <a16:creationId xmlns:a16="http://schemas.microsoft.com/office/drawing/2014/main" id="{472112B2-53B7-4305-AE70-130AD49AA0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695" t="49237" r="4686" b="6056"/>
          <a:stretch/>
        </p:blipFill>
        <p:spPr bwMode="auto">
          <a:xfrm rot="21323900">
            <a:off x="8394247" y="4264689"/>
            <a:ext cx="2454333" cy="2401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Premium Vector | Set of cupcake cartoon illustration">
            <a:extLst>
              <a:ext uri="{FF2B5EF4-FFF2-40B4-BE49-F238E27FC236}">
                <a16:creationId xmlns:a16="http://schemas.microsoft.com/office/drawing/2014/main" id="{300B3E55-DAFE-47D8-A879-840B856698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4601" y1="25760" x2="33387" y2="22400"/>
                        <a14:foregroundMark x1="62939" y1="22400" x2="78914" y2="40480"/>
                        <a14:foregroundMark x1="24121" y1="64640" x2="32748" y2="86560"/>
                        <a14:foregroundMark x1="66773" y1="64800" x2="73962" y2="8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1" t="51430" r="50280" b="3863"/>
          <a:stretch/>
        </p:blipFill>
        <p:spPr bwMode="auto">
          <a:xfrm rot="1193808">
            <a:off x="9744071" y="4154414"/>
            <a:ext cx="2788108" cy="2728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Tieng-yeah-tre-con-www_nhacchuongvui_com (1)">
            <a:hlinkClick r:id="" action="ppaction://media"/>
            <a:extLst>
              <a:ext uri="{FF2B5EF4-FFF2-40B4-BE49-F238E27FC236}">
                <a16:creationId xmlns:a16="http://schemas.microsoft.com/office/drawing/2014/main" id="{EB8F4836-37DA-42E4-87EF-DFADF0A1B2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273175" y="5927420"/>
            <a:ext cx="1025525" cy="102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809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41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344622">
            <a:off x="1084461" y="508997"/>
            <a:ext cx="10475595" cy="6053455"/>
          </a:xfrm>
          <a:prstGeom prst="rect">
            <a:avLst/>
          </a:prstGeom>
        </p:spPr>
      </p:pic>
      <p:pic>
        <p:nvPicPr>
          <p:cNvPr id="12" name="图片 23">
            <a:extLst>
              <a:ext uri="{FF2B5EF4-FFF2-40B4-BE49-F238E27FC236}">
                <a16:creationId xmlns:a16="http://schemas.microsoft.com/office/drawing/2014/main" id="{6A752BC5-0212-4236-8968-E88A84ABEF8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150" y="4361103"/>
            <a:ext cx="1802112" cy="1931446"/>
          </a:xfrm>
          <a:prstGeom prst="rect">
            <a:avLst/>
          </a:prstGeom>
        </p:spPr>
      </p:pic>
      <p:pic>
        <p:nvPicPr>
          <p:cNvPr id="15" name="图片 24">
            <a:extLst>
              <a:ext uri="{FF2B5EF4-FFF2-40B4-BE49-F238E27FC236}">
                <a16:creationId xmlns:a16="http://schemas.microsoft.com/office/drawing/2014/main" id="{D6242A3B-F08B-49D6-83BD-9207B4E480D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"/>
          <a:stretch>
            <a:fillRect/>
          </a:stretch>
        </p:blipFill>
        <p:spPr>
          <a:xfrm>
            <a:off x="9875000" y="4005664"/>
            <a:ext cx="1878605" cy="3969323"/>
          </a:xfrm>
          <a:prstGeom prst="rect">
            <a:avLst/>
          </a:prstGeom>
        </p:spPr>
      </p:pic>
      <p:sp>
        <p:nvSpPr>
          <p:cNvPr id="11" name="矩形: 圆角 10"/>
          <p:cNvSpPr/>
          <p:nvPr/>
        </p:nvSpPr>
        <p:spPr>
          <a:xfrm>
            <a:off x="2521784" y="2114467"/>
            <a:ext cx="7600950" cy="3074670"/>
          </a:xfrm>
          <a:prstGeom prst="roundRect">
            <a:avLst>
              <a:gd name="adj" fmla="val 8617"/>
            </a:avLst>
          </a:prstGeom>
          <a:solidFill>
            <a:schemeClr val="bg1"/>
          </a:solidFill>
          <a:ln>
            <a:noFill/>
          </a:ln>
          <a:effectLst>
            <a:outerShdw blurRad="127000" dist="76200" dir="3600000" algn="ctr" rotWithShape="0">
              <a:schemeClr val="bg1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3469839" y="2721527"/>
            <a:ext cx="5705475" cy="0"/>
          </a:xfrm>
          <a:prstGeom prst="line">
            <a:avLst/>
          </a:prstGeom>
          <a:ln>
            <a:solidFill>
              <a:srgbClr val="9ACE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圆角矩形 12"/>
          <p:cNvSpPr/>
          <p:nvPr/>
        </p:nvSpPr>
        <p:spPr>
          <a:xfrm>
            <a:off x="5369759" y="2410377"/>
            <a:ext cx="1953260" cy="6667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C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425217" y="2412341"/>
            <a:ext cx="17940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000" b="1">
                <a:solidFill>
                  <a:srgbClr val="84BDB6"/>
                </a:solidFill>
                <a:latin typeface="UTM Cooper Black" panose="02040603050506020204" pitchFamily="18" charset="0"/>
                <a:ea typeface="微软雅黑" panose="020B0503020204020204" pitchFamily="34" charset="-122"/>
              </a:rPr>
              <a:t>TOÁN</a:t>
            </a:r>
            <a:endParaRPr lang="zh-CN" altLang="en-US" sz="4800" b="1">
              <a:solidFill>
                <a:srgbClr val="84BDB6"/>
              </a:solidFill>
              <a:latin typeface="UTM Cooper Black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302968" y="2808470"/>
            <a:ext cx="7861299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0">
                <a:solidFill>
                  <a:srgbClr val="EC8B81"/>
                </a:solidFill>
                <a:latin typeface="UTM Cookies" panose="02040603050506020204" pitchFamily="18" charset="0"/>
              </a:rPr>
              <a:t>Luyện tập</a:t>
            </a:r>
          </a:p>
        </p:txBody>
      </p:sp>
      <p:pic>
        <p:nvPicPr>
          <p:cNvPr id="8" name="图片 13">
            <a:extLst>
              <a:ext uri="{FF2B5EF4-FFF2-40B4-BE49-F238E27FC236}">
                <a16:creationId xmlns:a16="http://schemas.microsoft.com/office/drawing/2014/main" id="{A1670B3B-0357-45C2-B1F0-144DC7694EF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16107" y="4139870"/>
            <a:ext cx="8243455" cy="2098533"/>
          </a:xfrm>
          <a:prstGeom prst="rect">
            <a:avLst/>
          </a:prstGeom>
        </p:spPr>
      </p:pic>
      <p:pic>
        <p:nvPicPr>
          <p:cNvPr id="9" name="图片 17">
            <a:extLst>
              <a:ext uri="{FF2B5EF4-FFF2-40B4-BE49-F238E27FC236}">
                <a16:creationId xmlns:a16="http://schemas.microsoft.com/office/drawing/2014/main" id="{A61126A4-AE03-4D30-8E47-48582645A01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17774" y="4798163"/>
            <a:ext cx="10116163" cy="1931447"/>
          </a:xfrm>
          <a:prstGeom prst="rect">
            <a:avLst/>
          </a:prstGeom>
        </p:spPr>
      </p:pic>
      <p:sp>
        <p:nvSpPr>
          <p:cNvPr id="10" name="文本框 2">
            <a:extLst>
              <a:ext uri="{FF2B5EF4-FFF2-40B4-BE49-F238E27FC236}">
                <a16:creationId xmlns:a16="http://schemas.microsoft.com/office/drawing/2014/main" id="{AD901EE2-71D8-4B13-B109-0FDC1245D527}"/>
              </a:ext>
            </a:extLst>
          </p:cNvPr>
          <p:cNvSpPr txBox="1"/>
          <p:nvPr/>
        </p:nvSpPr>
        <p:spPr>
          <a:xfrm rot="21360000">
            <a:off x="4378221" y="5246634"/>
            <a:ext cx="34355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>
                <a:solidFill>
                  <a:srgbClr val="F2F0EF"/>
                </a:solidFill>
                <a:latin typeface="UTM Cool Blue" panose="02040603050506020204" pitchFamily="18" charset="0"/>
              </a:rPr>
              <a:t>Trang: 61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3" grpId="0" animBg="1"/>
      <p:bldP spid="14" grpId="0"/>
      <p:bldP spid="3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1533</TotalTime>
  <Words>1096</Words>
  <Application>Microsoft Office PowerPoint</Application>
  <PresentationFormat>Widescreen</PresentationFormat>
  <Paragraphs>174</Paragraphs>
  <Slides>25</Slides>
  <Notes>0</Notes>
  <HiddenSlides>0</HiddenSlides>
  <MMClips>20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25</vt:i4>
      </vt:variant>
    </vt:vector>
  </HeadingPairs>
  <TitlesOfParts>
    <vt:vector size="43" baseType="lpstr">
      <vt:lpstr>微软雅黑</vt:lpstr>
      <vt:lpstr>Arial</vt:lpstr>
      <vt:lpstr>Calibri</vt:lpstr>
      <vt:lpstr>Calibri Light</vt:lpstr>
      <vt:lpstr>等线</vt:lpstr>
      <vt:lpstr>等线 Light</vt:lpstr>
      <vt:lpstr>iCiel Cadena</vt:lpstr>
      <vt:lpstr>Times New Roman</vt:lpstr>
      <vt:lpstr>UTM Colossalis</vt:lpstr>
      <vt:lpstr>UTM Cookies</vt:lpstr>
      <vt:lpstr>UTM Cool Blue</vt:lpstr>
      <vt:lpstr>UTM Cooper Black</vt:lpstr>
      <vt:lpstr>UVN Bay Buom Hep Nang</vt:lpstr>
      <vt:lpstr>UVN Thay Giao Nang</vt:lpstr>
      <vt:lpstr>字魂27号-布丁体</vt:lpstr>
      <vt:lpstr>Office Theme</vt:lpstr>
      <vt:lpstr>Office 主题​​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MỤC TIÊU</vt:lpstr>
      <vt:lpstr>LUYỆN TẬP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9Slide.vn</dc:subject>
  <dc:creator>HP</dc:creator>
  <dc:description>9Slide.vn</dc:description>
  <cp:lastModifiedBy>Techsi.vn</cp:lastModifiedBy>
  <cp:revision>93</cp:revision>
  <dcterms:created xsi:type="dcterms:W3CDTF">2021-10-13T22:08:36Z</dcterms:created>
  <dcterms:modified xsi:type="dcterms:W3CDTF">2023-07-21T05:08:40Z</dcterms:modified>
  <cp:category>9Slide.vn</cp:category>
</cp:coreProperties>
</file>